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139" r:id="rId2"/>
    <p:sldMasterId id="2147483783" r:id="rId3"/>
    <p:sldMasterId id="2147484125" r:id="rId4"/>
    <p:sldMasterId id="2147484159" r:id="rId5"/>
  </p:sldMasterIdLst>
  <p:notesMasterIdLst>
    <p:notesMasterId r:id="rId56"/>
  </p:notesMasterIdLst>
  <p:handoutMasterIdLst>
    <p:handoutMasterId r:id="rId57"/>
  </p:handoutMasterIdLst>
  <p:sldIdLst>
    <p:sldId id="256" r:id="rId6"/>
    <p:sldId id="353" r:id="rId7"/>
    <p:sldId id="331" r:id="rId8"/>
    <p:sldId id="319" r:id="rId9"/>
    <p:sldId id="258" r:id="rId10"/>
    <p:sldId id="541" r:id="rId11"/>
    <p:sldId id="330" r:id="rId12"/>
    <p:sldId id="261" r:id="rId13"/>
    <p:sldId id="262" r:id="rId14"/>
    <p:sldId id="263" r:id="rId15"/>
    <p:sldId id="329" r:id="rId16"/>
    <p:sldId id="303" r:id="rId17"/>
    <p:sldId id="277" r:id="rId18"/>
    <p:sldId id="278" r:id="rId19"/>
    <p:sldId id="545" r:id="rId20"/>
    <p:sldId id="282" r:id="rId21"/>
    <p:sldId id="284" r:id="rId22"/>
    <p:sldId id="542" r:id="rId23"/>
    <p:sldId id="285" r:id="rId24"/>
    <p:sldId id="371" r:id="rId25"/>
    <p:sldId id="286" r:id="rId26"/>
    <p:sldId id="321" r:id="rId27"/>
    <p:sldId id="288" r:id="rId28"/>
    <p:sldId id="289" r:id="rId29"/>
    <p:sldId id="543" r:id="rId30"/>
    <p:sldId id="376" r:id="rId31"/>
    <p:sldId id="338" r:id="rId32"/>
    <p:sldId id="339" r:id="rId33"/>
    <p:sldId id="340" r:id="rId34"/>
    <p:sldId id="372" r:id="rId35"/>
    <p:sldId id="341" r:id="rId36"/>
    <p:sldId id="373" r:id="rId37"/>
    <p:sldId id="342" r:id="rId38"/>
    <p:sldId id="374" r:id="rId39"/>
    <p:sldId id="375" r:id="rId40"/>
    <p:sldId id="347" r:id="rId41"/>
    <p:sldId id="328" r:id="rId42"/>
    <p:sldId id="326" r:id="rId43"/>
    <p:sldId id="327" r:id="rId44"/>
    <p:sldId id="293" r:id="rId45"/>
    <p:sldId id="314" r:id="rId46"/>
    <p:sldId id="370" r:id="rId47"/>
    <p:sldId id="296" r:id="rId48"/>
    <p:sldId id="357" r:id="rId49"/>
    <p:sldId id="546" r:id="rId50"/>
    <p:sldId id="363" r:id="rId51"/>
    <p:sldId id="364" r:id="rId52"/>
    <p:sldId id="316" r:id="rId53"/>
    <p:sldId id="356" r:id="rId54"/>
    <p:sldId id="307" r:id="rId55"/>
  </p:sldIdLst>
  <p:sldSz cx="9144000" cy="6858000" type="screen4x3"/>
  <p:notesSz cx="6950075" cy="9236075"/>
  <p:defaultTextStyle>
    <a:defPPr>
      <a:defRPr lang="en-US"/>
    </a:defPPr>
    <a:lvl1pPr algn="ctr" rtl="0" fontAlgn="base">
      <a:spcBef>
        <a:spcPct val="0"/>
      </a:spcBef>
      <a:spcAft>
        <a:spcPct val="0"/>
      </a:spcAft>
      <a:defRPr sz="2800" kern="1200">
        <a:solidFill>
          <a:schemeClr val="tx1"/>
        </a:solidFill>
        <a:latin typeface="Arial" charset="0"/>
        <a:ea typeface="+mn-ea"/>
        <a:cs typeface="Arial" charset="0"/>
      </a:defRPr>
    </a:lvl1pPr>
    <a:lvl2pPr marL="457200" algn="ctr" rtl="0" fontAlgn="base">
      <a:spcBef>
        <a:spcPct val="0"/>
      </a:spcBef>
      <a:spcAft>
        <a:spcPct val="0"/>
      </a:spcAft>
      <a:defRPr sz="2800" kern="1200">
        <a:solidFill>
          <a:schemeClr val="tx1"/>
        </a:solidFill>
        <a:latin typeface="Arial" charset="0"/>
        <a:ea typeface="+mn-ea"/>
        <a:cs typeface="Arial" charset="0"/>
      </a:defRPr>
    </a:lvl2pPr>
    <a:lvl3pPr marL="914400" algn="ctr" rtl="0" fontAlgn="base">
      <a:spcBef>
        <a:spcPct val="0"/>
      </a:spcBef>
      <a:spcAft>
        <a:spcPct val="0"/>
      </a:spcAft>
      <a:defRPr sz="2800" kern="1200">
        <a:solidFill>
          <a:schemeClr val="tx1"/>
        </a:solidFill>
        <a:latin typeface="Arial" charset="0"/>
        <a:ea typeface="+mn-ea"/>
        <a:cs typeface="Arial" charset="0"/>
      </a:defRPr>
    </a:lvl3pPr>
    <a:lvl4pPr marL="1371600" algn="ctr" rtl="0" fontAlgn="base">
      <a:spcBef>
        <a:spcPct val="0"/>
      </a:spcBef>
      <a:spcAft>
        <a:spcPct val="0"/>
      </a:spcAft>
      <a:defRPr sz="2800" kern="1200">
        <a:solidFill>
          <a:schemeClr val="tx1"/>
        </a:solidFill>
        <a:latin typeface="Arial" charset="0"/>
        <a:ea typeface="+mn-ea"/>
        <a:cs typeface="Arial" charset="0"/>
      </a:defRPr>
    </a:lvl4pPr>
    <a:lvl5pPr marL="1828800" algn="ctr"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8000"/>
    <a:srgbClr val="53D749"/>
    <a:srgbClr val="3F328E"/>
    <a:srgbClr val="000000"/>
    <a:srgbClr val="2DA5FF"/>
    <a:srgbClr val="6EA92D"/>
    <a:srgbClr val="CC99FF"/>
    <a:srgbClr val="00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8147" autoAdjust="0"/>
  </p:normalViewPr>
  <p:slideViewPr>
    <p:cSldViewPr>
      <p:cViewPr varScale="1">
        <p:scale>
          <a:sx n="96" d="100"/>
          <a:sy n="96" d="100"/>
        </p:scale>
        <p:origin x="1656" y="72"/>
      </p:cViewPr>
      <p:guideLst>
        <p:guide orient="horz" pos="2160"/>
        <p:guide pos="2880"/>
      </p:guideLst>
    </p:cSldViewPr>
  </p:slideViewPr>
  <p:outlineViewPr>
    <p:cViewPr>
      <p:scale>
        <a:sx n="33" d="100"/>
        <a:sy n="33" d="100"/>
      </p:scale>
      <p:origin x="0" y="11268"/>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1332"/>
    </p:cViewPr>
  </p:sorterViewPr>
  <p:notesViewPr>
    <p:cSldViewPr>
      <p:cViewPr varScale="1">
        <p:scale>
          <a:sx n="55" d="100"/>
          <a:sy n="55" d="100"/>
        </p:scale>
        <p:origin x="-1878"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6.xml"/><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9" y="0"/>
            <a:ext cx="3010756" cy="460542"/>
          </a:xfrm>
          <a:prstGeom prst="rect">
            <a:avLst/>
          </a:prstGeom>
          <a:noFill/>
          <a:ln w="9525">
            <a:noFill/>
            <a:miter lim="800000"/>
            <a:headEnd/>
            <a:tailEnd/>
          </a:ln>
          <a:effectLst/>
        </p:spPr>
        <p:txBody>
          <a:bodyPr vert="horz" wrap="square" lIns="93847" tIns="46924" rIns="93847" bIns="46924" numCol="1" anchor="t" anchorCtr="0" compatLnSpc="1">
            <a:prstTxWarp prst="textNoShape">
              <a:avLst/>
            </a:prstTxWarp>
          </a:bodyPr>
          <a:lstStyle>
            <a:lvl1pPr algn="l" defTabSz="939496">
              <a:defRPr sz="1200">
                <a:latin typeface="Times New Roman" pitchFamily="18"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3939323" y="0"/>
            <a:ext cx="3010755" cy="460542"/>
          </a:xfrm>
          <a:prstGeom prst="rect">
            <a:avLst/>
          </a:prstGeom>
          <a:noFill/>
          <a:ln w="9525">
            <a:noFill/>
            <a:miter lim="800000"/>
            <a:headEnd/>
            <a:tailEnd/>
          </a:ln>
          <a:effectLst/>
        </p:spPr>
        <p:txBody>
          <a:bodyPr vert="horz" wrap="square" lIns="93847" tIns="46924" rIns="93847" bIns="46924" numCol="1" anchor="t" anchorCtr="0" compatLnSpc="1">
            <a:prstTxWarp prst="textNoShape">
              <a:avLst/>
            </a:prstTxWarp>
          </a:bodyPr>
          <a:lstStyle>
            <a:lvl1pPr algn="r" defTabSz="939496">
              <a:defRPr sz="1200">
                <a:latin typeface="Times New Roman" pitchFamily="18"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9" y="8775539"/>
            <a:ext cx="3010756" cy="460542"/>
          </a:xfrm>
          <a:prstGeom prst="rect">
            <a:avLst/>
          </a:prstGeom>
          <a:noFill/>
          <a:ln w="9525">
            <a:noFill/>
            <a:miter lim="800000"/>
            <a:headEnd/>
            <a:tailEnd/>
          </a:ln>
          <a:effectLst/>
        </p:spPr>
        <p:txBody>
          <a:bodyPr vert="horz" wrap="square" lIns="93847" tIns="46924" rIns="93847" bIns="46924" numCol="1" anchor="b" anchorCtr="0" compatLnSpc="1">
            <a:prstTxWarp prst="textNoShape">
              <a:avLst/>
            </a:prstTxWarp>
          </a:bodyPr>
          <a:lstStyle>
            <a:lvl1pPr algn="l" defTabSz="939496">
              <a:defRPr sz="1200">
                <a:latin typeface="Times New Roman" pitchFamily="18"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3939323" y="8775539"/>
            <a:ext cx="3010755" cy="460542"/>
          </a:xfrm>
          <a:prstGeom prst="rect">
            <a:avLst/>
          </a:prstGeom>
          <a:noFill/>
          <a:ln w="9525">
            <a:noFill/>
            <a:miter lim="800000"/>
            <a:headEnd/>
            <a:tailEnd/>
          </a:ln>
          <a:effectLst/>
        </p:spPr>
        <p:txBody>
          <a:bodyPr vert="horz" wrap="square" lIns="93847" tIns="46924" rIns="93847" bIns="46924" numCol="1" anchor="b" anchorCtr="0" compatLnSpc="1">
            <a:prstTxWarp prst="textNoShape">
              <a:avLst/>
            </a:prstTxWarp>
          </a:bodyPr>
          <a:lstStyle>
            <a:lvl1pPr algn="r" defTabSz="939496">
              <a:defRPr sz="1200">
                <a:latin typeface="Times New Roman" pitchFamily="18" charset="0"/>
                <a:cs typeface="+mn-cs"/>
              </a:defRPr>
            </a:lvl1pPr>
          </a:lstStyle>
          <a:p>
            <a:pPr>
              <a:defRPr/>
            </a:pPr>
            <a:fld id="{B9A3FF8B-7E21-417C-AFA7-1A786F2F1756}" type="slidenum">
              <a:rPr lang="en-US"/>
              <a:pPr>
                <a:defRPr/>
              </a:pPr>
              <a:t>‹#›</a:t>
            </a:fld>
            <a:endParaRPr lang="en-US"/>
          </a:p>
        </p:txBody>
      </p:sp>
    </p:spTree>
    <p:extLst>
      <p:ext uri="{BB962C8B-B14F-4D97-AF65-F5344CB8AC3E}">
        <p14:creationId xmlns:p14="http://schemas.microsoft.com/office/powerpoint/2010/main" val="282483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9" y="1"/>
            <a:ext cx="3010756" cy="458965"/>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lvl1pPr algn="l" defTabSz="937911">
              <a:defRPr sz="1200">
                <a:latin typeface="Times New Roman" pitchFamily="18" charset="0"/>
                <a:cs typeface="+mn-cs"/>
              </a:defRPr>
            </a:lvl1pPr>
          </a:lstStyle>
          <a:p>
            <a:pPr>
              <a:defRPr/>
            </a:pPr>
            <a:endParaRPr lang="en-US"/>
          </a:p>
        </p:txBody>
      </p:sp>
      <p:sp>
        <p:nvSpPr>
          <p:cNvPr id="63491" name="Rectangle 3"/>
          <p:cNvSpPr>
            <a:spLocks noGrp="1" noChangeArrowheads="1"/>
          </p:cNvSpPr>
          <p:nvPr>
            <p:ph type="dt" idx="1"/>
          </p:nvPr>
        </p:nvSpPr>
        <p:spPr bwMode="auto">
          <a:xfrm>
            <a:off x="3939323" y="1"/>
            <a:ext cx="3010755" cy="458965"/>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lvl1pPr algn="r" defTabSz="937911">
              <a:defRPr sz="1200">
                <a:latin typeface="Times New Roman" pitchFamily="18" charset="0"/>
                <a:cs typeface="+mn-cs"/>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76338" y="690563"/>
            <a:ext cx="4597400" cy="34480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27000" y="4372004"/>
            <a:ext cx="5096092" cy="4136992"/>
          </a:xfrm>
          <a:prstGeom prst="rect">
            <a:avLst/>
          </a:prstGeom>
          <a:noFill/>
          <a:ln w="9525">
            <a:noFill/>
            <a:miter lim="800000"/>
            <a:headEnd/>
            <a:tailEnd/>
          </a:ln>
          <a:effectLst/>
        </p:spPr>
        <p:txBody>
          <a:bodyPr vert="horz" wrap="square" lIns="93641" tIns="46818" rIns="93641" bIns="468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9" y="8739260"/>
            <a:ext cx="3010756" cy="460542"/>
          </a:xfrm>
          <a:prstGeom prst="rect">
            <a:avLst/>
          </a:prstGeom>
          <a:noFill/>
          <a:ln w="9525">
            <a:noFill/>
            <a:miter lim="800000"/>
            <a:headEnd/>
            <a:tailEnd/>
          </a:ln>
          <a:effectLst/>
        </p:spPr>
        <p:txBody>
          <a:bodyPr vert="horz" wrap="square" lIns="93641" tIns="46818" rIns="93641" bIns="46818" numCol="1" anchor="b" anchorCtr="0" compatLnSpc="1">
            <a:prstTxWarp prst="textNoShape">
              <a:avLst/>
            </a:prstTxWarp>
          </a:bodyPr>
          <a:lstStyle>
            <a:lvl1pPr algn="l" defTabSz="937911">
              <a:defRPr sz="1200">
                <a:latin typeface="Times New Roman" pitchFamily="18" charset="0"/>
                <a:cs typeface="+mn-cs"/>
              </a:defRPr>
            </a:lvl1pPr>
          </a:lstStyle>
          <a:p>
            <a:pPr>
              <a:defRPr/>
            </a:pPr>
            <a:endParaRPr lang="en-US"/>
          </a:p>
        </p:txBody>
      </p:sp>
      <p:sp>
        <p:nvSpPr>
          <p:cNvPr id="63495" name="Rectangle 7"/>
          <p:cNvSpPr>
            <a:spLocks noGrp="1" noChangeArrowheads="1"/>
          </p:cNvSpPr>
          <p:nvPr>
            <p:ph type="sldNum" sz="quarter" idx="5"/>
          </p:nvPr>
        </p:nvSpPr>
        <p:spPr bwMode="auto">
          <a:xfrm>
            <a:off x="3939323" y="8739260"/>
            <a:ext cx="3010755" cy="460542"/>
          </a:xfrm>
          <a:prstGeom prst="rect">
            <a:avLst/>
          </a:prstGeom>
          <a:noFill/>
          <a:ln w="9525">
            <a:noFill/>
            <a:miter lim="800000"/>
            <a:headEnd/>
            <a:tailEnd/>
          </a:ln>
          <a:effectLst/>
        </p:spPr>
        <p:txBody>
          <a:bodyPr vert="horz" wrap="square" lIns="93641" tIns="46818" rIns="93641" bIns="46818" numCol="1" anchor="b" anchorCtr="0" compatLnSpc="1">
            <a:prstTxWarp prst="textNoShape">
              <a:avLst/>
            </a:prstTxWarp>
          </a:bodyPr>
          <a:lstStyle>
            <a:lvl1pPr algn="r" defTabSz="937911">
              <a:defRPr sz="1200">
                <a:latin typeface="Times New Roman" pitchFamily="18" charset="0"/>
                <a:cs typeface="+mn-cs"/>
              </a:defRPr>
            </a:lvl1pPr>
          </a:lstStyle>
          <a:p>
            <a:pPr>
              <a:defRPr/>
            </a:pPr>
            <a:fld id="{46A921FC-B324-4E3E-9A40-483B7E6B02E3}" type="slidenum">
              <a:rPr lang="en-US"/>
              <a:pPr>
                <a:defRPr/>
              </a:pPr>
              <a:t>‹#›</a:t>
            </a:fld>
            <a:endParaRPr lang="en-US"/>
          </a:p>
        </p:txBody>
      </p:sp>
    </p:spTree>
    <p:extLst>
      <p:ext uri="{BB962C8B-B14F-4D97-AF65-F5344CB8AC3E}">
        <p14:creationId xmlns:p14="http://schemas.microsoft.com/office/powerpoint/2010/main" val="71079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defTabSz="937189">
              <a:defRPr/>
            </a:pPr>
            <a:fld id="{E94F559E-F156-40A0-A957-69BCA687DE79}" type="slidenum">
              <a:rPr lang="en-US" smtClean="0"/>
              <a:pPr defTabSz="937189">
                <a:defRPr/>
              </a:pPr>
              <a:t>1</a:t>
            </a:fld>
            <a:endParaRPr 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12915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defTabSz="937189">
              <a:defRPr/>
            </a:pPr>
            <a:fld id="{87E1C790-A3EB-47B7-807F-57ABCFFDAF90}" type="slidenum">
              <a:rPr lang="en-US" smtClean="0"/>
              <a:pPr defTabSz="937189">
                <a:defRPr/>
              </a:pPr>
              <a:t>10</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75699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defTabSz="937189">
              <a:defRPr/>
            </a:pPr>
            <a:fld id="{C3C198B0-458B-4AB9-9266-39D7884C9E0C}" type="slidenum">
              <a:rPr lang="en-US" smtClean="0"/>
              <a:pPr defTabSz="937189">
                <a:defRPr/>
              </a:pPr>
              <a:t>11</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15104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defTabSz="937189">
              <a:defRPr/>
            </a:pPr>
            <a:fld id="{FD59CC23-6379-4F3B-837D-F31574CD6EE8}" type="slidenum">
              <a:rPr lang="en-US" smtClean="0"/>
              <a:pPr defTabSz="937189">
                <a:defRPr/>
              </a:pPr>
              <a:t>12</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71765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defTabSz="937189">
              <a:defRPr/>
            </a:pPr>
            <a:fld id="{49883EA9-9B0D-4018-AF6D-DEE749DF5A94}" type="slidenum">
              <a:rPr lang="en-US" smtClean="0"/>
              <a:pPr defTabSz="937189">
                <a:defRPr/>
              </a:pPr>
              <a:t>13</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9062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defTabSz="937189">
              <a:defRPr/>
            </a:pPr>
            <a:fld id="{49C90C96-78A8-412A-BE67-094A8FEDFCE2}" type="slidenum">
              <a:rPr lang="en-US" smtClean="0"/>
              <a:pPr defTabSz="937189">
                <a:defRPr/>
              </a:pPr>
              <a:t>14</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15826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defTabSz="937189">
              <a:defRPr/>
            </a:pPr>
            <a:fld id="{49C90C96-78A8-412A-BE67-094A8FEDFCE2}" type="slidenum">
              <a:rPr lang="en-US" smtClean="0"/>
              <a:pPr defTabSz="937189">
                <a:defRPr/>
              </a:pPr>
              <a:t>15</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91421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defTabSz="937189">
              <a:defRPr/>
            </a:pPr>
            <a:fld id="{91AD81AF-36F5-4962-B988-5751876BD5EF}" type="slidenum">
              <a:rPr lang="en-US" smtClean="0"/>
              <a:pPr defTabSz="937189">
                <a:defRPr/>
              </a:pPr>
              <a:t>16</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20331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17</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979466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18</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88807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defTabSz="937189">
              <a:defRPr/>
            </a:pPr>
            <a:fld id="{6D697D25-1779-46FD-921C-3D5D6377E9F1}" type="slidenum">
              <a:rPr lang="en-US" smtClean="0"/>
              <a:pPr defTabSz="937189">
                <a:defRPr/>
              </a:pPr>
              <a:t>19</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7616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defTabSz="937189">
              <a:defRPr/>
            </a:pPr>
            <a:fld id="{35A92ACF-133B-4058-AB28-93A596358DEB}" type="slidenum">
              <a:rPr lang="en-US" smtClean="0"/>
              <a:pPr defTabSz="937189">
                <a:defRPr/>
              </a:pPr>
              <a:t>2</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7046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defTabSz="937189">
              <a:defRPr/>
            </a:pPr>
            <a:fld id="{14D42CE9-86B8-449B-8943-F5FF14B8B41F}" type="slidenum">
              <a:rPr lang="en-US" smtClean="0"/>
              <a:pPr defTabSz="937189">
                <a:defRPr/>
              </a:pPr>
              <a:t>20</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94556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defTabSz="937189">
              <a:defRPr/>
            </a:pPr>
            <a:fld id="{261077E7-98C4-4EF8-88FA-09FF8AAEA4C4}" type="slidenum">
              <a:rPr lang="en-US" smtClean="0"/>
              <a:pPr defTabSz="937189">
                <a:defRPr/>
              </a:pPr>
              <a:t>21</a:t>
            </a:fld>
            <a:endParaRPr 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23118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defTabSz="937189">
              <a:defRPr/>
            </a:pPr>
            <a:fld id="{EEBE1BCC-A22F-49EE-B24E-AB2FEF46F4A6}" type="slidenum">
              <a:rPr lang="en-US" smtClean="0"/>
              <a:pPr defTabSz="937189">
                <a:defRPr/>
              </a:pPr>
              <a:t>22</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50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defTabSz="937189">
              <a:defRPr/>
            </a:pPr>
            <a:fld id="{D77BCBA5-C52A-4513-9DBE-6E573D7CD9C5}" type="slidenum">
              <a:rPr lang="en-US" smtClean="0"/>
              <a:pPr defTabSz="937189">
                <a:defRPr/>
              </a:pPr>
              <a:t>23</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421311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defTabSz="937189">
              <a:defRPr/>
            </a:pPr>
            <a:fld id="{7E3A926E-111F-48BD-A305-06A5899AF466}" type="slidenum">
              <a:rPr lang="en-US" smtClean="0"/>
              <a:pPr defTabSz="937189">
                <a:defRPr/>
              </a:pPr>
              <a:t>24</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115242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defTabSz="937189">
              <a:defRPr/>
            </a:pPr>
            <a:fld id="{B3991A8E-0124-4CD4-A6E0-EC7024C975A6}" type="slidenum">
              <a:rPr lang="en-US" smtClean="0"/>
              <a:pPr defTabSz="937189">
                <a:defRPr/>
              </a:pPr>
              <a:t>25</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67502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7189">
              <a:defRPr/>
            </a:pPr>
            <a:fld id="{926C20BE-958A-4CC6-BC82-8179E31F2619}" type="slidenum">
              <a:rPr lang="en-US" smtClean="0"/>
              <a:pPr defTabSz="937189">
                <a:defRPr/>
              </a:pPr>
              <a:t>26</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86133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37189">
              <a:defRPr/>
            </a:pPr>
            <a:fld id="{CAA87584-E5B5-4183-AC65-E80C50BA7959}" type="slidenum">
              <a:rPr lang="en-US" smtClean="0"/>
              <a:pPr defTabSz="937189">
                <a:defRPr/>
              </a:pPr>
              <a:t>27</a:t>
            </a:fld>
            <a:endParaRPr lang="en-US" dirty="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98963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defTabSz="937189">
              <a:defRPr/>
            </a:pPr>
            <a:fld id="{E9701BE2-B15C-4447-A041-11CD19FCCEF2}" type="slidenum">
              <a:rPr lang="en-US" smtClean="0"/>
              <a:pPr defTabSz="937189">
                <a:defRPr/>
              </a:pPr>
              <a:t>28</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518038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defTabSz="937189">
              <a:defRPr/>
            </a:pPr>
            <a:fld id="{CF458E22-8F6F-4C48-9914-977D7C4271DC}" type="slidenum">
              <a:rPr lang="en-US" smtClean="0"/>
              <a:pPr defTabSz="937189">
                <a:defRPr/>
              </a:pPr>
              <a:t>29</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488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defTabSz="937189">
              <a:defRPr/>
            </a:pPr>
            <a:fld id="{4A0C1DCC-DF71-4338-B0BF-2D5A0DD12B81}" type="slidenum">
              <a:rPr lang="en-US" smtClean="0"/>
              <a:pPr defTabSz="937189">
                <a:defRPr/>
              </a:pPr>
              <a:t>3</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715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defTabSz="937189">
              <a:defRPr/>
            </a:pPr>
            <a:fld id="{AAB2985C-E1AD-4698-A685-4709CF703042}" type="slidenum">
              <a:rPr lang="en-US" smtClean="0"/>
              <a:pPr defTabSz="937189">
                <a:defRPr/>
              </a:pPr>
              <a:t>30</a:t>
            </a:fld>
            <a:endParaRPr lang="en-US" dirty="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910053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defTabSz="937189">
              <a:defRPr/>
            </a:pPr>
            <a:fld id="{5E77708A-679C-4A15-B80A-EE81C5648F77}" type="slidenum">
              <a:rPr lang="en-US" smtClean="0"/>
              <a:pPr defTabSz="937189">
                <a:defRPr/>
              </a:pPr>
              <a:t>31</a:t>
            </a:fld>
            <a:endParaRPr lang="en-US" dirty="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buFont typeface="Wingdings" pitchFamily="2" charset="2"/>
              <a:buNone/>
            </a:pPr>
            <a:endParaRPr lang="en-US" dirty="0" smtClean="0"/>
          </a:p>
        </p:txBody>
      </p:sp>
    </p:spTree>
    <p:extLst>
      <p:ext uri="{BB962C8B-B14F-4D97-AF65-F5344CB8AC3E}">
        <p14:creationId xmlns:p14="http://schemas.microsoft.com/office/powerpoint/2010/main" val="4093185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defTabSz="937189">
              <a:defRPr/>
            </a:pPr>
            <a:fld id="{A2FB5952-D36F-4E5E-A052-EB5BD2054845}" type="slidenum">
              <a:rPr lang="en-US" smtClean="0"/>
              <a:pPr defTabSz="937189">
                <a:defRPr/>
              </a:pPr>
              <a:t>32</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310264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defTabSz="937189">
              <a:defRPr/>
            </a:pPr>
            <a:fld id="{56ED27BC-DCE0-454B-B28F-35B44D72CD51}" type="slidenum">
              <a:rPr lang="en-US" smtClean="0"/>
              <a:pPr defTabSz="937189">
                <a:defRPr/>
              </a:pPr>
              <a:t>33</a:t>
            </a:fld>
            <a:endParaRPr lang="en-US"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765827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defTabSz="937189">
              <a:defRPr/>
            </a:pPr>
            <a:fld id="{3E8998A6-B521-4E7A-9D0A-257B421698EF}" type="slidenum">
              <a:rPr lang="en-US" smtClean="0"/>
              <a:pPr defTabSz="937189">
                <a:defRPr/>
              </a:pPr>
              <a:t>34</a:t>
            </a:fld>
            <a:endParaRPr lang="en-US"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31534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defTabSz="937189">
              <a:defRPr/>
            </a:pPr>
            <a:fld id="{73463CE4-BCAB-4C11-839C-4F351ECA0200}" type="slidenum">
              <a:rPr lang="en-US" smtClean="0"/>
              <a:pPr defTabSz="937189">
                <a:defRPr/>
              </a:pPr>
              <a:t>35</a:t>
            </a:fld>
            <a:endParaRPr lang="en-US" dirty="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 typeface="Wingdings" pitchFamily="2" charset="2"/>
              <a:buNone/>
            </a:pPr>
            <a:endParaRPr lang="en-US" dirty="0" smtClean="0"/>
          </a:p>
        </p:txBody>
      </p:sp>
    </p:spTree>
    <p:extLst>
      <p:ext uri="{BB962C8B-B14F-4D97-AF65-F5344CB8AC3E}">
        <p14:creationId xmlns:p14="http://schemas.microsoft.com/office/powerpoint/2010/main" val="3776257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defTabSz="937189">
              <a:defRPr/>
            </a:pPr>
            <a:fld id="{AED6032B-87D8-483B-9B5F-422BC33147D7}" type="slidenum">
              <a:rPr lang="en-US" smtClean="0"/>
              <a:pPr defTabSz="937189">
                <a:defRPr/>
              </a:pPr>
              <a:t>36</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590183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defTabSz="937189">
              <a:defRPr/>
            </a:pPr>
            <a:fld id="{9BED400F-9E45-42A1-B0FF-B5C3C9610FFC}" type="slidenum">
              <a:rPr lang="en-US" smtClean="0"/>
              <a:pPr defTabSz="937189">
                <a:defRPr/>
              </a:pPr>
              <a:t>37</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680240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defTabSz="937189">
              <a:defRPr/>
            </a:pPr>
            <a:fld id="{D9C55194-3BDE-4144-83C0-E2E303104551}" type="slidenum">
              <a:rPr lang="en-US" smtClean="0"/>
              <a:pPr defTabSz="937189">
                <a:defRPr/>
              </a:pPr>
              <a:t>38</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23540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defTabSz="937189">
              <a:defRPr/>
            </a:pPr>
            <a:fld id="{D02FF046-D90B-4F08-BF5A-D13BBBC6B0AC}" type="slidenum">
              <a:rPr lang="en-US" smtClean="0"/>
              <a:pPr defTabSz="937189">
                <a:defRPr/>
              </a:pPr>
              <a:t>39</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899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37189">
              <a:defRPr/>
            </a:pPr>
            <a:fld id="{21E904EE-7FD0-420A-8BAD-257A57D8B0F9}" type="slidenum">
              <a:rPr lang="en-US" smtClean="0"/>
              <a:pPr defTabSz="937189">
                <a:defRPr/>
              </a:pPr>
              <a:t>4</a:t>
            </a:fld>
            <a:endParaRPr 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0867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defTabSz="937189">
              <a:defRPr/>
            </a:pPr>
            <a:fld id="{A402E67A-62D0-433B-A56F-B161A1E3E126}" type="slidenum">
              <a:rPr lang="en-US" smtClean="0"/>
              <a:pPr defTabSz="937189">
                <a:defRPr/>
              </a:pPr>
              <a:t>40</a:t>
            </a:fld>
            <a:endParaRPr lang="en-US" dirty="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3501307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defTabSz="937189">
              <a:defRPr/>
            </a:pPr>
            <a:fld id="{47E64AA6-1D21-400E-9DE2-0F7EE87D9D13}" type="slidenum">
              <a:rPr lang="en-US" smtClean="0"/>
              <a:pPr defTabSz="937189">
                <a:defRPr/>
              </a:pPr>
              <a:t>41</a:t>
            </a:fld>
            <a:endParaRPr lang="en-US"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6709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defTabSz="937189">
              <a:defRPr/>
            </a:pPr>
            <a:fld id="{7B0CBFC0-0B16-4C71-831B-FAA2C8BDF1DD}" type="slidenum">
              <a:rPr lang="en-US" smtClean="0"/>
              <a:pPr defTabSz="937189">
                <a:defRPr/>
              </a:pPr>
              <a:t>42</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948766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defTabSz="937189">
              <a:defRPr/>
            </a:pPr>
            <a:fld id="{A0FCB4A8-8FD4-441A-9029-90B25008C898}" type="slidenum">
              <a:rPr lang="en-US" smtClean="0"/>
              <a:pPr defTabSz="937189">
                <a:defRPr/>
              </a:pPr>
              <a:t>43</a:t>
            </a:fld>
            <a:endParaRPr lang="en-US"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spcBef>
                <a:spcPct val="0"/>
              </a:spcBef>
              <a:spcAft>
                <a:spcPct val="20000"/>
              </a:spcAft>
            </a:pPr>
            <a:endParaRPr lang="en-US" smtClean="0"/>
          </a:p>
        </p:txBody>
      </p:sp>
    </p:spTree>
    <p:extLst>
      <p:ext uri="{BB962C8B-B14F-4D97-AF65-F5344CB8AC3E}">
        <p14:creationId xmlns:p14="http://schemas.microsoft.com/office/powerpoint/2010/main" val="3838031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defTabSz="937189">
              <a:defRPr/>
            </a:pPr>
            <a:fld id="{79268A2E-9E03-4A91-9D7A-1CF03056F281}" type="slidenum">
              <a:rPr lang="en-US" smtClean="0"/>
              <a:pPr defTabSz="937189">
                <a:defRPr/>
              </a:pPr>
              <a:t>44</a:t>
            </a:fld>
            <a:endParaRPr lang="en-US"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buFont typeface="Wingdings" pitchFamily="2" charset="2"/>
              <a:buNone/>
            </a:pPr>
            <a:endParaRPr lang="en-US" sz="1000" smtClean="0"/>
          </a:p>
        </p:txBody>
      </p:sp>
    </p:spTree>
    <p:extLst>
      <p:ext uri="{BB962C8B-B14F-4D97-AF65-F5344CB8AC3E}">
        <p14:creationId xmlns:p14="http://schemas.microsoft.com/office/powerpoint/2010/main" val="3395598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defTabSz="937189">
              <a:defRPr/>
            </a:pPr>
            <a:fld id="{09CBA381-7105-4EB8-A3E8-DA06974E0D37}" type="slidenum">
              <a:rPr lang="en-US" smtClean="0"/>
              <a:pPr defTabSz="937189">
                <a:defRPr/>
              </a:pPr>
              <a:t>45</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80000"/>
              </a:lnSpc>
            </a:pPr>
            <a:endParaRPr lang="en-US" sz="900" smtClean="0"/>
          </a:p>
        </p:txBody>
      </p:sp>
    </p:spTree>
    <p:extLst>
      <p:ext uri="{BB962C8B-B14F-4D97-AF65-F5344CB8AC3E}">
        <p14:creationId xmlns:p14="http://schemas.microsoft.com/office/powerpoint/2010/main" val="1605359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defTabSz="937189">
              <a:defRPr/>
            </a:pPr>
            <a:fld id="{FE429C40-E77C-467E-B70D-9FFDA4E30D22}" type="slidenum">
              <a:rPr lang="en-US" smtClean="0"/>
              <a:pPr defTabSz="937189">
                <a:defRPr/>
              </a:pPr>
              <a:t>46</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39517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defTabSz="937189">
              <a:defRPr/>
            </a:pPr>
            <a:fld id="{5E84C8BF-7A70-4772-9BAF-08748EBD3514}" type="slidenum">
              <a:rPr lang="en-US" smtClean="0"/>
              <a:pPr defTabSz="937189">
                <a:defRPr/>
              </a:pPr>
              <a:t>47</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buFont typeface="Wingdings" pitchFamily="2" charset="2"/>
              <a:buNone/>
            </a:pPr>
            <a:endParaRPr lang="en-US" dirty="0" smtClean="0"/>
          </a:p>
        </p:txBody>
      </p:sp>
    </p:spTree>
    <p:extLst>
      <p:ext uri="{BB962C8B-B14F-4D97-AF65-F5344CB8AC3E}">
        <p14:creationId xmlns:p14="http://schemas.microsoft.com/office/powerpoint/2010/main" val="3506769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defTabSz="937189">
              <a:defRPr/>
            </a:pPr>
            <a:fld id="{5FA63022-B424-43D9-9BD5-F4FF2FD13F3C}" type="slidenum">
              <a:rPr lang="en-US" smtClean="0"/>
              <a:pPr defTabSz="937189">
                <a:defRPr/>
              </a:pPr>
              <a:t>48</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75147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defTabSz="937189">
              <a:defRPr/>
            </a:pPr>
            <a:fld id="{B947E78E-FC0B-4AC4-A8FA-D702083883F2}" type="slidenum">
              <a:rPr lang="en-US" smtClean="0"/>
              <a:pPr defTabSz="937189">
                <a:defRPr/>
              </a:pPr>
              <a:t>49</a:t>
            </a:fld>
            <a:endParaRPr lang="en-US" dirty="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6831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5</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897042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defTabSz="937189">
              <a:defRPr/>
            </a:pPr>
            <a:fld id="{6CB34C92-21F7-4902-92D5-E2BA13706FF3}" type="slidenum">
              <a:rPr lang="en-US" smtClean="0"/>
              <a:pPr defTabSz="937189">
                <a:defRPr/>
              </a:pPr>
              <a:t>50</a:t>
            </a:fld>
            <a:endParaRPr lang="en-US" dirty="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5056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defTabSz="937189">
              <a:defRPr/>
            </a:pPr>
            <a:fld id="{03DC82A8-3BB0-4101-8FD3-ED3403AE6714}" type="slidenum">
              <a:rPr lang="en-US" smtClean="0"/>
              <a:pPr defTabSz="937189">
                <a:defRPr/>
              </a:pPr>
              <a:t>6</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16451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defTabSz="937189">
              <a:defRPr/>
            </a:pPr>
            <a:fld id="{084C3DFF-5681-4B22-AC6F-A75E80580AD7}" type="slidenum">
              <a:rPr lang="en-US" smtClean="0"/>
              <a:pPr defTabSz="937189">
                <a:defRPr/>
              </a:pPr>
              <a:t>7</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276464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defTabSz="937189">
              <a:defRPr/>
            </a:pPr>
            <a:fld id="{93B0E229-1A2E-439E-8278-F51E1C75DB98}" type="slidenum">
              <a:rPr lang="en-US" smtClean="0"/>
              <a:pPr defTabSz="937189">
                <a:defRPr/>
              </a:pPr>
              <a:t>8</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80167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defTabSz="937189">
              <a:defRPr/>
            </a:pPr>
            <a:fld id="{52D377E2-82A9-4E50-82B5-8D63FD65F249}" type="slidenum">
              <a:rPr lang="en-US" smtClean="0"/>
              <a:pPr defTabSz="937189">
                <a:defRPr/>
              </a:pPr>
              <a:t>9</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buFont typeface="Wingdings" pitchFamily="2" charset="2"/>
              <a:buNone/>
            </a:pPr>
            <a:endParaRPr lang="en-US" smtClean="0"/>
          </a:p>
        </p:txBody>
      </p:sp>
    </p:spTree>
    <p:extLst>
      <p:ext uri="{BB962C8B-B14F-4D97-AF65-F5344CB8AC3E}">
        <p14:creationId xmlns:p14="http://schemas.microsoft.com/office/powerpoint/2010/main" val="196465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711200" y="381000"/>
            <a:ext cx="7721600" cy="1143000"/>
          </a:xfrm>
        </p:spPr>
        <p:txBody>
          <a:bodyPr/>
          <a:lstStyle>
            <a:lvl1pPr>
              <a:defRPr/>
            </a:lvl1pPr>
          </a:lstStyle>
          <a:p>
            <a:r>
              <a:rPr lang="en-US"/>
              <a:t>Click to edit Master title style</a:t>
            </a:r>
          </a:p>
        </p:txBody>
      </p:sp>
      <p:sp>
        <p:nvSpPr>
          <p:cNvPr id="121859" name="Rectangle 3"/>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spTree>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EE64F0B-431B-4093-A637-E65003735C34}" type="slidenum">
              <a:rPr lang="en-US"/>
              <a:pPr>
                <a:defRPr/>
              </a:pPr>
              <a:t>‹#›</a:t>
            </a:fld>
            <a:endParaRPr lang="en-US"/>
          </a:p>
        </p:txBody>
      </p:sp>
    </p:spTree>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FD4A56F-F85E-413B-BE8A-1DFD4D164620}" type="slidenum">
              <a:rPr lang="en-US"/>
              <a:pPr>
                <a:defRPr/>
              </a:pPr>
              <a:t>‹#›</a:t>
            </a:fld>
            <a:endParaRPr lang="en-US"/>
          </a:p>
        </p:txBody>
      </p:sp>
    </p:spTree>
  </p:cSld>
  <p:clrMapOvr>
    <a:masterClrMapping/>
  </p:clrMapOvr>
  <p:transition>
    <p:pull/>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20" name="Rectangle 19"/>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24" name="Picture 10" descr="http://www.usar.army.mil/resources/Media/AR_DoubleEagle_Tab.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pic>
        <p:nvPicPr>
          <p:cNvPr id="25" name="Picture 11" descr="ArmyRes.gif"/>
          <p:cNvPicPr>
            <a:picLocks noChangeAspect="1" noChangeArrowheads="1"/>
          </p:cNvPicPr>
          <p:nvPr userDrawn="1"/>
        </p:nvPicPr>
        <p:blipFill>
          <a:blip r:embed="rId3"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4" cstate="print"/>
          <a:stretch>
            <a:fillRect/>
          </a:stretch>
        </p:blipFill>
        <p:spPr>
          <a:xfrm>
            <a:off x="60325" y="63500"/>
            <a:ext cx="596900" cy="79180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8" name="Rectangle 17"/>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25" name="Picture 11" descr="ArmyRes.gif"/>
          <p:cNvPicPr>
            <a:picLocks noChangeAspect="1" noChangeArrowheads="1"/>
          </p:cNvPicPr>
          <p:nvPr userDrawn="1"/>
        </p:nvPicPr>
        <p:blipFill>
          <a:blip r:embed="rId2"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3" cstate="print"/>
          <a:stretch>
            <a:fillRect/>
          </a:stretch>
        </p:blipFill>
        <p:spPr>
          <a:xfrm>
            <a:off x="60325" y="63500"/>
            <a:ext cx="596900" cy="791806"/>
          </a:xfrm>
          <a:prstGeom prst="rect">
            <a:avLst/>
          </a:prstGeom>
        </p:spPr>
      </p:pic>
      <p:pic>
        <p:nvPicPr>
          <p:cNvPr id="28" name="Picture 10" descr="http://www.usar.army.mil/resources/Media/AR_DoubleEagle_Tab.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65225"/>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8458200" y="6426200"/>
            <a:ext cx="685800" cy="431800"/>
          </a:xfrm>
          <a:prstGeom prst="rect">
            <a:avLst/>
          </a:prstGeom>
        </p:spPr>
        <p:txBody>
          <a:bodyPr/>
          <a:lstStyle>
            <a:lvl1pPr>
              <a:defRPr sz="1200"/>
            </a:lvl1pPr>
          </a:lstStyle>
          <a:p>
            <a:r>
              <a:rPr lang="en-US" dirty="0" smtClean="0"/>
              <a:t>                                         </a:t>
            </a:r>
            <a:fld id="{300A1DE8-188C-449D-BACB-F21A3B8B5D6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E66562F-DEE6-4104-9A66-707E945A7932}" type="slidenum">
              <a:rPr lang="en-US"/>
              <a:pPr>
                <a:defRPr/>
              </a:pPr>
              <a:t>‹#›</a:t>
            </a:fld>
            <a:endParaRPr lang="en-US"/>
          </a:p>
        </p:txBody>
      </p:sp>
    </p:spTree>
  </p:cSld>
  <p:clrMapOvr>
    <a:masterClrMapping/>
  </p:clrMapOvr>
  <p:transition>
    <p:pull/>
    <p:sndAc>
      <p:end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4029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sldNum" sz="quarter" idx="10"/>
          </p:nvPr>
        </p:nvSpPr>
        <p:spPr>
          <a:xfrm>
            <a:off x="6553200" y="6245225"/>
            <a:ext cx="2133600" cy="476250"/>
          </a:xfrm>
        </p:spPr>
        <p:txBody>
          <a:bodyPr/>
          <a:lstStyle>
            <a:lvl1pPr>
              <a:defRPr>
                <a:cs typeface="Arial" charset="0"/>
              </a:defRPr>
            </a:lvl1pPr>
          </a:lstStyle>
          <a:p>
            <a:pPr>
              <a:defRPr/>
            </a:pPr>
            <a:fld id="{7944F556-35AC-43C1-9D44-28247DC66EA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9E89EFB1-E7B0-4A8A-A258-1F8C374FF6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E154A36-DEE1-4540-87D2-33457E8455A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E1657AFC-C8F3-446E-9076-D2D105481D9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cs typeface="Arial" charset="0"/>
              </a:defRPr>
            </a:lvl1pPr>
          </a:lstStyle>
          <a:p>
            <a:pPr>
              <a:defRPr/>
            </a:pPr>
            <a:fld id="{53CE9C9A-7D8B-43E8-A547-5F6894EA27C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C041119C-3657-4406-8598-704623125D8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13222FE8-EB73-410F-A4D4-B4DAEC5CE3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8F22DE05-B1F5-4535-BC97-04BAFC9DD222}" type="slidenum">
              <a:rPr lang="en-US"/>
              <a:pPr>
                <a:defRPr/>
              </a:pPr>
              <a:t>‹#›</a:t>
            </a:fld>
            <a:endParaRPr lang="en-US"/>
          </a:p>
        </p:txBody>
      </p:sp>
    </p:spTree>
  </p:cSld>
  <p:clrMapOvr>
    <a:masterClrMapping/>
  </p:clrMapOvr>
  <p:transition>
    <p:pull/>
    <p:sndAc>
      <p:end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14AA5EE0-63FD-4816-A6CC-848002DCCB1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8575"/>
            <a:ext cx="21717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8575"/>
            <a:ext cx="63627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7319AD8-689C-4AF0-8070-C0107408C4F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14029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sldNum" sz="quarter" idx="10"/>
          </p:nvPr>
        </p:nvSpPr>
        <p:spPr>
          <a:xfrm>
            <a:off x="6553200" y="6245225"/>
            <a:ext cx="2133600" cy="476250"/>
          </a:xfrm>
        </p:spPr>
        <p:txBody>
          <a:bodyPr/>
          <a:lstStyle>
            <a:lvl1pPr>
              <a:defRPr>
                <a:cs typeface="Arial" charset="0"/>
              </a:defRPr>
            </a:lvl1pPr>
          </a:lstStyle>
          <a:p>
            <a:pPr>
              <a:defRPr/>
            </a:pPr>
            <a:fld id="{7944F556-35AC-43C1-9D44-28247DC66EA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9E89EFB1-E7B0-4A8A-A258-1F8C374FF66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E154A36-DEE1-4540-87D2-33457E8455A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5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E1657AFC-C8F3-446E-9076-D2D105481D9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cs typeface="Arial" charset="0"/>
              </a:defRPr>
            </a:lvl1pPr>
          </a:lstStyle>
          <a:p>
            <a:pPr>
              <a:defRPr/>
            </a:pPr>
            <a:fld id="{53CE9C9A-7D8B-43E8-A547-5F6894EA27C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cs typeface="Arial" charset="0"/>
              </a:defRPr>
            </a:lvl1pPr>
          </a:lstStyle>
          <a:p>
            <a:pPr>
              <a:defRPr/>
            </a:pPr>
            <a:fld id="{42FEBF83-7FB8-4D5B-9469-8B1C2F4F292A}"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1B37EEA9-8615-4B3D-A2E0-BC2A5953622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C041119C-3657-4406-8598-704623125D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719AD19A-102E-4720-A265-98F581EDFB94}" type="slidenum">
              <a:rPr lang="en-US"/>
              <a:pPr>
                <a:defRPr/>
              </a:pPr>
              <a:t>‹#›</a:t>
            </a:fld>
            <a:endParaRPr lang="en-US"/>
          </a:p>
        </p:txBody>
      </p:sp>
    </p:spTree>
  </p:cSld>
  <p:clrMapOvr>
    <a:masterClrMapping/>
  </p:clrMapOvr>
  <p:transition>
    <p:pull/>
    <p:sndAc>
      <p:end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13222FE8-EB73-410F-A4D4-B4DAEC5CE32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14AA5EE0-63FD-4816-A6CC-848002DCCB11}"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8575"/>
            <a:ext cx="21717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8575"/>
            <a:ext cx="63627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Arial" charset="0"/>
              </a:defRPr>
            </a:lvl1pPr>
          </a:lstStyle>
          <a:p>
            <a:pPr>
              <a:defRPr/>
            </a:pPr>
            <a:fld id="{A7319AD8-689C-4AF0-8070-C0107408C4F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24" name="Picture 10" descr="http://www.usar.army.mil/resources/Media/AR_DoubleEagle_Tab.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pic>
        <p:nvPicPr>
          <p:cNvPr id="25" name="Picture 11" descr="ArmyRes.gif"/>
          <p:cNvPicPr>
            <a:picLocks noChangeAspect="1" noChangeArrowheads="1"/>
          </p:cNvPicPr>
          <p:nvPr userDrawn="1"/>
        </p:nvPicPr>
        <p:blipFill>
          <a:blip r:embed="rId3"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4"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642489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p:txBody>
      </p:sp>
      <p:sp>
        <p:nvSpPr>
          <p:cNvPr id="15" name="Parallelogram 14"/>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6" name="Parallelogram 15"/>
          <p:cNvSpPr/>
          <p:nvPr userDrawn="1"/>
        </p:nvSpPr>
        <p:spPr>
          <a:xfrm>
            <a:off x="152400" y="6629400"/>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13" name="Parallelogram 12"/>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sp>
        <p:nvSpPr>
          <p:cNvPr id="17" name="Parallelogram 16"/>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defRPr/>
            </a:pPr>
            <a:endParaRPr lang="en-US" kern="0" dirty="0">
              <a:solidFill>
                <a:sysClr val="window" lastClr="FFFFFF"/>
              </a:solidFill>
              <a:latin typeface="Calibri"/>
            </a:endParaRPr>
          </a:p>
        </p:txBody>
      </p:sp>
      <p:pic>
        <p:nvPicPr>
          <p:cNvPr id="25" name="Picture 11" descr="ArmyRes.gif"/>
          <p:cNvPicPr>
            <a:picLocks noChangeAspect="1" noChangeArrowheads="1"/>
          </p:cNvPicPr>
          <p:nvPr userDrawn="1"/>
        </p:nvPicPr>
        <p:blipFill>
          <a:blip r:embed="rId2" cstate="print"/>
          <a:srcRect t="-1376" r="70833"/>
          <a:stretch>
            <a:fillRect/>
          </a:stretch>
        </p:blipFill>
        <p:spPr bwMode="auto">
          <a:xfrm>
            <a:off x="8305800" y="0"/>
            <a:ext cx="838200" cy="914400"/>
          </a:xfrm>
          <a:prstGeom prst="rect">
            <a:avLst/>
          </a:prstGeom>
          <a:noFill/>
          <a:ln w="9525">
            <a:noFill/>
            <a:miter lim="800000"/>
            <a:headEnd/>
            <a:tailEnd/>
          </a:ln>
        </p:spPr>
      </p:pic>
      <p:pic>
        <p:nvPicPr>
          <p:cNvPr id="26" name="Picture 25" descr="army logo.jpg"/>
          <p:cNvPicPr>
            <a:picLocks noChangeAspect="1"/>
          </p:cNvPicPr>
          <p:nvPr userDrawn="1"/>
        </p:nvPicPr>
        <p:blipFill>
          <a:blip r:embed="rId3"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2976740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65225"/>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8458200" y="6426200"/>
            <a:ext cx="685800" cy="431800"/>
          </a:xfrm>
          <a:prstGeom prst="rect">
            <a:avLst/>
          </a:prstGeom>
        </p:spPr>
        <p:txBody>
          <a:bodyPr/>
          <a:lstStyle>
            <a:lvl1pPr>
              <a:defRPr sz="1200"/>
            </a:lvl1pPr>
          </a:lstStyle>
          <a:p>
            <a:r>
              <a:rPr lang="en-US" dirty="0" smtClean="0">
                <a:solidFill>
                  <a:prstClr val="black"/>
                </a:solidFill>
              </a:rPr>
              <a:t>                                         </a:t>
            </a:r>
            <a:fld id="{300A1DE8-188C-449D-BACB-F21A3B8B5D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235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727505"/>
      </p:ext>
    </p:extLst>
  </p:cSld>
  <p:clrMapOvr>
    <a:masterClrMapping/>
  </p:clrMapOvr>
  <p:transition spd="med">
    <p:zo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
            <a:ext cx="7086600" cy="762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42FEBF83-7FB8-4D5B-9469-8B1C2F4F29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779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572250"/>
            <a:ext cx="2133600" cy="304800"/>
          </a:xfrm>
          <a:prstGeom prst="rect">
            <a:avLst/>
          </a:prstGeom>
        </p:spPr>
        <p:txBody>
          <a:bodyPr/>
          <a:lstStyle>
            <a:lvl1pPr>
              <a:defRPr>
                <a:cs typeface="Arial" charset="0"/>
              </a:defRPr>
            </a:lvl1pPr>
          </a:lstStyle>
          <a:p>
            <a:pPr>
              <a:defRPr/>
            </a:pPr>
            <a:fld id="{1B37EEA9-8615-4B3D-A2E0-BC2A595362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51566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5405" y="229195"/>
            <a:ext cx="8610298" cy="601860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874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AD21D808-EC21-4307-8633-E3C4A62FAA0B}" type="slidenum">
              <a:rPr lang="en-US"/>
              <a:pPr>
                <a:defRPr/>
              </a:pPr>
              <a:t>‹#›</a:t>
            </a:fld>
            <a:endParaRPr lang="en-US"/>
          </a:p>
        </p:txBody>
      </p:sp>
    </p:spTree>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ED44DAE-5EBC-4B31-B825-DA67DB1DADAD}" type="slidenum">
              <a:rPr lang="en-US"/>
              <a:pPr>
                <a:defRPr/>
              </a:pPr>
              <a:t>‹#›</a:t>
            </a:fld>
            <a:endParaRPr lang="en-US"/>
          </a:p>
        </p:txBody>
      </p:sp>
    </p:spTree>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B23BF123-EF50-4219-BB11-82654C8BD424}" type="slidenum">
              <a:rPr lang="en-US"/>
              <a:pPr>
                <a:defRPr/>
              </a:pPr>
              <a:t>‹#›</a:t>
            </a:fld>
            <a:endParaRPr lang="en-US"/>
          </a:p>
        </p:txBody>
      </p:sp>
    </p:spTree>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6743FD60-EC72-4D1B-9E53-DBBB3CD90EDE}" type="slidenum">
              <a:rPr lang="en-US"/>
              <a:pPr>
                <a:defRPr/>
              </a:pPr>
              <a:t>‹#›</a:t>
            </a:fld>
            <a:endParaRPr lang="en-US"/>
          </a:p>
        </p:txBody>
      </p:sp>
    </p:spTree>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5029200" y="6400800"/>
            <a:ext cx="4114800" cy="457200"/>
          </a:xfrm>
          <a:prstGeom prst="rect">
            <a:avLst/>
          </a:prstGeom>
        </p:spPr>
        <p:txBody>
          <a:bodyPr/>
          <a:lstStyle>
            <a:lvl1pPr>
              <a:defRPr/>
            </a:lvl1pPr>
          </a:lstStyle>
          <a:p>
            <a:pPr>
              <a:defRPr/>
            </a:pPr>
            <a:r>
              <a:rPr lang="en-US"/>
              <a:t>U.S. Army Inspector General School   </a:t>
            </a:r>
            <a:fld id="{F75ED1BB-F463-4594-B04D-7982E7C62C58}" type="slidenum">
              <a:rPr lang="en-US"/>
              <a:pPr>
                <a:defRPr/>
              </a:pPr>
              <a:t>‹#›</a:t>
            </a:fld>
            <a:endParaRPr lang="en-US"/>
          </a:p>
        </p:txBody>
      </p:sp>
    </p:spTree>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image" Target="../media/image2.jpe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828800" y="22860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304800" y="17526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37" r:id="rId12"/>
    <p:sldLayoutId id="2147484138" r:id="rId13"/>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8" name="Parallelogram 7"/>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arallelogram 8"/>
          <p:cNvSpPr/>
          <p:nvPr userDrawn="1"/>
        </p:nvSpPr>
        <p:spPr>
          <a:xfrm>
            <a:off x="152400" y="6629400"/>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0" name="Rectangle 9"/>
          <p:cNvSpPr/>
          <p:nvPr userDrawn="1"/>
        </p:nvSpPr>
        <p:spPr>
          <a:xfrm>
            <a:off x="3473082" y="6651911"/>
            <a:ext cx="1994456" cy="253916"/>
          </a:xfrm>
          <a:prstGeom prst="rect">
            <a:avLst/>
          </a:prstGeom>
        </p:spPr>
        <p:txBody>
          <a:bodyPr wrap="none">
            <a:spAutoFit/>
          </a:bodyPr>
          <a:lstStyle/>
          <a:p>
            <a:pPr algn="ctr"/>
            <a:r>
              <a:rPr lang="en-US" sz="1050" b="1" i="1" dirty="0">
                <a:solidFill>
                  <a:srgbClr val="000000"/>
                </a:solidFill>
                <a:latin typeface="Calibri" pitchFamily="34" charset="0"/>
                <a:cs typeface="Calibri" pitchFamily="34" charset="0"/>
              </a:rPr>
              <a:t>Twice The Citizen!  Army Strong!</a:t>
            </a:r>
          </a:p>
        </p:txBody>
      </p:sp>
      <p:pic>
        <p:nvPicPr>
          <p:cNvPr id="11" name="Picture 11" descr="ArmyRes.gif"/>
          <p:cNvPicPr>
            <a:picLocks noChangeAspect="1" noChangeArrowheads="1"/>
          </p:cNvPicPr>
          <p:nvPr userDrawn="1"/>
        </p:nvPicPr>
        <p:blipFill>
          <a:blip r:embed="rId9" cstate="print"/>
          <a:srcRect t="-1376" r="70833"/>
          <a:stretch>
            <a:fillRect/>
          </a:stretch>
        </p:blipFill>
        <p:spPr bwMode="auto">
          <a:xfrm>
            <a:off x="8305800" y="0"/>
            <a:ext cx="838200" cy="914400"/>
          </a:xfrm>
          <a:prstGeom prst="rect">
            <a:avLst/>
          </a:prstGeom>
          <a:noFill/>
          <a:ln w="9525">
            <a:noFill/>
            <a:miter lim="800000"/>
            <a:headEnd/>
            <a:tailEnd/>
          </a:ln>
        </p:spPr>
      </p:pic>
      <p:pic>
        <p:nvPicPr>
          <p:cNvPr id="12" name="Picture 11" descr="army logo.jpg"/>
          <p:cNvPicPr>
            <a:picLocks noChangeAspect="1"/>
          </p:cNvPicPr>
          <p:nvPr userDrawn="1"/>
        </p:nvPicPr>
        <p:blipFill>
          <a:blip r:embed="rId10" cstate="print"/>
          <a:stretch>
            <a:fillRect/>
          </a:stretch>
        </p:blipFill>
        <p:spPr>
          <a:xfrm>
            <a:off x="60325" y="63500"/>
            <a:ext cx="596900" cy="791806"/>
          </a:xfrm>
          <a:prstGeom prst="rect">
            <a:avLst/>
          </a:prstGeom>
        </p:spPr>
      </p:pic>
      <p:pic>
        <p:nvPicPr>
          <p:cNvPr id="13" name="Picture 10" descr="http://www.usar.army.mil/resources/Media/AR_DoubleEagle_Tab.jpg"/>
          <p:cNvPicPr>
            <a:picLocks noChangeAspect="1" noChangeArrowheads="1"/>
          </p:cNvPicPr>
          <p:nvPr userDrawn="1"/>
        </p:nvPicPr>
        <p:blipFill>
          <a:blip r:embed="rId11" cstate="print">
            <a:clrChange>
              <a:clrFrom>
                <a:srgbClr val="FFFFFF"/>
              </a:clrFrom>
              <a:clrTo>
                <a:srgbClr val="FFFFFF">
                  <a:alpha val="0"/>
                </a:srgbClr>
              </a:clrTo>
            </a:clrChange>
          </a:blip>
          <a:srcRect/>
          <a:stretch>
            <a:fillRect/>
          </a:stretch>
        </p:blipFill>
        <p:spPr bwMode="auto">
          <a:xfrm>
            <a:off x="4075044" y="5924000"/>
            <a:ext cx="655327" cy="655328"/>
          </a:xfrm>
          <a:prstGeom prst="rect">
            <a:avLst/>
          </a:prstGeom>
          <a:noFill/>
        </p:spPr>
      </p:pic>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8575"/>
            <a:ext cx="7086600" cy="7620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457200" y="11652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65722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cs typeface="+mn-cs"/>
              </a:defRPr>
            </a:lvl1pPr>
          </a:lstStyle>
          <a:p>
            <a:pPr>
              <a:defRPr/>
            </a:pPr>
            <a:fld id="{7AD72EA6-CCB5-48A0-B2E5-3F0B2992140F}" type="slidenum">
              <a:rPr lang="en-US"/>
              <a:pPr>
                <a:defRPr/>
              </a:pPr>
              <a:t>‹#›</a:t>
            </a:fld>
            <a:endParaRPr lang="en-US" dirty="0"/>
          </a:p>
        </p:txBody>
      </p:sp>
      <p:sp>
        <p:nvSpPr>
          <p:cNvPr id="7" name="Text Box 9"/>
          <p:cNvSpPr txBox="1">
            <a:spLocks noChangeArrowheads="1"/>
          </p:cNvSpPr>
          <p:nvPr/>
        </p:nvSpPr>
        <p:spPr bwMode="auto">
          <a:xfrm>
            <a:off x="2414516" y="6562725"/>
            <a:ext cx="4389600" cy="276999"/>
          </a:xfrm>
          <a:prstGeom prst="rect">
            <a:avLst/>
          </a:prstGeom>
          <a:noFill/>
          <a:ln w="9525" algn="ctr">
            <a:noFill/>
            <a:miter lim="800000"/>
            <a:headEnd/>
            <a:tailEnd/>
          </a:ln>
          <a:effectLst/>
        </p:spPr>
        <p:txBody>
          <a:bodyPr wrap="none">
            <a:spAutoFit/>
          </a:bodyPr>
          <a:lstStyle/>
          <a:p>
            <a:pPr eaLnBrk="0" hangingPunct="0">
              <a:defRPr/>
            </a:pPr>
            <a:r>
              <a:rPr lang="en-US" sz="1200" b="1" dirty="0" smtClean="0">
                <a:solidFill>
                  <a:srgbClr val="000000"/>
                </a:solidFill>
                <a:cs typeface="+mn-cs"/>
              </a:rPr>
              <a:t>Mr. Ronald Johnson /  Acting Command </a:t>
            </a:r>
            <a:r>
              <a:rPr lang="en-US" sz="1200" b="1" dirty="0">
                <a:solidFill>
                  <a:srgbClr val="000000"/>
                </a:solidFill>
                <a:cs typeface="+mn-cs"/>
              </a:rPr>
              <a:t>IG / </a:t>
            </a:r>
            <a:r>
              <a:rPr lang="en-US" sz="1200" b="1" dirty="0" smtClean="0">
                <a:solidFill>
                  <a:srgbClr val="000000"/>
                </a:solidFill>
                <a:cs typeface="+mn-cs"/>
              </a:rPr>
              <a:t>910-570-8174</a:t>
            </a:r>
            <a:endParaRPr lang="en-US" sz="1200" b="1"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F9868"/>
        </a:buClr>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8575"/>
            <a:ext cx="7086600" cy="762000"/>
          </a:xfrm>
          <a:prstGeom prst="rect">
            <a:avLst/>
          </a:prstGeom>
          <a:noFill/>
          <a:ln w="9525">
            <a:noFill/>
            <a:miter lim="800000"/>
            <a:headEnd/>
            <a:tailEnd/>
          </a:ln>
          <a:effectLst>
            <a:outerShdw dist="28398" dir="3806097"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457200" y="11652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657225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cs typeface="+mn-cs"/>
              </a:defRPr>
            </a:lvl1pPr>
          </a:lstStyle>
          <a:p>
            <a:pPr>
              <a:defRPr/>
            </a:pPr>
            <a:fld id="{7AD72EA6-CCB5-48A0-B2E5-3F0B2992140F}" type="slidenum">
              <a:rPr lang="en-US"/>
              <a:pPr>
                <a:defRPr/>
              </a:pPr>
              <a:t>‹#›</a:t>
            </a:fld>
            <a:endParaRPr lang="en-US" dirty="0"/>
          </a:p>
        </p:txBody>
      </p:sp>
      <p:sp>
        <p:nvSpPr>
          <p:cNvPr id="7" name="Text Box 9"/>
          <p:cNvSpPr txBox="1">
            <a:spLocks noChangeArrowheads="1"/>
          </p:cNvSpPr>
          <p:nvPr/>
        </p:nvSpPr>
        <p:spPr bwMode="auto">
          <a:xfrm>
            <a:off x="2654068" y="6562725"/>
            <a:ext cx="3910494" cy="276999"/>
          </a:xfrm>
          <a:prstGeom prst="rect">
            <a:avLst/>
          </a:prstGeom>
          <a:noFill/>
          <a:ln w="9525" algn="ctr">
            <a:noFill/>
            <a:miter lim="800000"/>
            <a:headEnd/>
            <a:tailEnd/>
          </a:ln>
          <a:effectLst/>
        </p:spPr>
        <p:txBody>
          <a:bodyPr wrap="none">
            <a:spAutoFit/>
          </a:bodyPr>
          <a:lstStyle/>
          <a:p>
            <a:pPr eaLnBrk="0" hangingPunct="0">
              <a:defRPr/>
            </a:pPr>
            <a:r>
              <a:rPr lang="en-US" sz="1200" b="1" dirty="0" smtClean="0">
                <a:solidFill>
                  <a:srgbClr val="000000"/>
                </a:solidFill>
              </a:rPr>
              <a:t>COL Brian N. Smith /  Command </a:t>
            </a:r>
            <a:r>
              <a:rPr lang="en-US" sz="1200" b="1" dirty="0">
                <a:solidFill>
                  <a:srgbClr val="000000"/>
                </a:solidFill>
              </a:rPr>
              <a:t>IG / </a:t>
            </a:r>
            <a:r>
              <a:rPr lang="en-US" sz="1200" b="1" dirty="0" smtClean="0">
                <a:solidFill>
                  <a:srgbClr val="000000"/>
                </a:solidFill>
              </a:rPr>
              <a:t>910-570-8175</a:t>
            </a:r>
            <a:endParaRPr lang="en-US" sz="1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hdr="0" ftr="0" dt="0"/>
  <p:txStyles>
    <p:titleStyle>
      <a:lvl1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F9868"/>
        </a:buClr>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23"/>
          <p:cNvSpPr txBox="1">
            <a:spLocks noChangeArrowheads="1"/>
          </p:cNvSpPr>
          <p:nvPr userDrawn="1"/>
        </p:nvSpPr>
        <p:spPr bwMode="auto">
          <a:xfrm>
            <a:off x="0" y="0"/>
            <a:ext cx="9144000" cy="6858000"/>
          </a:xfrm>
          <a:prstGeom prst="rect">
            <a:avLst/>
          </a:prstGeom>
          <a:gradFill rotWithShape="1">
            <a:gsLst>
              <a:gs pos="0">
                <a:srgbClr val="FFEFD1"/>
              </a:gs>
              <a:gs pos="64999">
                <a:srgbClr val="F0EBD5"/>
              </a:gs>
              <a:gs pos="100000">
                <a:srgbClr val="D1C39F"/>
              </a:gs>
            </a:gsLst>
            <a:path path="rect">
              <a:fillToRect l="50000" t="50000" r="50000" b="50000"/>
            </a:path>
          </a:gradFill>
          <a:ln w="9525">
            <a:noFill/>
            <a:miter lim="800000"/>
            <a:headEnd/>
            <a:tailEnd/>
          </a:ln>
        </p:spPr>
        <p:txBody>
          <a:bodyPr wrap="square">
            <a:spAutoFit/>
          </a:bodyPr>
          <a:lstStyle/>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a:p>
            <a:endParaRPr lang="en-US">
              <a:solidFill>
                <a:prstClr val="black"/>
              </a:solidFill>
            </a:endParaRPr>
          </a:p>
        </p:txBody>
      </p:sp>
      <p:sp>
        <p:nvSpPr>
          <p:cNvPr id="8" name="Parallelogram 7"/>
          <p:cNvSpPr/>
          <p:nvPr userDrawn="1"/>
        </p:nvSpPr>
        <p:spPr>
          <a:xfrm>
            <a:off x="762000" y="55081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pic>
        <p:nvPicPr>
          <p:cNvPr id="11" name="Picture 11" descr="ArmyRes.gif"/>
          <p:cNvPicPr>
            <a:picLocks noChangeAspect="1" noChangeArrowheads="1"/>
          </p:cNvPicPr>
          <p:nvPr userDrawn="1"/>
        </p:nvPicPr>
        <p:blipFill>
          <a:blip r:embed="rId9" cstate="print"/>
          <a:srcRect t="-1376" r="70833"/>
          <a:stretch>
            <a:fillRect/>
          </a:stretch>
        </p:blipFill>
        <p:spPr bwMode="auto">
          <a:xfrm>
            <a:off x="8305800" y="0"/>
            <a:ext cx="838200" cy="914400"/>
          </a:xfrm>
          <a:prstGeom prst="rect">
            <a:avLst/>
          </a:prstGeom>
          <a:noFill/>
          <a:ln w="9525">
            <a:noFill/>
            <a:miter lim="800000"/>
            <a:headEnd/>
            <a:tailEnd/>
          </a:ln>
        </p:spPr>
      </p:pic>
      <p:pic>
        <p:nvPicPr>
          <p:cNvPr id="12" name="Picture 11" descr="army logo.jpg"/>
          <p:cNvPicPr>
            <a:picLocks noChangeAspect="1"/>
          </p:cNvPicPr>
          <p:nvPr userDrawn="1"/>
        </p:nvPicPr>
        <p:blipFill>
          <a:blip r:embed="rId10" cstate="print"/>
          <a:stretch>
            <a:fillRect/>
          </a:stretch>
        </p:blipFill>
        <p:spPr>
          <a:xfrm>
            <a:off x="60325" y="63500"/>
            <a:ext cx="596900" cy="791806"/>
          </a:xfrm>
          <a:prstGeom prst="rect">
            <a:avLst/>
          </a:prstGeom>
        </p:spPr>
      </p:pic>
    </p:spTree>
    <p:extLst>
      <p:ext uri="{BB962C8B-B14F-4D97-AF65-F5344CB8AC3E}">
        <p14:creationId xmlns:p14="http://schemas.microsoft.com/office/powerpoint/2010/main" val="133137649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10"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image" Target="../media/image16.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hyperlink" Target="http://www.af.mil/photos/story_photos.asp?storyID=123007890"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ARNG-MILPAY@ARNG-FSC.NGB.ARMY.MIL"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8.jpeg"/><Relationship Id="rId4" Type="http://schemas.openxmlformats.org/officeDocument/2006/relationships/hyperlink" Target="http://www.ngms.state.ms.us/rr/Images/acu.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1066800" y="381000"/>
            <a:ext cx="7315200" cy="1160463"/>
          </a:xfrm>
          <a:prstGeom prst="rect">
            <a:avLst/>
          </a:prstGeom>
          <a:noFill/>
          <a:ln w="9525">
            <a:noFill/>
            <a:miter lim="800000"/>
            <a:headEnd/>
            <a:tailEnd/>
          </a:ln>
        </p:spPr>
        <p:txBody>
          <a:bodyPr>
            <a:spAutoFit/>
          </a:bodyPr>
          <a:lstStyle/>
          <a:p>
            <a:pPr>
              <a:spcBef>
                <a:spcPct val="50000"/>
              </a:spcBef>
            </a:pPr>
            <a:r>
              <a:rPr lang="en-US" b="1">
                <a:solidFill>
                  <a:srgbClr val="0000FF"/>
                </a:solidFill>
              </a:rPr>
              <a:t>  </a:t>
            </a:r>
          </a:p>
          <a:p>
            <a:pPr>
              <a:spcBef>
                <a:spcPct val="50000"/>
              </a:spcBef>
            </a:pPr>
            <a:endParaRPr lang="en-US" b="1">
              <a:solidFill>
                <a:srgbClr val="0000FF"/>
              </a:solidFill>
            </a:endParaRPr>
          </a:p>
        </p:txBody>
      </p:sp>
      <p:pic>
        <p:nvPicPr>
          <p:cNvPr id="32771" name="Picture 6" descr="da"/>
          <p:cNvPicPr>
            <a:picLocks noChangeAspect="1" noChangeArrowheads="1"/>
          </p:cNvPicPr>
          <p:nvPr/>
        </p:nvPicPr>
        <p:blipFill>
          <a:blip r:embed="rId3" cstate="print"/>
          <a:srcRect/>
          <a:stretch>
            <a:fillRect/>
          </a:stretch>
        </p:blipFill>
        <p:spPr bwMode="auto">
          <a:xfrm>
            <a:off x="3262745" y="1600200"/>
            <a:ext cx="2590800" cy="2514600"/>
          </a:xfrm>
          <a:prstGeom prst="rect">
            <a:avLst/>
          </a:prstGeom>
          <a:noFill/>
          <a:ln w="9525">
            <a:noFill/>
            <a:miter lim="800000"/>
            <a:headEnd/>
            <a:tailEnd/>
          </a:ln>
        </p:spPr>
      </p:pic>
      <p:pic>
        <p:nvPicPr>
          <p:cNvPr id="32772" name="Picture 811"/>
          <p:cNvPicPr>
            <a:picLocks noChangeArrowheads="1"/>
          </p:cNvPicPr>
          <p:nvPr/>
        </p:nvPicPr>
        <p:blipFill>
          <a:blip r:embed="rId4" cstate="print"/>
          <a:srcRect/>
          <a:stretch>
            <a:fillRect/>
          </a:stretch>
        </p:blipFill>
        <p:spPr bwMode="auto">
          <a:xfrm>
            <a:off x="6082144" y="3160712"/>
            <a:ext cx="2528455" cy="2554288"/>
          </a:xfrm>
          <a:prstGeom prst="rect">
            <a:avLst/>
          </a:prstGeom>
          <a:noFill/>
          <a:ln w="9525">
            <a:noFill/>
            <a:miter lim="800000"/>
            <a:headEnd/>
            <a:tailEnd/>
          </a:ln>
        </p:spPr>
      </p:pic>
      <p:sp>
        <p:nvSpPr>
          <p:cNvPr id="32773" name="Text Box 813"/>
          <p:cNvSpPr txBox="1">
            <a:spLocks noChangeArrowheads="1"/>
          </p:cNvSpPr>
          <p:nvPr/>
        </p:nvSpPr>
        <p:spPr bwMode="auto">
          <a:xfrm>
            <a:off x="1593850" y="358775"/>
            <a:ext cx="5949950" cy="708025"/>
          </a:xfrm>
          <a:prstGeom prst="rect">
            <a:avLst/>
          </a:prstGeom>
          <a:noFill/>
          <a:ln w="76200">
            <a:noFill/>
            <a:miter lim="800000"/>
            <a:headEnd/>
            <a:tailEnd/>
          </a:ln>
        </p:spPr>
        <p:txBody>
          <a:bodyPr wrap="none">
            <a:spAutoFit/>
          </a:bodyPr>
          <a:lstStyle/>
          <a:p>
            <a:r>
              <a:rPr lang="en-US" sz="4000" b="1" dirty="0"/>
              <a:t>The Army Components</a:t>
            </a:r>
          </a:p>
        </p:txBody>
      </p:sp>
      <p:pic>
        <p:nvPicPr>
          <p:cNvPr id="32775" name="Picture 1" descr="C:\Users\karen.griffith\Desktop\ARNG-Clr-51109-sm.gif"/>
          <p:cNvPicPr>
            <a:picLocks noChangeAspect="1" noChangeArrowheads="1"/>
          </p:cNvPicPr>
          <p:nvPr/>
        </p:nvPicPr>
        <p:blipFill>
          <a:blip r:embed="rId5" cstate="print"/>
          <a:srcRect/>
          <a:stretch>
            <a:fillRect/>
          </a:stretch>
        </p:blipFill>
        <p:spPr bwMode="auto">
          <a:xfrm>
            <a:off x="609600" y="3135313"/>
            <a:ext cx="2400300" cy="2400300"/>
          </a:xfrm>
          <a:prstGeom prst="rect">
            <a:avLst/>
          </a:prstGeom>
          <a:noFill/>
          <a:ln w="9525">
            <a:noFill/>
            <a:miter lim="800000"/>
            <a:headEnd/>
            <a:tailEnd/>
          </a:ln>
        </p:spPr>
      </p:pic>
      <p:sp>
        <p:nvSpPr>
          <p:cNvPr id="32776"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B90440B-602A-40FA-A410-196265720192}" type="slidenum">
              <a:rPr lang="en-US" sz="1400" b="1" i="1" smtClean="0"/>
              <a:pPr/>
              <a:t>1</a:t>
            </a:fld>
            <a:endParaRPr lang="en-US" sz="1400" b="1" i="1" smtClean="0"/>
          </a:p>
        </p:txBody>
      </p:sp>
      <p:pic>
        <p:nvPicPr>
          <p:cNvPr id="32777"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2778"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295400" y="273050"/>
            <a:ext cx="7010400" cy="954088"/>
          </a:xfrm>
          <a:prstGeom prst="rect">
            <a:avLst/>
          </a:prstGeom>
          <a:noFill/>
          <a:ln w="9525">
            <a:noFill/>
            <a:miter lim="800000"/>
            <a:headEnd/>
            <a:tailEnd/>
          </a:ln>
        </p:spPr>
        <p:txBody>
          <a:bodyPr>
            <a:spAutoFit/>
          </a:bodyPr>
          <a:lstStyle/>
          <a:p>
            <a:pPr>
              <a:spcBef>
                <a:spcPct val="50000"/>
              </a:spcBef>
            </a:pPr>
            <a:r>
              <a:rPr lang="en-US" sz="3600" b="1" dirty="0"/>
              <a:t>Just a Few Army Acronyms </a:t>
            </a:r>
            <a:r>
              <a:rPr lang="en-US" sz="2000" b="1" dirty="0"/>
              <a:t>(continued)</a:t>
            </a:r>
          </a:p>
        </p:txBody>
      </p:sp>
      <p:sp>
        <p:nvSpPr>
          <p:cNvPr id="39939" name="Text Box 5"/>
          <p:cNvSpPr txBox="1">
            <a:spLocks noChangeArrowheads="1"/>
          </p:cNvSpPr>
          <p:nvPr/>
        </p:nvSpPr>
        <p:spPr bwMode="auto">
          <a:xfrm>
            <a:off x="304800" y="1981200"/>
            <a:ext cx="8686800" cy="3743325"/>
          </a:xfrm>
          <a:prstGeom prst="rect">
            <a:avLst/>
          </a:prstGeom>
          <a:noFill/>
          <a:ln w="9525">
            <a:noFill/>
            <a:miter lim="800000"/>
            <a:headEnd/>
            <a:tailEnd/>
          </a:ln>
        </p:spPr>
        <p:txBody>
          <a:bodyPr>
            <a:spAutoFit/>
          </a:bodyPr>
          <a:lstStyle/>
          <a:p>
            <a:pPr algn="l">
              <a:spcBef>
                <a:spcPct val="50000"/>
              </a:spcBef>
              <a:buFontTx/>
              <a:buChar char="•"/>
            </a:pPr>
            <a:r>
              <a:rPr lang="en-US" sz="2400" b="1">
                <a:latin typeface="Times New Roman" pitchFamily="18" charset="0"/>
              </a:rPr>
              <a:t>  </a:t>
            </a:r>
            <a:r>
              <a:rPr lang="en-US" sz="2400" b="1"/>
              <a:t>MCU - Multiple-Component Unit</a:t>
            </a:r>
          </a:p>
          <a:p>
            <a:pPr algn="l">
              <a:spcBef>
                <a:spcPct val="50000"/>
              </a:spcBef>
              <a:buFontTx/>
              <a:buChar char="•"/>
            </a:pPr>
            <a:r>
              <a:rPr lang="en-US" sz="2400" b="1"/>
              <a:t>  ACOM - Army Command</a:t>
            </a:r>
          </a:p>
          <a:p>
            <a:pPr algn="l">
              <a:spcBef>
                <a:spcPct val="50000"/>
              </a:spcBef>
              <a:buFontTx/>
              <a:buChar char="•"/>
            </a:pPr>
            <a:r>
              <a:rPr lang="en-US" sz="2400" b="1"/>
              <a:t>  ASCC - Army Service Component Command</a:t>
            </a:r>
          </a:p>
          <a:p>
            <a:pPr algn="l">
              <a:spcBef>
                <a:spcPct val="50000"/>
              </a:spcBef>
              <a:buFontTx/>
              <a:buChar char="•"/>
            </a:pPr>
            <a:r>
              <a:rPr lang="en-US" sz="2400" b="1"/>
              <a:t>  DRU - Direct Reporting Unit  </a:t>
            </a:r>
          </a:p>
          <a:p>
            <a:pPr algn="l">
              <a:spcBef>
                <a:spcPct val="50000"/>
              </a:spcBef>
              <a:buFontTx/>
              <a:buChar char="•"/>
            </a:pPr>
            <a:r>
              <a:rPr lang="en-US" sz="2400" b="1"/>
              <a:t>  DARNG - Director, Army National Guard</a:t>
            </a:r>
          </a:p>
          <a:p>
            <a:pPr algn="l">
              <a:spcBef>
                <a:spcPct val="50000"/>
              </a:spcBef>
              <a:buFontTx/>
              <a:buChar char="•"/>
            </a:pPr>
            <a:r>
              <a:rPr lang="en-US" sz="2400" b="1"/>
              <a:t>  CNGB - Chief, National Guard Bureau</a:t>
            </a:r>
          </a:p>
          <a:p>
            <a:pPr algn="l">
              <a:spcBef>
                <a:spcPct val="50000"/>
              </a:spcBef>
              <a:buFontTx/>
              <a:buChar char="•"/>
            </a:pPr>
            <a:r>
              <a:rPr lang="en-US" sz="2400" b="1"/>
              <a:t>  CAR - Chief, Army Reserve</a:t>
            </a:r>
          </a:p>
        </p:txBody>
      </p:sp>
      <p:pic>
        <p:nvPicPr>
          <p:cNvPr id="39940" name="Picture 11"/>
          <p:cNvPicPr>
            <a:picLocks noChangeAspect="1" noChangeArrowheads="1"/>
          </p:cNvPicPr>
          <p:nvPr/>
        </p:nvPicPr>
        <p:blipFill>
          <a:blip r:embed="rId3" cstate="print"/>
          <a:srcRect/>
          <a:stretch>
            <a:fillRect/>
          </a:stretch>
        </p:blipFill>
        <p:spPr bwMode="auto">
          <a:xfrm>
            <a:off x="5715000" y="1189038"/>
            <a:ext cx="3352800" cy="1935162"/>
          </a:xfrm>
          <a:prstGeom prst="rect">
            <a:avLst/>
          </a:prstGeom>
          <a:noFill/>
          <a:ln w="9525">
            <a:noFill/>
            <a:miter lim="800000"/>
            <a:headEnd/>
            <a:tailEnd/>
          </a:ln>
        </p:spPr>
      </p:pic>
      <p:sp>
        <p:nvSpPr>
          <p:cNvPr id="3994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14912CDF-24A1-401E-BEC1-63F3308A9437}" type="slidenum">
              <a:rPr lang="en-US" sz="1400" b="1" i="1" smtClean="0"/>
              <a:pPr/>
              <a:t>10</a:t>
            </a:fld>
            <a:endParaRPr lang="en-US" sz="1400" b="1" i="1" smtClean="0"/>
          </a:p>
        </p:txBody>
      </p:sp>
      <p:pic>
        <p:nvPicPr>
          <p:cNvPr id="3994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994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38200" y="2133600"/>
            <a:ext cx="7772400" cy="2465388"/>
          </a:xfrm>
          <a:prstGeom prst="rect">
            <a:avLst/>
          </a:prstGeom>
          <a:noFill/>
          <a:ln w="9525">
            <a:noFill/>
            <a:miter lim="800000"/>
            <a:headEnd/>
            <a:tailEnd/>
          </a:ln>
        </p:spPr>
        <p:txBody>
          <a:bodyPr>
            <a:spAutoFit/>
          </a:bodyPr>
          <a:lstStyle/>
          <a:p>
            <a:pPr algn="l">
              <a:spcBef>
                <a:spcPct val="50000"/>
              </a:spcBef>
              <a:buClr>
                <a:srgbClr val="FF0000"/>
              </a:buClr>
              <a:buFontTx/>
              <a:buChar char="•"/>
            </a:pPr>
            <a:r>
              <a:rPr lang="en-US" sz="2400" b="1">
                <a:latin typeface="Times New Roman" pitchFamily="18" charset="0"/>
              </a:rPr>
              <a:t>  </a:t>
            </a:r>
            <a:r>
              <a:rPr lang="en-US" sz="2400" b="1">
                <a:solidFill>
                  <a:srgbClr val="FF0000"/>
                </a:solidFill>
              </a:rPr>
              <a:t>COMPO 1 = Active Component</a:t>
            </a:r>
            <a:r>
              <a:rPr lang="en-US" sz="2400" b="1"/>
              <a:t> </a:t>
            </a:r>
          </a:p>
          <a:p>
            <a:pPr algn="l">
              <a:spcBef>
                <a:spcPct val="50000"/>
              </a:spcBef>
              <a:buFontTx/>
              <a:buChar char="•"/>
            </a:pPr>
            <a:r>
              <a:rPr lang="en-US" sz="2400" b="1">
                <a:solidFill>
                  <a:srgbClr val="008000"/>
                </a:solidFill>
              </a:rPr>
              <a:t>  COMPO 2 = Army National Guard</a:t>
            </a:r>
          </a:p>
          <a:p>
            <a:pPr algn="l">
              <a:spcBef>
                <a:spcPct val="50000"/>
              </a:spcBef>
              <a:buFontTx/>
              <a:buChar char="•"/>
            </a:pPr>
            <a:r>
              <a:rPr lang="en-US" sz="2400" b="1">
                <a:solidFill>
                  <a:srgbClr val="0000FF"/>
                </a:solidFill>
              </a:rPr>
              <a:t>  COMPO 3 = Army Reserve</a:t>
            </a:r>
          </a:p>
          <a:p>
            <a:pPr algn="l">
              <a:spcBef>
                <a:spcPct val="50000"/>
              </a:spcBef>
              <a:buFontTx/>
              <a:buChar char="•"/>
            </a:pPr>
            <a:r>
              <a:rPr lang="en-US" sz="2400" b="1"/>
              <a:t>  MULTI-COMPO = </a:t>
            </a:r>
            <a:r>
              <a:rPr lang="en-US" sz="2400" b="1">
                <a:solidFill>
                  <a:srgbClr val="FF0000"/>
                </a:solidFill>
              </a:rPr>
              <a:t>Active Component</a:t>
            </a:r>
            <a:r>
              <a:rPr lang="en-US" sz="2400" b="1"/>
              <a:t>, </a:t>
            </a:r>
            <a:r>
              <a:rPr lang="en-US" sz="2400" b="1">
                <a:solidFill>
                  <a:srgbClr val="008000"/>
                </a:solidFill>
              </a:rPr>
              <a:t>Army National Guard</a:t>
            </a:r>
            <a:r>
              <a:rPr lang="en-US" sz="2400" b="1"/>
              <a:t>, and </a:t>
            </a:r>
            <a:r>
              <a:rPr lang="en-US" sz="2400" b="1">
                <a:solidFill>
                  <a:srgbClr val="0000FF"/>
                </a:solidFill>
              </a:rPr>
              <a:t>Army Reserve</a:t>
            </a:r>
            <a:r>
              <a:rPr lang="en-US" sz="2400" b="1"/>
              <a:t> (2 or more)</a:t>
            </a:r>
          </a:p>
        </p:txBody>
      </p:sp>
      <p:sp>
        <p:nvSpPr>
          <p:cNvPr id="41987" name="Text Box 3"/>
          <p:cNvSpPr txBox="1">
            <a:spLocks noChangeArrowheads="1"/>
          </p:cNvSpPr>
          <p:nvPr/>
        </p:nvSpPr>
        <p:spPr bwMode="auto">
          <a:xfrm>
            <a:off x="1143000" y="457200"/>
            <a:ext cx="6858000" cy="641350"/>
          </a:xfrm>
          <a:prstGeom prst="rect">
            <a:avLst/>
          </a:prstGeom>
          <a:noFill/>
          <a:ln w="76200">
            <a:noFill/>
            <a:miter lim="800000"/>
            <a:headEnd/>
            <a:tailEnd/>
          </a:ln>
        </p:spPr>
        <p:txBody>
          <a:bodyPr>
            <a:spAutoFit/>
          </a:bodyPr>
          <a:lstStyle/>
          <a:p>
            <a:pPr>
              <a:spcBef>
                <a:spcPct val="50000"/>
              </a:spcBef>
            </a:pPr>
            <a:r>
              <a:rPr lang="en-US" sz="3600" b="1" dirty="0"/>
              <a:t>The Army</a:t>
            </a:r>
          </a:p>
        </p:txBody>
      </p:sp>
      <p:pic>
        <p:nvPicPr>
          <p:cNvPr id="41988" name="Picture 205" descr="da"/>
          <p:cNvPicPr>
            <a:picLocks noChangeAspect="1" noChangeArrowheads="1"/>
          </p:cNvPicPr>
          <p:nvPr/>
        </p:nvPicPr>
        <p:blipFill>
          <a:blip r:embed="rId3" cstate="print"/>
          <a:srcRect/>
          <a:stretch>
            <a:fillRect/>
          </a:stretch>
        </p:blipFill>
        <p:spPr bwMode="auto">
          <a:xfrm>
            <a:off x="685800" y="4826000"/>
            <a:ext cx="1524000" cy="1422400"/>
          </a:xfrm>
          <a:prstGeom prst="rect">
            <a:avLst/>
          </a:prstGeom>
          <a:noFill/>
          <a:ln w="9525">
            <a:noFill/>
            <a:miter lim="800000"/>
            <a:headEnd/>
            <a:tailEnd/>
          </a:ln>
        </p:spPr>
      </p:pic>
      <p:pic>
        <p:nvPicPr>
          <p:cNvPr id="41989" name="Picture 206"/>
          <p:cNvPicPr>
            <a:picLocks noChangeArrowheads="1"/>
          </p:cNvPicPr>
          <p:nvPr/>
        </p:nvPicPr>
        <p:blipFill>
          <a:blip r:embed="rId4" cstate="print"/>
          <a:srcRect/>
          <a:stretch>
            <a:fillRect/>
          </a:stretch>
        </p:blipFill>
        <p:spPr bwMode="auto">
          <a:xfrm>
            <a:off x="6934200" y="4648200"/>
            <a:ext cx="1524000" cy="1676400"/>
          </a:xfrm>
          <a:prstGeom prst="rect">
            <a:avLst/>
          </a:prstGeom>
          <a:noFill/>
          <a:ln w="9525">
            <a:noFill/>
            <a:miter lim="800000"/>
            <a:headEnd/>
            <a:tailEnd/>
          </a:ln>
        </p:spPr>
      </p:pic>
      <p:pic>
        <p:nvPicPr>
          <p:cNvPr id="41990" name="Picture 1" descr="C:\Users\karen.griffith\Desktop\ARNG-Clr-51109-sm.gif"/>
          <p:cNvPicPr>
            <a:picLocks noChangeAspect="1" noChangeArrowheads="1"/>
          </p:cNvPicPr>
          <p:nvPr/>
        </p:nvPicPr>
        <p:blipFill>
          <a:blip r:embed="rId5" cstate="print"/>
          <a:srcRect/>
          <a:stretch>
            <a:fillRect/>
          </a:stretch>
        </p:blipFill>
        <p:spPr bwMode="auto">
          <a:xfrm>
            <a:off x="3709988" y="4751388"/>
            <a:ext cx="1485900" cy="1485900"/>
          </a:xfrm>
          <a:prstGeom prst="rect">
            <a:avLst/>
          </a:prstGeom>
          <a:noFill/>
          <a:ln w="9525">
            <a:noFill/>
            <a:miter lim="800000"/>
            <a:headEnd/>
            <a:tailEnd/>
          </a:ln>
        </p:spPr>
      </p:pic>
      <p:sp>
        <p:nvSpPr>
          <p:cNvPr id="4199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B57836CC-4742-426A-BC99-98FDC343065D}" type="slidenum">
              <a:rPr lang="en-US" sz="1400" b="1" i="1" smtClean="0"/>
              <a:pPr/>
              <a:t>11</a:t>
            </a:fld>
            <a:endParaRPr lang="en-US" sz="1400" b="1" i="1" smtClean="0"/>
          </a:p>
        </p:txBody>
      </p:sp>
      <p:pic>
        <p:nvPicPr>
          <p:cNvPr id="41992" name="Picture 5"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1993"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4"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3"/>
          <p:cNvSpPr txBox="1">
            <a:spLocks noChangeArrowheads="1"/>
          </p:cNvSpPr>
          <p:nvPr/>
        </p:nvSpPr>
        <p:spPr bwMode="auto">
          <a:xfrm>
            <a:off x="1295400" y="304800"/>
            <a:ext cx="6553200" cy="641350"/>
          </a:xfrm>
          <a:prstGeom prst="rect">
            <a:avLst/>
          </a:prstGeom>
          <a:noFill/>
          <a:ln w="9525">
            <a:noFill/>
            <a:miter lim="800000"/>
            <a:headEnd/>
            <a:tailEnd/>
          </a:ln>
        </p:spPr>
        <p:txBody>
          <a:bodyPr>
            <a:spAutoFit/>
          </a:bodyPr>
          <a:lstStyle/>
          <a:p>
            <a:pPr>
              <a:spcBef>
                <a:spcPct val="50000"/>
              </a:spcBef>
            </a:pPr>
            <a:r>
              <a:rPr lang="en-US" sz="3600" b="1" dirty="0"/>
              <a:t>Multi-Component</a:t>
            </a:r>
          </a:p>
        </p:txBody>
      </p:sp>
      <p:graphicFrame>
        <p:nvGraphicFramePr>
          <p:cNvPr id="4098" name="Object 4"/>
          <p:cNvGraphicFramePr>
            <a:graphicFrameLocks/>
          </p:cNvGraphicFramePr>
          <p:nvPr>
            <p:extLst>
              <p:ext uri="{D42A27DB-BD31-4B8C-83A1-F6EECF244321}">
                <p14:modId xmlns:p14="http://schemas.microsoft.com/office/powerpoint/2010/main" val="768841373"/>
              </p:ext>
            </p:extLst>
          </p:nvPr>
        </p:nvGraphicFramePr>
        <p:xfrm>
          <a:off x="2438400" y="1022350"/>
          <a:ext cx="1371600" cy="2216150"/>
        </p:xfrm>
        <a:graphic>
          <a:graphicData uri="http://schemas.openxmlformats.org/presentationml/2006/ole">
            <mc:AlternateContent xmlns:mc="http://schemas.openxmlformats.org/markup-compatibility/2006">
              <mc:Choice xmlns:v="urn:schemas-microsoft-com:vml" Requires="v">
                <p:oleObj spid="_x0000_s4509" name="ClipArt" r:id="rId4" imgW="1873080" imgH="3817800" progId="">
                  <p:embed/>
                </p:oleObj>
              </mc:Choice>
              <mc:Fallback>
                <p:oleObj name="ClipArt" r:id="rId4" imgW="1873080" imgH="381780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22350"/>
                        <a:ext cx="1371600" cy="2216150"/>
                      </a:xfrm>
                      <a:prstGeom prst="rect">
                        <a:avLst/>
                      </a:prstGeom>
                      <a:noFill/>
                      <a:ln>
                        <a:noFill/>
                      </a:ln>
                      <a:effectLst/>
                      <a:extLst/>
                    </p:spPr>
                  </p:pic>
                </p:oleObj>
              </mc:Fallback>
            </mc:AlternateContent>
          </a:graphicData>
        </a:graphic>
      </p:graphicFrame>
      <p:graphicFrame>
        <p:nvGraphicFramePr>
          <p:cNvPr id="4099" name="Object 5"/>
          <p:cNvGraphicFramePr>
            <a:graphicFrameLocks/>
          </p:cNvGraphicFramePr>
          <p:nvPr>
            <p:extLst>
              <p:ext uri="{D42A27DB-BD31-4B8C-83A1-F6EECF244321}">
                <p14:modId xmlns:p14="http://schemas.microsoft.com/office/powerpoint/2010/main" val="2780160497"/>
              </p:ext>
            </p:extLst>
          </p:nvPr>
        </p:nvGraphicFramePr>
        <p:xfrm>
          <a:off x="4711699" y="1719261"/>
          <a:ext cx="1492250" cy="2154238"/>
        </p:xfrm>
        <a:graphic>
          <a:graphicData uri="http://schemas.openxmlformats.org/presentationml/2006/ole">
            <mc:AlternateContent xmlns:mc="http://schemas.openxmlformats.org/markup-compatibility/2006">
              <mc:Choice xmlns:v="urn:schemas-microsoft-com:vml" Requires="v">
                <p:oleObj spid="_x0000_s4510" name="ClipArt" r:id="rId6" imgW="2171520" imgH="4282920" progId="">
                  <p:embed/>
                </p:oleObj>
              </mc:Choice>
              <mc:Fallback>
                <p:oleObj name="ClipArt" r:id="rId6" imgW="2171520" imgH="4282920" progId="">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699" y="1719261"/>
                        <a:ext cx="1492250" cy="2154238"/>
                      </a:xfrm>
                      <a:prstGeom prst="rect">
                        <a:avLst/>
                      </a:prstGeom>
                      <a:noFill/>
                      <a:ln>
                        <a:noFill/>
                      </a:ln>
                      <a:effectLst/>
                      <a:extLst/>
                    </p:spPr>
                  </p:pic>
                </p:oleObj>
              </mc:Fallback>
            </mc:AlternateContent>
          </a:graphicData>
        </a:graphic>
      </p:graphicFrame>
      <p:graphicFrame>
        <p:nvGraphicFramePr>
          <p:cNvPr id="4100" name="Object 6"/>
          <p:cNvGraphicFramePr>
            <a:graphicFrameLocks/>
          </p:cNvGraphicFramePr>
          <p:nvPr>
            <p:extLst>
              <p:ext uri="{D42A27DB-BD31-4B8C-83A1-F6EECF244321}">
                <p14:modId xmlns:p14="http://schemas.microsoft.com/office/powerpoint/2010/main" val="1585866127"/>
              </p:ext>
            </p:extLst>
          </p:nvPr>
        </p:nvGraphicFramePr>
        <p:xfrm>
          <a:off x="7483474" y="3309205"/>
          <a:ext cx="1308099" cy="2133600"/>
        </p:xfrm>
        <a:graphic>
          <a:graphicData uri="http://schemas.openxmlformats.org/presentationml/2006/ole">
            <mc:AlternateContent xmlns:mc="http://schemas.openxmlformats.org/markup-compatibility/2006">
              <mc:Choice xmlns:v="urn:schemas-microsoft-com:vml" Requires="v">
                <p:oleObj spid="_x0000_s4511" name="Clip" r:id="rId8" imgW="2376360" imgH="3630600" progId="">
                  <p:embed/>
                </p:oleObj>
              </mc:Choice>
              <mc:Fallback>
                <p:oleObj name="Clip" r:id="rId8" imgW="2376360" imgH="3630600" progId="">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3474" y="3309205"/>
                        <a:ext cx="1308099" cy="2133600"/>
                      </a:xfrm>
                      <a:prstGeom prst="rect">
                        <a:avLst/>
                      </a:prstGeom>
                      <a:noFill/>
                      <a:ln>
                        <a:noFill/>
                      </a:ln>
                      <a:effectLst/>
                      <a:extLst/>
                    </p:spPr>
                  </p:pic>
                </p:oleObj>
              </mc:Fallback>
            </mc:AlternateContent>
          </a:graphicData>
        </a:graphic>
      </p:graphicFrame>
      <p:sp>
        <p:nvSpPr>
          <p:cNvPr id="4102" name="Text Box 8"/>
          <p:cNvSpPr txBox="1">
            <a:spLocks noChangeArrowheads="1"/>
          </p:cNvSpPr>
          <p:nvPr/>
        </p:nvSpPr>
        <p:spPr bwMode="auto">
          <a:xfrm>
            <a:off x="6553200" y="3810000"/>
            <a:ext cx="457200" cy="519113"/>
          </a:xfrm>
          <a:prstGeom prst="rect">
            <a:avLst/>
          </a:prstGeom>
          <a:noFill/>
          <a:ln w="9525">
            <a:noFill/>
            <a:miter lim="800000"/>
            <a:headEnd/>
            <a:tailEnd/>
          </a:ln>
        </p:spPr>
        <p:txBody>
          <a:bodyPr>
            <a:spAutoFit/>
          </a:bodyPr>
          <a:lstStyle/>
          <a:p>
            <a:pPr>
              <a:spcBef>
                <a:spcPct val="50000"/>
              </a:spcBef>
            </a:pPr>
            <a:r>
              <a:rPr lang="en-US" b="1" dirty="0"/>
              <a:t>+</a:t>
            </a:r>
          </a:p>
        </p:txBody>
      </p:sp>
      <p:sp>
        <p:nvSpPr>
          <p:cNvPr id="4103" name="Text Box 10"/>
          <p:cNvSpPr txBox="1">
            <a:spLocks noChangeArrowheads="1"/>
          </p:cNvSpPr>
          <p:nvPr/>
        </p:nvSpPr>
        <p:spPr bwMode="auto">
          <a:xfrm>
            <a:off x="836611" y="4419600"/>
            <a:ext cx="3124200" cy="528638"/>
          </a:xfrm>
          <a:prstGeom prst="rect">
            <a:avLst/>
          </a:prstGeom>
          <a:solidFill>
            <a:schemeClr val="bg1"/>
          </a:solidFill>
          <a:ln w="9525">
            <a:solidFill>
              <a:srgbClr val="FF0000"/>
            </a:solidFill>
            <a:miter lim="800000"/>
            <a:headEnd/>
            <a:tailEnd/>
          </a:ln>
        </p:spPr>
        <p:txBody>
          <a:bodyPr>
            <a:spAutoFit/>
          </a:bodyPr>
          <a:lstStyle/>
          <a:p>
            <a:pPr algn="l">
              <a:spcBef>
                <a:spcPct val="50000"/>
              </a:spcBef>
            </a:pPr>
            <a:r>
              <a:rPr lang="en-US" b="1" dirty="0"/>
              <a:t>Multi-Component</a:t>
            </a:r>
          </a:p>
        </p:txBody>
      </p:sp>
      <p:sp>
        <p:nvSpPr>
          <p:cNvPr id="4104" name="Text Box 12"/>
          <p:cNvSpPr txBox="1">
            <a:spLocks noChangeArrowheads="1"/>
          </p:cNvSpPr>
          <p:nvPr/>
        </p:nvSpPr>
        <p:spPr bwMode="auto">
          <a:xfrm>
            <a:off x="4594223" y="3807618"/>
            <a:ext cx="1739900" cy="457200"/>
          </a:xfrm>
          <a:prstGeom prst="rect">
            <a:avLst/>
          </a:prstGeom>
          <a:noFill/>
          <a:ln w="9525">
            <a:noFill/>
            <a:miter lim="800000"/>
            <a:headEnd/>
            <a:tailEnd/>
          </a:ln>
        </p:spPr>
        <p:txBody>
          <a:bodyPr>
            <a:spAutoFit/>
          </a:bodyPr>
          <a:lstStyle/>
          <a:p>
            <a:pPr>
              <a:spcBef>
                <a:spcPct val="50000"/>
              </a:spcBef>
            </a:pPr>
            <a:r>
              <a:rPr lang="en-US" sz="2400" b="1" dirty="0">
                <a:solidFill>
                  <a:srgbClr val="008000"/>
                </a:solidFill>
              </a:rPr>
              <a:t>COMPO 2</a:t>
            </a:r>
          </a:p>
        </p:txBody>
      </p:sp>
      <p:sp>
        <p:nvSpPr>
          <p:cNvPr id="4105" name="Text Box 13"/>
          <p:cNvSpPr txBox="1">
            <a:spLocks noChangeArrowheads="1"/>
          </p:cNvSpPr>
          <p:nvPr/>
        </p:nvSpPr>
        <p:spPr bwMode="auto">
          <a:xfrm>
            <a:off x="5807074" y="4707790"/>
            <a:ext cx="1676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COMPO 3</a:t>
            </a:r>
          </a:p>
        </p:txBody>
      </p:sp>
      <p:sp>
        <p:nvSpPr>
          <p:cNvPr id="4106" name="Line 15"/>
          <p:cNvSpPr>
            <a:spLocks noChangeShapeType="1"/>
          </p:cNvSpPr>
          <p:nvPr/>
        </p:nvSpPr>
        <p:spPr bwMode="auto">
          <a:xfrm flipH="1">
            <a:off x="4511674" y="4910932"/>
            <a:ext cx="1295400" cy="2382"/>
          </a:xfrm>
          <a:prstGeom prst="line">
            <a:avLst/>
          </a:prstGeom>
          <a:noFill/>
          <a:ln w="76200">
            <a:solidFill>
              <a:schemeClr val="tx1"/>
            </a:solidFill>
            <a:round/>
            <a:headEnd/>
            <a:tailEnd type="triangle" w="med" len="med"/>
          </a:ln>
        </p:spPr>
        <p:txBody>
          <a:bodyPr wrap="none"/>
          <a:lstStyle/>
          <a:p>
            <a:endParaRPr lang="en-US"/>
          </a:p>
        </p:txBody>
      </p:sp>
      <p:sp>
        <p:nvSpPr>
          <p:cNvPr id="4107" name="Line 16"/>
          <p:cNvSpPr>
            <a:spLocks noChangeShapeType="1"/>
          </p:cNvSpPr>
          <p:nvPr/>
        </p:nvSpPr>
        <p:spPr bwMode="auto">
          <a:xfrm flipH="1">
            <a:off x="4179887" y="4191000"/>
            <a:ext cx="531811" cy="313534"/>
          </a:xfrm>
          <a:prstGeom prst="line">
            <a:avLst/>
          </a:prstGeom>
          <a:noFill/>
          <a:ln w="76200">
            <a:solidFill>
              <a:schemeClr val="tx1"/>
            </a:solidFill>
            <a:round/>
            <a:headEnd/>
            <a:tailEnd type="triangle" w="med" len="med"/>
          </a:ln>
        </p:spPr>
        <p:txBody>
          <a:bodyPr wrap="none"/>
          <a:lstStyle/>
          <a:p>
            <a:endParaRPr lang="en-US"/>
          </a:p>
        </p:txBody>
      </p:sp>
      <p:sp>
        <p:nvSpPr>
          <p:cNvPr id="4108" name="Line 17"/>
          <p:cNvSpPr>
            <a:spLocks noChangeShapeType="1"/>
          </p:cNvSpPr>
          <p:nvPr/>
        </p:nvSpPr>
        <p:spPr bwMode="auto">
          <a:xfrm flipH="1">
            <a:off x="3124200" y="3694114"/>
            <a:ext cx="0" cy="570704"/>
          </a:xfrm>
          <a:prstGeom prst="line">
            <a:avLst/>
          </a:prstGeom>
          <a:noFill/>
          <a:ln w="76200">
            <a:solidFill>
              <a:schemeClr val="tx1"/>
            </a:solidFill>
            <a:round/>
            <a:headEnd/>
            <a:tailEnd type="triangle" w="med" len="med"/>
          </a:ln>
        </p:spPr>
        <p:txBody>
          <a:bodyPr wrap="none"/>
          <a:lstStyle/>
          <a:p>
            <a:endParaRPr lang="en-US"/>
          </a:p>
        </p:txBody>
      </p:sp>
      <p:sp>
        <p:nvSpPr>
          <p:cNvPr id="4109" name="Text Box 18"/>
          <p:cNvSpPr txBox="1">
            <a:spLocks noChangeArrowheads="1"/>
          </p:cNvSpPr>
          <p:nvPr/>
        </p:nvSpPr>
        <p:spPr bwMode="auto">
          <a:xfrm>
            <a:off x="2295525" y="3228975"/>
            <a:ext cx="16256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COMPO 1</a:t>
            </a:r>
          </a:p>
        </p:txBody>
      </p:sp>
      <p:sp>
        <p:nvSpPr>
          <p:cNvPr id="4110" name="Text Box 19"/>
          <p:cNvSpPr txBox="1">
            <a:spLocks noChangeArrowheads="1"/>
          </p:cNvSpPr>
          <p:nvPr/>
        </p:nvSpPr>
        <p:spPr bwMode="auto">
          <a:xfrm>
            <a:off x="3886200" y="2300287"/>
            <a:ext cx="457200" cy="519113"/>
          </a:xfrm>
          <a:prstGeom prst="rect">
            <a:avLst/>
          </a:prstGeom>
          <a:noFill/>
          <a:ln w="9525">
            <a:noFill/>
            <a:miter lim="800000"/>
            <a:headEnd/>
            <a:tailEnd/>
          </a:ln>
        </p:spPr>
        <p:txBody>
          <a:bodyPr>
            <a:spAutoFit/>
          </a:bodyPr>
          <a:lstStyle/>
          <a:p>
            <a:pPr>
              <a:spcBef>
                <a:spcPct val="50000"/>
              </a:spcBef>
            </a:pPr>
            <a:r>
              <a:rPr lang="en-US" b="1" dirty="0"/>
              <a:t>+</a:t>
            </a:r>
          </a:p>
        </p:txBody>
      </p:sp>
      <p:sp>
        <p:nvSpPr>
          <p:cNvPr id="411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748CC21-A6E4-40DE-B263-7AE25258E1E1}" type="slidenum">
              <a:rPr lang="en-US" sz="1400" b="1" i="1" smtClean="0"/>
              <a:pPr/>
              <a:t>12</a:t>
            </a:fld>
            <a:endParaRPr lang="en-US" sz="1400" b="1" i="1" smtClean="0"/>
          </a:p>
        </p:txBody>
      </p:sp>
      <p:pic>
        <p:nvPicPr>
          <p:cNvPr id="4112" name="Picture 5" descr="tigucrestlarge"/>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113" name="Group 6"/>
          <p:cNvGrpSpPr>
            <a:grpSpLocks/>
          </p:cNvGrpSpPr>
          <p:nvPr/>
        </p:nvGrpSpPr>
        <p:grpSpPr bwMode="auto">
          <a:xfrm>
            <a:off x="228600" y="6477000"/>
            <a:ext cx="5105400" cy="152400"/>
            <a:chOff x="192" y="3792"/>
            <a:chExt cx="3216" cy="96"/>
          </a:xfrm>
        </p:grpSpPr>
        <p:sp>
          <p:nvSpPr>
            <p:cNvPr id="1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22" name="Text Box 4"/>
          <p:cNvSpPr txBox="1">
            <a:spLocks noChangeArrowheads="1"/>
          </p:cNvSpPr>
          <p:nvPr/>
        </p:nvSpPr>
        <p:spPr bwMode="auto">
          <a:xfrm>
            <a:off x="152400" y="5562600"/>
            <a:ext cx="8839200" cy="830997"/>
          </a:xfrm>
          <a:prstGeom prst="rect">
            <a:avLst/>
          </a:prstGeom>
          <a:noFill/>
          <a:ln w="9525">
            <a:solidFill>
              <a:schemeClr val="tx1"/>
            </a:solidFill>
            <a:miter lim="800000"/>
            <a:headEnd/>
            <a:tailEnd/>
          </a:ln>
        </p:spPr>
        <p:txBody>
          <a:bodyPr wrap="square">
            <a:spAutoFit/>
          </a:bodyPr>
          <a:lstStyle/>
          <a:p>
            <a:pPr algn="l">
              <a:spcBef>
                <a:spcPct val="50000"/>
              </a:spcBef>
            </a:pPr>
            <a:r>
              <a:rPr lang="en-US" sz="2400" b="1" dirty="0"/>
              <a:t>A unit, on a single document, that is authorized personnel and / or equipment from </a:t>
            </a:r>
            <a:r>
              <a:rPr lang="en-US" sz="2400" b="1" dirty="0">
                <a:solidFill>
                  <a:srgbClr val="FF0000"/>
                </a:solidFill>
              </a:rPr>
              <a:t>more than one component</a:t>
            </a:r>
            <a:r>
              <a:rPr lang="en-US" sz="2400" b="1" dirty="0" smtClean="0"/>
              <a:t>.</a:t>
            </a:r>
            <a:endParaRPr lang="en-US" sz="2400" b="1" dirty="0"/>
          </a:p>
        </p:txBody>
      </p:sp>
      <p:sp>
        <p:nvSpPr>
          <p:cNvPr id="23" name="Line 16"/>
          <p:cNvSpPr>
            <a:spLocks noChangeShapeType="1"/>
          </p:cNvSpPr>
          <p:nvPr/>
        </p:nvSpPr>
        <p:spPr bwMode="auto">
          <a:xfrm flipH="1">
            <a:off x="2590800" y="5009477"/>
            <a:ext cx="1" cy="522227"/>
          </a:xfrm>
          <a:prstGeom prst="line">
            <a:avLst/>
          </a:prstGeom>
          <a:noFill/>
          <a:ln w="76200">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a"/>
          <p:cNvPicPr>
            <a:picLocks noChangeAspect="1" noChangeArrowheads="1"/>
          </p:cNvPicPr>
          <p:nvPr/>
        </p:nvPicPr>
        <p:blipFill>
          <a:blip r:embed="rId4" cstate="print"/>
          <a:srcRect/>
          <a:stretch>
            <a:fillRect/>
          </a:stretch>
        </p:blipFill>
        <p:spPr bwMode="auto">
          <a:xfrm>
            <a:off x="5257800" y="2667000"/>
            <a:ext cx="2806700" cy="2895600"/>
          </a:xfrm>
          <a:prstGeom prst="rect">
            <a:avLst/>
          </a:prstGeom>
          <a:noFill/>
          <a:ln w="9525">
            <a:noFill/>
            <a:miter lim="800000"/>
            <a:headEnd/>
            <a:tailEnd/>
          </a:ln>
        </p:spPr>
      </p:pic>
      <p:sp>
        <p:nvSpPr>
          <p:cNvPr id="1028" name="Text Box 4"/>
          <p:cNvSpPr txBox="1">
            <a:spLocks noChangeArrowheads="1"/>
          </p:cNvSpPr>
          <p:nvPr/>
        </p:nvSpPr>
        <p:spPr bwMode="auto">
          <a:xfrm>
            <a:off x="1066800" y="501650"/>
            <a:ext cx="7010400" cy="641350"/>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rPr>
              <a:t>Active Army</a:t>
            </a:r>
          </a:p>
        </p:txBody>
      </p:sp>
      <p:graphicFrame>
        <p:nvGraphicFramePr>
          <p:cNvPr id="1026" name="Object 5"/>
          <p:cNvGraphicFramePr>
            <a:graphicFrameLocks/>
          </p:cNvGraphicFramePr>
          <p:nvPr/>
        </p:nvGraphicFramePr>
        <p:xfrm>
          <a:off x="1828800" y="2209800"/>
          <a:ext cx="2019300" cy="3352800"/>
        </p:xfrm>
        <a:graphic>
          <a:graphicData uri="http://schemas.openxmlformats.org/presentationml/2006/ole">
            <mc:AlternateContent xmlns:mc="http://schemas.openxmlformats.org/markup-compatibility/2006">
              <mc:Choice xmlns:v="urn:schemas-microsoft-com:vml" Requires="v">
                <p:oleObj spid="_x0000_s1163" name="ClipArt" r:id="rId5" imgW="1873080" imgH="3817800" progId="">
                  <p:embed/>
                </p:oleObj>
              </mc:Choice>
              <mc:Fallback>
                <p:oleObj name="ClipArt" r:id="rId5" imgW="1873080" imgH="3817800" progId="">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09800"/>
                        <a:ext cx="20193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7"/>
          <p:cNvSpPr txBox="1">
            <a:spLocks noChangeArrowheads="1"/>
          </p:cNvSpPr>
          <p:nvPr/>
        </p:nvSpPr>
        <p:spPr bwMode="auto">
          <a:xfrm>
            <a:off x="1600200" y="5638800"/>
            <a:ext cx="3352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FF0000"/>
                </a:solidFill>
              </a:rPr>
              <a:t>COMPO 1</a:t>
            </a:r>
          </a:p>
        </p:txBody>
      </p:sp>
      <p:sp>
        <p:nvSpPr>
          <p:cNvPr id="103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A74FA5FA-223D-4C02-83F8-F87054F5DE18}" type="slidenum">
              <a:rPr lang="en-US" sz="1400" b="1" i="1" smtClean="0"/>
              <a:pPr/>
              <a:t>13</a:t>
            </a:fld>
            <a:endParaRPr lang="en-US" sz="1400" b="1" i="1" smtClean="0"/>
          </a:p>
        </p:txBody>
      </p:sp>
      <p:pic>
        <p:nvPicPr>
          <p:cNvPr id="1031" name="Picture 5" descr="tigucrestlarg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1032"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2"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90600" y="152400"/>
            <a:ext cx="7162800" cy="1190625"/>
          </a:xfrm>
          <a:prstGeom prst="rect">
            <a:avLst/>
          </a:prstGeom>
          <a:noFill/>
          <a:ln w="9525">
            <a:noFill/>
            <a:miter lim="800000"/>
            <a:headEnd/>
            <a:tailEnd/>
          </a:ln>
        </p:spPr>
        <p:txBody>
          <a:bodyPr>
            <a:spAutoFit/>
          </a:bodyPr>
          <a:lstStyle/>
          <a:p>
            <a:r>
              <a:rPr lang="en-US" sz="3600" b="1" dirty="0">
                <a:solidFill>
                  <a:srgbClr val="FF0000"/>
                </a:solidFill>
              </a:rPr>
              <a:t>Legal Basis for</a:t>
            </a:r>
          </a:p>
          <a:p>
            <a:r>
              <a:rPr lang="en-US" sz="3600" b="1" dirty="0">
                <a:solidFill>
                  <a:srgbClr val="FF0000"/>
                </a:solidFill>
              </a:rPr>
              <a:t>Active Component</a:t>
            </a:r>
          </a:p>
        </p:txBody>
      </p:sp>
      <p:sp>
        <p:nvSpPr>
          <p:cNvPr id="43011" name="Text Box 4"/>
          <p:cNvSpPr txBox="1">
            <a:spLocks noChangeArrowheads="1"/>
          </p:cNvSpPr>
          <p:nvPr/>
        </p:nvSpPr>
        <p:spPr bwMode="auto">
          <a:xfrm>
            <a:off x="533400" y="2209800"/>
            <a:ext cx="7543800" cy="2868613"/>
          </a:xfrm>
          <a:prstGeom prst="rect">
            <a:avLst/>
          </a:prstGeom>
          <a:noFill/>
          <a:ln w="9525">
            <a:noFill/>
            <a:miter lim="800000"/>
            <a:headEnd/>
            <a:tailEnd/>
          </a:ln>
        </p:spPr>
        <p:txBody>
          <a:bodyPr>
            <a:spAutoFit/>
          </a:bodyPr>
          <a:lstStyle/>
          <a:p>
            <a:pPr algn="l">
              <a:spcBef>
                <a:spcPct val="50000"/>
              </a:spcBef>
            </a:pPr>
            <a:r>
              <a:rPr lang="en-US" b="1" u="sng"/>
              <a:t>Title 10, United States Code, Section 3075</a:t>
            </a:r>
          </a:p>
          <a:p>
            <a:pPr algn="l">
              <a:spcBef>
                <a:spcPct val="50000"/>
              </a:spcBef>
            </a:pPr>
            <a:r>
              <a:rPr lang="en-US" b="1"/>
              <a:t>“The regular Army is the component of the Army that consists of persons whose continuous service on active duty in both peace and war is contemplated by law, and of retired members of the Regular Army.”</a:t>
            </a:r>
          </a:p>
        </p:txBody>
      </p:sp>
      <p:pic>
        <p:nvPicPr>
          <p:cNvPr id="43012" name="Picture 5" descr="BS01009_"/>
          <p:cNvPicPr>
            <a:picLocks noChangeAspect="1" noChangeArrowheads="1"/>
          </p:cNvPicPr>
          <p:nvPr/>
        </p:nvPicPr>
        <p:blipFill>
          <a:blip r:embed="rId3" cstate="print"/>
          <a:srcRect/>
          <a:stretch>
            <a:fillRect/>
          </a:stretch>
        </p:blipFill>
        <p:spPr bwMode="auto">
          <a:xfrm>
            <a:off x="7086600" y="5105400"/>
            <a:ext cx="1600200" cy="1182688"/>
          </a:xfrm>
          <a:prstGeom prst="rect">
            <a:avLst/>
          </a:prstGeom>
          <a:noFill/>
          <a:ln w="9525">
            <a:noFill/>
            <a:miter lim="800000"/>
            <a:headEnd/>
            <a:tailEnd/>
          </a:ln>
        </p:spPr>
      </p:pic>
      <p:sp>
        <p:nvSpPr>
          <p:cNvPr id="4301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80F14368-629B-4971-B0FC-5247FAA85580}" type="slidenum">
              <a:rPr lang="en-US" sz="1400" b="1" i="1" smtClean="0"/>
              <a:pPr/>
              <a:t>14</a:t>
            </a:fld>
            <a:endParaRPr lang="en-US" sz="1400" b="1" i="1" smtClean="0"/>
          </a:p>
        </p:txBody>
      </p:sp>
      <p:pic>
        <p:nvPicPr>
          <p:cNvPr id="43014"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301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90600" y="152400"/>
            <a:ext cx="7162800" cy="1200329"/>
          </a:xfrm>
          <a:prstGeom prst="rect">
            <a:avLst/>
          </a:prstGeom>
          <a:noFill/>
          <a:ln w="9525">
            <a:noFill/>
            <a:miter lim="800000"/>
            <a:headEnd/>
            <a:tailEnd/>
          </a:ln>
        </p:spPr>
        <p:txBody>
          <a:bodyPr>
            <a:spAutoFit/>
          </a:bodyPr>
          <a:lstStyle/>
          <a:p>
            <a:r>
              <a:rPr lang="en-US" sz="3600" b="1" dirty="0" smtClean="0">
                <a:solidFill>
                  <a:srgbClr val="FF0000"/>
                </a:solidFill>
              </a:rPr>
              <a:t>Active Component - </a:t>
            </a:r>
          </a:p>
          <a:p>
            <a:r>
              <a:rPr lang="en-US" sz="3600" b="1" dirty="0" smtClean="0">
                <a:solidFill>
                  <a:srgbClr val="FF0000"/>
                </a:solidFill>
              </a:rPr>
              <a:t>Mission</a:t>
            </a:r>
            <a:endParaRPr lang="en-US" sz="3600" b="1" dirty="0">
              <a:solidFill>
                <a:srgbClr val="FF0000"/>
              </a:solidFill>
            </a:endParaRPr>
          </a:p>
        </p:txBody>
      </p:sp>
      <p:sp>
        <p:nvSpPr>
          <p:cNvPr id="43011" name="Text Box 4"/>
          <p:cNvSpPr txBox="1">
            <a:spLocks noChangeArrowheads="1"/>
          </p:cNvSpPr>
          <p:nvPr/>
        </p:nvSpPr>
        <p:spPr bwMode="auto">
          <a:xfrm>
            <a:off x="533400" y="2209800"/>
            <a:ext cx="8229600" cy="2246769"/>
          </a:xfrm>
          <a:prstGeom prst="rect">
            <a:avLst/>
          </a:prstGeom>
          <a:noFill/>
          <a:ln w="9525">
            <a:noFill/>
            <a:miter lim="800000"/>
            <a:headEnd/>
            <a:tailEnd/>
          </a:ln>
        </p:spPr>
        <p:txBody>
          <a:bodyPr wrap="square">
            <a:spAutoFit/>
          </a:bodyPr>
          <a:lstStyle/>
          <a:p>
            <a:pPr algn="l"/>
            <a:r>
              <a:rPr lang="en-US" b="1" dirty="0"/>
              <a:t>The U.S. Army’s mission is to fight and win our Nation’s wars by providing prompt, sustained land dominance across the full range of military operations and spectrum of conflict in support of combatant commanders. </a:t>
            </a:r>
          </a:p>
        </p:txBody>
      </p:sp>
      <p:sp>
        <p:nvSpPr>
          <p:cNvPr id="4301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80F14368-629B-4971-B0FC-5247FAA85580}" type="slidenum">
              <a:rPr lang="en-US" sz="1400" b="1" i="1" smtClean="0"/>
              <a:pPr/>
              <a:t>15</a:t>
            </a:fld>
            <a:endParaRPr lang="en-US" sz="1400" b="1" i="1" smtClean="0"/>
          </a:p>
        </p:txBody>
      </p:sp>
      <p:pic>
        <p:nvPicPr>
          <p:cNvPr id="43014"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301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2" name="TextBox 1"/>
          <p:cNvSpPr txBox="1"/>
          <p:nvPr/>
        </p:nvSpPr>
        <p:spPr>
          <a:xfrm>
            <a:off x="6356354" y="6019800"/>
            <a:ext cx="2330446" cy="276999"/>
          </a:xfrm>
          <a:prstGeom prst="rect">
            <a:avLst/>
          </a:prstGeom>
          <a:noFill/>
        </p:spPr>
        <p:txBody>
          <a:bodyPr wrap="none" rtlCol="0">
            <a:spAutoFit/>
          </a:bodyPr>
          <a:lstStyle/>
          <a:p>
            <a:r>
              <a:rPr lang="en-US" sz="1200" dirty="0" smtClean="0"/>
              <a:t>www.army.mil/info/organization/</a:t>
            </a:r>
            <a:endParaRPr lang="en-US" sz="1200" dirty="0"/>
          </a:p>
        </p:txBody>
      </p:sp>
    </p:spTree>
    <p:extLst>
      <p:ext uri="{BB962C8B-B14F-4D97-AF65-F5344CB8AC3E}">
        <p14:creationId xmlns:p14="http://schemas.microsoft.com/office/powerpoint/2010/main" val="398068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184945" y="180975"/>
            <a:ext cx="6781800" cy="1190625"/>
          </a:xfrm>
          <a:prstGeom prst="rect">
            <a:avLst/>
          </a:prstGeom>
          <a:noFill/>
          <a:ln w="9525">
            <a:noFill/>
            <a:miter lim="800000"/>
            <a:headEnd/>
            <a:tailEnd/>
          </a:ln>
        </p:spPr>
        <p:txBody>
          <a:bodyPr>
            <a:spAutoFit/>
          </a:bodyPr>
          <a:lstStyle/>
          <a:p>
            <a:r>
              <a:rPr lang="en-US" sz="3600" b="1" dirty="0">
                <a:solidFill>
                  <a:srgbClr val="008000"/>
                </a:solidFill>
              </a:rPr>
              <a:t>United States</a:t>
            </a:r>
          </a:p>
          <a:p>
            <a:r>
              <a:rPr lang="en-US" sz="3600" b="1" dirty="0">
                <a:solidFill>
                  <a:srgbClr val="008000"/>
                </a:solidFill>
              </a:rPr>
              <a:t>Army National Guard</a:t>
            </a:r>
          </a:p>
        </p:txBody>
      </p:sp>
      <p:graphicFrame>
        <p:nvGraphicFramePr>
          <p:cNvPr id="2050" name="Object 205"/>
          <p:cNvGraphicFramePr>
            <a:graphicFrameLocks/>
          </p:cNvGraphicFramePr>
          <p:nvPr/>
        </p:nvGraphicFramePr>
        <p:xfrm>
          <a:off x="1800225" y="2209800"/>
          <a:ext cx="2085975" cy="3505200"/>
        </p:xfrm>
        <a:graphic>
          <a:graphicData uri="http://schemas.openxmlformats.org/presentationml/2006/ole">
            <mc:AlternateContent xmlns:mc="http://schemas.openxmlformats.org/markup-compatibility/2006">
              <mc:Choice xmlns:v="urn:schemas-microsoft-com:vml" Requires="v">
                <p:oleObj spid="_x0000_s2187" name="ClipArt" r:id="rId4" imgW="2171520" imgH="4282920" progId="">
                  <p:embed/>
                </p:oleObj>
              </mc:Choice>
              <mc:Fallback>
                <p:oleObj name="ClipArt" r:id="rId4" imgW="2171520" imgH="4282920" progId="">
                  <p:embed/>
                  <p:pic>
                    <p:nvPicPr>
                      <p:cNvPr id="0" name="Object 20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2209800"/>
                        <a:ext cx="20859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206"/>
          <p:cNvSpPr txBox="1">
            <a:spLocks noChangeArrowheads="1"/>
          </p:cNvSpPr>
          <p:nvPr/>
        </p:nvSpPr>
        <p:spPr bwMode="auto">
          <a:xfrm>
            <a:off x="1676400" y="5791200"/>
            <a:ext cx="2590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008000"/>
                </a:solidFill>
              </a:rPr>
              <a:t>COMPO 2</a:t>
            </a:r>
          </a:p>
        </p:txBody>
      </p:sp>
      <p:pic>
        <p:nvPicPr>
          <p:cNvPr id="2053" name="Picture 1" descr="C:\Users\karen.griffith\Desktop\ARNG-Clr-51109-sm.gif"/>
          <p:cNvPicPr>
            <a:picLocks noChangeAspect="1" noChangeArrowheads="1"/>
          </p:cNvPicPr>
          <p:nvPr/>
        </p:nvPicPr>
        <p:blipFill>
          <a:blip r:embed="rId6" cstate="print"/>
          <a:srcRect/>
          <a:stretch>
            <a:fillRect/>
          </a:stretch>
        </p:blipFill>
        <p:spPr bwMode="auto">
          <a:xfrm>
            <a:off x="5334000" y="2552700"/>
            <a:ext cx="2667000" cy="2667000"/>
          </a:xfrm>
          <a:prstGeom prst="rect">
            <a:avLst/>
          </a:prstGeom>
          <a:noFill/>
          <a:ln w="9525">
            <a:noFill/>
            <a:miter lim="800000"/>
            <a:headEnd/>
            <a:tailEnd/>
          </a:ln>
        </p:spPr>
      </p:pic>
      <p:sp>
        <p:nvSpPr>
          <p:cNvPr id="205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4CCF8961-40D7-44B3-B4AA-F2324E9B4124}" type="slidenum">
              <a:rPr lang="en-US" sz="1400" b="1" i="1" smtClean="0"/>
              <a:pPr/>
              <a:t>16</a:t>
            </a:fld>
            <a:endParaRPr lang="en-US" sz="1400" b="1" i="1" smtClean="0"/>
          </a:p>
        </p:txBody>
      </p:sp>
      <p:pic>
        <p:nvPicPr>
          <p:cNvPr id="2055" name="Picture 5" descr="tigucrestlarg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2056" name="Group 6"/>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3"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1190625"/>
          </a:xfrm>
          <a:prstGeom prst="rect">
            <a:avLst/>
          </a:prstGeom>
          <a:noFill/>
          <a:ln w="9525">
            <a:noFill/>
            <a:miter lim="800000"/>
            <a:headEnd/>
            <a:tailEnd/>
          </a:ln>
        </p:spPr>
        <p:txBody>
          <a:bodyPr>
            <a:spAutoFit/>
          </a:bodyPr>
          <a:lstStyle/>
          <a:p>
            <a:r>
              <a:rPr lang="en-US" sz="3600" b="1" dirty="0">
                <a:solidFill>
                  <a:srgbClr val="008000"/>
                </a:solidFill>
              </a:rPr>
              <a:t>Legal Basis for</a:t>
            </a:r>
          </a:p>
          <a:p>
            <a:r>
              <a:rPr lang="en-US" sz="3600" b="1" dirty="0">
                <a:solidFill>
                  <a:srgbClr val="008000"/>
                </a:solidFill>
              </a:rPr>
              <a:t> Army National Guard</a:t>
            </a:r>
          </a:p>
        </p:txBody>
      </p:sp>
      <p:sp>
        <p:nvSpPr>
          <p:cNvPr id="45059" name="Text Box 4"/>
          <p:cNvSpPr txBox="1">
            <a:spLocks noChangeArrowheads="1"/>
          </p:cNvSpPr>
          <p:nvPr/>
        </p:nvSpPr>
        <p:spPr bwMode="auto">
          <a:xfrm>
            <a:off x="381000" y="2133600"/>
            <a:ext cx="8610600" cy="3295650"/>
          </a:xfrm>
          <a:prstGeom prst="rect">
            <a:avLst/>
          </a:prstGeom>
          <a:noFill/>
          <a:ln w="9525">
            <a:noFill/>
            <a:miter lim="800000"/>
            <a:headEnd/>
            <a:tailEnd/>
          </a:ln>
        </p:spPr>
        <p:txBody>
          <a:bodyPr>
            <a:spAutoFit/>
          </a:bodyPr>
          <a:lstStyle/>
          <a:p>
            <a:pPr algn="l">
              <a:spcBef>
                <a:spcPct val="50000"/>
              </a:spcBef>
            </a:pPr>
            <a:r>
              <a:rPr lang="en-US" b="1" u="sng"/>
              <a:t>Title 32, United States Code, Section 10107</a:t>
            </a:r>
          </a:p>
          <a:p>
            <a:pPr algn="l">
              <a:spcBef>
                <a:spcPct val="50000"/>
              </a:spcBef>
            </a:pPr>
            <a:r>
              <a:rPr lang="en-US" b="1"/>
              <a:t>“In accordance with the traditional military policy of the United States, it is essential that the strength and organization of the Army National Guard and the Air National Guard as an integral part of the first line defenses of the United States be maintained and assured at all times.”</a:t>
            </a:r>
          </a:p>
        </p:txBody>
      </p:sp>
      <p:pic>
        <p:nvPicPr>
          <p:cNvPr id="45060" name="Picture 5" descr="BS01009_"/>
          <p:cNvPicPr>
            <a:picLocks noChangeAspect="1" noChangeArrowheads="1"/>
          </p:cNvPicPr>
          <p:nvPr/>
        </p:nvPicPr>
        <p:blipFill>
          <a:blip r:embed="rId3" cstate="print"/>
          <a:srcRect/>
          <a:stretch>
            <a:fillRect/>
          </a:stretch>
        </p:blipFill>
        <p:spPr bwMode="auto">
          <a:xfrm>
            <a:off x="7239000" y="5165725"/>
            <a:ext cx="1676400" cy="1238250"/>
          </a:xfrm>
          <a:prstGeom prst="rect">
            <a:avLst/>
          </a:prstGeom>
          <a:noFill/>
          <a:ln w="9525">
            <a:noFill/>
            <a:miter lim="800000"/>
            <a:headEnd/>
            <a:tailEnd/>
          </a:ln>
        </p:spPr>
      </p:pic>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9D77330E-77F0-4824-B031-AD6A8B07E3C1}" type="slidenum">
              <a:rPr lang="en-US" sz="1400" b="1" i="1" smtClean="0"/>
              <a:pPr/>
              <a:t>17</a:t>
            </a:fld>
            <a:endParaRPr lang="en-US" sz="1400" b="1" i="1" smtClean="0"/>
          </a:p>
        </p:txBody>
      </p:sp>
      <p:pic>
        <p:nvPicPr>
          <p:cNvPr id="4506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1200329"/>
          </a:xfrm>
          <a:prstGeom prst="rect">
            <a:avLst/>
          </a:prstGeom>
          <a:noFill/>
          <a:ln w="9525">
            <a:noFill/>
            <a:miter lim="800000"/>
            <a:headEnd/>
            <a:tailEnd/>
          </a:ln>
        </p:spPr>
        <p:txBody>
          <a:bodyPr>
            <a:spAutoFit/>
          </a:bodyPr>
          <a:lstStyle/>
          <a:p>
            <a:r>
              <a:rPr lang="en-US" sz="3600" b="1" dirty="0" smtClean="0">
                <a:solidFill>
                  <a:srgbClr val="008000"/>
                </a:solidFill>
              </a:rPr>
              <a:t>Army National Guard - Mission </a:t>
            </a:r>
            <a:endParaRPr lang="en-US" sz="3600" b="1" dirty="0">
              <a:solidFill>
                <a:srgbClr val="008000"/>
              </a:solidFill>
            </a:endParaRPr>
          </a:p>
        </p:txBody>
      </p:sp>
      <p:sp>
        <p:nvSpPr>
          <p:cNvPr id="45059" name="Text Box 4"/>
          <p:cNvSpPr txBox="1">
            <a:spLocks noChangeArrowheads="1"/>
          </p:cNvSpPr>
          <p:nvPr/>
        </p:nvSpPr>
        <p:spPr bwMode="auto">
          <a:xfrm>
            <a:off x="381000" y="2133600"/>
            <a:ext cx="8610600" cy="2246769"/>
          </a:xfrm>
          <a:prstGeom prst="rect">
            <a:avLst/>
          </a:prstGeom>
          <a:noFill/>
          <a:ln w="9525">
            <a:noFill/>
            <a:miter lim="800000"/>
            <a:headEnd/>
            <a:tailEnd/>
          </a:ln>
        </p:spPr>
        <p:txBody>
          <a:bodyPr>
            <a:spAutoFit/>
          </a:bodyPr>
          <a:lstStyle/>
          <a:p>
            <a:pPr algn="l"/>
            <a:r>
              <a:rPr lang="en-US" b="1" dirty="0" smtClean="0"/>
              <a:t>The </a:t>
            </a:r>
            <a:r>
              <a:rPr lang="en-US" b="1" dirty="0"/>
              <a:t>Army National Guard, a community-based Operational Force that serves as the primary Combat Reserve of the Army, provides ready units to support global and domestic requirements. </a:t>
            </a:r>
          </a:p>
        </p:txBody>
      </p:sp>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9D77330E-77F0-4824-B031-AD6A8B07E3C1}" type="slidenum">
              <a:rPr lang="en-US" sz="1400" b="1" i="1" smtClean="0"/>
              <a:pPr/>
              <a:t>18</a:t>
            </a:fld>
            <a:endParaRPr lang="en-US" sz="1400" b="1" i="1" smtClean="0"/>
          </a:p>
        </p:txBody>
      </p:sp>
      <p:pic>
        <p:nvPicPr>
          <p:cNvPr id="45062"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2" name="TextBox 1"/>
          <p:cNvSpPr txBox="1"/>
          <p:nvPr/>
        </p:nvSpPr>
        <p:spPr>
          <a:xfrm>
            <a:off x="3785470" y="6093023"/>
            <a:ext cx="5129930" cy="307777"/>
          </a:xfrm>
          <a:prstGeom prst="rect">
            <a:avLst/>
          </a:prstGeom>
          <a:noFill/>
        </p:spPr>
        <p:txBody>
          <a:bodyPr wrap="none" rtlCol="0">
            <a:spAutoFit/>
          </a:bodyPr>
          <a:lstStyle/>
          <a:p>
            <a:r>
              <a:rPr lang="en-US" sz="1400" dirty="0" smtClean="0"/>
              <a:t>Army </a:t>
            </a:r>
            <a:r>
              <a:rPr lang="en-US" sz="1400" dirty="0"/>
              <a:t>National Guard 2014-2020 Strategic Planning Guidance </a:t>
            </a:r>
          </a:p>
        </p:txBody>
      </p:sp>
    </p:spTree>
    <p:extLst>
      <p:ext uri="{BB962C8B-B14F-4D97-AF65-F5344CB8AC3E}">
        <p14:creationId xmlns:p14="http://schemas.microsoft.com/office/powerpoint/2010/main" val="1648890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762000" y="228600"/>
            <a:ext cx="7620000" cy="1200150"/>
          </a:xfrm>
          <a:prstGeom prst="rect">
            <a:avLst/>
          </a:prstGeom>
          <a:noFill/>
          <a:ln w="9525">
            <a:noFill/>
            <a:miter lim="800000"/>
            <a:headEnd/>
            <a:tailEnd/>
          </a:ln>
        </p:spPr>
        <p:txBody>
          <a:bodyPr>
            <a:spAutoFit/>
          </a:bodyPr>
          <a:lstStyle/>
          <a:p>
            <a:r>
              <a:rPr lang="en-US" sz="3600" b="1" dirty="0">
                <a:solidFill>
                  <a:srgbClr val="008000"/>
                </a:solidFill>
              </a:rPr>
              <a:t>Dual Missions for </a:t>
            </a:r>
          </a:p>
          <a:p>
            <a:r>
              <a:rPr lang="en-US" sz="3600" b="1" dirty="0">
                <a:solidFill>
                  <a:srgbClr val="008000"/>
                </a:solidFill>
              </a:rPr>
              <a:t>National Guard</a:t>
            </a:r>
          </a:p>
        </p:txBody>
      </p:sp>
      <p:sp>
        <p:nvSpPr>
          <p:cNvPr id="46083" name="Text Box 4"/>
          <p:cNvSpPr txBox="1">
            <a:spLocks noChangeArrowheads="1"/>
          </p:cNvSpPr>
          <p:nvPr/>
        </p:nvSpPr>
        <p:spPr bwMode="auto">
          <a:xfrm>
            <a:off x="228600" y="2133600"/>
            <a:ext cx="8458200" cy="3722688"/>
          </a:xfrm>
          <a:prstGeom prst="rect">
            <a:avLst/>
          </a:prstGeom>
          <a:noFill/>
          <a:ln w="9525">
            <a:noFill/>
            <a:miter lim="800000"/>
            <a:headEnd/>
            <a:tailEnd/>
          </a:ln>
        </p:spPr>
        <p:txBody>
          <a:bodyPr>
            <a:spAutoFit/>
          </a:bodyPr>
          <a:lstStyle/>
          <a:p>
            <a:pPr algn="l">
              <a:spcBef>
                <a:spcPct val="50000"/>
              </a:spcBef>
              <a:buFontTx/>
              <a:buChar char="•"/>
            </a:pPr>
            <a:r>
              <a:rPr lang="en-US" b="1">
                <a:solidFill>
                  <a:srgbClr val="FF0000"/>
                </a:solidFill>
                <a:latin typeface="Times New Roman" pitchFamily="18" charset="0"/>
              </a:rPr>
              <a:t>   </a:t>
            </a:r>
            <a:r>
              <a:rPr lang="en-US" b="1" u="sng">
                <a:solidFill>
                  <a:srgbClr val="FF0000"/>
                </a:solidFill>
              </a:rPr>
              <a:t>Federal:</a:t>
            </a:r>
            <a:r>
              <a:rPr lang="en-US"/>
              <a:t>  </a:t>
            </a:r>
            <a:r>
              <a:rPr lang="en-US" b="1"/>
              <a:t>To maintain combat-ready units and trained personnel available to mobilize and deploy in support of the National Military Strategy.</a:t>
            </a:r>
          </a:p>
          <a:p>
            <a:pPr algn="l">
              <a:spcBef>
                <a:spcPct val="50000"/>
              </a:spcBef>
              <a:buClr>
                <a:srgbClr val="008000"/>
              </a:buClr>
              <a:buFontTx/>
              <a:buChar char="•"/>
            </a:pPr>
            <a:r>
              <a:rPr lang="en-US" b="1">
                <a:solidFill>
                  <a:srgbClr val="FF0000"/>
                </a:solidFill>
              </a:rPr>
              <a:t>   </a:t>
            </a:r>
            <a:r>
              <a:rPr lang="en-US" b="1" u="sng">
                <a:solidFill>
                  <a:srgbClr val="008000"/>
                </a:solidFill>
              </a:rPr>
              <a:t>State:</a:t>
            </a:r>
            <a:r>
              <a:rPr lang="en-US"/>
              <a:t>  </a:t>
            </a:r>
            <a:r>
              <a:rPr lang="en-US" b="1"/>
              <a:t>To function efficiently for the protection of life and property and to preserve peace, order, and public safety under State authorities.</a:t>
            </a:r>
          </a:p>
        </p:txBody>
      </p:sp>
      <p:sp>
        <p:nvSpPr>
          <p:cNvPr id="4608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B02A239B-4E21-4744-9B66-2CA252344B2D}" type="slidenum">
              <a:rPr lang="en-US" sz="1400" b="1" i="1" smtClean="0"/>
              <a:pPr/>
              <a:t>19</a:t>
            </a:fld>
            <a:endParaRPr lang="en-US" sz="1400" b="1" i="1" smtClean="0"/>
          </a:p>
        </p:txBody>
      </p:sp>
      <p:pic>
        <p:nvPicPr>
          <p:cNvPr id="46085"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6086"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7086600" cy="1143000"/>
          </a:xfrm>
        </p:spPr>
        <p:txBody>
          <a:bodyPr/>
          <a:lstStyle/>
          <a:p>
            <a:pPr eaLnBrk="1" hangingPunct="1"/>
            <a:r>
              <a:rPr lang="en-US" sz="3600" dirty="0" smtClean="0">
                <a:solidFill>
                  <a:schemeClr val="tx1"/>
                </a:solidFill>
              </a:rPr>
              <a:t>Why Cover the Components? We are One Army</a:t>
            </a:r>
          </a:p>
        </p:txBody>
      </p:sp>
      <p:sp>
        <p:nvSpPr>
          <p:cNvPr id="300035" name="Rectangle 3"/>
          <p:cNvSpPr>
            <a:spLocks noGrp="1" noChangeArrowheads="1"/>
          </p:cNvSpPr>
          <p:nvPr>
            <p:ph type="body" idx="1"/>
          </p:nvPr>
        </p:nvSpPr>
        <p:spPr>
          <a:xfrm>
            <a:off x="76200" y="1981200"/>
            <a:ext cx="8839200" cy="4495800"/>
          </a:xfrm>
        </p:spPr>
        <p:txBody>
          <a:bodyPr/>
          <a:lstStyle/>
          <a:p>
            <a:pPr eaLnBrk="1" hangingPunct="1">
              <a:buFontTx/>
              <a:buNone/>
            </a:pPr>
            <a:r>
              <a:rPr lang="en-US" sz="2800" smtClean="0"/>
              <a:t>   To provide all prospective                                   Inspector General students                                     </a:t>
            </a:r>
            <a:r>
              <a:rPr lang="en-US" sz="2800" smtClean="0">
                <a:solidFill>
                  <a:srgbClr val="0000FF"/>
                </a:solidFill>
              </a:rPr>
              <a:t>-- Active Component,                                      National Guard, and U.S.                                   Army Reserve Soldiers;                                 members of other Armed                               Services; and Department of the Army Civilians (DAC) --</a:t>
            </a:r>
            <a:r>
              <a:rPr lang="en-US" sz="2800" smtClean="0"/>
              <a:t> with a fundamental understanding of the uniqueness of the various Army Components within the context of the Army IG system. </a:t>
            </a:r>
          </a:p>
        </p:txBody>
      </p:sp>
      <p:pic>
        <p:nvPicPr>
          <p:cNvPr id="33796" name="Picture 4" descr="http://www3.images.coolspotters.com/photos/26540/DFE251b2A98716ae__profile.jpg"/>
          <p:cNvPicPr>
            <a:picLocks noChangeAspect="1" noChangeArrowheads="1"/>
          </p:cNvPicPr>
          <p:nvPr/>
        </p:nvPicPr>
        <p:blipFill>
          <a:blip r:embed="rId3" cstate="print"/>
          <a:srcRect/>
          <a:stretch>
            <a:fillRect/>
          </a:stretch>
        </p:blipFill>
        <p:spPr bwMode="auto">
          <a:xfrm>
            <a:off x="5334000" y="1371600"/>
            <a:ext cx="3124200" cy="3124200"/>
          </a:xfrm>
          <a:prstGeom prst="rect">
            <a:avLst/>
          </a:prstGeom>
          <a:noFill/>
          <a:ln w="9525">
            <a:noFill/>
            <a:miter lim="800000"/>
            <a:headEnd/>
            <a:tailEnd/>
          </a:ln>
        </p:spPr>
      </p:pic>
      <p:sp>
        <p:nvSpPr>
          <p:cNvPr id="3379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5FEBD07-F90D-4AE5-8248-083D9DB2F1A1}" type="slidenum">
              <a:rPr lang="en-US" sz="1400" b="1" i="1" smtClean="0"/>
              <a:pPr/>
              <a:t>2</a:t>
            </a:fld>
            <a:endParaRPr lang="en-US" sz="1400" b="1" i="1" smtClean="0"/>
          </a:p>
        </p:txBody>
      </p:sp>
      <p:pic>
        <p:nvPicPr>
          <p:cNvPr id="33798"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3799" name="Group 6"/>
          <p:cNvGrpSpPr>
            <a:grpSpLocks/>
          </p:cNvGrpSpPr>
          <p:nvPr/>
        </p:nvGrpSpPr>
        <p:grpSpPr bwMode="auto">
          <a:xfrm>
            <a:off x="228600" y="6477000"/>
            <a:ext cx="5105400" cy="152400"/>
            <a:chOff x="192" y="3792"/>
            <a:chExt cx="3216" cy="96"/>
          </a:xfrm>
        </p:grpSpPr>
        <p:sp>
          <p:nvSpPr>
            <p:cNvPr id="15"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6"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7"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1"/>
          <p:cNvGrpSpPr>
            <a:grpSpLocks/>
          </p:cNvGrpSpPr>
          <p:nvPr/>
        </p:nvGrpSpPr>
        <p:grpSpPr bwMode="auto">
          <a:xfrm>
            <a:off x="7162800" y="138113"/>
            <a:ext cx="1231900" cy="1219200"/>
            <a:chOff x="7467600" y="76200"/>
            <a:chExt cx="1231900" cy="1219200"/>
          </a:xfrm>
        </p:grpSpPr>
        <p:sp>
          <p:nvSpPr>
            <p:cNvPr id="44"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47155"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1 </a:t>
              </a:r>
            </a:p>
          </p:txBody>
        </p:sp>
      </p:grpSp>
      <p:grpSp>
        <p:nvGrpSpPr>
          <p:cNvPr id="47107" name="Group 51"/>
          <p:cNvGrpSpPr>
            <a:grpSpLocks/>
          </p:cNvGrpSpPr>
          <p:nvPr/>
        </p:nvGrpSpPr>
        <p:grpSpPr bwMode="auto">
          <a:xfrm>
            <a:off x="179387" y="762000"/>
            <a:ext cx="8888413" cy="4722813"/>
            <a:chOff x="103188" y="762000"/>
            <a:chExt cx="8888412" cy="4722813"/>
          </a:xfrm>
        </p:grpSpPr>
        <p:sp>
          <p:nvSpPr>
            <p:cNvPr id="47114" name="Line 77"/>
            <p:cNvSpPr>
              <a:spLocks noChangeShapeType="1"/>
            </p:cNvSpPr>
            <p:nvPr/>
          </p:nvSpPr>
          <p:spPr bwMode="auto">
            <a:xfrm>
              <a:off x="4011613" y="4267200"/>
              <a:ext cx="1828800" cy="0"/>
            </a:xfrm>
            <a:prstGeom prst="line">
              <a:avLst/>
            </a:prstGeom>
            <a:noFill/>
            <a:ln w="38100">
              <a:solidFill>
                <a:schemeClr val="tx1"/>
              </a:solidFill>
              <a:prstDash val="dash"/>
              <a:round/>
              <a:headEnd/>
              <a:tailEnd/>
            </a:ln>
          </p:spPr>
          <p:txBody>
            <a:bodyPr wrap="none"/>
            <a:lstStyle/>
            <a:p>
              <a:endParaRPr lang="en-US"/>
            </a:p>
          </p:txBody>
        </p:sp>
        <p:sp>
          <p:nvSpPr>
            <p:cNvPr id="47115" name="Line 67"/>
            <p:cNvSpPr>
              <a:spLocks noChangeShapeType="1"/>
            </p:cNvSpPr>
            <p:nvPr/>
          </p:nvSpPr>
          <p:spPr bwMode="auto">
            <a:xfrm>
              <a:off x="2925763" y="2651125"/>
              <a:ext cx="0" cy="1006475"/>
            </a:xfrm>
            <a:prstGeom prst="line">
              <a:avLst/>
            </a:prstGeom>
            <a:noFill/>
            <a:ln w="38100">
              <a:solidFill>
                <a:schemeClr val="tx1"/>
              </a:solidFill>
              <a:round/>
              <a:headEnd/>
              <a:tailEnd/>
            </a:ln>
          </p:spPr>
          <p:txBody>
            <a:bodyPr wrap="none"/>
            <a:lstStyle/>
            <a:p>
              <a:endParaRPr lang="en-US"/>
            </a:p>
          </p:txBody>
        </p:sp>
        <p:sp>
          <p:nvSpPr>
            <p:cNvPr id="47116" name="Line 85"/>
            <p:cNvSpPr>
              <a:spLocks noChangeShapeType="1"/>
            </p:cNvSpPr>
            <p:nvPr/>
          </p:nvSpPr>
          <p:spPr bwMode="auto">
            <a:xfrm>
              <a:off x="6858000" y="5257800"/>
              <a:ext cx="533400" cy="0"/>
            </a:xfrm>
            <a:prstGeom prst="line">
              <a:avLst/>
            </a:prstGeom>
            <a:noFill/>
            <a:ln w="38100">
              <a:solidFill>
                <a:schemeClr val="tx1"/>
              </a:solidFill>
              <a:round/>
              <a:headEnd/>
              <a:tailEnd/>
            </a:ln>
          </p:spPr>
          <p:txBody>
            <a:bodyPr wrap="none"/>
            <a:lstStyle/>
            <a:p>
              <a:endParaRPr lang="en-US"/>
            </a:p>
          </p:txBody>
        </p:sp>
        <p:sp>
          <p:nvSpPr>
            <p:cNvPr id="47117" name="Line 84"/>
            <p:cNvSpPr>
              <a:spLocks noChangeShapeType="1"/>
            </p:cNvSpPr>
            <p:nvPr/>
          </p:nvSpPr>
          <p:spPr bwMode="auto">
            <a:xfrm>
              <a:off x="7108825" y="2971800"/>
              <a:ext cx="22225" cy="2286000"/>
            </a:xfrm>
            <a:prstGeom prst="line">
              <a:avLst/>
            </a:prstGeom>
            <a:noFill/>
            <a:ln w="38100">
              <a:solidFill>
                <a:schemeClr val="tx1"/>
              </a:solidFill>
              <a:round/>
              <a:headEnd/>
              <a:tailEnd/>
            </a:ln>
          </p:spPr>
          <p:txBody>
            <a:bodyPr wrap="none"/>
            <a:lstStyle/>
            <a:p>
              <a:endParaRPr lang="en-US"/>
            </a:p>
          </p:txBody>
        </p:sp>
        <p:sp>
          <p:nvSpPr>
            <p:cNvPr id="47118" name="Line 76"/>
            <p:cNvSpPr>
              <a:spLocks noChangeShapeType="1"/>
            </p:cNvSpPr>
            <p:nvPr/>
          </p:nvSpPr>
          <p:spPr bwMode="auto">
            <a:xfrm>
              <a:off x="1752600" y="5257800"/>
              <a:ext cx="533400" cy="0"/>
            </a:xfrm>
            <a:prstGeom prst="line">
              <a:avLst/>
            </a:prstGeom>
            <a:noFill/>
            <a:ln w="38100">
              <a:solidFill>
                <a:schemeClr val="tx1"/>
              </a:solidFill>
              <a:round/>
              <a:headEnd/>
              <a:tailEnd/>
            </a:ln>
          </p:spPr>
          <p:txBody>
            <a:bodyPr wrap="none"/>
            <a:lstStyle/>
            <a:p>
              <a:endParaRPr lang="en-US"/>
            </a:p>
          </p:txBody>
        </p:sp>
        <p:sp>
          <p:nvSpPr>
            <p:cNvPr id="47119" name="Line 73"/>
            <p:cNvSpPr>
              <a:spLocks noChangeShapeType="1"/>
            </p:cNvSpPr>
            <p:nvPr/>
          </p:nvSpPr>
          <p:spPr bwMode="auto">
            <a:xfrm flipV="1">
              <a:off x="2743200" y="2133600"/>
              <a:ext cx="0" cy="182563"/>
            </a:xfrm>
            <a:prstGeom prst="line">
              <a:avLst/>
            </a:prstGeom>
            <a:noFill/>
            <a:ln w="38100">
              <a:solidFill>
                <a:schemeClr val="tx1"/>
              </a:solidFill>
              <a:round/>
              <a:headEnd/>
              <a:tailEnd/>
            </a:ln>
          </p:spPr>
          <p:txBody>
            <a:bodyPr wrap="none"/>
            <a:lstStyle/>
            <a:p>
              <a:endParaRPr lang="en-US"/>
            </a:p>
          </p:txBody>
        </p:sp>
        <p:sp>
          <p:nvSpPr>
            <p:cNvPr id="47120" name="Line 75"/>
            <p:cNvSpPr>
              <a:spLocks noChangeShapeType="1"/>
            </p:cNvSpPr>
            <p:nvPr/>
          </p:nvSpPr>
          <p:spPr bwMode="auto">
            <a:xfrm flipV="1">
              <a:off x="1144588" y="2770188"/>
              <a:ext cx="1462087" cy="0"/>
            </a:xfrm>
            <a:prstGeom prst="line">
              <a:avLst/>
            </a:prstGeom>
            <a:noFill/>
            <a:ln w="38100">
              <a:solidFill>
                <a:schemeClr val="tx1"/>
              </a:solidFill>
              <a:round/>
              <a:headEnd/>
              <a:tailEnd/>
            </a:ln>
          </p:spPr>
          <p:txBody>
            <a:bodyPr wrap="none"/>
            <a:lstStyle/>
            <a:p>
              <a:endParaRPr lang="en-US"/>
            </a:p>
          </p:txBody>
        </p:sp>
        <p:sp>
          <p:nvSpPr>
            <p:cNvPr id="47121" name="Text Box 36"/>
            <p:cNvSpPr txBox="1">
              <a:spLocks noChangeArrowheads="1"/>
            </p:cNvSpPr>
            <p:nvPr/>
          </p:nvSpPr>
          <p:spPr bwMode="auto">
            <a:xfrm>
              <a:off x="3524250" y="852488"/>
              <a:ext cx="1463675" cy="769937"/>
            </a:xfrm>
            <a:prstGeom prst="rect">
              <a:avLst/>
            </a:prstGeom>
            <a:noFill/>
            <a:ln w="76200">
              <a:noFill/>
              <a:miter lim="800000"/>
              <a:headEnd/>
              <a:tailEnd/>
            </a:ln>
          </p:spPr>
          <p:txBody>
            <a:bodyPr wrap="none">
              <a:spAutoFit/>
            </a:bodyPr>
            <a:lstStyle/>
            <a:p>
              <a:r>
                <a:rPr lang="en-US" b="1">
                  <a:solidFill>
                    <a:srgbClr val="FF0000"/>
                  </a:solidFill>
                </a:rPr>
                <a:t>Federal</a:t>
              </a:r>
            </a:p>
            <a:p>
              <a:r>
                <a:rPr lang="en-US" sz="1600" b="1">
                  <a:solidFill>
                    <a:srgbClr val="FF0000"/>
                  </a:solidFill>
                </a:rPr>
                <a:t>Title 10</a:t>
              </a:r>
            </a:p>
          </p:txBody>
        </p:sp>
        <p:sp>
          <p:nvSpPr>
            <p:cNvPr id="47122" name="Line 38"/>
            <p:cNvSpPr>
              <a:spLocks noChangeShapeType="1"/>
            </p:cNvSpPr>
            <p:nvPr/>
          </p:nvSpPr>
          <p:spPr bwMode="auto">
            <a:xfrm flipV="1">
              <a:off x="4419600" y="762000"/>
              <a:ext cx="1143000" cy="1600200"/>
            </a:xfrm>
            <a:prstGeom prst="line">
              <a:avLst/>
            </a:prstGeom>
            <a:noFill/>
            <a:ln w="76200">
              <a:solidFill>
                <a:schemeClr val="tx1"/>
              </a:solidFill>
              <a:round/>
              <a:headEnd/>
              <a:tailEnd/>
            </a:ln>
          </p:spPr>
          <p:txBody>
            <a:bodyPr wrap="none"/>
            <a:lstStyle/>
            <a:p>
              <a:endParaRPr lang="en-US"/>
            </a:p>
          </p:txBody>
        </p:sp>
        <p:sp>
          <p:nvSpPr>
            <p:cNvPr id="47123" name="_s1037"/>
            <p:cNvSpPr>
              <a:spLocks noChangeArrowheads="1"/>
            </p:cNvSpPr>
            <p:nvPr/>
          </p:nvSpPr>
          <p:spPr bwMode="auto">
            <a:xfrm>
              <a:off x="1857375" y="1752600"/>
              <a:ext cx="1724025" cy="404813"/>
            </a:xfrm>
            <a:prstGeom prst="roundRect">
              <a:avLst>
                <a:gd name="adj" fmla="val 16667"/>
              </a:avLst>
            </a:prstGeom>
            <a:solidFill>
              <a:schemeClr val="bg1"/>
            </a:solidFill>
            <a:ln w="9525">
              <a:solidFill>
                <a:schemeClr val="tx1"/>
              </a:solidFill>
              <a:round/>
              <a:headEnd/>
              <a:tailEnd/>
            </a:ln>
          </p:spPr>
          <p:txBody>
            <a:bodyPr wrap="none" lIns="0" tIns="0" rIns="0" bIns="0" anchor="ctr"/>
            <a:lstStyle/>
            <a:p>
              <a:r>
                <a:rPr lang="en-US" sz="1200" b="1"/>
                <a:t>President</a:t>
              </a:r>
            </a:p>
          </p:txBody>
        </p:sp>
        <p:sp>
          <p:nvSpPr>
            <p:cNvPr id="47124" name="_s1038"/>
            <p:cNvSpPr>
              <a:spLocks noChangeArrowheads="1"/>
            </p:cNvSpPr>
            <p:nvPr/>
          </p:nvSpPr>
          <p:spPr bwMode="auto">
            <a:xfrm>
              <a:off x="1857375" y="2266950"/>
              <a:ext cx="1724025" cy="400050"/>
            </a:xfrm>
            <a:prstGeom prst="roundRect">
              <a:avLst>
                <a:gd name="adj" fmla="val 16667"/>
              </a:avLst>
            </a:prstGeom>
            <a:solidFill>
              <a:srgbClr val="C0C0C0"/>
            </a:solidFill>
            <a:ln w="9525">
              <a:solidFill>
                <a:schemeClr val="tx1"/>
              </a:solidFill>
              <a:round/>
              <a:headEnd/>
              <a:tailEnd/>
            </a:ln>
          </p:spPr>
          <p:txBody>
            <a:bodyPr wrap="none" lIns="0" tIns="0" rIns="0" bIns="0" anchor="ctr"/>
            <a:lstStyle/>
            <a:p>
              <a:r>
                <a:rPr lang="en-US" sz="1200" b="1"/>
                <a:t>Secretary of Defense</a:t>
              </a:r>
            </a:p>
          </p:txBody>
        </p:sp>
        <p:sp>
          <p:nvSpPr>
            <p:cNvPr id="47125" name="_s1039"/>
            <p:cNvSpPr>
              <a:spLocks noChangeArrowheads="1"/>
            </p:cNvSpPr>
            <p:nvPr/>
          </p:nvSpPr>
          <p:spPr bwMode="auto">
            <a:xfrm>
              <a:off x="304800" y="3657600"/>
              <a:ext cx="1477963" cy="403225"/>
            </a:xfrm>
            <a:prstGeom prst="roundRect">
              <a:avLst>
                <a:gd name="adj" fmla="val 16667"/>
              </a:avLst>
            </a:prstGeom>
            <a:solidFill>
              <a:srgbClr val="00CCFF"/>
            </a:solidFill>
            <a:ln w="9525">
              <a:solidFill>
                <a:schemeClr val="tx1"/>
              </a:solidFill>
              <a:round/>
              <a:headEnd/>
              <a:tailEnd/>
            </a:ln>
          </p:spPr>
          <p:txBody>
            <a:bodyPr wrap="none" lIns="0" tIns="0" rIns="0" bIns="0" anchor="ctr"/>
            <a:lstStyle/>
            <a:p>
              <a:r>
                <a:rPr lang="en-US" sz="1200" b="1"/>
                <a:t>Secretary </a:t>
              </a:r>
            </a:p>
            <a:p>
              <a:r>
                <a:rPr lang="en-US" sz="1200" b="1"/>
                <a:t>of the Air Force</a:t>
              </a:r>
            </a:p>
          </p:txBody>
        </p:sp>
        <p:sp>
          <p:nvSpPr>
            <p:cNvPr id="47126" name="_s1040"/>
            <p:cNvSpPr>
              <a:spLocks noChangeArrowheads="1"/>
            </p:cNvSpPr>
            <p:nvPr/>
          </p:nvSpPr>
          <p:spPr bwMode="auto">
            <a:xfrm>
              <a:off x="2179638" y="2951163"/>
              <a:ext cx="1477962" cy="401637"/>
            </a:xfrm>
            <a:prstGeom prst="roundRect">
              <a:avLst>
                <a:gd name="adj" fmla="val 16667"/>
              </a:avLst>
            </a:prstGeom>
            <a:solidFill>
              <a:srgbClr val="CC66FF"/>
            </a:solidFill>
            <a:ln w="9525">
              <a:solidFill>
                <a:schemeClr val="tx1"/>
              </a:solidFill>
              <a:round/>
              <a:headEnd/>
              <a:tailEnd/>
            </a:ln>
          </p:spPr>
          <p:txBody>
            <a:bodyPr wrap="none" lIns="0" tIns="0" rIns="0" bIns="0" anchor="ctr"/>
            <a:lstStyle/>
            <a:p>
              <a:r>
                <a:rPr lang="en-US" sz="1200" b="1">
                  <a:solidFill>
                    <a:schemeClr val="bg1"/>
                  </a:solidFill>
                </a:rPr>
                <a:t>Chairman,</a:t>
              </a:r>
            </a:p>
            <a:p>
              <a:r>
                <a:rPr lang="en-US" sz="1200" b="1">
                  <a:solidFill>
                    <a:schemeClr val="bg1"/>
                  </a:solidFill>
                </a:rPr>
                <a:t>Joint Chiefs of Staff</a:t>
              </a:r>
            </a:p>
          </p:txBody>
        </p:sp>
        <p:sp>
          <p:nvSpPr>
            <p:cNvPr id="47127" name="_s1041"/>
            <p:cNvSpPr>
              <a:spLocks noChangeArrowheads="1"/>
            </p:cNvSpPr>
            <p:nvPr/>
          </p:nvSpPr>
          <p:spPr bwMode="auto">
            <a:xfrm>
              <a:off x="2044700" y="3638550"/>
              <a:ext cx="1725613" cy="400050"/>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1200" b="1" dirty="0"/>
                <a:t>Chief, </a:t>
              </a:r>
              <a:r>
                <a:rPr lang="en-US" sz="1200" b="1" dirty="0" smtClean="0"/>
                <a:t>National </a:t>
              </a:r>
            </a:p>
            <a:p>
              <a:r>
                <a:rPr lang="en-US" sz="1200" b="1" dirty="0" smtClean="0"/>
                <a:t>Guard Bureau </a:t>
              </a:r>
              <a:endParaRPr lang="en-US" sz="1200" b="1" dirty="0"/>
            </a:p>
          </p:txBody>
        </p:sp>
        <p:sp>
          <p:nvSpPr>
            <p:cNvPr id="47128" name="_s1042"/>
            <p:cNvSpPr>
              <a:spLocks noChangeArrowheads="1"/>
            </p:cNvSpPr>
            <p:nvPr/>
          </p:nvSpPr>
          <p:spPr bwMode="auto">
            <a:xfrm>
              <a:off x="103188" y="5005388"/>
              <a:ext cx="1728787" cy="404812"/>
            </a:xfrm>
            <a:prstGeom prst="roundRect">
              <a:avLst>
                <a:gd name="adj" fmla="val 16667"/>
              </a:avLst>
            </a:prstGeom>
            <a:solidFill>
              <a:srgbClr val="00CCFF"/>
            </a:solidFill>
            <a:ln w="9525">
              <a:solidFill>
                <a:schemeClr val="tx1"/>
              </a:solidFill>
              <a:round/>
              <a:headEnd/>
              <a:tailEnd/>
            </a:ln>
          </p:spPr>
          <p:txBody>
            <a:bodyPr wrap="none" lIns="0" tIns="0" rIns="0" bIns="0" anchor="ctr"/>
            <a:lstStyle/>
            <a:p>
              <a:r>
                <a:rPr lang="en-US" sz="1200" b="1" dirty="0"/>
                <a:t>Director</a:t>
              </a:r>
              <a:r>
                <a:rPr lang="en-US" sz="1200" b="1" dirty="0" smtClean="0"/>
                <a:t>, </a:t>
              </a:r>
            </a:p>
            <a:p>
              <a:r>
                <a:rPr lang="en-US" sz="1200" b="1" dirty="0" smtClean="0"/>
                <a:t>Air National Guard</a:t>
              </a:r>
              <a:endParaRPr lang="en-US" sz="1200" b="1" dirty="0"/>
            </a:p>
          </p:txBody>
        </p:sp>
        <p:sp>
          <p:nvSpPr>
            <p:cNvPr id="47129" name="_s1033"/>
            <p:cNvSpPr>
              <a:spLocks noChangeArrowheads="1"/>
            </p:cNvSpPr>
            <p:nvPr/>
          </p:nvSpPr>
          <p:spPr bwMode="auto">
            <a:xfrm>
              <a:off x="5257800" y="5029200"/>
              <a:ext cx="1724025" cy="4556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1200" b="1"/>
                <a:t>Army National Guard </a:t>
              </a:r>
            </a:p>
            <a:p>
              <a:r>
                <a:rPr lang="en-US" sz="1200" b="1"/>
                <a:t>Units</a:t>
              </a:r>
            </a:p>
          </p:txBody>
        </p:sp>
        <p:sp>
          <p:nvSpPr>
            <p:cNvPr id="47130" name="_s1034"/>
            <p:cNvSpPr>
              <a:spLocks noChangeArrowheads="1"/>
            </p:cNvSpPr>
            <p:nvPr/>
          </p:nvSpPr>
          <p:spPr bwMode="auto">
            <a:xfrm>
              <a:off x="7267575" y="5029200"/>
              <a:ext cx="1724025" cy="455613"/>
            </a:xfrm>
            <a:prstGeom prst="roundRect">
              <a:avLst>
                <a:gd name="adj" fmla="val 16667"/>
              </a:avLst>
            </a:prstGeom>
            <a:solidFill>
              <a:srgbClr val="00CCFF"/>
            </a:solidFill>
            <a:ln w="9525">
              <a:solidFill>
                <a:schemeClr val="tx1"/>
              </a:solidFill>
              <a:round/>
              <a:headEnd/>
              <a:tailEnd/>
            </a:ln>
          </p:spPr>
          <p:txBody>
            <a:bodyPr wrap="none" lIns="0" tIns="0" rIns="0" bIns="0" anchor="ctr"/>
            <a:lstStyle/>
            <a:p>
              <a:r>
                <a:rPr lang="en-US" sz="1200" b="1"/>
                <a:t>Air National Guard </a:t>
              </a:r>
            </a:p>
            <a:p>
              <a:r>
                <a:rPr lang="en-US" sz="1200" b="1"/>
                <a:t>Units</a:t>
              </a:r>
            </a:p>
          </p:txBody>
        </p:sp>
        <p:sp>
          <p:nvSpPr>
            <p:cNvPr id="47131" name="_s1041"/>
            <p:cNvSpPr>
              <a:spLocks noChangeArrowheads="1"/>
            </p:cNvSpPr>
            <p:nvPr/>
          </p:nvSpPr>
          <p:spPr bwMode="auto">
            <a:xfrm>
              <a:off x="6270625" y="3581400"/>
              <a:ext cx="1725613" cy="400050"/>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1200" b="1" dirty="0"/>
                <a:t>The Adjutant </a:t>
              </a:r>
              <a:r>
                <a:rPr lang="en-US" sz="1200" b="1" dirty="0" smtClean="0"/>
                <a:t>General</a:t>
              </a:r>
            </a:p>
          </p:txBody>
        </p:sp>
        <p:sp>
          <p:nvSpPr>
            <p:cNvPr id="47132" name="_s1037"/>
            <p:cNvSpPr>
              <a:spLocks noChangeArrowheads="1"/>
            </p:cNvSpPr>
            <p:nvPr/>
          </p:nvSpPr>
          <p:spPr bwMode="auto">
            <a:xfrm>
              <a:off x="6270625" y="2895600"/>
              <a:ext cx="1724025" cy="404813"/>
            </a:xfrm>
            <a:prstGeom prst="roundRect">
              <a:avLst>
                <a:gd name="adj" fmla="val 16667"/>
              </a:avLst>
            </a:prstGeom>
            <a:solidFill>
              <a:schemeClr val="bg1"/>
            </a:solidFill>
            <a:ln w="9525">
              <a:solidFill>
                <a:schemeClr val="tx1"/>
              </a:solidFill>
              <a:round/>
              <a:headEnd/>
              <a:tailEnd/>
            </a:ln>
          </p:spPr>
          <p:txBody>
            <a:bodyPr wrap="none" lIns="0" tIns="0" rIns="0" bIns="0" anchor="ctr"/>
            <a:lstStyle/>
            <a:p>
              <a:r>
                <a:rPr lang="en-US" sz="1200" b="1"/>
                <a:t>Governor</a:t>
              </a:r>
            </a:p>
          </p:txBody>
        </p:sp>
        <p:sp>
          <p:nvSpPr>
            <p:cNvPr id="47135" name="Text Box 37"/>
            <p:cNvSpPr txBox="1">
              <a:spLocks noChangeArrowheads="1"/>
            </p:cNvSpPr>
            <p:nvPr/>
          </p:nvSpPr>
          <p:spPr bwMode="auto">
            <a:xfrm>
              <a:off x="5035799" y="1690688"/>
              <a:ext cx="1064714" cy="769441"/>
            </a:xfrm>
            <a:prstGeom prst="rect">
              <a:avLst/>
            </a:prstGeom>
            <a:noFill/>
            <a:ln w="76200">
              <a:noFill/>
              <a:miter lim="800000"/>
              <a:headEnd/>
              <a:tailEnd/>
            </a:ln>
          </p:spPr>
          <p:txBody>
            <a:bodyPr wrap="none">
              <a:spAutoFit/>
            </a:bodyPr>
            <a:lstStyle/>
            <a:p>
              <a:r>
                <a:rPr lang="en-US" b="1" dirty="0" smtClean="0">
                  <a:solidFill>
                    <a:srgbClr val="008000"/>
                  </a:solidFill>
                </a:rPr>
                <a:t>State</a:t>
              </a:r>
              <a:endParaRPr lang="en-US" b="1" dirty="0">
                <a:solidFill>
                  <a:srgbClr val="008000"/>
                </a:solidFill>
              </a:endParaRPr>
            </a:p>
            <a:p>
              <a:r>
                <a:rPr lang="en-US" sz="1600" b="1" dirty="0">
                  <a:solidFill>
                    <a:srgbClr val="008000"/>
                  </a:solidFill>
                </a:rPr>
                <a:t>Title 32</a:t>
              </a:r>
            </a:p>
          </p:txBody>
        </p:sp>
        <p:sp>
          <p:nvSpPr>
            <p:cNvPr id="47136" name="_s1040"/>
            <p:cNvSpPr>
              <a:spLocks noChangeArrowheads="1"/>
            </p:cNvSpPr>
            <p:nvPr/>
          </p:nvSpPr>
          <p:spPr bwMode="auto">
            <a:xfrm>
              <a:off x="4084638" y="3635375"/>
              <a:ext cx="1477962" cy="40163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1200" b="1"/>
                <a:t>Secretary </a:t>
              </a:r>
            </a:p>
            <a:p>
              <a:r>
                <a:rPr lang="en-US" sz="1200" b="1"/>
                <a:t>of the Army</a:t>
              </a:r>
            </a:p>
          </p:txBody>
        </p:sp>
        <p:sp>
          <p:nvSpPr>
            <p:cNvPr id="47137" name="_s1043"/>
            <p:cNvSpPr>
              <a:spLocks noChangeArrowheads="1"/>
            </p:cNvSpPr>
            <p:nvPr/>
          </p:nvSpPr>
          <p:spPr bwMode="auto">
            <a:xfrm>
              <a:off x="2209800" y="5029200"/>
              <a:ext cx="1725613" cy="404813"/>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1200" b="1" dirty="0" smtClean="0"/>
                <a:t>Director</a:t>
              </a:r>
              <a:r>
                <a:rPr lang="en-US" sz="1200" b="1" dirty="0"/>
                <a:t>, </a:t>
              </a:r>
              <a:endParaRPr lang="en-US" sz="1200" b="1" dirty="0" smtClean="0"/>
            </a:p>
            <a:p>
              <a:r>
                <a:rPr lang="en-US" sz="1200" b="1" dirty="0" smtClean="0"/>
                <a:t>Army National Guard </a:t>
              </a:r>
              <a:endParaRPr lang="en-US" sz="1200" b="1" dirty="0"/>
            </a:p>
          </p:txBody>
        </p:sp>
        <p:sp>
          <p:nvSpPr>
            <p:cNvPr id="47139" name="_s1040"/>
            <p:cNvSpPr>
              <a:spLocks noChangeArrowheads="1"/>
            </p:cNvSpPr>
            <p:nvPr/>
          </p:nvSpPr>
          <p:spPr bwMode="auto">
            <a:xfrm>
              <a:off x="457200" y="2951163"/>
              <a:ext cx="1477963" cy="401637"/>
            </a:xfrm>
            <a:prstGeom prst="roundRect">
              <a:avLst>
                <a:gd name="adj" fmla="val 16667"/>
              </a:avLst>
            </a:prstGeom>
            <a:solidFill>
              <a:srgbClr val="CC66FF"/>
            </a:solidFill>
            <a:ln w="9525">
              <a:solidFill>
                <a:schemeClr val="tx1"/>
              </a:solidFill>
              <a:round/>
              <a:headEnd/>
              <a:tailEnd/>
            </a:ln>
          </p:spPr>
          <p:txBody>
            <a:bodyPr wrap="none" lIns="0" tIns="0" rIns="0" bIns="0" anchor="ctr"/>
            <a:lstStyle/>
            <a:p>
              <a:r>
                <a:rPr lang="en-US" sz="1200" b="1">
                  <a:solidFill>
                    <a:schemeClr val="bg1"/>
                  </a:solidFill>
                </a:rPr>
                <a:t>Combatant </a:t>
              </a:r>
            </a:p>
            <a:p>
              <a:r>
                <a:rPr lang="en-US" sz="1200" b="1">
                  <a:solidFill>
                    <a:schemeClr val="bg1"/>
                  </a:solidFill>
                </a:rPr>
                <a:t>Commanders</a:t>
              </a:r>
            </a:p>
          </p:txBody>
        </p:sp>
        <p:sp>
          <p:nvSpPr>
            <p:cNvPr id="47140" name="Line 75"/>
            <p:cNvSpPr>
              <a:spLocks noChangeShapeType="1"/>
            </p:cNvSpPr>
            <p:nvPr/>
          </p:nvSpPr>
          <p:spPr bwMode="auto">
            <a:xfrm flipV="1">
              <a:off x="1770063" y="3810000"/>
              <a:ext cx="273050" cy="0"/>
            </a:xfrm>
            <a:prstGeom prst="line">
              <a:avLst/>
            </a:prstGeom>
            <a:noFill/>
            <a:ln w="38100">
              <a:solidFill>
                <a:schemeClr val="tx1"/>
              </a:solidFill>
              <a:round/>
              <a:headEnd/>
              <a:tailEnd/>
            </a:ln>
          </p:spPr>
          <p:txBody>
            <a:bodyPr wrap="none"/>
            <a:lstStyle/>
            <a:p>
              <a:endParaRPr lang="en-US"/>
            </a:p>
          </p:txBody>
        </p:sp>
        <p:sp>
          <p:nvSpPr>
            <p:cNvPr id="47141" name="Line 75"/>
            <p:cNvSpPr>
              <a:spLocks noChangeShapeType="1"/>
            </p:cNvSpPr>
            <p:nvPr/>
          </p:nvSpPr>
          <p:spPr bwMode="auto">
            <a:xfrm flipV="1">
              <a:off x="3786188" y="3810000"/>
              <a:ext cx="301625" cy="0"/>
            </a:xfrm>
            <a:prstGeom prst="line">
              <a:avLst/>
            </a:prstGeom>
            <a:noFill/>
            <a:ln w="38100">
              <a:solidFill>
                <a:schemeClr val="tx1"/>
              </a:solidFill>
              <a:round/>
              <a:headEnd/>
              <a:tailEnd/>
            </a:ln>
          </p:spPr>
          <p:txBody>
            <a:bodyPr wrap="none"/>
            <a:lstStyle/>
            <a:p>
              <a:endParaRPr lang="en-US"/>
            </a:p>
          </p:txBody>
        </p:sp>
        <p:sp>
          <p:nvSpPr>
            <p:cNvPr id="47142" name="Line 67"/>
            <p:cNvSpPr>
              <a:spLocks noChangeShapeType="1"/>
            </p:cNvSpPr>
            <p:nvPr/>
          </p:nvSpPr>
          <p:spPr bwMode="auto">
            <a:xfrm>
              <a:off x="2022475" y="4572000"/>
              <a:ext cx="0" cy="685800"/>
            </a:xfrm>
            <a:prstGeom prst="line">
              <a:avLst/>
            </a:prstGeom>
            <a:noFill/>
            <a:ln w="38100">
              <a:solidFill>
                <a:schemeClr val="tx1"/>
              </a:solidFill>
              <a:round/>
              <a:headEnd/>
              <a:tailEnd/>
            </a:ln>
          </p:spPr>
          <p:txBody>
            <a:bodyPr wrap="none"/>
            <a:lstStyle/>
            <a:p>
              <a:endParaRPr lang="en-US"/>
            </a:p>
          </p:txBody>
        </p:sp>
        <p:sp>
          <p:nvSpPr>
            <p:cNvPr id="47143" name="Line 75"/>
            <p:cNvSpPr>
              <a:spLocks noChangeShapeType="1"/>
            </p:cNvSpPr>
            <p:nvPr/>
          </p:nvSpPr>
          <p:spPr bwMode="auto">
            <a:xfrm flipV="1">
              <a:off x="2011363" y="4572000"/>
              <a:ext cx="896937" cy="0"/>
            </a:xfrm>
            <a:prstGeom prst="line">
              <a:avLst/>
            </a:prstGeom>
            <a:noFill/>
            <a:ln w="38100">
              <a:solidFill>
                <a:schemeClr val="tx1"/>
              </a:solidFill>
              <a:round/>
              <a:headEnd/>
              <a:tailEnd/>
            </a:ln>
          </p:spPr>
          <p:txBody>
            <a:bodyPr wrap="none"/>
            <a:lstStyle/>
            <a:p>
              <a:endParaRPr lang="en-US"/>
            </a:p>
          </p:txBody>
        </p:sp>
        <p:sp>
          <p:nvSpPr>
            <p:cNvPr id="47144" name="Line 67"/>
            <p:cNvSpPr>
              <a:spLocks noChangeShapeType="1"/>
            </p:cNvSpPr>
            <p:nvPr/>
          </p:nvSpPr>
          <p:spPr bwMode="auto">
            <a:xfrm>
              <a:off x="2895600" y="4038600"/>
              <a:ext cx="0" cy="530225"/>
            </a:xfrm>
            <a:prstGeom prst="line">
              <a:avLst/>
            </a:prstGeom>
            <a:noFill/>
            <a:ln w="38100">
              <a:solidFill>
                <a:schemeClr val="tx1"/>
              </a:solidFill>
              <a:round/>
              <a:headEnd/>
              <a:tailEnd/>
            </a:ln>
          </p:spPr>
          <p:txBody>
            <a:bodyPr wrap="none"/>
            <a:lstStyle/>
            <a:p>
              <a:endParaRPr lang="en-US"/>
            </a:p>
          </p:txBody>
        </p:sp>
        <p:sp>
          <p:nvSpPr>
            <p:cNvPr id="47145" name="Line 77"/>
            <p:cNvSpPr>
              <a:spLocks noChangeShapeType="1"/>
            </p:cNvSpPr>
            <p:nvPr/>
          </p:nvSpPr>
          <p:spPr bwMode="auto">
            <a:xfrm rot="5400000">
              <a:off x="3779043" y="4098132"/>
              <a:ext cx="366713" cy="0"/>
            </a:xfrm>
            <a:prstGeom prst="line">
              <a:avLst/>
            </a:prstGeom>
            <a:noFill/>
            <a:ln w="38100">
              <a:solidFill>
                <a:schemeClr val="tx1"/>
              </a:solidFill>
              <a:prstDash val="dash"/>
              <a:round/>
              <a:headEnd/>
              <a:tailEnd/>
            </a:ln>
          </p:spPr>
          <p:txBody>
            <a:bodyPr wrap="none"/>
            <a:lstStyle/>
            <a:p>
              <a:endParaRPr lang="en-US"/>
            </a:p>
          </p:txBody>
        </p:sp>
        <p:sp>
          <p:nvSpPr>
            <p:cNvPr id="47146" name="Line 77"/>
            <p:cNvSpPr>
              <a:spLocks noChangeShapeType="1"/>
            </p:cNvSpPr>
            <p:nvPr/>
          </p:nvSpPr>
          <p:spPr bwMode="auto">
            <a:xfrm rot="5400000">
              <a:off x="5670550" y="4008438"/>
              <a:ext cx="365125" cy="0"/>
            </a:xfrm>
            <a:prstGeom prst="line">
              <a:avLst/>
            </a:prstGeom>
            <a:noFill/>
            <a:ln w="38100">
              <a:solidFill>
                <a:schemeClr val="tx1"/>
              </a:solidFill>
              <a:prstDash val="dash"/>
              <a:round/>
              <a:headEnd/>
              <a:tailEnd/>
            </a:ln>
          </p:spPr>
          <p:txBody>
            <a:bodyPr wrap="none"/>
            <a:lstStyle/>
            <a:p>
              <a:endParaRPr lang="en-US"/>
            </a:p>
          </p:txBody>
        </p:sp>
        <p:sp>
          <p:nvSpPr>
            <p:cNvPr id="47147" name="Line 77"/>
            <p:cNvSpPr>
              <a:spLocks noChangeShapeType="1"/>
            </p:cNvSpPr>
            <p:nvPr/>
          </p:nvSpPr>
          <p:spPr bwMode="auto">
            <a:xfrm>
              <a:off x="5867400" y="3810000"/>
              <a:ext cx="365125" cy="0"/>
            </a:xfrm>
            <a:prstGeom prst="line">
              <a:avLst/>
            </a:prstGeom>
            <a:noFill/>
            <a:ln w="38100">
              <a:solidFill>
                <a:schemeClr val="tx1"/>
              </a:solidFill>
              <a:prstDash val="dash"/>
              <a:round/>
              <a:headEnd/>
              <a:tailEnd/>
            </a:ln>
          </p:spPr>
          <p:txBody>
            <a:bodyPr wrap="none"/>
            <a:lstStyle/>
            <a:p>
              <a:endParaRPr lang="en-US"/>
            </a:p>
          </p:txBody>
        </p:sp>
        <p:sp>
          <p:nvSpPr>
            <p:cNvPr id="47148" name="Line 77"/>
            <p:cNvSpPr>
              <a:spLocks noChangeShapeType="1"/>
            </p:cNvSpPr>
            <p:nvPr/>
          </p:nvSpPr>
          <p:spPr bwMode="auto">
            <a:xfrm>
              <a:off x="3810000" y="3921125"/>
              <a:ext cx="92075" cy="0"/>
            </a:xfrm>
            <a:prstGeom prst="line">
              <a:avLst/>
            </a:prstGeom>
            <a:noFill/>
            <a:ln w="38100">
              <a:solidFill>
                <a:schemeClr val="tx1"/>
              </a:solidFill>
              <a:prstDash val="dash"/>
              <a:round/>
              <a:headEnd/>
              <a:tailEnd/>
            </a:ln>
          </p:spPr>
          <p:txBody>
            <a:bodyPr wrap="none"/>
            <a:lstStyle/>
            <a:p>
              <a:endParaRPr lang="en-US"/>
            </a:p>
          </p:txBody>
        </p:sp>
        <p:sp>
          <p:nvSpPr>
            <p:cNvPr id="47149" name="Line 73"/>
            <p:cNvSpPr>
              <a:spLocks noChangeShapeType="1"/>
            </p:cNvSpPr>
            <p:nvPr/>
          </p:nvSpPr>
          <p:spPr bwMode="auto">
            <a:xfrm flipV="1">
              <a:off x="1143000" y="2767013"/>
              <a:ext cx="0" cy="182562"/>
            </a:xfrm>
            <a:prstGeom prst="line">
              <a:avLst/>
            </a:prstGeom>
            <a:noFill/>
            <a:ln w="38100">
              <a:solidFill>
                <a:schemeClr val="tx1"/>
              </a:solidFill>
              <a:round/>
              <a:headEnd/>
              <a:tailEnd/>
            </a:ln>
          </p:spPr>
          <p:txBody>
            <a:bodyPr wrap="none"/>
            <a:lstStyle/>
            <a:p>
              <a:endParaRPr lang="en-US"/>
            </a:p>
          </p:txBody>
        </p:sp>
        <p:sp>
          <p:nvSpPr>
            <p:cNvPr id="47150" name="Line 73"/>
            <p:cNvSpPr>
              <a:spLocks noChangeShapeType="1"/>
            </p:cNvSpPr>
            <p:nvPr/>
          </p:nvSpPr>
          <p:spPr bwMode="auto">
            <a:xfrm flipV="1">
              <a:off x="2590800" y="2663825"/>
              <a:ext cx="0" cy="92075"/>
            </a:xfrm>
            <a:prstGeom prst="line">
              <a:avLst/>
            </a:prstGeom>
            <a:noFill/>
            <a:ln w="38100">
              <a:solidFill>
                <a:schemeClr val="tx1"/>
              </a:solidFill>
              <a:round/>
              <a:headEnd/>
              <a:tailEnd/>
            </a:ln>
          </p:spPr>
          <p:txBody>
            <a:bodyPr wrap="none"/>
            <a:lstStyle/>
            <a:p>
              <a:endParaRPr lang="en-US"/>
            </a:p>
          </p:txBody>
        </p:sp>
      </p:grpSp>
      <p:sp>
        <p:nvSpPr>
          <p:cNvPr id="4710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AF33A615-6F85-4B80-8224-3391FCD250B1}" type="slidenum">
              <a:rPr lang="en-US" sz="1400" b="1" i="1" smtClean="0"/>
              <a:pPr/>
              <a:t>20</a:t>
            </a:fld>
            <a:endParaRPr lang="en-US" sz="1400" b="1" i="1" smtClean="0"/>
          </a:p>
        </p:txBody>
      </p:sp>
      <p:pic>
        <p:nvPicPr>
          <p:cNvPr id="4710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7110" name="Group 6"/>
          <p:cNvGrpSpPr>
            <a:grpSpLocks/>
          </p:cNvGrpSpPr>
          <p:nvPr/>
        </p:nvGrpSpPr>
        <p:grpSpPr bwMode="auto">
          <a:xfrm>
            <a:off x="228600" y="6477000"/>
            <a:ext cx="5105400" cy="152400"/>
            <a:chOff x="192" y="3792"/>
            <a:chExt cx="3216" cy="96"/>
          </a:xfrm>
        </p:grpSpPr>
        <p:sp>
          <p:nvSpPr>
            <p:cNvPr id="4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5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5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52" name="TextBox 51"/>
          <p:cNvSpPr txBox="1"/>
          <p:nvPr/>
        </p:nvSpPr>
        <p:spPr>
          <a:xfrm>
            <a:off x="5591080" y="6019800"/>
            <a:ext cx="3095720" cy="369332"/>
          </a:xfrm>
          <a:prstGeom prst="rect">
            <a:avLst/>
          </a:prstGeom>
          <a:noFill/>
        </p:spPr>
        <p:txBody>
          <a:bodyPr wrap="none" rtlCol="0">
            <a:spAutoFit/>
          </a:bodyPr>
          <a:lstStyle/>
          <a:p>
            <a:r>
              <a:rPr lang="en-US" sz="1800" b="1" dirty="0" smtClean="0"/>
              <a:t>IG Reference Guide, Part 6</a:t>
            </a:r>
            <a:endParaRPr lang="en-US" sz="1800" b="1" dirty="0"/>
          </a:p>
        </p:txBody>
      </p:sp>
    </p:spTree>
  </p:cSld>
  <p:clrMapOvr>
    <a:masterClrMapping/>
  </p:clrMapOvr>
  <p:transition>
    <p:pull/>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7"/>
          <p:cNvSpPr txBox="1">
            <a:spLocks noChangeArrowheads="1"/>
          </p:cNvSpPr>
          <p:nvPr/>
        </p:nvSpPr>
        <p:spPr bwMode="auto">
          <a:xfrm>
            <a:off x="1676400" y="304800"/>
            <a:ext cx="6781800" cy="12001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National Guard Key Personnel at the State</a:t>
            </a:r>
          </a:p>
        </p:txBody>
      </p:sp>
      <p:sp>
        <p:nvSpPr>
          <p:cNvPr id="48131" name="Text Box 1028"/>
          <p:cNvSpPr txBox="1">
            <a:spLocks noChangeArrowheads="1"/>
          </p:cNvSpPr>
          <p:nvPr/>
        </p:nvSpPr>
        <p:spPr bwMode="auto">
          <a:xfrm>
            <a:off x="228600" y="2281238"/>
            <a:ext cx="8763000" cy="3022600"/>
          </a:xfrm>
          <a:prstGeom prst="rect">
            <a:avLst/>
          </a:prstGeom>
          <a:noFill/>
          <a:ln w="9525">
            <a:noFill/>
            <a:miter lim="800000"/>
            <a:headEnd/>
            <a:tailEnd/>
          </a:ln>
        </p:spPr>
        <p:txBody>
          <a:bodyPr>
            <a:spAutoFit/>
          </a:bodyPr>
          <a:lstStyle/>
          <a:p>
            <a:pPr algn="l">
              <a:spcAft>
                <a:spcPct val="20000"/>
              </a:spcAft>
              <a:buClr>
                <a:srgbClr val="FF0000"/>
              </a:buClr>
              <a:buFontTx/>
              <a:buChar char="•"/>
            </a:pPr>
            <a:r>
              <a:rPr lang="en-US" b="1">
                <a:latin typeface="Times New Roman" pitchFamily="18" charset="0"/>
              </a:rPr>
              <a:t>  </a:t>
            </a:r>
            <a:r>
              <a:rPr lang="en-US" b="1"/>
              <a:t>Chief, National Guard Bureau (CNGB)</a:t>
            </a:r>
          </a:p>
          <a:p>
            <a:pPr algn="l">
              <a:spcAft>
                <a:spcPct val="20000"/>
              </a:spcAft>
              <a:buClr>
                <a:srgbClr val="FF0000"/>
              </a:buClr>
              <a:buFontTx/>
              <a:buChar char="•"/>
            </a:pPr>
            <a:r>
              <a:rPr lang="en-US" b="1"/>
              <a:t>  Governor</a:t>
            </a:r>
          </a:p>
          <a:p>
            <a:pPr algn="l">
              <a:spcAft>
                <a:spcPct val="20000"/>
              </a:spcAft>
              <a:buClr>
                <a:srgbClr val="FF0000"/>
              </a:buClr>
              <a:buFontTx/>
              <a:buChar char="•"/>
            </a:pPr>
            <a:r>
              <a:rPr lang="en-US" b="1"/>
              <a:t>  The Adjutant General (TAG) (Army or Air NG)</a:t>
            </a:r>
          </a:p>
          <a:p>
            <a:pPr algn="l">
              <a:spcAft>
                <a:spcPct val="20000"/>
              </a:spcAft>
              <a:buClr>
                <a:srgbClr val="FF0000"/>
              </a:buClr>
              <a:buFontTx/>
              <a:buChar char="•"/>
            </a:pPr>
            <a:r>
              <a:rPr lang="en-US" b="1"/>
              <a:t>  Senior Army Advisor, Army National Guard (SRAAG)</a:t>
            </a:r>
          </a:p>
          <a:p>
            <a:pPr algn="l">
              <a:spcAft>
                <a:spcPct val="20000"/>
              </a:spcAft>
              <a:buClr>
                <a:srgbClr val="FF0000"/>
              </a:buClr>
              <a:buFontTx/>
              <a:buChar char="•"/>
            </a:pPr>
            <a:r>
              <a:rPr lang="en-US" b="1"/>
              <a:t>  United States Property &amp; Fiscal Officer (USPFO)</a:t>
            </a:r>
          </a:p>
        </p:txBody>
      </p:sp>
      <p:sp>
        <p:nvSpPr>
          <p:cNvPr id="4813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E7760A26-DE9B-48A3-9C6A-03820A1719AF}" type="slidenum">
              <a:rPr lang="en-US" sz="1400" b="1" i="1" smtClean="0"/>
              <a:pPr/>
              <a:t>21</a:t>
            </a:fld>
            <a:endParaRPr lang="en-US" sz="1400" b="1" i="1" smtClean="0"/>
          </a:p>
        </p:txBody>
      </p:sp>
      <p:pic>
        <p:nvPicPr>
          <p:cNvPr id="4813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8134"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152400"/>
            <a:ext cx="7010400" cy="1143000"/>
          </a:xfrm>
        </p:spPr>
        <p:txBody>
          <a:bodyPr/>
          <a:lstStyle/>
          <a:p>
            <a:pPr eaLnBrk="1" hangingPunct="1"/>
            <a:r>
              <a:rPr lang="en-US" sz="3600" smtClean="0">
                <a:solidFill>
                  <a:srgbClr val="FF0000"/>
                </a:solidFill>
              </a:rPr>
              <a:t>USPFO </a:t>
            </a:r>
            <a:r>
              <a:rPr lang="en-US" sz="3600" smtClean="0">
                <a:solidFill>
                  <a:srgbClr val="008000"/>
                </a:solidFill>
              </a:rPr>
              <a:t>Roles and Responsibilities</a:t>
            </a:r>
            <a:r>
              <a:rPr lang="en-US" sz="3600" smtClean="0">
                <a:solidFill>
                  <a:srgbClr val="0000FF"/>
                </a:solidFill>
              </a:rPr>
              <a:t> </a:t>
            </a:r>
          </a:p>
        </p:txBody>
      </p:sp>
      <p:sp>
        <p:nvSpPr>
          <p:cNvPr id="49155" name="Rectangle 3"/>
          <p:cNvSpPr>
            <a:spLocks noGrp="1" noChangeArrowheads="1"/>
          </p:cNvSpPr>
          <p:nvPr>
            <p:ph type="body" idx="1"/>
          </p:nvPr>
        </p:nvSpPr>
        <p:spPr>
          <a:xfrm>
            <a:off x="76200" y="2133600"/>
            <a:ext cx="8534400" cy="4267200"/>
          </a:xfrm>
        </p:spPr>
        <p:txBody>
          <a:bodyPr/>
          <a:lstStyle/>
          <a:p>
            <a:pPr eaLnBrk="1" hangingPunct="1"/>
            <a:r>
              <a:rPr lang="en-US" sz="2400" dirty="0" smtClean="0">
                <a:solidFill>
                  <a:srgbClr val="008000"/>
                </a:solidFill>
              </a:rPr>
              <a:t>Commissioned ARNG or ANG Officer</a:t>
            </a:r>
            <a:r>
              <a:rPr lang="en-US" sz="2400" dirty="0" smtClean="0"/>
              <a:t> on </a:t>
            </a:r>
            <a:r>
              <a:rPr lang="en-US" sz="2400" dirty="0" smtClean="0">
                <a:solidFill>
                  <a:srgbClr val="FF0000"/>
                </a:solidFill>
              </a:rPr>
              <a:t>Title 10 status</a:t>
            </a:r>
          </a:p>
          <a:p>
            <a:pPr eaLnBrk="1" hangingPunct="1"/>
            <a:r>
              <a:rPr lang="en-US" sz="2400" dirty="0" smtClean="0">
                <a:solidFill>
                  <a:srgbClr val="008000"/>
                </a:solidFill>
              </a:rPr>
              <a:t>The Adjutant General (TAG)</a:t>
            </a:r>
            <a:r>
              <a:rPr lang="en-US" sz="2400" dirty="0" smtClean="0"/>
              <a:t> recommends, the </a:t>
            </a:r>
            <a:r>
              <a:rPr lang="en-US" sz="2400" dirty="0" smtClean="0">
                <a:solidFill>
                  <a:srgbClr val="008000"/>
                </a:solidFill>
              </a:rPr>
              <a:t>Governor</a:t>
            </a:r>
            <a:r>
              <a:rPr lang="en-US" sz="2400" dirty="0" smtClean="0"/>
              <a:t> nominates, and the </a:t>
            </a:r>
            <a:r>
              <a:rPr lang="en-US" sz="2400" dirty="0" smtClean="0">
                <a:solidFill>
                  <a:srgbClr val="FF0000"/>
                </a:solidFill>
              </a:rPr>
              <a:t>CNGB</a:t>
            </a:r>
            <a:r>
              <a:rPr lang="en-US" sz="2400" dirty="0" smtClean="0"/>
              <a:t> appoints</a:t>
            </a:r>
          </a:p>
          <a:p>
            <a:pPr eaLnBrk="1" hangingPunct="1"/>
            <a:r>
              <a:rPr lang="en-US" sz="2400" dirty="0" smtClean="0"/>
              <a:t>Work for and responsible to </a:t>
            </a:r>
            <a:r>
              <a:rPr lang="en-US" sz="2400" dirty="0" smtClean="0">
                <a:solidFill>
                  <a:srgbClr val="FF0000"/>
                </a:solidFill>
              </a:rPr>
              <a:t>CNGB</a:t>
            </a:r>
            <a:r>
              <a:rPr lang="en-US" sz="2400" dirty="0" smtClean="0"/>
              <a:t> with duty in a state</a:t>
            </a:r>
            <a:endParaRPr lang="en-US" sz="2400" dirty="0" smtClean="0">
              <a:solidFill>
                <a:srgbClr val="008000"/>
              </a:solidFill>
            </a:endParaRPr>
          </a:p>
          <a:p>
            <a:pPr eaLnBrk="1" hangingPunct="1"/>
            <a:r>
              <a:rPr lang="en-US" sz="2400" dirty="0" smtClean="0"/>
              <a:t>Provides technical assistance and advice to </a:t>
            </a:r>
            <a:r>
              <a:rPr lang="en-US" sz="2400" dirty="0" smtClean="0">
                <a:solidFill>
                  <a:srgbClr val="008000"/>
                </a:solidFill>
              </a:rPr>
              <a:t>TAG</a:t>
            </a:r>
            <a:r>
              <a:rPr lang="en-US" sz="2400" dirty="0" smtClean="0"/>
              <a:t> on the proper use of </a:t>
            </a:r>
            <a:r>
              <a:rPr lang="en-US" sz="2400" u="sng" dirty="0" smtClean="0">
                <a:solidFill>
                  <a:srgbClr val="FF0000"/>
                </a:solidFill>
              </a:rPr>
              <a:t>Federal</a:t>
            </a:r>
            <a:r>
              <a:rPr lang="en-US" sz="2400" dirty="0" smtClean="0">
                <a:solidFill>
                  <a:srgbClr val="FF0000"/>
                </a:solidFill>
              </a:rPr>
              <a:t> funds</a:t>
            </a:r>
          </a:p>
          <a:p>
            <a:pPr eaLnBrk="1" hangingPunct="1"/>
            <a:r>
              <a:rPr lang="en-US" sz="2400" dirty="0" smtClean="0"/>
              <a:t>Controls and oversees all </a:t>
            </a:r>
            <a:r>
              <a:rPr lang="en-US" sz="2400" u="sng" dirty="0" smtClean="0">
                <a:solidFill>
                  <a:srgbClr val="FF0000"/>
                </a:solidFill>
              </a:rPr>
              <a:t>Federal</a:t>
            </a:r>
            <a:r>
              <a:rPr lang="en-US" sz="2400" dirty="0" smtClean="0">
                <a:solidFill>
                  <a:srgbClr val="FF0000"/>
                </a:solidFill>
              </a:rPr>
              <a:t> funds and property</a:t>
            </a:r>
            <a:r>
              <a:rPr lang="en-US" sz="2400" dirty="0" smtClean="0"/>
              <a:t> of the U.S. Government issued to the State </a:t>
            </a:r>
          </a:p>
          <a:p>
            <a:pPr eaLnBrk="1" hangingPunct="1"/>
            <a:r>
              <a:rPr lang="en-US" sz="2400" dirty="0" smtClean="0"/>
              <a:t>First Army IG inspects USPFOs on behalf of FORSCOM</a:t>
            </a:r>
          </a:p>
          <a:p>
            <a:pPr eaLnBrk="1" hangingPunct="1">
              <a:buFontTx/>
              <a:buNone/>
            </a:pPr>
            <a:r>
              <a:rPr lang="en-US" sz="2400" dirty="0" smtClean="0"/>
              <a:t> </a:t>
            </a:r>
          </a:p>
        </p:txBody>
      </p:sp>
      <p:grpSp>
        <p:nvGrpSpPr>
          <p:cNvPr id="49156" name="Group 7"/>
          <p:cNvGrpSpPr>
            <a:grpSpLocks/>
          </p:cNvGrpSpPr>
          <p:nvPr/>
        </p:nvGrpSpPr>
        <p:grpSpPr bwMode="auto">
          <a:xfrm>
            <a:off x="73152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49164"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2 </a:t>
              </a:r>
            </a:p>
          </p:txBody>
        </p:sp>
      </p:grpSp>
      <p:sp>
        <p:nvSpPr>
          <p:cNvPr id="4915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A55448F5-1210-4ACA-AF5E-F0CCC27B5CE9}" type="slidenum">
              <a:rPr lang="en-US" sz="1400" b="1" i="1" smtClean="0"/>
              <a:pPr/>
              <a:t>22</a:t>
            </a:fld>
            <a:endParaRPr lang="en-US" sz="1400" b="1" i="1" smtClean="0"/>
          </a:p>
        </p:txBody>
      </p:sp>
      <p:pic>
        <p:nvPicPr>
          <p:cNvPr id="49158"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9159"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4"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5" name="TextBox 14"/>
          <p:cNvSpPr txBox="1"/>
          <p:nvPr/>
        </p:nvSpPr>
        <p:spPr>
          <a:xfrm>
            <a:off x="2935363" y="5864684"/>
            <a:ext cx="6393701" cy="584775"/>
          </a:xfrm>
          <a:prstGeom prst="rect">
            <a:avLst/>
          </a:prstGeom>
          <a:noFill/>
        </p:spPr>
        <p:txBody>
          <a:bodyPr wrap="square" rtlCol="0">
            <a:spAutoFit/>
          </a:bodyPr>
          <a:lstStyle/>
          <a:p>
            <a:pPr algn="l"/>
            <a:r>
              <a:rPr lang="en-US" sz="1600" dirty="0" smtClean="0"/>
              <a:t>ARNG Regulation 130-6, </a:t>
            </a:r>
            <a:r>
              <a:rPr lang="en-US" sz="1600" u="sng" dirty="0" smtClean="0"/>
              <a:t>United States Property and Fiscal Officer, Appointment, Duties and Responsibilities</a:t>
            </a:r>
            <a:endParaRPr lang="en-US" sz="1600" u="sng" dirty="0"/>
          </a:p>
        </p:txBody>
      </p:sp>
    </p:spTree>
  </p:cSld>
  <p:clrMapOvr>
    <a:masterClrMapping/>
  </p:clrMapOvr>
  <p:transition>
    <p:pull/>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p:cNvGraphicFramePr>
          <p:nvPr/>
        </p:nvGraphicFramePr>
        <p:xfrm>
          <a:off x="1752600" y="2438400"/>
          <a:ext cx="2209800" cy="3276600"/>
        </p:xfrm>
        <a:graphic>
          <a:graphicData uri="http://schemas.openxmlformats.org/presentationml/2006/ole">
            <mc:AlternateContent xmlns:mc="http://schemas.openxmlformats.org/markup-compatibility/2006">
              <mc:Choice xmlns:v="urn:schemas-microsoft-com:vml" Requires="v">
                <p:oleObj spid="_x0000_s3211" name="Clip" r:id="rId4" imgW="2376360" imgH="3630600" progId="">
                  <p:embed/>
                </p:oleObj>
              </mc:Choice>
              <mc:Fallback>
                <p:oleObj name="Clip" r:id="rId4" imgW="2376360" imgH="363060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38400"/>
                        <a:ext cx="2209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5" name="Picture 4"/>
          <p:cNvPicPr>
            <a:picLocks noChangeArrowheads="1"/>
          </p:cNvPicPr>
          <p:nvPr/>
        </p:nvPicPr>
        <p:blipFill>
          <a:blip r:embed="rId6" cstate="print"/>
          <a:srcRect/>
          <a:stretch>
            <a:fillRect/>
          </a:stretch>
        </p:blipFill>
        <p:spPr bwMode="auto">
          <a:xfrm>
            <a:off x="5715000" y="2855913"/>
            <a:ext cx="2438400" cy="2478087"/>
          </a:xfrm>
          <a:prstGeom prst="rect">
            <a:avLst/>
          </a:prstGeom>
          <a:noFill/>
          <a:ln w="9525">
            <a:noFill/>
            <a:miter lim="800000"/>
            <a:headEnd/>
            <a:tailEnd/>
          </a:ln>
        </p:spPr>
      </p:pic>
      <p:sp>
        <p:nvSpPr>
          <p:cNvPr id="3076" name="Text Box 5"/>
          <p:cNvSpPr txBox="1">
            <a:spLocks noChangeArrowheads="1"/>
          </p:cNvSpPr>
          <p:nvPr/>
        </p:nvSpPr>
        <p:spPr bwMode="auto">
          <a:xfrm>
            <a:off x="1524000" y="304800"/>
            <a:ext cx="6705600" cy="641350"/>
          </a:xfrm>
          <a:prstGeom prst="rect">
            <a:avLst/>
          </a:prstGeom>
          <a:noFill/>
          <a:ln w="9525">
            <a:noFill/>
            <a:miter lim="800000"/>
            <a:headEnd/>
            <a:tailEnd/>
          </a:ln>
        </p:spPr>
        <p:txBody>
          <a:bodyPr>
            <a:spAutoFit/>
          </a:bodyPr>
          <a:lstStyle/>
          <a:p>
            <a:pPr>
              <a:spcBef>
                <a:spcPct val="50000"/>
              </a:spcBef>
            </a:pPr>
            <a:r>
              <a:rPr lang="en-US" sz="3600" b="1" dirty="0">
                <a:solidFill>
                  <a:srgbClr val="0000FF"/>
                </a:solidFill>
              </a:rPr>
              <a:t>United States Army Reserve</a:t>
            </a:r>
          </a:p>
        </p:txBody>
      </p:sp>
      <p:sp>
        <p:nvSpPr>
          <p:cNvPr id="3077" name="Text Box 6"/>
          <p:cNvSpPr txBox="1">
            <a:spLocks noChangeArrowheads="1"/>
          </p:cNvSpPr>
          <p:nvPr/>
        </p:nvSpPr>
        <p:spPr bwMode="auto">
          <a:xfrm>
            <a:off x="1676400" y="5791200"/>
            <a:ext cx="29718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r>
              <a:rPr lang="en-US" b="1">
                <a:solidFill>
                  <a:srgbClr val="0000FF"/>
                </a:solidFill>
              </a:rPr>
              <a:t>COMPO  3</a:t>
            </a:r>
          </a:p>
        </p:txBody>
      </p:sp>
      <p:sp>
        <p:nvSpPr>
          <p:cNvPr id="307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80F04E2-5BC3-4FF2-B96B-1DDE47054438}" type="slidenum">
              <a:rPr lang="en-US" sz="1400" b="1" i="1" smtClean="0"/>
              <a:pPr/>
              <a:t>23</a:t>
            </a:fld>
            <a:endParaRPr lang="en-US" sz="1400" b="1" i="1" smtClean="0"/>
          </a:p>
        </p:txBody>
      </p:sp>
      <p:pic>
        <p:nvPicPr>
          <p:cNvPr id="3079" name="Picture 5" descr="tigucrestlarg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080"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2"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1066800" y="180975"/>
            <a:ext cx="7010400" cy="1190625"/>
          </a:xfrm>
          <a:prstGeom prst="rect">
            <a:avLst/>
          </a:prstGeom>
          <a:noFill/>
          <a:ln w="9525">
            <a:noFill/>
            <a:miter lim="800000"/>
            <a:headEnd/>
            <a:tailEnd/>
          </a:ln>
        </p:spPr>
        <p:txBody>
          <a:bodyPr>
            <a:spAutoFit/>
          </a:bodyPr>
          <a:lstStyle/>
          <a:p>
            <a:r>
              <a:rPr lang="en-US" sz="3600" b="1" dirty="0">
                <a:solidFill>
                  <a:srgbClr val="0000FF"/>
                </a:solidFill>
              </a:rPr>
              <a:t>Legal Basis for </a:t>
            </a:r>
          </a:p>
          <a:p>
            <a:r>
              <a:rPr lang="en-US" sz="3600" b="1" dirty="0">
                <a:solidFill>
                  <a:srgbClr val="0000FF"/>
                </a:solidFill>
              </a:rPr>
              <a:t>Army Reserve</a:t>
            </a:r>
          </a:p>
        </p:txBody>
      </p:sp>
      <p:sp>
        <p:nvSpPr>
          <p:cNvPr id="50179" name="Text Box 4"/>
          <p:cNvSpPr txBox="1">
            <a:spLocks noChangeArrowheads="1"/>
          </p:cNvSpPr>
          <p:nvPr/>
        </p:nvSpPr>
        <p:spPr bwMode="auto">
          <a:xfrm>
            <a:off x="381000" y="2006600"/>
            <a:ext cx="8382000" cy="3925888"/>
          </a:xfrm>
          <a:prstGeom prst="rect">
            <a:avLst/>
          </a:prstGeom>
          <a:noFill/>
          <a:ln w="9525">
            <a:noFill/>
            <a:miter lim="800000"/>
            <a:headEnd/>
            <a:tailEnd/>
          </a:ln>
        </p:spPr>
        <p:txBody>
          <a:bodyPr>
            <a:spAutoFit/>
          </a:bodyPr>
          <a:lstStyle/>
          <a:p>
            <a:pPr algn="l">
              <a:spcBef>
                <a:spcPct val="50000"/>
              </a:spcBef>
            </a:pPr>
            <a:r>
              <a:rPr lang="en-US" sz="2400" b="1" u="sng"/>
              <a:t>Title 10, United States Code, Section 10104</a:t>
            </a:r>
          </a:p>
          <a:p>
            <a:pPr algn="l">
              <a:spcBef>
                <a:spcPct val="50000"/>
              </a:spcBef>
            </a:pPr>
            <a:r>
              <a:rPr lang="en-US" sz="2400" b="1"/>
              <a:t>“To provide trained units and qualified persons available for active duty in the armed forces, in time of war or national emergency and at such other times as the national security requires, to fill the needs of the armed forces whenever, during, and after the period needed to procure and train additional units and qualified persons to achieve the planned mobilization, more units and persons are needed than are in the regular components.”</a:t>
            </a:r>
          </a:p>
        </p:txBody>
      </p:sp>
      <p:pic>
        <p:nvPicPr>
          <p:cNvPr id="50180" name="Picture 5" descr="BS01009_"/>
          <p:cNvPicPr>
            <a:picLocks noChangeAspect="1" noChangeArrowheads="1"/>
          </p:cNvPicPr>
          <p:nvPr/>
        </p:nvPicPr>
        <p:blipFill>
          <a:blip r:embed="rId3" cstate="print"/>
          <a:srcRect/>
          <a:stretch>
            <a:fillRect/>
          </a:stretch>
        </p:blipFill>
        <p:spPr bwMode="auto">
          <a:xfrm>
            <a:off x="7315200" y="5334000"/>
            <a:ext cx="1447800" cy="1071563"/>
          </a:xfrm>
          <a:prstGeom prst="rect">
            <a:avLst/>
          </a:prstGeom>
          <a:noFill/>
          <a:ln w="9525">
            <a:noFill/>
            <a:miter lim="800000"/>
            <a:headEnd/>
            <a:tailEnd/>
          </a:ln>
        </p:spPr>
      </p:pic>
      <p:sp>
        <p:nvSpPr>
          <p:cNvPr id="5018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E5EA3E81-B972-40CA-86F7-9B6FA7A43450}" type="slidenum">
              <a:rPr lang="en-US" sz="1400" b="1" i="1" smtClean="0"/>
              <a:pPr/>
              <a:t>24</a:t>
            </a:fld>
            <a:endParaRPr lang="en-US" sz="1400" b="1" i="1" smtClean="0"/>
          </a:p>
        </p:txBody>
      </p:sp>
      <p:pic>
        <p:nvPicPr>
          <p:cNvPr id="5018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018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439411" y="152400"/>
            <a:ext cx="6248400" cy="646331"/>
          </a:xfrm>
          <a:prstGeom prst="rect">
            <a:avLst/>
          </a:prstGeom>
          <a:noFill/>
          <a:ln w="9525">
            <a:noFill/>
            <a:miter lim="800000"/>
            <a:headEnd/>
            <a:tailEnd/>
          </a:ln>
        </p:spPr>
        <p:txBody>
          <a:bodyPr>
            <a:spAutoFit/>
          </a:bodyPr>
          <a:lstStyle/>
          <a:p>
            <a:r>
              <a:rPr lang="en-US" sz="3600" b="1" dirty="0" smtClean="0">
                <a:solidFill>
                  <a:srgbClr val="0000FF"/>
                </a:solidFill>
              </a:rPr>
              <a:t>Army Reserve - Mission </a:t>
            </a:r>
            <a:endParaRPr lang="en-US" sz="3600" b="1" dirty="0">
              <a:solidFill>
                <a:srgbClr val="0000FF"/>
              </a:solidFill>
            </a:endParaRPr>
          </a:p>
        </p:txBody>
      </p:sp>
      <p:sp>
        <p:nvSpPr>
          <p:cNvPr id="45059" name="Text Box 4"/>
          <p:cNvSpPr txBox="1">
            <a:spLocks noChangeArrowheads="1"/>
          </p:cNvSpPr>
          <p:nvPr/>
        </p:nvSpPr>
        <p:spPr bwMode="auto">
          <a:xfrm>
            <a:off x="381000" y="2517338"/>
            <a:ext cx="8610600" cy="1292662"/>
          </a:xfrm>
          <a:prstGeom prst="rect">
            <a:avLst/>
          </a:prstGeom>
          <a:noFill/>
          <a:ln w="9525">
            <a:noFill/>
            <a:miter lim="800000"/>
            <a:headEnd/>
            <a:tailEnd/>
          </a:ln>
        </p:spPr>
        <p:txBody>
          <a:bodyPr>
            <a:spAutoFit/>
          </a:bodyPr>
          <a:lstStyle/>
          <a:p>
            <a:pPr algn="l"/>
            <a:r>
              <a:rPr lang="en-US" sz="2600" b="1" dirty="0" smtClean="0"/>
              <a:t>The </a:t>
            </a:r>
            <a:r>
              <a:rPr lang="en-US" sz="2600" b="1" dirty="0"/>
              <a:t>Army Reserve provides trained, equipped, and ready Soldiers and cohesive units to meet global requirements across the full spectrum of operations</a:t>
            </a:r>
            <a:r>
              <a:rPr lang="en-US" sz="2600" b="1" dirty="0" smtClean="0"/>
              <a:t>.</a:t>
            </a:r>
            <a:endParaRPr lang="en-US" sz="2600" b="1" dirty="0"/>
          </a:p>
        </p:txBody>
      </p:sp>
      <p:sp>
        <p:nvSpPr>
          <p:cNvPr id="4506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9D77330E-77F0-4824-B031-AD6A8B07E3C1}" type="slidenum">
              <a:rPr lang="en-US" sz="1400" b="1" i="1" smtClean="0"/>
              <a:pPr/>
              <a:t>25</a:t>
            </a:fld>
            <a:endParaRPr lang="en-US" sz="1400" b="1" i="1" smtClean="0"/>
          </a:p>
        </p:txBody>
      </p:sp>
      <p:pic>
        <p:nvPicPr>
          <p:cNvPr id="45062"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506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2" name="TextBox 1"/>
          <p:cNvSpPr txBox="1"/>
          <p:nvPr/>
        </p:nvSpPr>
        <p:spPr>
          <a:xfrm>
            <a:off x="5611471" y="6096000"/>
            <a:ext cx="3075329" cy="276999"/>
          </a:xfrm>
          <a:prstGeom prst="rect">
            <a:avLst/>
          </a:prstGeom>
          <a:noFill/>
        </p:spPr>
        <p:txBody>
          <a:bodyPr wrap="none" rtlCol="0">
            <a:spAutoFit/>
          </a:bodyPr>
          <a:lstStyle/>
          <a:p>
            <a:r>
              <a:rPr lang="en-US" sz="1200" b="1" dirty="0"/>
              <a:t>Army Reserve 2020 Vision and Strategy</a:t>
            </a:r>
            <a:endParaRPr lang="en-US" sz="1200" dirty="0"/>
          </a:p>
        </p:txBody>
      </p:sp>
    </p:spTree>
    <p:extLst>
      <p:ext uri="{BB962C8B-B14F-4D97-AF65-F5344CB8AC3E}">
        <p14:creationId xmlns:p14="http://schemas.microsoft.com/office/powerpoint/2010/main" val="1297675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4"/>
          <p:cNvSpPr txBox="1">
            <a:spLocks noChangeArrowheads="1"/>
          </p:cNvSpPr>
          <p:nvPr/>
        </p:nvSpPr>
        <p:spPr bwMode="auto">
          <a:xfrm>
            <a:off x="1219200" y="76200"/>
            <a:ext cx="6477000" cy="1190625"/>
          </a:xfrm>
          <a:prstGeom prst="rect">
            <a:avLst/>
          </a:prstGeom>
          <a:noFill/>
          <a:ln w="9525">
            <a:noFill/>
            <a:miter lim="800000"/>
            <a:headEnd/>
            <a:tailEnd/>
          </a:ln>
        </p:spPr>
        <p:txBody>
          <a:bodyPr>
            <a:spAutoFit/>
          </a:bodyPr>
          <a:lstStyle/>
          <a:p>
            <a:r>
              <a:rPr lang="en-US" sz="3600" b="1">
                <a:solidFill>
                  <a:srgbClr val="0000FF"/>
                </a:solidFill>
              </a:rPr>
              <a:t>Army Reserve</a:t>
            </a:r>
          </a:p>
          <a:p>
            <a:r>
              <a:rPr lang="en-US" sz="3600" b="1">
                <a:solidFill>
                  <a:srgbClr val="0000FF"/>
                </a:solidFill>
              </a:rPr>
              <a:t>Command and Control</a:t>
            </a:r>
          </a:p>
        </p:txBody>
      </p:sp>
      <p:grpSp>
        <p:nvGrpSpPr>
          <p:cNvPr id="51203" name="Group 25"/>
          <p:cNvGrpSpPr>
            <a:grpSpLocks/>
          </p:cNvGrpSpPr>
          <p:nvPr/>
        </p:nvGrpSpPr>
        <p:grpSpPr bwMode="auto">
          <a:xfrm>
            <a:off x="7391400" y="152400"/>
            <a:ext cx="1231900" cy="1219200"/>
            <a:chOff x="7467600" y="76200"/>
            <a:chExt cx="1231900" cy="1219200"/>
          </a:xfrm>
        </p:grpSpPr>
        <p:sp>
          <p:nvSpPr>
            <p:cNvPr id="2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51227"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1 </a:t>
              </a:r>
            </a:p>
          </p:txBody>
        </p:sp>
      </p:grpSp>
      <p:grpSp>
        <p:nvGrpSpPr>
          <p:cNvPr id="51213" name="Group 28"/>
          <p:cNvGrpSpPr>
            <a:grpSpLocks/>
          </p:cNvGrpSpPr>
          <p:nvPr/>
        </p:nvGrpSpPr>
        <p:grpSpPr bwMode="auto">
          <a:xfrm>
            <a:off x="914400" y="1600200"/>
            <a:ext cx="7620000" cy="4000356"/>
            <a:chOff x="1676400" y="685799"/>
            <a:chExt cx="5810251" cy="4522120"/>
          </a:xfrm>
        </p:grpSpPr>
        <p:sp>
          <p:nvSpPr>
            <p:cNvPr id="32" name="Rounded Rectangle 31"/>
            <p:cNvSpPr/>
            <p:nvPr/>
          </p:nvSpPr>
          <p:spPr>
            <a:xfrm>
              <a:off x="3748088" y="1829426"/>
              <a:ext cx="1524000" cy="76140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FORSCOM</a:t>
              </a:r>
            </a:p>
          </p:txBody>
        </p:sp>
        <p:sp>
          <p:nvSpPr>
            <p:cNvPr id="33" name="Rounded Rectangle 32"/>
            <p:cNvSpPr/>
            <p:nvPr/>
          </p:nvSpPr>
          <p:spPr>
            <a:xfrm>
              <a:off x="3748088" y="685799"/>
              <a:ext cx="1524000" cy="76140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a:solidFill>
                    <a:schemeClr val="tx1"/>
                  </a:solidFill>
                </a:rPr>
                <a:t>HQDA</a:t>
              </a:r>
            </a:p>
          </p:txBody>
        </p:sp>
        <p:sp>
          <p:nvSpPr>
            <p:cNvPr id="34" name="Rounded Rectangle 33"/>
            <p:cNvSpPr/>
            <p:nvPr/>
          </p:nvSpPr>
          <p:spPr>
            <a:xfrm>
              <a:off x="3748088" y="2971529"/>
              <a:ext cx="1524000" cy="76292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smtClean="0">
                  <a:solidFill>
                    <a:schemeClr val="tx1"/>
                  </a:solidFill>
                </a:rPr>
                <a:t>USARC</a:t>
              </a:r>
            </a:p>
          </p:txBody>
        </p:sp>
        <p:grpSp>
          <p:nvGrpSpPr>
            <p:cNvPr id="51217" name="Group 9"/>
            <p:cNvGrpSpPr>
              <a:grpSpLocks/>
            </p:cNvGrpSpPr>
            <p:nvPr/>
          </p:nvGrpSpPr>
          <p:grpSpPr bwMode="auto">
            <a:xfrm>
              <a:off x="1676400" y="4163884"/>
              <a:ext cx="5810251" cy="1044035"/>
              <a:chOff x="1752600" y="4343994"/>
              <a:chExt cx="5810251" cy="1044035"/>
            </a:xfrm>
          </p:grpSpPr>
          <p:sp>
            <p:nvSpPr>
              <p:cNvPr id="41" name="Rounded Rectangle 6"/>
              <p:cNvSpPr/>
              <p:nvPr/>
            </p:nvSpPr>
            <p:spPr>
              <a:xfrm>
                <a:off x="5824538" y="4343994"/>
                <a:ext cx="1738313" cy="104403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smtClean="0">
                    <a:solidFill>
                      <a:schemeClr val="tx1"/>
                    </a:solidFill>
                  </a:rPr>
                  <a:t>FUNCTIONAL CMDS</a:t>
                </a:r>
                <a:endParaRPr lang="en-US" sz="1800" b="1" dirty="0">
                  <a:solidFill>
                    <a:schemeClr val="tx1"/>
                  </a:solidFill>
                </a:endParaRPr>
              </a:p>
            </p:txBody>
          </p:sp>
          <p:sp>
            <p:nvSpPr>
              <p:cNvPr id="43" name="Rounded Rectangle 42"/>
              <p:cNvSpPr/>
              <p:nvPr/>
            </p:nvSpPr>
            <p:spPr>
              <a:xfrm>
                <a:off x="1752600" y="4343994"/>
                <a:ext cx="1857375" cy="10014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b="1" dirty="0" smtClean="0">
                    <a:solidFill>
                      <a:schemeClr val="tx1"/>
                    </a:solidFill>
                  </a:rPr>
                  <a:t>GEOGRAPHIC CMDS</a:t>
                </a:r>
                <a:endParaRPr lang="en-US" sz="1800" b="1" dirty="0">
                  <a:solidFill>
                    <a:schemeClr val="tx1"/>
                  </a:solidFill>
                </a:endParaRPr>
              </a:p>
            </p:txBody>
          </p:sp>
        </p:grpSp>
        <p:cxnSp>
          <p:nvCxnSpPr>
            <p:cNvPr id="36" name="Straight Connector 35"/>
            <p:cNvCxnSpPr/>
            <p:nvPr/>
          </p:nvCxnSpPr>
          <p:spPr>
            <a:xfrm rot="5400000">
              <a:off x="4304092" y="1638314"/>
              <a:ext cx="382224" cy="0"/>
            </a:xfrm>
            <a:prstGeom prst="line">
              <a:avLst/>
            </a:prstGeom>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rot="5400000">
              <a:off x="4304854" y="2781179"/>
              <a:ext cx="380701" cy="0"/>
            </a:xfrm>
            <a:prstGeom prst="line">
              <a:avLst/>
            </a:prstGeom>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4502647" y="3748159"/>
              <a:ext cx="7441" cy="916425"/>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p:cNvCxnSpPr>
              <a:stCxn id="43" idx="3"/>
              <a:endCxn id="41" idx="1"/>
            </p:cNvCxnSpPr>
            <p:nvPr/>
          </p:nvCxnSpPr>
          <p:spPr>
            <a:xfrm>
              <a:off x="3533775" y="4664584"/>
              <a:ext cx="2214563" cy="21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0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C96546BD-839A-42AA-B5C3-8C21E87CEE4D}" type="slidenum">
              <a:rPr lang="en-US" sz="1400" b="1" i="1" smtClean="0"/>
              <a:pPr/>
              <a:t>26</a:t>
            </a:fld>
            <a:endParaRPr lang="en-US" sz="1400" b="1" i="1" smtClean="0"/>
          </a:p>
        </p:txBody>
      </p:sp>
      <p:pic>
        <p:nvPicPr>
          <p:cNvPr id="5120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1207" name="Group 6"/>
          <p:cNvGrpSpPr>
            <a:grpSpLocks/>
          </p:cNvGrpSpPr>
          <p:nvPr/>
        </p:nvGrpSpPr>
        <p:grpSpPr bwMode="auto">
          <a:xfrm>
            <a:off x="228600" y="6477000"/>
            <a:ext cx="5105400" cy="152400"/>
            <a:chOff x="192" y="3792"/>
            <a:chExt cx="3216" cy="96"/>
          </a:xfrm>
        </p:grpSpPr>
        <p:sp>
          <p:nvSpPr>
            <p:cNvPr id="27"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44"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45"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29" name="TextBox 28"/>
          <p:cNvSpPr txBox="1"/>
          <p:nvPr/>
        </p:nvSpPr>
        <p:spPr>
          <a:xfrm>
            <a:off x="4343400" y="6096000"/>
            <a:ext cx="4743671" cy="276999"/>
          </a:xfrm>
          <a:prstGeom prst="rect">
            <a:avLst/>
          </a:prstGeom>
          <a:noFill/>
        </p:spPr>
        <p:txBody>
          <a:bodyPr wrap="none" rtlCol="0">
            <a:spAutoFit/>
          </a:bodyPr>
          <a:lstStyle/>
          <a:p>
            <a:r>
              <a:rPr lang="en-US" sz="1200" b="1" dirty="0" smtClean="0"/>
              <a:t>IG Reference Guide, Part 6 and www.usar.army.mil/Commands/</a:t>
            </a:r>
            <a:endParaRPr lang="en-US" sz="1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2"/>
          <p:cNvSpPr txBox="1">
            <a:spLocks noChangeArrowheads="1"/>
          </p:cNvSpPr>
          <p:nvPr/>
        </p:nvSpPr>
        <p:spPr bwMode="auto">
          <a:xfrm>
            <a:off x="1422633" y="413857"/>
            <a:ext cx="6324600" cy="641350"/>
          </a:xfrm>
          <a:prstGeom prst="rect">
            <a:avLst/>
          </a:prstGeom>
          <a:noFill/>
          <a:ln w="9525">
            <a:noFill/>
            <a:miter lim="800000"/>
            <a:headEnd/>
            <a:tailEnd/>
          </a:ln>
        </p:spPr>
        <p:txBody>
          <a:bodyPr>
            <a:spAutoFit/>
          </a:bodyPr>
          <a:lstStyle/>
          <a:p>
            <a:pPr>
              <a:spcBef>
                <a:spcPct val="50000"/>
              </a:spcBef>
            </a:pPr>
            <a:r>
              <a:rPr lang="en-US" sz="3600" b="1" dirty="0"/>
              <a:t>Reserve Categories</a:t>
            </a:r>
          </a:p>
        </p:txBody>
      </p:sp>
      <p:pic>
        <p:nvPicPr>
          <p:cNvPr id="5132" name="Picture 4"/>
          <p:cNvPicPr>
            <a:picLocks noChangeArrowheads="1"/>
          </p:cNvPicPr>
          <p:nvPr/>
        </p:nvPicPr>
        <p:blipFill>
          <a:blip r:embed="rId3" cstate="print"/>
          <a:srcRect/>
          <a:stretch>
            <a:fillRect/>
          </a:stretch>
        </p:blipFill>
        <p:spPr bwMode="auto">
          <a:xfrm>
            <a:off x="6934200" y="5105400"/>
            <a:ext cx="1447800" cy="1143000"/>
          </a:xfrm>
          <a:prstGeom prst="rect">
            <a:avLst/>
          </a:prstGeom>
          <a:noFill/>
          <a:ln w="9525">
            <a:noFill/>
            <a:miter lim="800000"/>
            <a:headEnd/>
            <a:tailEnd/>
          </a:ln>
        </p:spPr>
      </p:pic>
      <p:pic>
        <p:nvPicPr>
          <p:cNvPr id="5133" name="Picture 5"/>
          <p:cNvPicPr>
            <a:picLocks noChangeArrowheads="1"/>
          </p:cNvPicPr>
          <p:nvPr/>
        </p:nvPicPr>
        <p:blipFill>
          <a:blip r:embed="rId4" cstate="print"/>
          <a:srcRect/>
          <a:stretch>
            <a:fillRect/>
          </a:stretch>
        </p:blipFill>
        <p:spPr bwMode="auto">
          <a:xfrm>
            <a:off x="762000" y="5029200"/>
            <a:ext cx="1600200" cy="1082675"/>
          </a:xfrm>
          <a:prstGeom prst="rect">
            <a:avLst/>
          </a:prstGeom>
          <a:noFill/>
          <a:ln w="9525">
            <a:noFill/>
            <a:miter lim="800000"/>
            <a:headEnd/>
            <a:tailEnd/>
          </a:ln>
        </p:spPr>
      </p:pic>
      <p:grpSp>
        <p:nvGrpSpPr>
          <p:cNvPr id="2" name="Organization Chart 9"/>
          <p:cNvGrpSpPr>
            <a:grpSpLocks noChangeAspect="1"/>
          </p:cNvGrpSpPr>
          <p:nvPr/>
        </p:nvGrpSpPr>
        <p:grpSpPr bwMode="auto">
          <a:xfrm>
            <a:off x="1007378" y="1360488"/>
            <a:ext cx="7086600" cy="3592512"/>
            <a:chOff x="1152" y="1224"/>
            <a:chExt cx="2880" cy="720"/>
          </a:xfrm>
        </p:grpSpPr>
        <p:cxnSp>
          <p:nvCxnSpPr>
            <p:cNvPr id="5124" name="_s5124"/>
            <p:cNvCxnSpPr>
              <a:cxnSpLocks noChangeShapeType="1"/>
              <a:stCxn id="6" idx="0"/>
              <a:endCxn id="3" idx="2"/>
            </p:cNvCxnSpPr>
            <p:nvPr/>
          </p:nvCxnSpPr>
          <p:spPr bwMode="auto">
            <a:xfrm rot="5400000" flipH="1">
              <a:off x="3024" y="1080"/>
              <a:ext cx="144" cy="1008"/>
            </a:xfrm>
            <a:prstGeom prst="bentConnector3">
              <a:avLst>
                <a:gd name="adj1" fmla="val 158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125" name="_s5125"/>
            <p:cNvCxnSpPr>
              <a:cxnSpLocks noChangeShapeType="1"/>
              <a:stCxn id="5" idx="0"/>
              <a:endCxn id="3" idx="2"/>
            </p:cNvCxnSpPr>
            <p:nvPr/>
          </p:nvCxnSpPr>
          <p:spPr bwMode="auto">
            <a:xfrm rot="16200000">
              <a:off x="2521" y="15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126" name="_s5126"/>
            <p:cNvCxnSpPr>
              <a:cxnSpLocks noChangeShapeType="1"/>
              <a:stCxn id="4" idx="0"/>
              <a:endCxn id="3" idx="2"/>
            </p:cNvCxnSpPr>
            <p:nvPr/>
          </p:nvCxnSpPr>
          <p:spPr bwMode="auto">
            <a:xfrm rot="16200000">
              <a:off x="2016" y="1080"/>
              <a:ext cx="144" cy="1008"/>
            </a:xfrm>
            <a:prstGeom prst="bentConnector3">
              <a:avLst>
                <a:gd name="adj1" fmla="val 158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5127"/>
            <p:cNvSpPr>
              <a:spLocks noChangeArrowheads="1"/>
            </p:cNvSpPr>
            <p:nvPr/>
          </p:nvSpPr>
          <p:spPr bwMode="auto">
            <a:xfrm>
              <a:off x="2160" y="1224"/>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 Reserve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Manpower</a:t>
              </a:r>
            </a:p>
          </p:txBody>
        </p:sp>
        <p:sp>
          <p:nvSpPr>
            <p:cNvPr id="4" name="_s5128"/>
            <p:cNvSpPr>
              <a:spLocks noChangeArrowheads="1"/>
            </p:cNvSpPr>
            <p:nvPr/>
          </p:nvSpPr>
          <p:spPr bwMode="auto">
            <a:xfrm>
              <a:off x="1152"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rPr>
                <a:t>Standby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rPr>
                <a:t>Reserve</a:t>
              </a:r>
            </a:p>
          </p:txBody>
        </p:sp>
        <p:sp>
          <p:nvSpPr>
            <p:cNvPr id="5" name="_s5129"/>
            <p:cNvSpPr>
              <a:spLocks noChangeArrowheads="1"/>
            </p:cNvSpPr>
            <p:nvPr/>
          </p:nvSpPr>
          <p:spPr bwMode="auto">
            <a:xfrm>
              <a:off x="2160"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8000"/>
                  </a:solidFill>
                  <a:effectLst/>
                  <a:latin typeface="Arial" panose="020B0604020202020204" pitchFamily="34" charset="0"/>
                  <a:cs typeface="Arial" panose="020B0604020202020204" pitchFamily="34" charset="0"/>
                </a:rPr>
                <a:t>Ready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8000"/>
                  </a:solidFill>
                  <a:effectLst/>
                  <a:latin typeface="Arial" panose="020B0604020202020204" pitchFamily="34" charset="0"/>
                  <a:cs typeface="Arial" panose="020B0604020202020204" pitchFamily="34" charset="0"/>
                </a:rPr>
                <a:t>Reserve</a:t>
              </a:r>
            </a:p>
          </p:txBody>
        </p:sp>
        <p:sp>
          <p:nvSpPr>
            <p:cNvPr id="6" name="_s5130"/>
            <p:cNvSpPr>
              <a:spLocks noChangeArrowheads="1"/>
            </p:cNvSpPr>
            <p:nvPr/>
          </p:nvSpPr>
          <p:spPr bwMode="auto">
            <a:xfrm>
              <a:off x="3168" y="1656"/>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Retired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Arial" panose="020B0604020202020204" pitchFamily="34" charset="0"/>
                  <a:cs typeface="Arial" panose="020B0604020202020204" pitchFamily="34" charset="0"/>
                </a:rPr>
                <a:t>Reserve</a:t>
              </a:r>
            </a:p>
          </p:txBody>
        </p:sp>
      </p:grpSp>
      <p:sp>
        <p:nvSpPr>
          <p:cNvPr id="513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E6CB114D-3F4A-46AC-8E52-72F07978CEDC}" type="slidenum">
              <a:rPr lang="en-US" sz="1400" b="1" i="1" smtClean="0"/>
              <a:pPr/>
              <a:t>27</a:t>
            </a:fld>
            <a:endParaRPr lang="en-US" sz="1400" b="1" i="1" smtClean="0"/>
          </a:p>
        </p:txBody>
      </p:sp>
      <p:pic>
        <p:nvPicPr>
          <p:cNvPr id="5135" name="Picture 5" descr="tigucrestlarg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136"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2"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2424113"/>
            <a:ext cx="8229600" cy="3595687"/>
          </a:xfrm>
          <a:prstGeom prst="rect">
            <a:avLst/>
          </a:prstGeom>
          <a:noFill/>
          <a:ln w="9525">
            <a:noFill/>
            <a:miter lim="800000"/>
            <a:headEnd/>
            <a:tailEnd/>
          </a:ln>
        </p:spPr>
        <p:txBody>
          <a:bodyPr>
            <a:spAutoFit/>
          </a:bodyPr>
          <a:lstStyle/>
          <a:p>
            <a:pPr algn="l">
              <a:spcAft>
                <a:spcPct val="20000"/>
              </a:spcAft>
              <a:buClr>
                <a:srgbClr val="FF0000"/>
              </a:buClr>
              <a:buFontTx/>
              <a:buChar char="•"/>
            </a:pPr>
            <a:r>
              <a:rPr lang="en-US" b="1" dirty="0"/>
              <a:t>  ARNG and USAR SM (normally senior)</a:t>
            </a:r>
          </a:p>
          <a:p>
            <a:pPr algn="l">
              <a:spcAft>
                <a:spcPct val="20000"/>
              </a:spcAft>
              <a:buClr>
                <a:srgbClr val="FF0000"/>
              </a:buClr>
              <a:buFontTx/>
              <a:buChar char="•"/>
            </a:pPr>
            <a:r>
              <a:rPr lang="en-US" b="1" dirty="0"/>
              <a:t>  Fully Trained (MOSQ)</a:t>
            </a:r>
          </a:p>
          <a:p>
            <a:pPr algn="l">
              <a:spcAft>
                <a:spcPct val="20000"/>
              </a:spcAft>
              <a:buClr>
                <a:srgbClr val="FF0000"/>
              </a:buClr>
              <a:buFontTx/>
              <a:buChar char="•"/>
            </a:pPr>
            <a:r>
              <a:rPr lang="en-US" b="1" dirty="0"/>
              <a:t>  Involuntarily mobilized</a:t>
            </a:r>
          </a:p>
          <a:p>
            <a:pPr algn="l">
              <a:spcAft>
                <a:spcPct val="20000"/>
              </a:spcAft>
              <a:buClr>
                <a:srgbClr val="FF0000"/>
              </a:buClr>
              <a:buFontTx/>
              <a:buChar char="•"/>
            </a:pPr>
            <a:r>
              <a:rPr lang="en-US" b="1" dirty="0"/>
              <a:t>  Key Civilian </a:t>
            </a:r>
            <a:r>
              <a:rPr lang="en-US" b="1" dirty="0" smtClean="0"/>
              <a:t>Employees</a:t>
            </a:r>
            <a:endParaRPr lang="en-US" b="1" dirty="0"/>
          </a:p>
          <a:p>
            <a:pPr algn="l">
              <a:spcAft>
                <a:spcPct val="20000"/>
              </a:spcAft>
              <a:buClr>
                <a:srgbClr val="FF0000"/>
              </a:buClr>
              <a:buFontTx/>
              <a:buChar char="•"/>
            </a:pPr>
            <a:r>
              <a:rPr lang="en-US" b="1" dirty="0"/>
              <a:t>  Temporary hardship or disability</a:t>
            </a:r>
          </a:p>
          <a:p>
            <a:pPr algn="l">
              <a:spcAft>
                <a:spcPct val="20000"/>
              </a:spcAft>
              <a:buClr>
                <a:srgbClr val="FF0000"/>
              </a:buClr>
              <a:buFontTx/>
              <a:buChar char="•"/>
            </a:pPr>
            <a:r>
              <a:rPr lang="en-US" b="1" dirty="0"/>
              <a:t>  Do not train and are not in units</a:t>
            </a:r>
          </a:p>
          <a:p>
            <a:pPr algn="l">
              <a:spcAft>
                <a:spcPct val="20000"/>
              </a:spcAft>
              <a:buClr>
                <a:srgbClr val="FF0000"/>
              </a:buClr>
              <a:buFontTx/>
              <a:buChar char="•"/>
            </a:pPr>
            <a:r>
              <a:rPr lang="en-US" b="1" dirty="0"/>
              <a:t>  </a:t>
            </a:r>
            <a:r>
              <a:rPr lang="en-US" b="1" dirty="0">
                <a:solidFill>
                  <a:srgbClr val="CC00CC"/>
                </a:solidFill>
              </a:rPr>
              <a:t>Full Mobilization in time of war</a:t>
            </a:r>
          </a:p>
        </p:txBody>
      </p:sp>
      <p:pic>
        <p:nvPicPr>
          <p:cNvPr id="53251" name="Picture 3" descr="BD10727_"/>
          <p:cNvPicPr>
            <a:picLocks noChangeAspect="1" noChangeArrowheads="1"/>
          </p:cNvPicPr>
          <p:nvPr/>
        </p:nvPicPr>
        <p:blipFill>
          <a:blip r:embed="rId3" cstate="print"/>
          <a:srcRect/>
          <a:stretch>
            <a:fillRect/>
          </a:stretch>
        </p:blipFill>
        <p:spPr bwMode="auto">
          <a:xfrm>
            <a:off x="6705600" y="685800"/>
            <a:ext cx="1527175" cy="1738313"/>
          </a:xfrm>
          <a:prstGeom prst="rect">
            <a:avLst/>
          </a:prstGeom>
          <a:noFill/>
          <a:ln w="9525">
            <a:noFill/>
            <a:miter lim="800000"/>
            <a:headEnd/>
            <a:tailEnd/>
          </a:ln>
        </p:spPr>
      </p:pic>
      <p:sp>
        <p:nvSpPr>
          <p:cNvPr id="53252" name="Text Box 7"/>
          <p:cNvSpPr txBox="1">
            <a:spLocks noChangeArrowheads="1"/>
          </p:cNvSpPr>
          <p:nvPr/>
        </p:nvSpPr>
        <p:spPr bwMode="auto">
          <a:xfrm>
            <a:off x="1143000" y="533400"/>
            <a:ext cx="6934200" cy="641350"/>
          </a:xfrm>
          <a:prstGeom prst="rect">
            <a:avLst/>
          </a:prstGeom>
          <a:noFill/>
          <a:ln w="76200">
            <a:noFill/>
            <a:miter lim="800000"/>
            <a:headEnd/>
            <a:tailEnd/>
          </a:ln>
        </p:spPr>
        <p:txBody>
          <a:bodyPr>
            <a:spAutoFit/>
          </a:bodyPr>
          <a:lstStyle/>
          <a:p>
            <a:r>
              <a:rPr lang="en-US" sz="3600" b="1" dirty="0">
                <a:solidFill>
                  <a:srgbClr val="FF0000"/>
                </a:solidFill>
              </a:rPr>
              <a:t>Standby Reserve</a:t>
            </a:r>
          </a:p>
        </p:txBody>
      </p:sp>
      <p:sp>
        <p:nvSpPr>
          <p:cNvPr id="5325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C3975921-FB78-4391-BD43-8541857921B2}" type="slidenum">
              <a:rPr lang="en-US" sz="1400" b="1" i="1" smtClean="0"/>
              <a:pPr/>
              <a:t>28</a:t>
            </a:fld>
            <a:endParaRPr lang="en-US" sz="1400" b="1" i="1" smtClean="0"/>
          </a:p>
        </p:txBody>
      </p:sp>
      <p:pic>
        <p:nvPicPr>
          <p:cNvPr id="53254"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3255"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2"/>
          <p:cNvSpPr txBox="1">
            <a:spLocks noChangeArrowheads="1"/>
          </p:cNvSpPr>
          <p:nvPr/>
        </p:nvSpPr>
        <p:spPr bwMode="auto">
          <a:xfrm>
            <a:off x="1143000" y="501650"/>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Ready Reserve</a:t>
            </a:r>
          </a:p>
        </p:txBody>
      </p:sp>
      <p:sp>
        <p:nvSpPr>
          <p:cNvPr id="6156" name="Text Box 4"/>
          <p:cNvSpPr txBox="1">
            <a:spLocks noChangeArrowheads="1"/>
          </p:cNvSpPr>
          <p:nvPr/>
        </p:nvSpPr>
        <p:spPr bwMode="auto">
          <a:xfrm>
            <a:off x="609600" y="5638800"/>
            <a:ext cx="4343400" cy="457200"/>
          </a:xfrm>
          <a:prstGeom prst="rect">
            <a:avLst/>
          </a:prstGeom>
          <a:noFill/>
          <a:ln w="9525">
            <a:noFill/>
            <a:miter lim="800000"/>
            <a:headEnd/>
            <a:tailEnd/>
          </a:ln>
        </p:spPr>
        <p:txBody>
          <a:bodyPr>
            <a:spAutoFit/>
          </a:bodyPr>
          <a:lstStyle/>
          <a:p>
            <a:pPr algn="l">
              <a:spcBef>
                <a:spcPct val="50000"/>
              </a:spcBef>
            </a:pPr>
            <a:r>
              <a:rPr lang="en-US" sz="2400" b="1">
                <a:solidFill>
                  <a:srgbClr val="CC00CC"/>
                </a:solidFill>
              </a:rPr>
              <a:t>Partial Mobilization</a:t>
            </a:r>
          </a:p>
        </p:txBody>
      </p:sp>
      <p:pic>
        <p:nvPicPr>
          <p:cNvPr id="6157" name="Picture 5" descr="PM-SS"/>
          <p:cNvPicPr>
            <a:picLocks noChangeAspect="1" noChangeArrowheads="1"/>
          </p:cNvPicPr>
          <p:nvPr/>
        </p:nvPicPr>
        <p:blipFill>
          <a:blip r:embed="rId3" cstate="print"/>
          <a:srcRect/>
          <a:stretch>
            <a:fillRect/>
          </a:stretch>
        </p:blipFill>
        <p:spPr bwMode="auto">
          <a:xfrm>
            <a:off x="6553200" y="5105400"/>
            <a:ext cx="1828800" cy="1376363"/>
          </a:xfrm>
          <a:prstGeom prst="rect">
            <a:avLst/>
          </a:prstGeom>
          <a:noFill/>
          <a:ln w="9525">
            <a:noFill/>
            <a:miter lim="800000"/>
            <a:headEnd/>
            <a:tailEnd/>
          </a:ln>
        </p:spPr>
      </p:pic>
      <p:grpSp>
        <p:nvGrpSpPr>
          <p:cNvPr id="2" name="Organization Chart 10"/>
          <p:cNvGrpSpPr>
            <a:grpSpLocks noChangeAspect="1"/>
          </p:cNvGrpSpPr>
          <p:nvPr/>
        </p:nvGrpSpPr>
        <p:grpSpPr bwMode="auto">
          <a:xfrm>
            <a:off x="525011" y="1676400"/>
            <a:ext cx="8077200" cy="3124200"/>
            <a:chOff x="1152" y="1224"/>
            <a:chExt cx="2880" cy="720"/>
          </a:xfrm>
        </p:grpSpPr>
        <p:cxnSp>
          <p:nvCxnSpPr>
            <p:cNvPr id="6148" name="_s6148"/>
            <p:cNvCxnSpPr>
              <a:cxnSpLocks noChangeShapeType="1"/>
              <a:stCxn id="6" idx="0"/>
              <a:endCxn id="3" idx="2"/>
            </p:cNvCxnSpPr>
            <p:nvPr/>
          </p:nvCxnSpPr>
          <p:spPr bwMode="auto">
            <a:xfrm rot="5400000" flipH="1">
              <a:off x="3024" y="1080"/>
              <a:ext cx="144" cy="1008"/>
            </a:xfrm>
            <a:prstGeom prst="bentConnector3">
              <a:avLst>
                <a:gd name="adj1" fmla="val 18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p:cNvCxnSpPr>
              <a:cxnSpLocks noChangeShapeType="1"/>
              <a:stCxn id="5" idx="0"/>
              <a:endCxn id="3" idx="2"/>
            </p:cNvCxnSpPr>
            <p:nvPr/>
          </p:nvCxnSpPr>
          <p:spPr bwMode="auto">
            <a:xfrm rot="16200000">
              <a:off x="2521" y="158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150" name="_s6150"/>
            <p:cNvCxnSpPr>
              <a:cxnSpLocks noChangeShapeType="1"/>
              <a:stCxn id="4" idx="0"/>
              <a:endCxn id="3" idx="2"/>
            </p:cNvCxnSpPr>
            <p:nvPr/>
          </p:nvCxnSpPr>
          <p:spPr bwMode="auto">
            <a:xfrm rot="16200000">
              <a:off x="2016" y="1080"/>
              <a:ext cx="144" cy="1008"/>
            </a:xfrm>
            <a:prstGeom prst="bentConnector3">
              <a:avLst>
                <a:gd name="adj1" fmla="val 1827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6151"/>
            <p:cNvSpPr>
              <a:spLocks noChangeArrowheads="1"/>
            </p:cNvSpPr>
            <p:nvPr/>
          </p:nvSpPr>
          <p:spPr bwMode="auto">
            <a:xfrm>
              <a:off x="2160" y="1224"/>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Ready Reserve</a:t>
              </a:r>
            </a:p>
          </p:txBody>
        </p:sp>
        <p:sp>
          <p:nvSpPr>
            <p:cNvPr id="4" name="_s6152"/>
            <p:cNvSpPr>
              <a:spLocks noChangeArrowheads="1"/>
            </p:cNvSpPr>
            <p:nvPr/>
          </p:nvSpPr>
          <p:spPr bwMode="auto">
            <a:xfrm>
              <a:off x="1152"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Individual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Ready Reserve</a:t>
              </a:r>
            </a:p>
          </p:txBody>
        </p:sp>
        <p:sp>
          <p:nvSpPr>
            <p:cNvPr id="5" name="_s6153"/>
            <p:cNvSpPr>
              <a:spLocks noChangeArrowheads="1"/>
            </p:cNvSpPr>
            <p:nvPr/>
          </p:nvSpPr>
          <p:spPr bwMode="auto">
            <a:xfrm>
              <a:off x="2160"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Inactive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National Guard</a:t>
              </a:r>
            </a:p>
          </p:txBody>
        </p:sp>
        <p:sp>
          <p:nvSpPr>
            <p:cNvPr id="6" name="_s6154"/>
            <p:cNvSpPr>
              <a:spLocks noChangeArrowheads="1"/>
            </p:cNvSpPr>
            <p:nvPr/>
          </p:nvSpPr>
          <p:spPr bwMode="auto">
            <a:xfrm>
              <a:off x="3168" y="1656"/>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Selected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Reserve</a:t>
              </a:r>
            </a:p>
          </p:txBody>
        </p:sp>
      </p:grpSp>
      <p:sp>
        <p:nvSpPr>
          <p:cNvPr id="615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72E01F17-99F1-4513-A589-67A004E40524}" type="slidenum">
              <a:rPr lang="en-US" sz="1400" b="1" i="1" smtClean="0"/>
              <a:pPr/>
              <a:t>29</a:t>
            </a:fld>
            <a:endParaRPr lang="en-US" sz="1400" b="1" i="1" smtClean="0"/>
          </a:p>
        </p:txBody>
      </p:sp>
      <p:pic>
        <p:nvPicPr>
          <p:cNvPr id="6159"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160"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2"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24156" y="228600"/>
            <a:ext cx="7086600" cy="1143000"/>
          </a:xfrm>
        </p:spPr>
        <p:txBody>
          <a:bodyPr/>
          <a:lstStyle/>
          <a:p>
            <a:pPr eaLnBrk="1" hangingPunct="1"/>
            <a:r>
              <a:rPr lang="en-US" sz="3600" dirty="0" smtClean="0">
                <a:solidFill>
                  <a:schemeClr val="tx1"/>
                </a:solidFill>
              </a:rPr>
              <a:t>References</a:t>
            </a:r>
          </a:p>
        </p:txBody>
      </p:sp>
      <p:sp>
        <p:nvSpPr>
          <p:cNvPr id="34819" name="Rectangle 3"/>
          <p:cNvSpPr>
            <a:spLocks noGrp="1" noChangeArrowheads="1"/>
          </p:cNvSpPr>
          <p:nvPr>
            <p:ph type="body" idx="1"/>
          </p:nvPr>
        </p:nvSpPr>
        <p:spPr>
          <a:xfrm>
            <a:off x="304800" y="1905000"/>
            <a:ext cx="8534400" cy="4495800"/>
          </a:xfrm>
        </p:spPr>
        <p:txBody>
          <a:bodyPr/>
          <a:lstStyle/>
          <a:p>
            <a:pPr eaLnBrk="1" hangingPunct="1">
              <a:buClr>
                <a:srgbClr val="FF0000"/>
              </a:buClr>
            </a:pPr>
            <a:endParaRPr lang="en-US" sz="2800" smtClean="0"/>
          </a:p>
          <a:p>
            <a:pPr eaLnBrk="1" hangingPunct="1">
              <a:spcBef>
                <a:spcPct val="10000"/>
              </a:spcBef>
              <a:spcAft>
                <a:spcPct val="10000"/>
              </a:spcAft>
              <a:buClr>
                <a:srgbClr val="FF0000"/>
              </a:buClr>
            </a:pPr>
            <a:r>
              <a:rPr lang="en-US" sz="2800" smtClean="0"/>
              <a:t>The Army Components’ Inspectors General (Part 6, </a:t>
            </a:r>
            <a:r>
              <a:rPr lang="en-US" sz="2800" u="sng" smtClean="0"/>
              <a:t>The IG Reference Guide</a:t>
            </a:r>
            <a:r>
              <a:rPr lang="en-US" sz="2800" smtClean="0"/>
              <a:t>) </a:t>
            </a:r>
          </a:p>
          <a:p>
            <a:pPr eaLnBrk="1" hangingPunct="1">
              <a:spcBef>
                <a:spcPct val="10000"/>
              </a:spcBef>
              <a:spcAft>
                <a:spcPct val="10000"/>
              </a:spcAft>
              <a:buClr>
                <a:srgbClr val="FF0000"/>
              </a:buClr>
            </a:pPr>
            <a:r>
              <a:rPr lang="en-US" sz="2800" smtClean="0"/>
              <a:t>Profile of the Army</a:t>
            </a:r>
          </a:p>
          <a:p>
            <a:pPr eaLnBrk="1" hangingPunct="1">
              <a:spcBef>
                <a:spcPct val="10000"/>
              </a:spcBef>
              <a:spcAft>
                <a:spcPct val="10000"/>
              </a:spcAft>
              <a:buClr>
                <a:srgbClr val="FF0000"/>
              </a:buClr>
            </a:pPr>
            <a:r>
              <a:rPr lang="en-US" sz="2800" smtClean="0"/>
              <a:t>AR 20-1, </a:t>
            </a:r>
            <a:r>
              <a:rPr lang="en-US" sz="2800" u="sng" smtClean="0"/>
              <a:t>Inspector General Activities and Procedures</a:t>
            </a:r>
            <a:r>
              <a:rPr lang="en-US" sz="2800" smtClean="0"/>
              <a:t>, Chapter 1</a:t>
            </a:r>
          </a:p>
        </p:txBody>
      </p:sp>
      <p:sp>
        <p:nvSpPr>
          <p:cNvPr id="3482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461DDE1A-5806-419B-8BC4-45FB9AECB9AC}" type="slidenum">
              <a:rPr lang="en-US" sz="1400" b="1" i="1" smtClean="0"/>
              <a:pPr/>
              <a:t>3</a:t>
            </a:fld>
            <a:endParaRPr lang="en-US" sz="1400" b="1" i="1" smtClean="0"/>
          </a:p>
        </p:txBody>
      </p:sp>
      <p:pic>
        <p:nvPicPr>
          <p:cNvPr id="3482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4822"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6"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143000" y="457200"/>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Ready Reserve</a:t>
            </a:r>
          </a:p>
        </p:txBody>
      </p:sp>
      <p:sp>
        <p:nvSpPr>
          <p:cNvPr id="54275" name="Text Box 4"/>
          <p:cNvSpPr txBox="1">
            <a:spLocks noChangeArrowheads="1"/>
          </p:cNvSpPr>
          <p:nvPr/>
        </p:nvSpPr>
        <p:spPr bwMode="auto">
          <a:xfrm>
            <a:off x="609600" y="5638800"/>
            <a:ext cx="4343400" cy="457200"/>
          </a:xfrm>
          <a:prstGeom prst="rect">
            <a:avLst/>
          </a:prstGeom>
          <a:noFill/>
          <a:ln w="9525">
            <a:noFill/>
            <a:miter lim="800000"/>
            <a:headEnd/>
            <a:tailEnd/>
          </a:ln>
        </p:spPr>
        <p:txBody>
          <a:bodyPr>
            <a:spAutoFit/>
          </a:bodyPr>
          <a:lstStyle/>
          <a:p>
            <a:pPr algn="l">
              <a:spcBef>
                <a:spcPct val="50000"/>
              </a:spcBef>
            </a:pPr>
            <a:r>
              <a:rPr lang="en-US" sz="2400" b="1">
                <a:solidFill>
                  <a:srgbClr val="CC00CC"/>
                </a:solidFill>
              </a:rPr>
              <a:t>Partial Mobilization</a:t>
            </a:r>
          </a:p>
        </p:txBody>
      </p:sp>
      <p:pic>
        <p:nvPicPr>
          <p:cNvPr id="54276" name="Picture 5" descr="PM-SS"/>
          <p:cNvPicPr>
            <a:picLocks noChangeAspect="1" noChangeArrowheads="1"/>
          </p:cNvPicPr>
          <p:nvPr/>
        </p:nvPicPr>
        <p:blipFill>
          <a:blip r:embed="rId3" cstate="print"/>
          <a:srcRect/>
          <a:stretch>
            <a:fillRect/>
          </a:stretch>
        </p:blipFill>
        <p:spPr bwMode="auto">
          <a:xfrm>
            <a:off x="6553200" y="5105400"/>
            <a:ext cx="1828800" cy="1376363"/>
          </a:xfrm>
          <a:prstGeom prst="rect">
            <a:avLst/>
          </a:prstGeom>
          <a:noFill/>
          <a:ln w="9525">
            <a:noFill/>
            <a:miter lim="800000"/>
            <a:headEnd/>
            <a:tailEnd/>
          </a:ln>
        </p:spPr>
      </p:pic>
      <p:grpSp>
        <p:nvGrpSpPr>
          <p:cNvPr id="54277" name="Organization Chart 10"/>
          <p:cNvGrpSpPr>
            <a:grpSpLocks noChangeAspect="1"/>
          </p:cNvGrpSpPr>
          <p:nvPr/>
        </p:nvGrpSpPr>
        <p:grpSpPr bwMode="auto">
          <a:xfrm>
            <a:off x="533400" y="1676400"/>
            <a:ext cx="8077200" cy="3124200"/>
            <a:chOff x="1152" y="1224"/>
            <a:chExt cx="2880" cy="720"/>
          </a:xfrm>
        </p:grpSpPr>
        <p:cxnSp>
          <p:nvCxnSpPr>
            <p:cNvPr id="54284" name="_s99332"/>
            <p:cNvCxnSpPr>
              <a:cxnSpLocks noChangeShapeType="1"/>
              <a:stCxn id="54290" idx="0"/>
              <a:endCxn id="54287" idx="2"/>
            </p:cNvCxnSpPr>
            <p:nvPr/>
          </p:nvCxnSpPr>
          <p:spPr bwMode="auto">
            <a:xfrm rot="5400000" flipH="1">
              <a:off x="3024" y="1080"/>
              <a:ext cx="144" cy="1008"/>
            </a:xfrm>
            <a:prstGeom prst="bentConnector3">
              <a:avLst>
                <a:gd name="adj1" fmla="val 18273"/>
              </a:avLst>
            </a:prstGeom>
            <a:noFill/>
            <a:ln w="28575">
              <a:solidFill>
                <a:schemeClr val="tx1"/>
              </a:solidFill>
              <a:miter lim="800000"/>
              <a:headEnd/>
              <a:tailEnd/>
            </a:ln>
          </p:spPr>
        </p:cxnSp>
        <p:cxnSp>
          <p:nvCxnSpPr>
            <p:cNvPr id="54285" name="_s99333"/>
            <p:cNvCxnSpPr>
              <a:cxnSpLocks noChangeShapeType="1"/>
              <a:stCxn id="54289" idx="0"/>
              <a:endCxn id="54287" idx="2"/>
            </p:cNvCxnSpPr>
            <p:nvPr/>
          </p:nvCxnSpPr>
          <p:spPr bwMode="auto">
            <a:xfrm rot="-5400000">
              <a:off x="2521" y="1583"/>
              <a:ext cx="144" cy="1"/>
            </a:xfrm>
            <a:prstGeom prst="straightConnector1">
              <a:avLst/>
            </a:prstGeom>
            <a:noFill/>
            <a:ln w="28575">
              <a:solidFill>
                <a:schemeClr val="tx1"/>
              </a:solidFill>
              <a:round/>
              <a:headEnd/>
              <a:tailEnd/>
            </a:ln>
          </p:spPr>
        </p:cxnSp>
        <p:cxnSp>
          <p:nvCxnSpPr>
            <p:cNvPr id="54286" name="_s99334"/>
            <p:cNvCxnSpPr>
              <a:cxnSpLocks noChangeShapeType="1"/>
              <a:stCxn id="54288" idx="0"/>
              <a:endCxn id="54287" idx="2"/>
            </p:cNvCxnSpPr>
            <p:nvPr/>
          </p:nvCxnSpPr>
          <p:spPr bwMode="auto">
            <a:xfrm rot="-5400000">
              <a:off x="2016" y="1080"/>
              <a:ext cx="144" cy="1008"/>
            </a:xfrm>
            <a:prstGeom prst="bentConnector3">
              <a:avLst>
                <a:gd name="adj1" fmla="val 18273"/>
              </a:avLst>
            </a:prstGeom>
            <a:noFill/>
            <a:ln w="28575">
              <a:solidFill>
                <a:schemeClr val="tx1"/>
              </a:solidFill>
              <a:miter lim="800000"/>
              <a:headEnd/>
              <a:tailEnd/>
            </a:ln>
          </p:spPr>
        </p:cxnSp>
        <p:sp>
          <p:nvSpPr>
            <p:cNvPr id="54287" name="_s99335"/>
            <p:cNvSpPr>
              <a:spLocks noChangeArrowheads="1"/>
            </p:cNvSpPr>
            <p:nvPr/>
          </p:nvSpPr>
          <p:spPr bwMode="auto">
            <a:xfrm>
              <a:off x="2160" y="122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Ready Reserve</a:t>
              </a:r>
            </a:p>
          </p:txBody>
        </p:sp>
        <p:sp>
          <p:nvSpPr>
            <p:cNvPr id="54288" name="_s99336"/>
            <p:cNvSpPr>
              <a:spLocks noChangeArrowheads="1"/>
            </p:cNvSpPr>
            <p:nvPr/>
          </p:nvSpPr>
          <p:spPr bwMode="auto">
            <a:xfrm>
              <a:off x="1152" y="1656"/>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2400" b="1"/>
                <a:t>Individual</a:t>
              </a:r>
            </a:p>
            <a:p>
              <a:r>
                <a:rPr lang="en-US" sz="2400" b="1"/>
                <a:t>Ready Reserve</a:t>
              </a:r>
            </a:p>
          </p:txBody>
        </p:sp>
        <p:sp>
          <p:nvSpPr>
            <p:cNvPr id="54289" name="_s99337"/>
            <p:cNvSpPr>
              <a:spLocks noChangeArrowheads="1"/>
            </p:cNvSpPr>
            <p:nvPr/>
          </p:nvSpPr>
          <p:spPr bwMode="auto">
            <a:xfrm>
              <a:off x="2160"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Inactive</a:t>
              </a:r>
            </a:p>
            <a:p>
              <a:r>
                <a:rPr lang="en-US" sz="2400" b="1"/>
                <a:t>National Guard</a:t>
              </a:r>
            </a:p>
          </p:txBody>
        </p:sp>
        <p:sp>
          <p:nvSpPr>
            <p:cNvPr id="54290" name="_s99338"/>
            <p:cNvSpPr>
              <a:spLocks noChangeArrowheads="1"/>
            </p:cNvSpPr>
            <p:nvPr/>
          </p:nvSpPr>
          <p:spPr bwMode="auto">
            <a:xfrm>
              <a:off x="3168"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Selected</a:t>
              </a:r>
            </a:p>
            <a:p>
              <a:r>
                <a:rPr lang="en-US" sz="2400" b="1"/>
                <a:t>Reserve</a:t>
              </a:r>
            </a:p>
          </p:txBody>
        </p:sp>
      </p:grpSp>
      <p:sp>
        <p:nvSpPr>
          <p:cNvPr id="5427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C8ED21C5-C9AA-4B76-AB1A-7AAF8B7B7315}" type="slidenum">
              <a:rPr lang="en-US" sz="1400" b="1" i="1" smtClean="0"/>
              <a:pPr/>
              <a:t>30</a:t>
            </a:fld>
            <a:endParaRPr lang="en-US" sz="1400" b="1" i="1" smtClean="0"/>
          </a:p>
        </p:txBody>
      </p:sp>
      <p:pic>
        <p:nvPicPr>
          <p:cNvPr id="54279"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4280" name="Group 6"/>
          <p:cNvGrpSpPr>
            <a:grpSpLocks/>
          </p:cNvGrpSpPr>
          <p:nvPr/>
        </p:nvGrpSpPr>
        <p:grpSpPr bwMode="auto">
          <a:xfrm>
            <a:off x="228600" y="6477000"/>
            <a:ext cx="5105400" cy="152400"/>
            <a:chOff x="192" y="3792"/>
            <a:chExt cx="3216" cy="96"/>
          </a:xfrm>
        </p:grpSpPr>
        <p:sp>
          <p:nvSpPr>
            <p:cNvPr id="1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2235200"/>
            <a:ext cx="8763000" cy="3509963"/>
          </a:xfrm>
          <a:prstGeom prst="rect">
            <a:avLst/>
          </a:prstGeom>
          <a:noFill/>
          <a:ln w="9525">
            <a:noFill/>
            <a:miter lim="800000"/>
            <a:headEnd/>
            <a:tailEnd/>
          </a:ln>
        </p:spPr>
        <p:txBody>
          <a:bodyPr>
            <a:spAutoFit/>
          </a:bodyPr>
          <a:lstStyle/>
          <a:p>
            <a:pPr marL="228600" indent="-228600" algn="l">
              <a:spcAft>
                <a:spcPct val="20000"/>
              </a:spcAft>
              <a:buClr>
                <a:srgbClr val="FF0000"/>
              </a:buClr>
              <a:buFontTx/>
              <a:buChar char="•"/>
            </a:pPr>
            <a:r>
              <a:rPr lang="en-US" b="1"/>
              <a:t> Managed by HRC, Fort Knox</a:t>
            </a:r>
          </a:p>
          <a:p>
            <a:pPr marL="228600" indent="-228600" algn="l">
              <a:spcAft>
                <a:spcPct val="20000"/>
              </a:spcAft>
              <a:buClr>
                <a:srgbClr val="FF0000"/>
              </a:buClr>
              <a:buFontTx/>
              <a:buChar char="•"/>
            </a:pPr>
            <a:r>
              <a:rPr lang="en-US" b="1"/>
              <a:t> Soldiers have served in AC or selected reserves  </a:t>
            </a:r>
          </a:p>
          <a:p>
            <a:pPr marL="228600" indent="-228600" algn="l">
              <a:spcAft>
                <a:spcPct val="20000"/>
              </a:spcAft>
              <a:buClr>
                <a:srgbClr val="FF0000"/>
              </a:buClr>
              <a:buFontTx/>
              <a:buChar char="•"/>
            </a:pPr>
            <a:r>
              <a:rPr lang="en-US" b="1"/>
              <a:t> Fully or partially trained (MOSQ)</a:t>
            </a:r>
          </a:p>
          <a:p>
            <a:pPr marL="228600" indent="-228600" algn="l">
              <a:spcAft>
                <a:spcPct val="20000"/>
              </a:spcAft>
              <a:buClr>
                <a:srgbClr val="FF0000"/>
              </a:buClr>
              <a:buFontTx/>
              <a:buChar char="•"/>
            </a:pPr>
            <a:r>
              <a:rPr lang="en-US" b="1"/>
              <a:t> May not have completed service obligation (eight years)</a:t>
            </a:r>
          </a:p>
          <a:p>
            <a:pPr marL="228600" indent="-228600" algn="l">
              <a:spcAft>
                <a:spcPct val="20000"/>
              </a:spcAft>
              <a:buClr>
                <a:srgbClr val="FF0000"/>
              </a:buClr>
              <a:buFontTx/>
              <a:buChar char="•"/>
            </a:pPr>
            <a:r>
              <a:rPr lang="en-US" b="1"/>
              <a:t> Can obtain retirement points </a:t>
            </a:r>
          </a:p>
          <a:p>
            <a:pPr marL="228600" indent="-228600" algn="l">
              <a:spcAft>
                <a:spcPct val="20000"/>
              </a:spcAft>
              <a:buClr>
                <a:srgbClr val="FF0000"/>
              </a:buClr>
              <a:buFontTx/>
              <a:buChar char="•"/>
            </a:pPr>
            <a:r>
              <a:rPr lang="en-US" b="1"/>
              <a:t> </a:t>
            </a:r>
            <a:r>
              <a:rPr lang="en-US" b="1">
                <a:solidFill>
                  <a:srgbClr val="CC00CC"/>
                </a:solidFill>
              </a:rPr>
              <a:t>Partial Mobilization (up to 1 million, 24 months)</a:t>
            </a:r>
          </a:p>
        </p:txBody>
      </p:sp>
      <p:sp>
        <p:nvSpPr>
          <p:cNvPr id="55299" name="Rectangle 4"/>
          <p:cNvSpPr>
            <a:spLocks noChangeArrowheads="1"/>
          </p:cNvSpPr>
          <p:nvPr/>
        </p:nvSpPr>
        <p:spPr bwMode="auto">
          <a:xfrm>
            <a:off x="1676400" y="152400"/>
            <a:ext cx="6940550" cy="1190625"/>
          </a:xfrm>
          <a:prstGeom prst="rect">
            <a:avLst/>
          </a:prstGeom>
          <a:noFill/>
          <a:ln w="76200">
            <a:noFill/>
            <a:miter lim="800000"/>
            <a:headEnd/>
            <a:tailEnd/>
          </a:ln>
        </p:spPr>
        <p:txBody>
          <a:bodyPr wrap="none">
            <a:spAutoFit/>
          </a:bodyPr>
          <a:lstStyle/>
          <a:p>
            <a:r>
              <a:rPr lang="en-US" sz="3600" b="1" dirty="0">
                <a:solidFill>
                  <a:srgbClr val="008000"/>
                </a:solidFill>
              </a:rPr>
              <a:t>Ready Reserve</a:t>
            </a:r>
          </a:p>
          <a:p>
            <a:r>
              <a:rPr lang="en-US" sz="3600" b="1" dirty="0">
                <a:solidFill>
                  <a:srgbClr val="008000"/>
                </a:solidFill>
              </a:rPr>
              <a:t>Individual Ready Reserve (IRR)</a:t>
            </a:r>
          </a:p>
        </p:txBody>
      </p:sp>
      <p:sp>
        <p:nvSpPr>
          <p:cNvPr id="5530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6D56894E-07B0-41D1-B4B5-727B85186905}" type="slidenum">
              <a:rPr lang="en-US" sz="1400" b="1" i="1" smtClean="0"/>
              <a:pPr/>
              <a:t>31</a:t>
            </a:fld>
            <a:endParaRPr lang="en-US" sz="1400" b="1" i="1" smtClean="0"/>
          </a:p>
        </p:txBody>
      </p:sp>
      <p:pic>
        <p:nvPicPr>
          <p:cNvPr id="5530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5302"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143000" y="425450"/>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Ready Reserve</a:t>
            </a:r>
          </a:p>
        </p:txBody>
      </p:sp>
      <p:sp>
        <p:nvSpPr>
          <p:cNvPr id="56323" name="Text Box 4"/>
          <p:cNvSpPr txBox="1">
            <a:spLocks noChangeArrowheads="1"/>
          </p:cNvSpPr>
          <p:nvPr/>
        </p:nvSpPr>
        <p:spPr bwMode="auto">
          <a:xfrm>
            <a:off x="609600" y="5638800"/>
            <a:ext cx="4343400" cy="457200"/>
          </a:xfrm>
          <a:prstGeom prst="rect">
            <a:avLst/>
          </a:prstGeom>
          <a:noFill/>
          <a:ln w="9525">
            <a:noFill/>
            <a:miter lim="800000"/>
            <a:headEnd/>
            <a:tailEnd/>
          </a:ln>
        </p:spPr>
        <p:txBody>
          <a:bodyPr>
            <a:spAutoFit/>
          </a:bodyPr>
          <a:lstStyle/>
          <a:p>
            <a:pPr algn="l">
              <a:spcBef>
                <a:spcPct val="50000"/>
              </a:spcBef>
            </a:pPr>
            <a:r>
              <a:rPr lang="en-US" sz="2400" b="1">
                <a:solidFill>
                  <a:srgbClr val="CC00CC"/>
                </a:solidFill>
              </a:rPr>
              <a:t>Partial Mobilization</a:t>
            </a:r>
          </a:p>
        </p:txBody>
      </p:sp>
      <p:pic>
        <p:nvPicPr>
          <p:cNvPr id="56324" name="Picture 5" descr="PM-SS"/>
          <p:cNvPicPr>
            <a:picLocks noChangeAspect="1" noChangeArrowheads="1"/>
          </p:cNvPicPr>
          <p:nvPr/>
        </p:nvPicPr>
        <p:blipFill>
          <a:blip r:embed="rId3" cstate="print"/>
          <a:srcRect/>
          <a:stretch>
            <a:fillRect/>
          </a:stretch>
        </p:blipFill>
        <p:spPr bwMode="auto">
          <a:xfrm>
            <a:off x="6553200" y="5105400"/>
            <a:ext cx="1828800" cy="1376363"/>
          </a:xfrm>
          <a:prstGeom prst="rect">
            <a:avLst/>
          </a:prstGeom>
          <a:noFill/>
          <a:ln w="9525">
            <a:noFill/>
            <a:miter lim="800000"/>
            <a:headEnd/>
            <a:tailEnd/>
          </a:ln>
        </p:spPr>
      </p:pic>
      <p:grpSp>
        <p:nvGrpSpPr>
          <p:cNvPr id="56325" name="Organization Chart 10"/>
          <p:cNvGrpSpPr>
            <a:grpSpLocks noChangeAspect="1"/>
          </p:cNvGrpSpPr>
          <p:nvPr/>
        </p:nvGrpSpPr>
        <p:grpSpPr bwMode="auto">
          <a:xfrm>
            <a:off x="507534" y="1676400"/>
            <a:ext cx="8077200" cy="3124200"/>
            <a:chOff x="1152" y="1224"/>
            <a:chExt cx="2880" cy="720"/>
          </a:xfrm>
        </p:grpSpPr>
        <p:cxnSp>
          <p:nvCxnSpPr>
            <p:cNvPr id="56332" name="_s99332"/>
            <p:cNvCxnSpPr>
              <a:cxnSpLocks noChangeShapeType="1"/>
              <a:stCxn id="56338" idx="0"/>
              <a:endCxn id="56335" idx="2"/>
            </p:cNvCxnSpPr>
            <p:nvPr/>
          </p:nvCxnSpPr>
          <p:spPr bwMode="auto">
            <a:xfrm rot="5400000" flipH="1">
              <a:off x="3024" y="1080"/>
              <a:ext cx="144" cy="1008"/>
            </a:xfrm>
            <a:prstGeom prst="bentConnector3">
              <a:avLst>
                <a:gd name="adj1" fmla="val 18273"/>
              </a:avLst>
            </a:prstGeom>
            <a:noFill/>
            <a:ln w="28575">
              <a:solidFill>
                <a:schemeClr val="tx1"/>
              </a:solidFill>
              <a:miter lim="800000"/>
              <a:headEnd/>
              <a:tailEnd/>
            </a:ln>
          </p:spPr>
        </p:cxnSp>
        <p:cxnSp>
          <p:nvCxnSpPr>
            <p:cNvPr id="56333" name="_s99333"/>
            <p:cNvCxnSpPr>
              <a:cxnSpLocks noChangeShapeType="1"/>
              <a:stCxn id="56337" idx="0"/>
              <a:endCxn id="56335" idx="2"/>
            </p:cNvCxnSpPr>
            <p:nvPr/>
          </p:nvCxnSpPr>
          <p:spPr bwMode="auto">
            <a:xfrm rot="-5400000">
              <a:off x="2521" y="1583"/>
              <a:ext cx="144" cy="1"/>
            </a:xfrm>
            <a:prstGeom prst="straightConnector1">
              <a:avLst/>
            </a:prstGeom>
            <a:noFill/>
            <a:ln w="28575">
              <a:solidFill>
                <a:schemeClr val="tx1"/>
              </a:solidFill>
              <a:round/>
              <a:headEnd/>
              <a:tailEnd/>
            </a:ln>
          </p:spPr>
        </p:cxnSp>
        <p:cxnSp>
          <p:nvCxnSpPr>
            <p:cNvPr id="56334" name="_s99334"/>
            <p:cNvCxnSpPr>
              <a:cxnSpLocks noChangeShapeType="1"/>
              <a:stCxn id="56336" idx="0"/>
              <a:endCxn id="56335" idx="2"/>
            </p:cNvCxnSpPr>
            <p:nvPr/>
          </p:nvCxnSpPr>
          <p:spPr bwMode="auto">
            <a:xfrm rot="-5400000">
              <a:off x="2016" y="1080"/>
              <a:ext cx="144" cy="1008"/>
            </a:xfrm>
            <a:prstGeom prst="bentConnector3">
              <a:avLst>
                <a:gd name="adj1" fmla="val 18273"/>
              </a:avLst>
            </a:prstGeom>
            <a:noFill/>
            <a:ln w="28575">
              <a:solidFill>
                <a:schemeClr val="tx1"/>
              </a:solidFill>
              <a:miter lim="800000"/>
              <a:headEnd/>
              <a:tailEnd/>
            </a:ln>
          </p:spPr>
        </p:cxnSp>
        <p:sp>
          <p:nvSpPr>
            <p:cNvPr id="56335" name="_s99335"/>
            <p:cNvSpPr>
              <a:spLocks noChangeArrowheads="1"/>
            </p:cNvSpPr>
            <p:nvPr/>
          </p:nvSpPr>
          <p:spPr bwMode="auto">
            <a:xfrm>
              <a:off x="2160" y="122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Ready Reserve</a:t>
              </a:r>
            </a:p>
          </p:txBody>
        </p:sp>
        <p:sp>
          <p:nvSpPr>
            <p:cNvPr id="56336" name="_s99336"/>
            <p:cNvSpPr>
              <a:spLocks noChangeArrowheads="1"/>
            </p:cNvSpPr>
            <p:nvPr/>
          </p:nvSpPr>
          <p:spPr bwMode="auto">
            <a:xfrm>
              <a:off x="1152"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Individual</a:t>
              </a:r>
            </a:p>
            <a:p>
              <a:r>
                <a:rPr lang="en-US" sz="2400" b="1"/>
                <a:t>Ready Reserve</a:t>
              </a:r>
            </a:p>
          </p:txBody>
        </p:sp>
        <p:sp>
          <p:nvSpPr>
            <p:cNvPr id="56337" name="_s99337"/>
            <p:cNvSpPr>
              <a:spLocks noChangeArrowheads="1"/>
            </p:cNvSpPr>
            <p:nvPr/>
          </p:nvSpPr>
          <p:spPr bwMode="auto">
            <a:xfrm>
              <a:off x="2160" y="1656"/>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2400" b="1"/>
                <a:t>Inactive</a:t>
              </a:r>
            </a:p>
            <a:p>
              <a:r>
                <a:rPr lang="en-US" sz="2400" b="1"/>
                <a:t>National Guard</a:t>
              </a:r>
            </a:p>
          </p:txBody>
        </p:sp>
        <p:sp>
          <p:nvSpPr>
            <p:cNvPr id="56338" name="_s99338"/>
            <p:cNvSpPr>
              <a:spLocks noChangeArrowheads="1"/>
            </p:cNvSpPr>
            <p:nvPr/>
          </p:nvSpPr>
          <p:spPr bwMode="auto">
            <a:xfrm>
              <a:off x="3168"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Selected</a:t>
              </a:r>
            </a:p>
            <a:p>
              <a:r>
                <a:rPr lang="en-US" sz="2400" b="1"/>
                <a:t>Reserve</a:t>
              </a:r>
            </a:p>
          </p:txBody>
        </p:sp>
      </p:grpSp>
      <p:sp>
        <p:nvSpPr>
          <p:cNvPr id="56326"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543C8E02-1F06-4B19-A171-4A743AE79DA5}" type="slidenum">
              <a:rPr lang="en-US" sz="1400" b="1" i="1" smtClean="0"/>
              <a:pPr/>
              <a:t>32</a:t>
            </a:fld>
            <a:endParaRPr lang="en-US" sz="1400" b="1" i="1" smtClean="0"/>
          </a:p>
        </p:txBody>
      </p:sp>
      <p:pic>
        <p:nvPicPr>
          <p:cNvPr id="56327"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6328" name="Group 6"/>
          <p:cNvGrpSpPr>
            <a:grpSpLocks/>
          </p:cNvGrpSpPr>
          <p:nvPr/>
        </p:nvGrpSpPr>
        <p:grpSpPr bwMode="auto">
          <a:xfrm>
            <a:off x="228600" y="6477000"/>
            <a:ext cx="5105400" cy="152400"/>
            <a:chOff x="192" y="3792"/>
            <a:chExt cx="3216" cy="96"/>
          </a:xfrm>
        </p:grpSpPr>
        <p:sp>
          <p:nvSpPr>
            <p:cNvPr id="1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52400" y="2895600"/>
            <a:ext cx="6400800" cy="2570163"/>
          </a:xfrm>
          <a:prstGeom prst="rect">
            <a:avLst/>
          </a:prstGeom>
          <a:noFill/>
          <a:ln w="9525">
            <a:noFill/>
            <a:miter lim="800000"/>
            <a:headEnd/>
            <a:tailEnd/>
          </a:ln>
        </p:spPr>
        <p:txBody>
          <a:bodyPr>
            <a:spAutoFit/>
          </a:bodyPr>
          <a:lstStyle/>
          <a:p>
            <a:pPr lvl="1" algn="l">
              <a:spcAft>
                <a:spcPct val="20000"/>
              </a:spcAft>
              <a:buClr>
                <a:srgbClr val="FF0000"/>
              </a:buClr>
              <a:buFontTx/>
              <a:buChar char="•"/>
            </a:pPr>
            <a:r>
              <a:rPr lang="en-US" b="1"/>
              <a:t> ARNG only</a:t>
            </a:r>
          </a:p>
          <a:p>
            <a:pPr lvl="1" algn="l">
              <a:spcAft>
                <a:spcPct val="20000"/>
              </a:spcAft>
              <a:buClr>
                <a:srgbClr val="FF0000"/>
              </a:buClr>
              <a:buFontTx/>
              <a:buChar char="•"/>
            </a:pPr>
            <a:r>
              <a:rPr lang="en-US" b="1"/>
              <a:t> Non-participating unit members</a:t>
            </a:r>
          </a:p>
          <a:p>
            <a:pPr lvl="1" algn="l">
              <a:spcAft>
                <a:spcPct val="20000"/>
              </a:spcAft>
              <a:buClr>
                <a:srgbClr val="FF0000"/>
              </a:buClr>
              <a:buFontTx/>
              <a:buChar char="•"/>
            </a:pPr>
            <a:r>
              <a:rPr lang="en-US" b="1"/>
              <a:t> Records maintained by State</a:t>
            </a:r>
          </a:p>
          <a:p>
            <a:pPr lvl="1" algn="l">
              <a:spcAft>
                <a:spcPct val="20000"/>
              </a:spcAft>
              <a:buClr>
                <a:srgbClr val="FF0000"/>
              </a:buClr>
              <a:buFontTx/>
              <a:buChar char="•"/>
            </a:pPr>
            <a:r>
              <a:rPr lang="en-US" b="1"/>
              <a:t> Yearly muster required</a:t>
            </a:r>
          </a:p>
          <a:p>
            <a:pPr lvl="1" algn="l">
              <a:spcAft>
                <a:spcPct val="20000"/>
              </a:spcAft>
              <a:buClr>
                <a:srgbClr val="FF0000"/>
              </a:buClr>
              <a:buFontTx/>
              <a:buChar char="•"/>
            </a:pPr>
            <a:r>
              <a:rPr lang="en-US" b="1"/>
              <a:t> </a:t>
            </a:r>
            <a:r>
              <a:rPr lang="en-US" b="1">
                <a:solidFill>
                  <a:srgbClr val="CC00CC"/>
                </a:solidFill>
              </a:rPr>
              <a:t>Partial Mobilization (involuntary)</a:t>
            </a:r>
          </a:p>
        </p:txBody>
      </p:sp>
      <p:sp>
        <p:nvSpPr>
          <p:cNvPr id="57347" name="Text Box 4"/>
          <p:cNvSpPr txBox="1">
            <a:spLocks noChangeArrowheads="1"/>
          </p:cNvSpPr>
          <p:nvPr/>
        </p:nvSpPr>
        <p:spPr bwMode="auto">
          <a:xfrm>
            <a:off x="990600" y="180975"/>
            <a:ext cx="8001000" cy="1190625"/>
          </a:xfrm>
          <a:prstGeom prst="rect">
            <a:avLst/>
          </a:prstGeom>
          <a:noFill/>
          <a:ln w="76200">
            <a:noFill/>
            <a:miter lim="800000"/>
            <a:headEnd/>
            <a:tailEnd/>
          </a:ln>
        </p:spPr>
        <p:txBody>
          <a:bodyPr>
            <a:spAutoFit/>
          </a:bodyPr>
          <a:lstStyle/>
          <a:p>
            <a:r>
              <a:rPr lang="en-US" sz="3600" b="1" dirty="0">
                <a:solidFill>
                  <a:srgbClr val="008000"/>
                </a:solidFill>
              </a:rPr>
              <a:t>Ready Reserve</a:t>
            </a:r>
          </a:p>
          <a:p>
            <a:r>
              <a:rPr lang="en-US" sz="3600" b="1" dirty="0">
                <a:solidFill>
                  <a:srgbClr val="008000"/>
                </a:solidFill>
              </a:rPr>
              <a:t>Inactive Army National Guard</a:t>
            </a:r>
            <a:endParaRPr lang="en-US" sz="3600" dirty="0">
              <a:solidFill>
                <a:srgbClr val="008000"/>
              </a:solidFill>
            </a:endParaRPr>
          </a:p>
        </p:txBody>
      </p:sp>
      <p:pic>
        <p:nvPicPr>
          <p:cNvPr id="57348" name="Picture 6" descr="UH60"/>
          <p:cNvPicPr>
            <a:picLocks noChangeAspect="1" noChangeArrowheads="1"/>
          </p:cNvPicPr>
          <p:nvPr/>
        </p:nvPicPr>
        <p:blipFill>
          <a:blip r:embed="rId3" cstate="print"/>
          <a:srcRect/>
          <a:stretch>
            <a:fillRect/>
          </a:stretch>
        </p:blipFill>
        <p:spPr bwMode="auto">
          <a:xfrm>
            <a:off x="6553200" y="1600200"/>
            <a:ext cx="2133600" cy="2054225"/>
          </a:xfrm>
          <a:prstGeom prst="rect">
            <a:avLst/>
          </a:prstGeom>
          <a:noFill/>
          <a:ln w="9525">
            <a:noFill/>
            <a:miter lim="800000"/>
            <a:headEnd/>
            <a:tailEnd/>
          </a:ln>
        </p:spPr>
      </p:pic>
      <p:sp>
        <p:nvSpPr>
          <p:cNvPr id="5734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34C08DA2-3760-41F7-8352-478316BD429C}" type="slidenum">
              <a:rPr lang="en-US" sz="1400" b="1" i="1" smtClean="0"/>
              <a:pPr/>
              <a:t>33</a:t>
            </a:fld>
            <a:endParaRPr lang="en-US" sz="1400" b="1" i="1" smtClean="0"/>
          </a:p>
        </p:txBody>
      </p:sp>
      <p:pic>
        <p:nvPicPr>
          <p:cNvPr id="57350"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735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134611" y="457200"/>
            <a:ext cx="6858000" cy="641350"/>
          </a:xfrm>
          <a:prstGeom prst="rect">
            <a:avLst/>
          </a:prstGeom>
          <a:noFill/>
          <a:ln w="9525">
            <a:noFill/>
            <a:miter lim="800000"/>
            <a:headEnd/>
            <a:tailEnd/>
          </a:ln>
        </p:spPr>
        <p:txBody>
          <a:bodyPr>
            <a:spAutoFit/>
          </a:bodyPr>
          <a:lstStyle/>
          <a:p>
            <a:pPr>
              <a:spcBef>
                <a:spcPct val="50000"/>
              </a:spcBef>
            </a:pPr>
            <a:r>
              <a:rPr lang="en-US" sz="3600" b="1" dirty="0">
                <a:solidFill>
                  <a:srgbClr val="008000"/>
                </a:solidFill>
              </a:rPr>
              <a:t>Ready Reserve</a:t>
            </a:r>
          </a:p>
        </p:txBody>
      </p:sp>
      <p:sp>
        <p:nvSpPr>
          <p:cNvPr id="58371" name="Text Box 4"/>
          <p:cNvSpPr txBox="1">
            <a:spLocks noChangeArrowheads="1"/>
          </p:cNvSpPr>
          <p:nvPr/>
        </p:nvSpPr>
        <p:spPr bwMode="auto">
          <a:xfrm>
            <a:off x="609600" y="5638800"/>
            <a:ext cx="4343400" cy="457200"/>
          </a:xfrm>
          <a:prstGeom prst="rect">
            <a:avLst/>
          </a:prstGeom>
          <a:noFill/>
          <a:ln w="9525">
            <a:noFill/>
            <a:miter lim="800000"/>
            <a:headEnd/>
            <a:tailEnd/>
          </a:ln>
        </p:spPr>
        <p:txBody>
          <a:bodyPr>
            <a:spAutoFit/>
          </a:bodyPr>
          <a:lstStyle/>
          <a:p>
            <a:pPr algn="l">
              <a:spcBef>
                <a:spcPct val="50000"/>
              </a:spcBef>
            </a:pPr>
            <a:r>
              <a:rPr lang="en-US" sz="2400" b="1">
                <a:solidFill>
                  <a:srgbClr val="CC00CC"/>
                </a:solidFill>
              </a:rPr>
              <a:t>Partial Mobilization</a:t>
            </a:r>
          </a:p>
        </p:txBody>
      </p:sp>
      <p:pic>
        <p:nvPicPr>
          <p:cNvPr id="58372" name="Picture 5" descr="PM-SS"/>
          <p:cNvPicPr>
            <a:picLocks noChangeAspect="1" noChangeArrowheads="1"/>
          </p:cNvPicPr>
          <p:nvPr/>
        </p:nvPicPr>
        <p:blipFill>
          <a:blip r:embed="rId3" cstate="print"/>
          <a:srcRect/>
          <a:stretch>
            <a:fillRect/>
          </a:stretch>
        </p:blipFill>
        <p:spPr bwMode="auto">
          <a:xfrm>
            <a:off x="6553200" y="5105400"/>
            <a:ext cx="1828800" cy="1376363"/>
          </a:xfrm>
          <a:prstGeom prst="rect">
            <a:avLst/>
          </a:prstGeom>
          <a:noFill/>
          <a:ln w="9525">
            <a:noFill/>
            <a:miter lim="800000"/>
            <a:headEnd/>
            <a:tailEnd/>
          </a:ln>
        </p:spPr>
      </p:pic>
      <p:grpSp>
        <p:nvGrpSpPr>
          <p:cNvPr id="58373" name="Organization Chart 10"/>
          <p:cNvGrpSpPr>
            <a:grpSpLocks noChangeAspect="1"/>
          </p:cNvGrpSpPr>
          <p:nvPr/>
        </p:nvGrpSpPr>
        <p:grpSpPr bwMode="auto">
          <a:xfrm>
            <a:off x="525011" y="1676400"/>
            <a:ext cx="8077200" cy="3124200"/>
            <a:chOff x="1152" y="1224"/>
            <a:chExt cx="2880" cy="720"/>
          </a:xfrm>
        </p:grpSpPr>
        <p:cxnSp>
          <p:nvCxnSpPr>
            <p:cNvPr id="58380" name="_s99332"/>
            <p:cNvCxnSpPr>
              <a:cxnSpLocks noChangeShapeType="1"/>
              <a:stCxn id="58386" idx="0"/>
              <a:endCxn id="58383" idx="2"/>
            </p:cNvCxnSpPr>
            <p:nvPr/>
          </p:nvCxnSpPr>
          <p:spPr bwMode="auto">
            <a:xfrm rot="5400000" flipH="1">
              <a:off x="3024" y="1080"/>
              <a:ext cx="144" cy="1008"/>
            </a:xfrm>
            <a:prstGeom prst="bentConnector3">
              <a:avLst>
                <a:gd name="adj1" fmla="val 18273"/>
              </a:avLst>
            </a:prstGeom>
            <a:noFill/>
            <a:ln w="28575">
              <a:solidFill>
                <a:schemeClr val="tx1"/>
              </a:solidFill>
              <a:miter lim="800000"/>
              <a:headEnd/>
              <a:tailEnd/>
            </a:ln>
          </p:spPr>
        </p:cxnSp>
        <p:cxnSp>
          <p:nvCxnSpPr>
            <p:cNvPr id="58381" name="_s99333"/>
            <p:cNvCxnSpPr>
              <a:cxnSpLocks noChangeShapeType="1"/>
              <a:stCxn id="58385" idx="0"/>
              <a:endCxn id="58383" idx="2"/>
            </p:cNvCxnSpPr>
            <p:nvPr/>
          </p:nvCxnSpPr>
          <p:spPr bwMode="auto">
            <a:xfrm rot="-5400000">
              <a:off x="2521" y="1583"/>
              <a:ext cx="144" cy="1"/>
            </a:xfrm>
            <a:prstGeom prst="straightConnector1">
              <a:avLst/>
            </a:prstGeom>
            <a:noFill/>
            <a:ln w="28575">
              <a:solidFill>
                <a:schemeClr val="tx1"/>
              </a:solidFill>
              <a:round/>
              <a:headEnd/>
              <a:tailEnd/>
            </a:ln>
          </p:spPr>
        </p:cxnSp>
        <p:cxnSp>
          <p:nvCxnSpPr>
            <p:cNvPr id="58382" name="_s99334"/>
            <p:cNvCxnSpPr>
              <a:cxnSpLocks noChangeShapeType="1"/>
              <a:stCxn id="58384" idx="0"/>
              <a:endCxn id="58383" idx="2"/>
            </p:cNvCxnSpPr>
            <p:nvPr/>
          </p:nvCxnSpPr>
          <p:spPr bwMode="auto">
            <a:xfrm rot="-5400000">
              <a:off x="2016" y="1080"/>
              <a:ext cx="144" cy="1008"/>
            </a:xfrm>
            <a:prstGeom prst="bentConnector3">
              <a:avLst>
                <a:gd name="adj1" fmla="val 18273"/>
              </a:avLst>
            </a:prstGeom>
            <a:noFill/>
            <a:ln w="28575">
              <a:solidFill>
                <a:schemeClr val="tx1"/>
              </a:solidFill>
              <a:miter lim="800000"/>
              <a:headEnd/>
              <a:tailEnd/>
            </a:ln>
          </p:spPr>
        </p:cxnSp>
        <p:sp>
          <p:nvSpPr>
            <p:cNvPr id="58383" name="_s99335"/>
            <p:cNvSpPr>
              <a:spLocks noChangeArrowheads="1"/>
            </p:cNvSpPr>
            <p:nvPr/>
          </p:nvSpPr>
          <p:spPr bwMode="auto">
            <a:xfrm>
              <a:off x="2160" y="122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Ready Reserve</a:t>
              </a:r>
            </a:p>
          </p:txBody>
        </p:sp>
        <p:sp>
          <p:nvSpPr>
            <p:cNvPr id="58384" name="_s99336"/>
            <p:cNvSpPr>
              <a:spLocks noChangeArrowheads="1"/>
            </p:cNvSpPr>
            <p:nvPr/>
          </p:nvSpPr>
          <p:spPr bwMode="auto">
            <a:xfrm>
              <a:off x="1152"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Individual</a:t>
              </a:r>
            </a:p>
            <a:p>
              <a:r>
                <a:rPr lang="en-US" sz="2400" b="1"/>
                <a:t>Ready Reserve</a:t>
              </a:r>
            </a:p>
          </p:txBody>
        </p:sp>
        <p:sp>
          <p:nvSpPr>
            <p:cNvPr id="58385" name="_s99337"/>
            <p:cNvSpPr>
              <a:spLocks noChangeArrowheads="1"/>
            </p:cNvSpPr>
            <p:nvPr/>
          </p:nvSpPr>
          <p:spPr bwMode="auto">
            <a:xfrm>
              <a:off x="2160" y="1656"/>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r>
                <a:rPr lang="en-US" sz="2400" b="1"/>
                <a:t>Inactive</a:t>
              </a:r>
            </a:p>
            <a:p>
              <a:r>
                <a:rPr lang="en-US" sz="2400" b="1"/>
                <a:t>National Guard</a:t>
              </a:r>
            </a:p>
          </p:txBody>
        </p:sp>
        <p:sp>
          <p:nvSpPr>
            <p:cNvPr id="58386" name="_s99338"/>
            <p:cNvSpPr>
              <a:spLocks noChangeArrowheads="1"/>
            </p:cNvSpPr>
            <p:nvPr/>
          </p:nvSpPr>
          <p:spPr bwMode="auto">
            <a:xfrm>
              <a:off x="3168" y="1656"/>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2400" b="1"/>
                <a:t>Selected</a:t>
              </a:r>
            </a:p>
            <a:p>
              <a:r>
                <a:rPr lang="en-US" sz="2400" b="1"/>
                <a:t>Reserve</a:t>
              </a:r>
            </a:p>
          </p:txBody>
        </p:sp>
      </p:grpSp>
      <p:sp>
        <p:nvSpPr>
          <p:cNvPr id="58374"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6CD88FB6-6777-49DF-8F3D-2765E1C51B65}" type="slidenum">
              <a:rPr lang="en-US" sz="1400" b="1" i="1" smtClean="0"/>
              <a:pPr/>
              <a:t>34</a:t>
            </a:fld>
            <a:endParaRPr lang="en-US" sz="1400" b="1" i="1" smtClean="0"/>
          </a:p>
        </p:txBody>
      </p:sp>
      <p:pic>
        <p:nvPicPr>
          <p:cNvPr id="58375"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8376" name="Group 6"/>
          <p:cNvGrpSpPr>
            <a:grpSpLocks/>
          </p:cNvGrpSpPr>
          <p:nvPr/>
        </p:nvGrpSpPr>
        <p:grpSpPr bwMode="auto">
          <a:xfrm>
            <a:off x="228600" y="6477000"/>
            <a:ext cx="5105400" cy="152400"/>
            <a:chOff x="192" y="3792"/>
            <a:chExt cx="3216" cy="96"/>
          </a:xfrm>
        </p:grpSpPr>
        <p:sp>
          <p:nvSpPr>
            <p:cNvPr id="1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762000" y="4214813"/>
            <a:ext cx="7696200" cy="1901825"/>
          </a:xfrm>
          <a:prstGeom prst="rect">
            <a:avLst/>
          </a:prstGeom>
          <a:noFill/>
          <a:ln w="9525">
            <a:noFill/>
            <a:miter lim="800000"/>
            <a:headEnd/>
            <a:tailEnd/>
          </a:ln>
        </p:spPr>
        <p:txBody>
          <a:bodyPr>
            <a:spAutoFit/>
          </a:bodyPr>
          <a:lstStyle/>
          <a:p>
            <a:pPr algn="l">
              <a:spcAft>
                <a:spcPct val="20000"/>
              </a:spcAft>
            </a:pPr>
            <a:r>
              <a:rPr lang="en-US" sz="2400" b="1">
                <a:solidFill>
                  <a:srgbClr val="008000"/>
                </a:solidFill>
              </a:rPr>
              <a:t>Army National Guard Units</a:t>
            </a:r>
            <a:r>
              <a:rPr lang="en-US" sz="2400" b="1"/>
              <a:t>: M-Day, Drilling Guardsman, 15-Day Annual Training</a:t>
            </a:r>
          </a:p>
          <a:p>
            <a:pPr algn="l">
              <a:spcAft>
                <a:spcPct val="20000"/>
              </a:spcAft>
            </a:pPr>
            <a:endParaRPr lang="en-US" sz="1400" b="1"/>
          </a:p>
          <a:p>
            <a:pPr algn="l">
              <a:spcAft>
                <a:spcPct val="20000"/>
              </a:spcAft>
            </a:pPr>
            <a:r>
              <a:rPr lang="en-US" sz="2400" b="1">
                <a:solidFill>
                  <a:srgbClr val="0000FF"/>
                </a:solidFill>
              </a:rPr>
              <a:t>Army Reserve Units</a:t>
            </a:r>
            <a:r>
              <a:rPr lang="en-US" sz="2400" b="1"/>
              <a:t>: Troop Program Units, Battle Assembly, TPU-Soldier, 14-Day Annual Training</a:t>
            </a:r>
          </a:p>
        </p:txBody>
      </p:sp>
      <p:sp>
        <p:nvSpPr>
          <p:cNvPr id="59395" name="Text Box 5"/>
          <p:cNvSpPr txBox="1">
            <a:spLocks noChangeArrowheads="1"/>
          </p:cNvSpPr>
          <p:nvPr/>
        </p:nvSpPr>
        <p:spPr bwMode="auto">
          <a:xfrm>
            <a:off x="1905000" y="228600"/>
            <a:ext cx="5943600" cy="519113"/>
          </a:xfrm>
          <a:prstGeom prst="rect">
            <a:avLst/>
          </a:prstGeom>
          <a:noFill/>
          <a:ln w="76200">
            <a:noFill/>
            <a:miter lim="800000"/>
            <a:headEnd/>
            <a:tailEnd/>
          </a:ln>
        </p:spPr>
        <p:txBody>
          <a:bodyPr>
            <a:spAutoFit/>
          </a:bodyPr>
          <a:lstStyle/>
          <a:p>
            <a:pPr>
              <a:spcBef>
                <a:spcPct val="50000"/>
              </a:spcBef>
            </a:pPr>
            <a:r>
              <a:rPr lang="en-US" b="1">
                <a:solidFill>
                  <a:srgbClr val="0000FF"/>
                </a:solidFill>
              </a:rPr>
              <a:t> </a:t>
            </a:r>
            <a:endParaRPr lang="en-US" sz="1800" b="1">
              <a:solidFill>
                <a:srgbClr val="0000FF"/>
              </a:solidFill>
            </a:endParaRPr>
          </a:p>
        </p:txBody>
      </p:sp>
      <p:grpSp>
        <p:nvGrpSpPr>
          <p:cNvPr id="59396" name="Group 18"/>
          <p:cNvGrpSpPr>
            <a:grpSpLocks/>
          </p:cNvGrpSpPr>
          <p:nvPr/>
        </p:nvGrpSpPr>
        <p:grpSpPr bwMode="auto">
          <a:xfrm>
            <a:off x="896938" y="1828800"/>
            <a:ext cx="7332662" cy="1851025"/>
            <a:chOff x="820615" y="1905000"/>
            <a:chExt cx="7332785" cy="1850408"/>
          </a:xfrm>
        </p:grpSpPr>
        <p:cxnSp>
          <p:nvCxnSpPr>
            <p:cNvPr id="59404" name="Straight Connector 16"/>
            <p:cNvCxnSpPr>
              <a:cxnSpLocks noChangeShapeType="1"/>
              <a:stCxn id="59406" idx="2"/>
            </p:cNvCxnSpPr>
            <p:nvPr/>
          </p:nvCxnSpPr>
          <p:spPr bwMode="auto">
            <a:xfrm rot="16200000" flipH="1">
              <a:off x="5427199" y="1752014"/>
              <a:ext cx="411480" cy="2180492"/>
            </a:xfrm>
            <a:prstGeom prst="line">
              <a:avLst/>
            </a:prstGeom>
            <a:noFill/>
            <a:ln w="28575" algn="ctr">
              <a:solidFill>
                <a:schemeClr val="tx1"/>
              </a:solidFill>
              <a:round/>
              <a:headEnd/>
              <a:tailEnd/>
            </a:ln>
          </p:spPr>
        </p:cxnSp>
        <p:cxnSp>
          <p:nvCxnSpPr>
            <p:cNvPr id="59405" name="_s100357"/>
            <p:cNvCxnSpPr>
              <a:cxnSpLocks noChangeShapeType="1"/>
              <a:stCxn id="59407" idx="0"/>
              <a:endCxn id="59406" idx="2"/>
            </p:cNvCxnSpPr>
            <p:nvPr/>
          </p:nvCxnSpPr>
          <p:spPr bwMode="auto">
            <a:xfrm rot="5400000" flipH="1" flipV="1">
              <a:off x="3246120" y="1705708"/>
              <a:ext cx="365760" cy="2227385"/>
            </a:xfrm>
            <a:prstGeom prst="straightConnector1">
              <a:avLst/>
            </a:prstGeom>
            <a:noFill/>
            <a:ln w="28575">
              <a:solidFill>
                <a:schemeClr val="tx1"/>
              </a:solidFill>
              <a:round/>
              <a:headEnd/>
              <a:tailEnd/>
            </a:ln>
          </p:spPr>
        </p:cxnSp>
        <p:sp>
          <p:nvSpPr>
            <p:cNvPr id="59406" name="_s100359"/>
            <p:cNvSpPr>
              <a:spLocks noChangeArrowheads="1"/>
            </p:cNvSpPr>
            <p:nvPr/>
          </p:nvSpPr>
          <p:spPr bwMode="auto">
            <a:xfrm>
              <a:off x="3048000" y="1905000"/>
              <a:ext cx="2989385" cy="731520"/>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2400" b="1" dirty="0"/>
                <a:t>Selected Reserve</a:t>
              </a:r>
            </a:p>
          </p:txBody>
        </p:sp>
        <p:sp>
          <p:nvSpPr>
            <p:cNvPr id="59407" name="_s100361"/>
            <p:cNvSpPr>
              <a:spLocks noChangeArrowheads="1"/>
            </p:cNvSpPr>
            <p:nvPr/>
          </p:nvSpPr>
          <p:spPr bwMode="auto">
            <a:xfrm>
              <a:off x="820615" y="3002280"/>
              <a:ext cx="2989385" cy="731520"/>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r>
                <a:rPr lang="en-US" sz="2400" b="1"/>
                <a:t>Trained</a:t>
              </a:r>
            </a:p>
            <a:p>
              <a:r>
                <a:rPr lang="en-US" sz="2400" b="1"/>
                <a:t>Personnel</a:t>
              </a:r>
            </a:p>
          </p:txBody>
        </p:sp>
        <p:sp>
          <p:nvSpPr>
            <p:cNvPr id="59408" name="_s100362"/>
            <p:cNvSpPr>
              <a:spLocks noChangeArrowheads="1"/>
            </p:cNvSpPr>
            <p:nvPr/>
          </p:nvSpPr>
          <p:spPr bwMode="auto">
            <a:xfrm>
              <a:off x="5164015" y="3023888"/>
              <a:ext cx="2989385" cy="731520"/>
            </a:xfrm>
            <a:prstGeom prst="roundRect">
              <a:avLst>
                <a:gd name="adj" fmla="val 16667"/>
              </a:avLst>
            </a:prstGeom>
            <a:solidFill>
              <a:srgbClr val="FFFF00"/>
            </a:solidFill>
            <a:ln w="19050">
              <a:solidFill>
                <a:srgbClr val="000000"/>
              </a:solidFill>
              <a:round/>
              <a:headEnd/>
              <a:tailEnd/>
            </a:ln>
          </p:spPr>
          <p:txBody>
            <a:bodyPr wrap="none" lIns="0" tIns="0" rIns="0" bIns="0" anchor="ctr"/>
            <a:lstStyle/>
            <a:p>
              <a:r>
                <a:rPr lang="en-US" sz="2400" b="1"/>
                <a:t>Units</a:t>
              </a:r>
            </a:p>
          </p:txBody>
        </p:sp>
      </p:grpSp>
      <p:sp>
        <p:nvSpPr>
          <p:cNvPr id="59397" name="Text Box 17"/>
          <p:cNvSpPr txBox="1">
            <a:spLocks noChangeArrowheads="1"/>
          </p:cNvSpPr>
          <p:nvPr/>
        </p:nvSpPr>
        <p:spPr bwMode="auto">
          <a:xfrm>
            <a:off x="1583422" y="228600"/>
            <a:ext cx="5943600" cy="1190625"/>
          </a:xfrm>
          <a:prstGeom prst="rect">
            <a:avLst/>
          </a:prstGeom>
          <a:noFill/>
          <a:ln w="76200">
            <a:noFill/>
            <a:miter lim="800000"/>
            <a:headEnd/>
            <a:tailEnd/>
          </a:ln>
        </p:spPr>
        <p:txBody>
          <a:bodyPr>
            <a:spAutoFit/>
          </a:bodyPr>
          <a:lstStyle/>
          <a:p>
            <a:r>
              <a:rPr lang="en-US" sz="3600" b="1" dirty="0">
                <a:solidFill>
                  <a:srgbClr val="008000"/>
                </a:solidFill>
              </a:rPr>
              <a:t>Ready Reserve</a:t>
            </a:r>
          </a:p>
          <a:p>
            <a:r>
              <a:rPr lang="en-US" sz="3600" b="1" dirty="0">
                <a:solidFill>
                  <a:srgbClr val="008000"/>
                </a:solidFill>
              </a:rPr>
              <a:t>Selected Reserve</a:t>
            </a:r>
          </a:p>
        </p:txBody>
      </p:sp>
      <p:sp>
        <p:nvSpPr>
          <p:cNvPr id="5939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9485F80B-4CD0-4F54-A9F9-41E1B402F05B}" type="slidenum">
              <a:rPr lang="en-US" sz="1400" b="1" i="1" smtClean="0"/>
              <a:pPr/>
              <a:t>35</a:t>
            </a:fld>
            <a:endParaRPr lang="en-US" sz="1400" b="1" i="1" smtClean="0"/>
          </a:p>
        </p:txBody>
      </p:sp>
      <p:pic>
        <p:nvPicPr>
          <p:cNvPr id="5939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59400"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2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90756" y="1828800"/>
            <a:ext cx="8153400" cy="2738438"/>
          </a:xfrm>
          <a:prstGeom prst="rect">
            <a:avLst/>
          </a:prstGeom>
          <a:noFill/>
          <a:ln w="9525">
            <a:noFill/>
            <a:miter lim="800000"/>
            <a:headEnd/>
            <a:tailEnd/>
          </a:ln>
        </p:spPr>
        <p:txBody>
          <a:bodyPr>
            <a:spAutoFit/>
          </a:bodyPr>
          <a:lstStyle/>
          <a:p>
            <a:pPr>
              <a:spcBef>
                <a:spcPct val="50000"/>
              </a:spcBef>
            </a:pPr>
            <a:r>
              <a:rPr lang="en-US" b="1" dirty="0">
                <a:solidFill>
                  <a:srgbClr val="0000FF"/>
                </a:solidFill>
              </a:rPr>
              <a:t>Three Types of Retirees</a:t>
            </a:r>
          </a:p>
          <a:p>
            <a:pPr algn="l">
              <a:spcBef>
                <a:spcPct val="50000"/>
              </a:spcBef>
              <a:buFontTx/>
              <a:buChar char="•"/>
            </a:pPr>
            <a:r>
              <a:rPr lang="en-US" sz="2400" b="1" dirty="0"/>
              <a:t>  AC = Records transferred to Fort Knox</a:t>
            </a:r>
          </a:p>
          <a:p>
            <a:pPr algn="l">
              <a:spcBef>
                <a:spcPct val="50000"/>
              </a:spcBef>
              <a:buFontTx/>
              <a:buChar char="•"/>
            </a:pPr>
            <a:r>
              <a:rPr lang="en-US" sz="2400" b="1" dirty="0"/>
              <a:t>  RC = Under age 60: “Gray Area”</a:t>
            </a:r>
          </a:p>
          <a:p>
            <a:pPr algn="l">
              <a:spcBef>
                <a:spcPct val="50000"/>
              </a:spcBef>
              <a:buFontTx/>
              <a:buChar char="•"/>
            </a:pPr>
            <a:r>
              <a:rPr lang="en-US" sz="2400" b="1" dirty="0"/>
              <a:t>  RC = Over age 60: available to receive pay / benefits</a:t>
            </a:r>
          </a:p>
          <a:p>
            <a:pPr algn="l">
              <a:spcBef>
                <a:spcPct val="50000"/>
              </a:spcBef>
              <a:buFontTx/>
              <a:buChar char="•"/>
            </a:pPr>
            <a:r>
              <a:rPr lang="en-US" sz="2400" b="1" dirty="0"/>
              <a:t>  </a:t>
            </a:r>
            <a:r>
              <a:rPr lang="en-US" sz="2400" b="1" dirty="0">
                <a:solidFill>
                  <a:srgbClr val="CC00CC"/>
                </a:solidFill>
              </a:rPr>
              <a:t>Involuntary recall to active duty</a:t>
            </a:r>
            <a:endParaRPr lang="en-US" sz="2400" b="1" dirty="0"/>
          </a:p>
        </p:txBody>
      </p:sp>
      <p:sp>
        <p:nvSpPr>
          <p:cNvPr id="60419" name="Text Box 6"/>
          <p:cNvSpPr txBox="1">
            <a:spLocks noChangeArrowheads="1"/>
          </p:cNvSpPr>
          <p:nvPr/>
        </p:nvSpPr>
        <p:spPr bwMode="auto">
          <a:xfrm>
            <a:off x="1176556" y="457200"/>
            <a:ext cx="6788150" cy="641350"/>
          </a:xfrm>
          <a:prstGeom prst="rect">
            <a:avLst/>
          </a:prstGeom>
          <a:noFill/>
          <a:ln w="76200">
            <a:noFill/>
            <a:miter lim="800000"/>
            <a:headEnd/>
            <a:tailEnd/>
          </a:ln>
        </p:spPr>
        <p:txBody>
          <a:bodyPr>
            <a:spAutoFit/>
          </a:bodyPr>
          <a:lstStyle/>
          <a:p>
            <a:r>
              <a:rPr lang="en-US" sz="3600" b="1" dirty="0">
                <a:solidFill>
                  <a:srgbClr val="0000FF"/>
                </a:solidFill>
              </a:rPr>
              <a:t>Retired Reserve</a:t>
            </a:r>
          </a:p>
        </p:txBody>
      </p:sp>
      <p:sp>
        <p:nvSpPr>
          <p:cNvPr id="60420"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4AD92289-14CE-4ABD-9378-8132E083CB09}" type="slidenum">
              <a:rPr lang="en-US" sz="1400" b="1" i="1" smtClean="0"/>
              <a:pPr/>
              <a:t>36</a:t>
            </a:fld>
            <a:endParaRPr lang="en-US" sz="1400" b="1" i="1" smtClean="0"/>
          </a:p>
        </p:txBody>
      </p:sp>
      <p:pic>
        <p:nvPicPr>
          <p:cNvPr id="60421"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0422"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200" y="381000"/>
            <a:ext cx="5181600" cy="1200150"/>
          </a:xfrm>
          <a:prstGeom prst="rect">
            <a:avLst/>
          </a:prstGeom>
          <a:noFill/>
          <a:ln w="9525">
            <a:noFill/>
            <a:miter lim="800000"/>
            <a:headEnd/>
            <a:tailEnd/>
          </a:ln>
        </p:spPr>
        <p:txBody>
          <a:bodyPr>
            <a:spAutoFit/>
          </a:bodyPr>
          <a:lstStyle/>
          <a:p>
            <a:pPr algn="l">
              <a:spcBef>
                <a:spcPct val="50000"/>
              </a:spcBef>
            </a:pPr>
            <a:r>
              <a:rPr lang="en-US" sz="3600" b="1" dirty="0">
                <a:solidFill>
                  <a:srgbClr val="FF0000"/>
                </a:solidFill>
              </a:rPr>
              <a:t>RC Full-Time Support </a:t>
            </a:r>
          </a:p>
          <a:p>
            <a:r>
              <a:rPr lang="en-US" sz="3600" b="1" dirty="0">
                <a:solidFill>
                  <a:srgbClr val="FF0000"/>
                </a:solidFill>
              </a:rPr>
              <a:t>(FTS)</a:t>
            </a:r>
          </a:p>
        </p:txBody>
      </p:sp>
      <p:pic>
        <p:nvPicPr>
          <p:cNvPr id="61443" name="Picture 3" descr="BD07241_"/>
          <p:cNvPicPr>
            <a:picLocks noChangeAspect="1" noChangeArrowheads="1"/>
          </p:cNvPicPr>
          <p:nvPr/>
        </p:nvPicPr>
        <p:blipFill>
          <a:blip r:embed="rId3" cstate="print"/>
          <a:srcRect/>
          <a:stretch>
            <a:fillRect/>
          </a:stretch>
        </p:blipFill>
        <p:spPr bwMode="auto">
          <a:xfrm>
            <a:off x="304800" y="4114800"/>
            <a:ext cx="1797050" cy="1819275"/>
          </a:xfrm>
          <a:prstGeom prst="rect">
            <a:avLst/>
          </a:prstGeom>
          <a:noFill/>
          <a:ln w="9525">
            <a:noFill/>
            <a:miter lim="800000"/>
            <a:headEnd/>
            <a:tailEnd/>
          </a:ln>
        </p:spPr>
      </p:pic>
      <p:sp>
        <p:nvSpPr>
          <p:cNvPr id="61444" name="Text Box 4"/>
          <p:cNvSpPr txBox="1">
            <a:spLocks noChangeArrowheads="1"/>
          </p:cNvSpPr>
          <p:nvPr/>
        </p:nvSpPr>
        <p:spPr bwMode="auto">
          <a:xfrm>
            <a:off x="3962400" y="2057400"/>
            <a:ext cx="4724400" cy="466725"/>
          </a:xfrm>
          <a:prstGeom prst="rect">
            <a:avLst/>
          </a:prstGeom>
          <a:solidFill>
            <a:srgbClr val="FFFF66"/>
          </a:solidFill>
          <a:ln w="9525">
            <a:solidFill>
              <a:srgbClr val="0000FF"/>
            </a:solidFill>
            <a:miter lim="800000"/>
            <a:headEnd/>
            <a:tailEnd/>
          </a:ln>
        </p:spPr>
        <p:txBody>
          <a:bodyPr>
            <a:spAutoFit/>
          </a:bodyPr>
          <a:lstStyle/>
          <a:p>
            <a:pPr algn="l">
              <a:spcBef>
                <a:spcPct val="50000"/>
              </a:spcBef>
            </a:pPr>
            <a:r>
              <a:rPr lang="en-US" sz="2400" b="1"/>
              <a:t>Active Guard / Reserve (AGR)</a:t>
            </a:r>
          </a:p>
        </p:txBody>
      </p:sp>
      <p:sp>
        <p:nvSpPr>
          <p:cNvPr id="61445" name="Text Box 5"/>
          <p:cNvSpPr txBox="1">
            <a:spLocks noChangeArrowheads="1"/>
          </p:cNvSpPr>
          <p:nvPr/>
        </p:nvSpPr>
        <p:spPr bwMode="auto">
          <a:xfrm>
            <a:off x="990600" y="2971800"/>
            <a:ext cx="4800600" cy="466725"/>
          </a:xfrm>
          <a:prstGeom prst="rect">
            <a:avLst/>
          </a:prstGeom>
          <a:solidFill>
            <a:schemeClr val="accent1"/>
          </a:solidFill>
          <a:ln w="9525">
            <a:solidFill>
              <a:srgbClr val="0000FF"/>
            </a:solidFill>
            <a:miter lim="800000"/>
            <a:headEnd/>
            <a:tailEnd/>
          </a:ln>
        </p:spPr>
        <p:txBody>
          <a:bodyPr>
            <a:spAutoFit/>
          </a:bodyPr>
          <a:lstStyle/>
          <a:p>
            <a:pPr algn="l"/>
            <a:r>
              <a:rPr lang="en-US" sz="2400" b="1"/>
              <a:t>Military Technician (MILTECH)</a:t>
            </a:r>
          </a:p>
        </p:txBody>
      </p:sp>
      <p:sp>
        <p:nvSpPr>
          <p:cNvPr id="61446" name="Text Box 6"/>
          <p:cNvSpPr txBox="1">
            <a:spLocks noChangeArrowheads="1"/>
          </p:cNvSpPr>
          <p:nvPr/>
        </p:nvSpPr>
        <p:spPr bwMode="auto">
          <a:xfrm>
            <a:off x="2590800" y="5257800"/>
            <a:ext cx="3657600" cy="466725"/>
          </a:xfrm>
          <a:prstGeom prst="rect">
            <a:avLst/>
          </a:prstGeom>
          <a:solidFill>
            <a:schemeClr val="accent2"/>
          </a:solidFill>
          <a:ln w="9525">
            <a:solidFill>
              <a:srgbClr val="0000FF"/>
            </a:solidFill>
            <a:miter lim="800000"/>
            <a:headEnd/>
            <a:tailEnd/>
          </a:ln>
        </p:spPr>
        <p:txBody>
          <a:bodyPr>
            <a:spAutoFit/>
          </a:bodyPr>
          <a:lstStyle/>
          <a:p>
            <a:pPr algn="l">
              <a:spcBef>
                <a:spcPct val="50000"/>
              </a:spcBef>
            </a:pPr>
            <a:r>
              <a:rPr lang="en-US" sz="2400" b="1"/>
              <a:t>Active Component (AC)</a:t>
            </a:r>
          </a:p>
        </p:txBody>
      </p:sp>
      <p:sp>
        <p:nvSpPr>
          <p:cNvPr id="61447" name="Text Box 7"/>
          <p:cNvSpPr txBox="1">
            <a:spLocks noChangeArrowheads="1"/>
          </p:cNvSpPr>
          <p:nvPr/>
        </p:nvSpPr>
        <p:spPr bwMode="auto">
          <a:xfrm>
            <a:off x="3200400" y="4038600"/>
            <a:ext cx="5410200" cy="466725"/>
          </a:xfrm>
          <a:prstGeom prst="rect">
            <a:avLst/>
          </a:prstGeom>
          <a:solidFill>
            <a:srgbClr val="99FF33"/>
          </a:solidFill>
          <a:ln w="9525">
            <a:solidFill>
              <a:srgbClr val="0000FF"/>
            </a:solidFill>
            <a:miter lim="800000"/>
            <a:headEnd/>
            <a:tailEnd/>
          </a:ln>
        </p:spPr>
        <p:txBody>
          <a:bodyPr>
            <a:spAutoFit/>
          </a:bodyPr>
          <a:lstStyle/>
          <a:p>
            <a:pPr algn="l">
              <a:spcBef>
                <a:spcPct val="50000"/>
              </a:spcBef>
            </a:pPr>
            <a:r>
              <a:rPr lang="en-US" sz="2400" b="1"/>
              <a:t>Department of Army Civilian (DAC) </a:t>
            </a:r>
            <a:endParaRPr lang="en-US" b="1"/>
          </a:p>
        </p:txBody>
      </p:sp>
      <p:grpSp>
        <p:nvGrpSpPr>
          <p:cNvPr id="61448" name="Group 11"/>
          <p:cNvGrpSpPr>
            <a:grpSpLocks/>
          </p:cNvGrpSpPr>
          <p:nvPr/>
        </p:nvGrpSpPr>
        <p:grpSpPr bwMode="auto">
          <a:xfrm>
            <a:off x="72390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6145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3 </a:t>
              </a:r>
            </a:p>
          </p:txBody>
        </p:sp>
      </p:grpSp>
      <p:sp>
        <p:nvSpPr>
          <p:cNvPr id="6144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AC0F27E7-2FE5-4570-A35E-EE09D8F9F509}" type="slidenum">
              <a:rPr lang="en-US" sz="1400" b="1" i="1" smtClean="0"/>
              <a:pPr/>
              <a:t>37</a:t>
            </a:fld>
            <a:endParaRPr lang="en-US" sz="1400" b="1" i="1" smtClean="0"/>
          </a:p>
        </p:txBody>
      </p:sp>
      <p:pic>
        <p:nvPicPr>
          <p:cNvPr id="61450"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145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8"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9" name="TextBox 18"/>
          <p:cNvSpPr txBox="1"/>
          <p:nvPr/>
        </p:nvSpPr>
        <p:spPr>
          <a:xfrm>
            <a:off x="5743480" y="6019800"/>
            <a:ext cx="3095720" cy="369332"/>
          </a:xfrm>
          <a:prstGeom prst="rect">
            <a:avLst/>
          </a:prstGeom>
          <a:noFill/>
        </p:spPr>
        <p:txBody>
          <a:bodyPr wrap="none" rtlCol="0">
            <a:spAutoFit/>
          </a:bodyPr>
          <a:lstStyle/>
          <a:p>
            <a:r>
              <a:rPr lang="en-US" sz="1800" b="1" dirty="0" smtClean="0"/>
              <a:t>IG Reference Guide, Part 6</a:t>
            </a:r>
            <a:endParaRPr lang="en-US" sz="1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81200" y="381000"/>
            <a:ext cx="6324600" cy="519113"/>
          </a:xfrm>
          <a:prstGeom prst="rect">
            <a:avLst/>
          </a:prstGeom>
          <a:noFill/>
          <a:ln w="9525">
            <a:noFill/>
            <a:miter lim="800000"/>
            <a:headEnd/>
            <a:tailEnd/>
          </a:ln>
        </p:spPr>
        <p:txBody>
          <a:bodyPr>
            <a:spAutoFit/>
          </a:bodyPr>
          <a:lstStyle/>
          <a:p>
            <a:pPr algn="l">
              <a:spcBef>
                <a:spcPct val="50000"/>
              </a:spcBef>
            </a:pPr>
            <a:r>
              <a:rPr lang="en-US" b="1">
                <a:latin typeface="Times New Roman" pitchFamily="18" charset="0"/>
              </a:rPr>
              <a:t>	</a:t>
            </a:r>
            <a:endParaRPr lang="en-US" sz="3600" b="1">
              <a:solidFill>
                <a:srgbClr val="0000FF"/>
              </a:solidFill>
            </a:endParaRPr>
          </a:p>
        </p:txBody>
      </p:sp>
      <p:sp>
        <p:nvSpPr>
          <p:cNvPr id="62467" name="Text Box 3"/>
          <p:cNvSpPr txBox="1">
            <a:spLocks noChangeArrowheads="1"/>
          </p:cNvSpPr>
          <p:nvPr/>
        </p:nvSpPr>
        <p:spPr bwMode="auto">
          <a:xfrm>
            <a:off x="838200" y="2027238"/>
            <a:ext cx="7543800" cy="4144962"/>
          </a:xfrm>
          <a:prstGeom prst="rect">
            <a:avLst/>
          </a:prstGeom>
          <a:noFill/>
          <a:ln w="9525">
            <a:noFill/>
            <a:miter lim="800000"/>
            <a:headEnd/>
            <a:tailEnd/>
          </a:ln>
        </p:spPr>
        <p:txBody>
          <a:bodyPr>
            <a:spAutoFit/>
          </a:bodyPr>
          <a:lstStyle/>
          <a:p>
            <a:pPr algn="l">
              <a:spcAft>
                <a:spcPct val="20000"/>
              </a:spcAft>
            </a:pPr>
            <a:r>
              <a:rPr lang="en-US" sz="2400" b="1" u="sng">
                <a:solidFill>
                  <a:srgbClr val="008000"/>
                </a:solidFill>
              </a:rPr>
              <a:t>Active Guard / Reserve (AGR)</a:t>
            </a:r>
          </a:p>
          <a:p>
            <a:pPr algn="l">
              <a:spcAft>
                <a:spcPct val="20000"/>
              </a:spcAft>
              <a:buFont typeface="Wingdings" pitchFamily="2" charset="2"/>
              <a:buChar char="Ø"/>
            </a:pPr>
            <a:r>
              <a:rPr lang="en-US" sz="2400"/>
              <a:t> </a:t>
            </a:r>
            <a:r>
              <a:rPr lang="en-US" sz="2400" b="1"/>
              <a:t>ARNG, Title 10 or 32</a:t>
            </a:r>
          </a:p>
          <a:p>
            <a:pPr algn="l">
              <a:spcAft>
                <a:spcPct val="20000"/>
              </a:spcAft>
              <a:buFont typeface="Wingdings" pitchFamily="2" charset="2"/>
              <a:buChar char="Ø"/>
            </a:pPr>
            <a:r>
              <a:rPr lang="en-US" sz="2400" b="1"/>
              <a:t> USAR,  Title 10</a:t>
            </a:r>
          </a:p>
          <a:p>
            <a:pPr algn="l">
              <a:spcAft>
                <a:spcPct val="20000"/>
              </a:spcAft>
              <a:buFont typeface="Wingdings" pitchFamily="2" charset="2"/>
              <a:buChar char="Ø"/>
            </a:pPr>
            <a:r>
              <a:rPr lang="en-US" sz="2400" b="1"/>
              <a:t> Purpose is to support readiness of M-Day and TPU units </a:t>
            </a:r>
          </a:p>
          <a:p>
            <a:pPr algn="l">
              <a:spcAft>
                <a:spcPct val="20000"/>
              </a:spcAft>
              <a:buFont typeface="Wingdings" pitchFamily="2" charset="2"/>
              <a:buNone/>
            </a:pPr>
            <a:r>
              <a:rPr lang="en-US" sz="1400" b="1"/>
              <a:t>          </a:t>
            </a:r>
          </a:p>
          <a:p>
            <a:pPr algn="l">
              <a:spcAft>
                <a:spcPct val="20000"/>
              </a:spcAft>
              <a:buFont typeface="Wingdings" pitchFamily="2" charset="2"/>
              <a:buNone/>
            </a:pPr>
            <a:r>
              <a:rPr lang="en-US" sz="2400" b="1" u="sng">
                <a:solidFill>
                  <a:srgbClr val="008000"/>
                </a:solidFill>
              </a:rPr>
              <a:t>Military Technician (MILTECH)</a:t>
            </a:r>
          </a:p>
          <a:p>
            <a:pPr algn="l">
              <a:spcAft>
                <a:spcPct val="20000"/>
              </a:spcAft>
              <a:buFont typeface="Wingdings" pitchFamily="2" charset="2"/>
              <a:buChar char="Ø"/>
            </a:pPr>
            <a:r>
              <a:rPr lang="en-US" sz="2400" b="1"/>
              <a:t> Dual-Status Personnel (Required)</a:t>
            </a:r>
          </a:p>
          <a:p>
            <a:pPr algn="l">
              <a:spcAft>
                <a:spcPct val="20000"/>
              </a:spcAft>
              <a:buFont typeface="Wingdings" pitchFamily="2" charset="2"/>
              <a:buChar char="Ø"/>
            </a:pPr>
            <a:r>
              <a:rPr lang="en-US" sz="2400" b="1"/>
              <a:t> ARNG - Wears uniform during week</a:t>
            </a:r>
          </a:p>
          <a:p>
            <a:pPr algn="l">
              <a:spcAft>
                <a:spcPct val="20000"/>
              </a:spcAft>
              <a:buFont typeface="Wingdings" pitchFamily="2" charset="2"/>
              <a:buChar char="Ø"/>
            </a:pPr>
            <a:r>
              <a:rPr lang="en-US" sz="2400" b="1"/>
              <a:t> USAR - Wears civilian clothes during week</a:t>
            </a:r>
            <a:r>
              <a:rPr lang="en-US" sz="2400"/>
              <a:t>	</a:t>
            </a:r>
          </a:p>
        </p:txBody>
      </p:sp>
      <p:sp>
        <p:nvSpPr>
          <p:cNvPr id="62468" name="Rectangle 7"/>
          <p:cNvSpPr>
            <a:spLocks noChangeArrowheads="1"/>
          </p:cNvSpPr>
          <p:nvPr/>
        </p:nvSpPr>
        <p:spPr bwMode="auto">
          <a:xfrm>
            <a:off x="1058411" y="304800"/>
            <a:ext cx="7010400" cy="946150"/>
          </a:xfrm>
          <a:prstGeom prst="rect">
            <a:avLst/>
          </a:prstGeom>
          <a:noFill/>
          <a:ln w="76200">
            <a:noFill/>
            <a:miter lim="800000"/>
            <a:headEnd/>
            <a:tailEnd/>
          </a:ln>
        </p:spPr>
        <p:txBody>
          <a:bodyPr>
            <a:spAutoFit/>
          </a:bodyPr>
          <a:lstStyle/>
          <a:p>
            <a:r>
              <a:rPr lang="en-US" sz="3600" b="1" dirty="0">
                <a:solidFill>
                  <a:srgbClr val="FF0000"/>
                </a:solidFill>
              </a:rPr>
              <a:t>Full-Time Support</a:t>
            </a:r>
          </a:p>
          <a:p>
            <a:r>
              <a:rPr lang="en-US" sz="2000" b="1" dirty="0">
                <a:solidFill>
                  <a:srgbClr val="FF0000"/>
                </a:solidFill>
              </a:rPr>
              <a:t>(continued)</a:t>
            </a:r>
          </a:p>
        </p:txBody>
      </p:sp>
      <p:sp>
        <p:nvSpPr>
          <p:cNvPr id="624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F5AB3AB-16D8-4376-B0A2-C4266A6CE6CF}" type="slidenum">
              <a:rPr lang="en-US" sz="1400" b="1" i="1" smtClean="0"/>
              <a:pPr/>
              <a:t>38</a:t>
            </a:fld>
            <a:endParaRPr lang="en-US" sz="1400" b="1" i="1" smtClean="0"/>
          </a:p>
        </p:txBody>
      </p:sp>
      <p:pic>
        <p:nvPicPr>
          <p:cNvPr id="624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247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609600" y="2209800"/>
            <a:ext cx="7848600" cy="4302125"/>
          </a:xfrm>
          <a:prstGeom prst="rect">
            <a:avLst/>
          </a:prstGeom>
          <a:noFill/>
          <a:ln w="9525">
            <a:noFill/>
            <a:miter lim="800000"/>
            <a:headEnd/>
            <a:tailEnd/>
          </a:ln>
        </p:spPr>
        <p:txBody>
          <a:bodyPr>
            <a:spAutoFit/>
          </a:bodyPr>
          <a:lstStyle/>
          <a:p>
            <a:pPr algn="l">
              <a:spcAft>
                <a:spcPct val="20000"/>
              </a:spcAft>
            </a:pPr>
            <a:r>
              <a:rPr lang="en-US" sz="2400" b="1" u="sng">
                <a:solidFill>
                  <a:srgbClr val="008000"/>
                </a:solidFill>
              </a:rPr>
              <a:t>Department of Army Civilian (DAC)</a:t>
            </a:r>
          </a:p>
          <a:p>
            <a:pPr algn="l">
              <a:buFont typeface="Wingdings" pitchFamily="2" charset="2"/>
              <a:buChar char="Ø"/>
            </a:pPr>
            <a:r>
              <a:rPr lang="en-US" sz="2400"/>
              <a:t> </a:t>
            </a:r>
            <a:r>
              <a:rPr lang="en-US" sz="2400" b="1"/>
              <a:t>Civilian employees not requiring dual status in unit</a:t>
            </a:r>
            <a:r>
              <a:rPr lang="en-US" sz="2400"/>
              <a:t>      </a:t>
            </a:r>
          </a:p>
          <a:p>
            <a:pPr algn="l">
              <a:spcAft>
                <a:spcPct val="20000"/>
              </a:spcAft>
            </a:pPr>
            <a:endParaRPr lang="en-US" sz="2400"/>
          </a:p>
          <a:p>
            <a:pPr algn="l">
              <a:spcAft>
                <a:spcPct val="20000"/>
              </a:spcAft>
              <a:buFont typeface="Wingdings" pitchFamily="2" charset="2"/>
              <a:buNone/>
            </a:pPr>
            <a:r>
              <a:rPr lang="en-US" sz="2400" b="1" u="sng">
                <a:solidFill>
                  <a:srgbClr val="008000"/>
                </a:solidFill>
              </a:rPr>
              <a:t>Active Component (AC)</a:t>
            </a:r>
          </a:p>
          <a:p>
            <a:pPr algn="l">
              <a:spcAft>
                <a:spcPct val="20000"/>
              </a:spcAft>
              <a:buFont typeface="Wingdings" pitchFamily="2" charset="2"/>
              <a:buChar char="Ø"/>
            </a:pPr>
            <a:r>
              <a:rPr lang="en-US" sz="2400" b="1"/>
              <a:t> Unit: First Army and Training Support Divisions</a:t>
            </a:r>
          </a:p>
          <a:p>
            <a:pPr lvl="1" algn="l">
              <a:spcAft>
                <a:spcPct val="20000"/>
              </a:spcAft>
              <a:buFont typeface="Wingdings" pitchFamily="2" charset="2"/>
              <a:buChar char="ü"/>
            </a:pPr>
            <a:r>
              <a:rPr lang="en-US" sz="2400" b="1"/>
              <a:t> Training, Readiness, Mobilization, Deployment </a:t>
            </a:r>
          </a:p>
          <a:p>
            <a:pPr algn="l">
              <a:spcAft>
                <a:spcPct val="20000"/>
              </a:spcAft>
              <a:buFont typeface="Wingdings" pitchFamily="2" charset="2"/>
              <a:buChar char="Ø"/>
            </a:pPr>
            <a:r>
              <a:rPr lang="en-US" sz="2400" b="1"/>
              <a:t> Individual: AC NCOs, COLs / LTCs</a:t>
            </a:r>
          </a:p>
          <a:p>
            <a:pPr algn="l">
              <a:spcAft>
                <a:spcPct val="20000"/>
              </a:spcAft>
              <a:buFont typeface="Wingdings" pitchFamily="2" charset="2"/>
              <a:buChar char="Ø"/>
            </a:pPr>
            <a:r>
              <a:rPr lang="en-US" sz="2400" b="1"/>
              <a:t> Command / Leadership Exchange Program</a:t>
            </a:r>
          </a:p>
          <a:p>
            <a:pPr algn="l">
              <a:spcAft>
                <a:spcPct val="20000"/>
              </a:spcAft>
            </a:pPr>
            <a:r>
              <a:rPr lang="en-US" sz="2400"/>
              <a:t>  </a:t>
            </a:r>
          </a:p>
        </p:txBody>
      </p:sp>
      <p:sp>
        <p:nvSpPr>
          <p:cNvPr id="63491" name="Rectangle 4"/>
          <p:cNvSpPr>
            <a:spLocks noChangeArrowheads="1"/>
          </p:cNvSpPr>
          <p:nvPr/>
        </p:nvSpPr>
        <p:spPr bwMode="auto">
          <a:xfrm>
            <a:off x="1066800" y="349250"/>
            <a:ext cx="7010400" cy="946150"/>
          </a:xfrm>
          <a:prstGeom prst="rect">
            <a:avLst/>
          </a:prstGeom>
          <a:noFill/>
          <a:ln w="76200">
            <a:noFill/>
            <a:miter lim="800000"/>
            <a:headEnd/>
            <a:tailEnd/>
          </a:ln>
        </p:spPr>
        <p:txBody>
          <a:bodyPr>
            <a:spAutoFit/>
          </a:bodyPr>
          <a:lstStyle/>
          <a:p>
            <a:r>
              <a:rPr lang="en-US" sz="3600" b="1" dirty="0">
                <a:solidFill>
                  <a:srgbClr val="FF0000"/>
                </a:solidFill>
              </a:rPr>
              <a:t>Full-Time Support</a:t>
            </a:r>
          </a:p>
          <a:p>
            <a:r>
              <a:rPr lang="en-US" sz="2000" b="1" dirty="0">
                <a:solidFill>
                  <a:srgbClr val="FF0000"/>
                </a:solidFill>
              </a:rPr>
              <a:t>(continued)</a:t>
            </a:r>
          </a:p>
        </p:txBody>
      </p:sp>
      <p:sp>
        <p:nvSpPr>
          <p:cNvPr id="6349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7325C67C-190B-43AE-A11B-FA16AACD52B4}" type="slidenum">
              <a:rPr lang="en-US" sz="1400" b="1" i="1" smtClean="0"/>
              <a:pPr/>
              <a:t>39</a:t>
            </a:fld>
            <a:endParaRPr lang="en-US" sz="1400" b="1" i="1" smtClean="0"/>
          </a:p>
        </p:txBody>
      </p:sp>
      <p:pic>
        <p:nvPicPr>
          <p:cNvPr id="6349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3494"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152400"/>
            <a:ext cx="7086600" cy="1219200"/>
          </a:xfrm>
        </p:spPr>
        <p:txBody>
          <a:bodyPr/>
          <a:lstStyle/>
          <a:p>
            <a:pPr eaLnBrk="1" hangingPunct="1"/>
            <a:r>
              <a:rPr lang="en-US" sz="3600" dirty="0" smtClean="0">
                <a:solidFill>
                  <a:schemeClr val="tx1"/>
                </a:solidFill>
              </a:rPr>
              <a:t>Enabling Learning Objectives</a:t>
            </a:r>
          </a:p>
        </p:txBody>
      </p:sp>
      <p:sp>
        <p:nvSpPr>
          <p:cNvPr id="35843" name="Rectangle 3"/>
          <p:cNvSpPr>
            <a:spLocks noGrp="1" noChangeArrowheads="1"/>
          </p:cNvSpPr>
          <p:nvPr>
            <p:ph type="body" idx="1"/>
          </p:nvPr>
        </p:nvSpPr>
        <p:spPr>
          <a:xfrm>
            <a:off x="228600" y="2209800"/>
            <a:ext cx="8534400" cy="3810000"/>
          </a:xfrm>
        </p:spPr>
        <p:txBody>
          <a:bodyPr/>
          <a:lstStyle/>
          <a:p>
            <a:pPr marL="514350" indent="-514350" eaLnBrk="1" hangingPunct="1">
              <a:spcBef>
                <a:spcPct val="0"/>
              </a:spcBef>
              <a:spcAft>
                <a:spcPct val="20000"/>
              </a:spcAft>
              <a:buClr>
                <a:srgbClr val="FF0000"/>
              </a:buClr>
              <a:buFontTx/>
              <a:buAutoNum type="arabicPeriod"/>
            </a:pPr>
            <a:r>
              <a:rPr lang="en-US" sz="2800" smtClean="0"/>
              <a:t>Describe the overall command-and-control system of the Army, specifically the Army National Guard and the Army Reserve.</a:t>
            </a:r>
          </a:p>
          <a:p>
            <a:pPr marL="514350" indent="-514350" eaLnBrk="1" hangingPunct="1">
              <a:spcBef>
                <a:spcPct val="0"/>
              </a:spcBef>
              <a:spcAft>
                <a:spcPct val="20000"/>
              </a:spcAft>
              <a:buClr>
                <a:srgbClr val="FF0000"/>
              </a:buClr>
              <a:buFontTx/>
              <a:buAutoNum type="arabicPeriod"/>
            </a:pPr>
            <a:r>
              <a:rPr lang="en-US" sz="2800" smtClean="0"/>
              <a:t>Describe the requirements and duties of the U.S. Property and Fiscal Officer (USPFO).</a:t>
            </a:r>
          </a:p>
          <a:p>
            <a:pPr marL="514350" indent="-514350" eaLnBrk="1" hangingPunct="1">
              <a:spcBef>
                <a:spcPct val="0"/>
              </a:spcBef>
              <a:spcAft>
                <a:spcPct val="20000"/>
              </a:spcAft>
              <a:buClr>
                <a:srgbClr val="FF0000"/>
              </a:buClr>
              <a:buFontTx/>
              <a:buAutoNum type="arabicPeriod"/>
            </a:pPr>
            <a:r>
              <a:rPr lang="en-US" sz="2800" smtClean="0"/>
              <a:t>Describe the various Full-Time Support (FTS) programs used within the Army National Guard and the Army Reserve.</a:t>
            </a:r>
          </a:p>
        </p:txBody>
      </p:sp>
      <p:grpSp>
        <p:nvGrpSpPr>
          <p:cNvPr id="35844" name="Group 10"/>
          <p:cNvGrpSpPr>
            <a:grpSpLocks/>
          </p:cNvGrpSpPr>
          <p:nvPr/>
        </p:nvGrpSpPr>
        <p:grpSpPr bwMode="auto">
          <a:xfrm>
            <a:off x="7696200" y="1143000"/>
            <a:ext cx="838200" cy="838200"/>
            <a:chOff x="432" y="624"/>
            <a:chExt cx="528" cy="528"/>
          </a:xfrm>
        </p:grpSpPr>
        <p:sp>
          <p:nvSpPr>
            <p:cNvPr id="12"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l" rtl="0" fontAlgn="base">
                <a:spcBef>
                  <a:spcPct val="0"/>
                </a:spcBef>
                <a:spcAft>
                  <a:spcPct val="0"/>
                </a:spcAft>
                <a:defRPr sz="2400" b="1" kern="1200">
                  <a:solidFill>
                    <a:srgbClr val="FFFFFF"/>
                  </a:solidFill>
                  <a:latin typeface="Arial" charset="0"/>
                  <a:ea typeface="+mn-ea"/>
                  <a:cs typeface="+mn-cs"/>
                </a:defRPr>
              </a:lvl1pPr>
              <a:lvl2pPr marL="457200" algn="l" rtl="0" fontAlgn="base">
                <a:spcBef>
                  <a:spcPct val="0"/>
                </a:spcBef>
                <a:spcAft>
                  <a:spcPct val="0"/>
                </a:spcAft>
                <a:defRPr sz="2400" b="1" kern="1200">
                  <a:solidFill>
                    <a:srgbClr val="FFFFFF"/>
                  </a:solidFill>
                  <a:latin typeface="Arial" charset="0"/>
                  <a:ea typeface="+mn-ea"/>
                  <a:cs typeface="+mn-cs"/>
                </a:defRPr>
              </a:lvl2pPr>
              <a:lvl3pPr marL="914400" algn="l" rtl="0" fontAlgn="base">
                <a:spcBef>
                  <a:spcPct val="0"/>
                </a:spcBef>
                <a:spcAft>
                  <a:spcPct val="0"/>
                </a:spcAft>
                <a:defRPr sz="2400" b="1" kern="1200">
                  <a:solidFill>
                    <a:srgbClr val="FFFFFF"/>
                  </a:solidFill>
                  <a:latin typeface="Arial" charset="0"/>
                  <a:ea typeface="+mn-ea"/>
                  <a:cs typeface="+mn-cs"/>
                </a:defRPr>
              </a:lvl3pPr>
              <a:lvl4pPr marL="1371600" algn="l" rtl="0" fontAlgn="base">
                <a:spcBef>
                  <a:spcPct val="0"/>
                </a:spcBef>
                <a:spcAft>
                  <a:spcPct val="0"/>
                </a:spcAft>
                <a:defRPr sz="2400" b="1" kern="1200">
                  <a:solidFill>
                    <a:srgbClr val="FFFFFF"/>
                  </a:solidFill>
                  <a:latin typeface="Arial" charset="0"/>
                  <a:ea typeface="+mn-ea"/>
                  <a:cs typeface="+mn-cs"/>
                </a:defRPr>
              </a:lvl4pPr>
              <a:lvl5pPr marL="1828800" algn="l" rtl="0" fontAlgn="base">
                <a:spcBef>
                  <a:spcPct val="0"/>
                </a:spcBef>
                <a:spcAft>
                  <a:spcPct val="0"/>
                </a:spcAft>
                <a:defRPr sz="2400" b="1" kern="1200">
                  <a:solidFill>
                    <a:srgbClr val="FFFFFF"/>
                  </a:solidFill>
                  <a:latin typeface="Arial" charset="0"/>
                  <a:ea typeface="+mn-ea"/>
                  <a:cs typeface="+mn-cs"/>
                </a:defRPr>
              </a:lvl5pPr>
              <a:lvl6pPr marL="2286000" algn="l" defTabSz="914400" rtl="0" eaLnBrk="1" latinLnBrk="0" hangingPunct="1">
                <a:defRPr sz="2400" b="1" kern="1200">
                  <a:solidFill>
                    <a:srgbClr val="FFFFFF"/>
                  </a:solidFill>
                  <a:latin typeface="Arial" charset="0"/>
                  <a:ea typeface="+mn-ea"/>
                  <a:cs typeface="+mn-cs"/>
                </a:defRPr>
              </a:lvl6pPr>
              <a:lvl7pPr marL="2743200" algn="l" defTabSz="914400" rtl="0" eaLnBrk="1" latinLnBrk="0" hangingPunct="1">
                <a:defRPr sz="2400" b="1" kern="1200">
                  <a:solidFill>
                    <a:srgbClr val="FFFFFF"/>
                  </a:solidFill>
                  <a:latin typeface="Arial" charset="0"/>
                  <a:ea typeface="+mn-ea"/>
                  <a:cs typeface="+mn-cs"/>
                </a:defRPr>
              </a:lvl7pPr>
              <a:lvl8pPr marL="3200400" algn="l" defTabSz="914400" rtl="0" eaLnBrk="1" latinLnBrk="0" hangingPunct="1">
                <a:defRPr sz="2400" b="1" kern="1200">
                  <a:solidFill>
                    <a:srgbClr val="FFFFFF"/>
                  </a:solidFill>
                  <a:latin typeface="Arial" charset="0"/>
                  <a:ea typeface="+mn-ea"/>
                  <a:cs typeface="+mn-cs"/>
                </a:defRPr>
              </a:lvl8pPr>
              <a:lvl9pPr marL="3657600" algn="l" defTabSz="914400" rtl="0" eaLnBrk="1" latinLnBrk="0" hangingPunct="1">
                <a:defRPr sz="2400" b="1" kern="1200">
                  <a:solidFill>
                    <a:srgbClr val="FFFFFF"/>
                  </a:solidFill>
                  <a:latin typeface="Arial" charset="0"/>
                  <a:ea typeface="+mn-ea"/>
                  <a:cs typeface="+mn-cs"/>
                </a:defRPr>
              </a:lvl9pPr>
            </a:lstStyle>
            <a:p>
              <a:pPr algn="ctr">
                <a:defRPr/>
              </a:pPr>
              <a:endParaRPr lang="en-US">
                <a:effectLst>
                  <a:outerShdw blurRad="38100" dist="38100" dir="2700000" algn="tl">
                    <a:srgbClr val="000000">
                      <a:alpha val="43137"/>
                    </a:srgbClr>
                  </a:outerShdw>
                </a:effectLst>
              </a:endParaRPr>
            </a:p>
          </p:txBody>
        </p:sp>
        <p:sp>
          <p:nvSpPr>
            <p:cNvPr id="35852" name="Text Box 6"/>
            <p:cNvSpPr txBox="1">
              <a:spLocks noChangeArrowheads="1"/>
            </p:cNvSpPr>
            <p:nvPr/>
          </p:nvSpPr>
          <p:spPr bwMode="auto">
            <a:xfrm>
              <a:off x="518" y="816"/>
              <a:ext cx="442" cy="212"/>
            </a:xfrm>
            <a:prstGeom prst="rect">
              <a:avLst/>
            </a:prstGeom>
            <a:noFill/>
            <a:ln w="12700">
              <a:noFill/>
              <a:miter lim="800000"/>
              <a:headEnd/>
              <a:tailEnd/>
            </a:ln>
          </p:spPr>
          <p:txBody>
            <a:bodyPr>
              <a:spAutoFit/>
            </a:bodyPr>
            <a:lstStyle/>
            <a:p>
              <a:pPr algn="l" eaLnBrk="0" hangingPunct="0"/>
              <a:r>
                <a:rPr lang="en-US" sz="1600" b="1" i="1">
                  <a:latin typeface="Tempus Sans ITC" pitchFamily="82" charset="0"/>
                </a:rPr>
                <a:t>ELO</a:t>
              </a:r>
            </a:p>
          </p:txBody>
        </p:sp>
      </p:grpSp>
      <p:sp>
        <p:nvSpPr>
          <p:cNvPr id="3584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1DD7A21D-BA18-4EB0-8D13-BFB815D525C4}" type="slidenum">
              <a:rPr lang="en-US" sz="1400" b="1" i="1" smtClean="0"/>
              <a:pPr/>
              <a:t>4</a:t>
            </a:fld>
            <a:endParaRPr lang="en-US" sz="1400" b="1" i="1" smtClean="0"/>
          </a:p>
        </p:txBody>
      </p:sp>
      <p:pic>
        <p:nvPicPr>
          <p:cNvPr id="3584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5847" name="Group 6"/>
          <p:cNvGrpSpPr>
            <a:grpSpLocks/>
          </p:cNvGrpSpPr>
          <p:nvPr/>
        </p:nvGrpSpPr>
        <p:grpSpPr bwMode="auto">
          <a:xfrm>
            <a:off x="228600" y="6477000"/>
            <a:ext cx="5105400" cy="152400"/>
            <a:chOff x="192" y="3792"/>
            <a:chExt cx="3216" cy="96"/>
          </a:xfrm>
        </p:grpSpPr>
        <p:sp>
          <p:nvSpPr>
            <p:cNvPr id="1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2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219200" y="457200"/>
            <a:ext cx="6705600" cy="641350"/>
          </a:xfrm>
          <a:prstGeom prst="rect">
            <a:avLst/>
          </a:prstGeom>
          <a:noFill/>
          <a:ln w="9525">
            <a:noFill/>
            <a:miter lim="800000"/>
            <a:headEnd/>
            <a:tailEnd/>
          </a:ln>
        </p:spPr>
        <p:txBody>
          <a:bodyPr>
            <a:spAutoFit/>
          </a:bodyPr>
          <a:lstStyle/>
          <a:p>
            <a:pPr marL="228600" lvl="2">
              <a:spcBef>
                <a:spcPct val="50000"/>
              </a:spcBef>
            </a:pPr>
            <a:r>
              <a:rPr lang="en-US" sz="3600" b="1" dirty="0">
                <a:solidFill>
                  <a:srgbClr val="008000"/>
                </a:solidFill>
              </a:rPr>
              <a:t>Compensation</a:t>
            </a:r>
          </a:p>
        </p:txBody>
      </p:sp>
      <p:pic>
        <p:nvPicPr>
          <p:cNvPr id="64515" name="Picture 4" descr="BD06145_"/>
          <p:cNvPicPr>
            <a:picLocks noChangeAspect="1" noChangeArrowheads="1"/>
          </p:cNvPicPr>
          <p:nvPr/>
        </p:nvPicPr>
        <p:blipFill>
          <a:blip r:embed="rId3" cstate="print"/>
          <a:srcRect/>
          <a:stretch>
            <a:fillRect/>
          </a:stretch>
        </p:blipFill>
        <p:spPr bwMode="auto">
          <a:xfrm>
            <a:off x="762000" y="4876800"/>
            <a:ext cx="1149350" cy="1454150"/>
          </a:xfrm>
          <a:prstGeom prst="rect">
            <a:avLst/>
          </a:prstGeom>
          <a:noFill/>
          <a:ln w="9525">
            <a:noFill/>
            <a:miter lim="800000"/>
            <a:headEnd/>
            <a:tailEnd/>
          </a:ln>
        </p:spPr>
      </p:pic>
      <p:sp>
        <p:nvSpPr>
          <p:cNvPr id="64516" name="Text Box 7"/>
          <p:cNvSpPr txBox="1">
            <a:spLocks noChangeArrowheads="1"/>
          </p:cNvSpPr>
          <p:nvPr/>
        </p:nvSpPr>
        <p:spPr bwMode="auto">
          <a:xfrm>
            <a:off x="415255" y="2133600"/>
            <a:ext cx="8305800" cy="2677656"/>
          </a:xfrm>
          <a:prstGeom prst="rect">
            <a:avLst/>
          </a:prstGeom>
          <a:noFill/>
          <a:ln w="9525">
            <a:noFill/>
            <a:miter lim="800000"/>
            <a:headEnd/>
            <a:tailEnd/>
          </a:ln>
        </p:spPr>
        <p:txBody>
          <a:bodyPr>
            <a:spAutoFit/>
          </a:bodyPr>
          <a:lstStyle/>
          <a:p>
            <a:pPr algn="l">
              <a:spcBef>
                <a:spcPct val="50000"/>
              </a:spcBef>
              <a:buClr>
                <a:srgbClr val="FF0000"/>
              </a:buClr>
              <a:buFontTx/>
              <a:buChar char="•"/>
            </a:pPr>
            <a:r>
              <a:rPr lang="en-US" b="1" dirty="0">
                <a:latin typeface="Times New Roman" pitchFamily="18" charset="0"/>
              </a:rPr>
              <a:t>  </a:t>
            </a:r>
            <a:r>
              <a:rPr lang="en-US" b="1" dirty="0">
                <a:solidFill>
                  <a:srgbClr val="FF0000"/>
                </a:solidFill>
              </a:rPr>
              <a:t>AC (Title 10)</a:t>
            </a:r>
            <a:r>
              <a:rPr lang="en-US" b="1" dirty="0"/>
              <a:t> - Paid every day of the month</a:t>
            </a:r>
          </a:p>
          <a:p>
            <a:pPr algn="l">
              <a:spcBef>
                <a:spcPct val="50000"/>
              </a:spcBef>
              <a:buFontTx/>
              <a:buChar char="•"/>
            </a:pPr>
            <a:r>
              <a:rPr lang="en-US" b="1" dirty="0">
                <a:solidFill>
                  <a:srgbClr val="0000FF"/>
                </a:solidFill>
              </a:rPr>
              <a:t>  AGR USAR</a:t>
            </a:r>
            <a:r>
              <a:rPr lang="en-US" b="1" dirty="0"/>
              <a:t> </a:t>
            </a:r>
            <a:r>
              <a:rPr lang="en-US" b="1" dirty="0">
                <a:solidFill>
                  <a:srgbClr val="FF0000"/>
                </a:solidFill>
              </a:rPr>
              <a:t>(Title 10)</a:t>
            </a:r>
            <a:r>
              <a:rPr lang="en-US" b="1" dirty="0"/>
              <a:t> - Paid every day of the month </a:t>
            </a:r>
          </a:p>
          <a:p>
            <a:pPr algn="l">
              <a:spcBef>
                <a:spcPct val="50000"/>
              </a:spcBef>
              <a:buClr>
                <a:srgbClr val="008000"/>
              </a:buClr>
              <a:buFontTx/>
              <a:buChar char="•"/>
            </a:pPr>
            <a:r>
              <a:rPr lang="en-US" b="1" dirty="0"/>
              <a:t>  </a:t>
            </a:r>
            <a:r>
              <a:rPr lang="en-US" b="1" dirty="0">
                <a:solidFill>
                  <a:srgbClr val="008000"/>
                </a:solidFill>
              </a:rPr>
              <a:t>AGR ARNG</a:t>
            </a:r>
            <a:r>
              <a:rPr lang="en-US" b="1" dirty="0"/>
              <a:t> </a:t>
            </a:r>
            <a:r>
              <a:rPr lang="en-US" b="1" dirty="0">
                <a:solidFill>
                  <a:srgbClr val="FF0000"/>
                </a:solidFill>
              </a:rPr>
              <a:t>(Title </a:t>
            </a:r>
            <a:r>
              <a:rPr lang="en-US" b="1" dirty="0" smtClean="0">
                <a:solidFill>
                  <a:srgbClr val="FF0000"/>
                </a:solidFill>
              </a:rPr>
              <a:t>10 &amp; Title 32)</a:t>
            </a:r>
            <a:r>
              <a:rPr lang="en-US" b="1" dirty="0" smtClean="0"/>
              <a:t> </a:t>
            </a:r>
            <a:r>
              <a:rPr lang="en-US" b="1" dirty="0"/>
              <a:t>- Paid every day of the </a:t>
            </a:r>
            <a:r>
              <a:rPr lang="en-US" b="1" dirty="0" smtClean="0"/>
              <a:t>month</a:t>
            </a:r>
            <a:endParaRPr lang="en-US" b="1" dirty="0"/>
          </a:p>
        </p:txBody>
      </p:sp>
      <p:grpSp>
        <p:nvGrpSpPr>
          <p:cNvPr id="64517" name="Group 8"/>
          <p:cNvGrpSpPr>
            <a:grpSpLocks/>
          </p:cNvGrpSpPr>
          <p:nvPr/>
        </p:nvGrpSpPr>
        <p:grpSpPr bwMode="auto">
          <a:xfrm>
            <a:off x="7467600" y="152400"/>
            <a:ext cx="1231900" cy="1219200"/>
            <a:chOff x="7467600" y="76200"/>
            <a:chExt cx="1231900" cy="1219200"/>
          </a:xfrm>
        </p:grpSpPr>
        <p:sp>
          <p:nvSpPr>
            <p:cNvPr id="10"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64525"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4 </a:t>
              </a:r>
            </a:p>
          </p:txBody>
        </p:sp>
      </p:grpSp>
      <p:sp>
        <p:nvSpPr>
          <p:cNvPr id="6451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D4F0AED5-26E6-4881-8D7D-28FF99436D4B}" type="slidenum">
              <a:rPr lang="en-US" sz="1400" b="1" i="1" smtClean="0"/>
              <a:pPr/>
              <a:t>40</a:t>
            </a:fld>
            <a:endParaRPr lang="en-US" sz="1400" b="1" i="1" smtClean="0"/>
          </a:p>
        </p:txBody>
      </p:sp>
      <p:pic>
        <p:nvPicPr>
          <p:cNvPr id="64519"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4520" name="Group 6"/>
          <p:cNvGrpSpPr>
            <a:grpSpLocks/>
          </p:cNvGrpSpPr>
          <p:nvPr/>
        </p:nvGrpSpPr>
        <p:grpSpPr bwMode="auto">
          <a:xfrm>
            <a:off x="228600" y="6477000"/>
            <a:ext cx="5105400" cy="152400"/>
            <a:chOff x="192" y="3792"/>
            <a:chExt cx="3216" cy="96"/>
          </a:xfrm>
        </p:grpSpPr>
        <p:sp>
          <p:nvSpPr>
            <p:cNvPr id="13"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4"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5"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6" name="TextBox 15"/>
          <p:cNvSpPr txBox="1"/>
          <p:nvPr/>
        </p:nvSpPr>
        <p:spPr>
          <a:xfrm>
            <a:off x="5743480" y="6019800"/>
            <a:ext cx="3095720" cy="369332"/>
          </a:xfrm>
          <a:prstGeom prst="rect">
            <a:avLst/>
          </a:prstGeom>
          <a:noFill/>
        </p:spPr>
        <p:txBody>
          <a:bodyPr wrap="none" rtlCol="0">
            <a:spAutoFit/>
          </a:bodyPr>
          <a:lstStyle/>
          <a:p>
            <a:r>
              <a:rPr lang="en-US" sz="1800" b="1" dirty="0" smtClean="0"/>
              <a:t>IG Reference Guide, Part 6</a:t>
            </a:r>
            <a:endParaRPr lang="en-US" sz="18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075"/>
          <p:cNvSpPr>
            <a:spLocks noGrp="1" noChangeArrowheads="1"/>
          </p:cNvSpPr>
          <p:nvPr>
            <p:ph type="body" idx="1"/>
          </p:nvPr>
        </p:nvSpPr>
        <p:spPr>
          <a:xfrm>
            <a:off x="240890" y="2378382"/>
            <a:ext cx="8229600" cy="4114800"/>
          </a:xfrm>
        </p:spPr>
        <p:txBody>
          <a:bodyPr/>
          <a:lstStyle/>
          <a:p>
            <a:pPr eaLnBrk="1" hangingPunct="1">
              <a:spcBef>
                <a:spcPct val="50000"/>
              </a:spcBef>
            </a:pPr>
            <a:r>
              <a:rPr lang="en-US" sz="2800" dirty="0" smtClean="0">
                <a:solidFill>
                  <a:srgbClr val="0000FF"/>
                </a:solidFill>
              </a:rPr>
              <a:t>Army Reserve Unit USAR</a:t>
            </a:r>
            <a:r>
              <a:rPr lang="en-US" sz="2800" dirty="0" smtClean="0"/>
              <a:t> </a:t>
            </a:r>
            <a:r>
              <a:rPr lang="en-US" sz="2800" dirty="0" smtClean="0">
                <a:solidFill>
                  <a:srgbClr val="0000FF"/>
                </a:solidFill>
              </a:rPr>
              <a:t>(Title 10)</a:t>
            </a:r>
            <a:r>
              <a:rPr lang="en-US" sz="2800" dirty="0" smtClean="0"/>
              <a:t> - Paid for battle assemblies (IDT) and annual training (AT)</a:t>
            </a:r>
          </a:p>
          <a:p>
            <a:pPr eaLnBrk="1" hangingPunct="1">
              <a:spcBef>
                <a:spcPct val="50000"/>
              </a:spcBef>
            </a:pPr>
            <a:r>
              <a:rPr lang="en-US" sz="2800" dirty="0" smtClean="0">
                <a:solidFill>
                  <a:srgbClr val="008000"/>
                </a:solidFill>
              </a:rPr>
              <a:t>Mobilization-Day (M-Day) ARNG (Title 32) </a:t>
            </a:r>
            <a:r>
              <a:rPr lang="en-US" sz="2800" dirty="0" smtClean="0"/>
              <a:t>- Paid for drill weekend duty (IDT) and annual training (AT)</a:t>
            </a:r>
          </a:p>
        </p:txBody>
      </p:sp>
      <p:sp>
        <p:nvSpPr>
          <p:cNvPr id="65539" name="Text Box 3078"/>
          <p:cNvSpPr txBox="1">
            <a:spLocks noChangeArrowheads="1"/>
          </p:cNvSpPr>
          <p:nvPr/>
        </p:nvSpPr>
        <p:spPr bwMode="auto">
          <a:xfrm>
            <a:off x="1219200" y="533400"/>
            <a:ext cx="6705600" cy="946150"/>
          </a:xfrm>
          <a:prstGeom prst="rect">
            <a:avLst/>
          </a:prstGeom>
          <a:noFill/>
          <a:ln w="9525">
            <a:noFill/>
            <a:miter lim="800000"/>
            <a:headEnd/>
            <a:tailEnd/>
          </a:ln>
        </p:spPr>
        <p:txBody>
          <a:bodyPr>
            <a:spAutoFit/>
          </a:bodyPr>
          <a:lstStyle/>
          <a:p>
            <a:pPr marL="228600" lvl="2"/>
            <a:r>
              <a:rPr lang="en-US" sz="3600" b="1" dirty="0">
                <a:solidFill>
                  <a:srgbClr val="008000"/>
                </a:solidFill>
              </a:rPr>
              <a:t>Compensation</a:t>
            </a:r>
          </a:p>
          <a:p>
            <a:pPr marL="228600" lvl="2"/>
            <a:r>
              <a:rPr lang="en-US" sz="2000" b="1" dirty="0">
                <a:solidFill>
                  <a:srgbClr val="008000"/>
                </a:solidFill>
              </a:rPr>
              <a:t>(continued)</a:t>
            </a:r>
          </a:p>
        </p:txBody>
      </p:sp>
      <p:pic>
        <p:nvPicPr>
          <p:cNvPr id="65540" name="Picture 3079" descr="BD06145_"/>
          <p:cNvPicPr>
            <a:picLocks noChangeAspect="1" noChangeArrowheads="1"/>
          </p:cNvPicPr>
          <p:nvPr/>
        </p:nvPicPr>
        <p:blipFill>
          <a:blip r:embed="rId3" cstate="print"/>
          <a:srcRect/>
          <a:stretch>
            <a:fillRect/>
          </a:stretch>
        </p:blipFill>
        <p:spPr bwMode="auto">
          <a:xfrm>
            <a:off x="7467600" y="685800"/>
            <a:ext cx="1149350" cy="1454150"/>
          </a:xfrm>
          <a:prstGeom prst="rect">
            <a:avLst/>
          </a:prstGeom>
          <a:noFill/>
          <a:ln w="9525">
            <a:noFill/>
            <a:miter lim="800000"/>
            <a:headEnd/>
            <a:tailEnd/>
          </a:ln>
        </p:spPr>
      </p:pic>
      <p:sp>
        <p:nvSpPr>
          <p:cNvPr id="6554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2F44DE77-9A64-4102-900F-52C97A97E4D7}" type="slidenum">
              <a:rPr lang="en-US" sz="1400" b="1" i="1" smtClean="0"/>
              <a:pPr/>
              <a:t>41</a:t>
            </a:fld>
            <a:endParaRPr lang="en-US" sz="1400" b="1" i="1" smtClean="0"/>
          </a:p>
        </p:txBody>
      </p:sp>
      <p:pic>
        <p:nvPicPr>
          <p:cNvPr id="6554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5543"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5"/>
          <p:cNvSpPr txBox="1">
            <a:spLocks noChangeArrowheads="1"/>
          </p:cNvSpPr>
          <p:nvPr/>
        </p:nvSpPr>
        <p:spPr bwMode="auto">
          <a:xfrm>
            <a:off x="304800" y="2017713"/>
            <a:ext cx="8610600" cy="4232275"/>
          </a:xfrm>
          <a:prstGeom prst="rect">
            <a:avLst/>
          </a:prstGeom>
          <a:noFill/>
          <a:ln w="9525">
            <a:noFill/>
            <a:miter lim="800000"/>
            <a:headEnd/>
            <a:tailEnd/>
          </a:ln>
        </p:spPr>
        <p:txBody>
          <a:bodyPr>
            <a:spAutoFit/>
          </a:bodyPr>
          <a:lstStyle/>
          <a:p>
            <a:pPr algn="l">
              <a:spcBef>
                <a:spcPct val="50000"/>
              </a:spcBef>
              <a:buFontTx/>
              <a:buChar char="•"/>
            </a:pPr>
            <a:r>
              <a:rPr lang="en-US" sz="2200" b="1" dirty="0">
                <a:solidFill>
                  <a:srgbClr val="0000FF"/>
                </a:solidFill>
              </a:rPr>
              <a:t> USAR </a:t>
            </a:r>
            <a:r>
              <a:rPr lang="en-US" sz="2200" b="1" dirty="0"/>
              <a:t>and</a:t>
            </a:r>
            <a:r>
              <a:rPr lang="en-US" sz="2200" b="1" dirty="0">
                <a:solidFill>
                  <a:srgbClr val="0000FF"/>
                </a:solidFill>
              </a:rPr>
              <a:t> </a:t>
            </a:r>
            <a:r>
              <a:rPr lang="en-US" sz="2200" b="1" dirty="0">
                <a:solidFill>
                  <a:srgbClr val="008000"/>
                </a:solidFill>
              </a:rPr>
              <a:t>ARNG</a:t>
            </a:r>
            <a:r>
              <a:rPr lang="en-US" sz="2200" b="1" dirty="0">
                <a:solidFill>
                  <a:srgbClr val="0000FF"/>
                </a:solidFill>
              </a:rPr>
              <a:t> </a:t>
            </a:r>
            <a:r>
              <a:rPr lang="en-US" sz="2200" b="1" dirty="0"/>
              <a:t>(Reserve Income Replacement Program) – Paid to eligible Soldiers on Active Duty in an involuntary status</a:t>
            </a:r>
          </a:p>
          <a:p>
            <a:pPr lvl="1" algn="l">
              <a:spcBef>
                <a:spcPct val="50000"/>
              </a:spcBef>
              <a:buFont typeface="Wingdings" pitchFamily="2" charset="2"/>
              <a:buChar char="ü"/>
            </a:pPr>
            <a:r>
              <a:rPr lang="en-US" sz="1800" b="1" dirty="0"/>
              <a:t> Soldiers are paid the difference between their civilian salary and their total military compensation</a:t>
            </a:r>
          </a:p>
          <a:p>
            <a:pPr lvl="1" algn="l">
              <a:spcBef>
                <a:spcPct val="50000"/>
              </a:spcBef>
              <a:buFont typeface="Wingdings" pitchFamily="2" charset="2"/>
              <a:buChar char="ü"/>
            </a:pPr>
            <a:r>
              <a:rPr lang="en-US" sz="1800" b="1" dirty="0"/>
              <a:t> To be eligible, Soldiers must have completed 18 consecutive months of active duty, or </a:t>
            </a:r>
          </a:p>
          <a:p>
            <a:pPr lvl="1" algn="l">
              <a:spcBef>
                <a:spcPct val="50000"/>
              </a:spcBef>
              <a:buFont typeface="Wingdings" pitchFamily="2" charset="2"/>
              <a:buChar char="ü"/>
            </a:pPr>
            <a:r>
              <a:rPr lang="en-US" sz="1800" b="1" dirty="0"/>
              <a:t> Completed 24 months of active duty during the previous 60 months, or </a:t>
            </a:r>
          </a:p>
          <a:p>
            <a:pPr lvl="1" algn="l">
              <a:spcBef>
                <a:spcPct val="50000"/>
              </a:spcBef>
              <a:buFont typeface="Wingdings" pitchFamily="2" charset="2"/>
              <a:buChar char="ü"/>
            </a:pPr>
            <a:r>
              <a:rPr lang="en-US" sz="1800" b="1" dirty="0"/>
              <a:t> Been involuntarily mobilized for 180 days or more within six months of the previous involuntary period of active duty of more than 180 days </a:t>
            </a:r>
          </a:p>
          <a:p>
            <a:pPr lvl="1" algn="l">
              <a:spcBef>
                <a:spcPct val="50000"/>
              </a:spcBef>
              <a:buFont typeface="Wingdings" pitchFamily="2" charset="2"/>
              <a:buChar char="ü"/>
            </a:pPr>
            <a:r>
              <a:rPr lang="en-US" sz="1800" b="1" dirty="0"/>
              <a:t> Income replacement payments will be made only for full months of qualifying involuntary active duty performed from August 2006 through December </a:t>
            </a:r>
            <a:r>
              <a:rPr lang="en-US" sz="1800" b="1" dirty="0" smtClean="0"/>
              <a:t>2013 (USC 37, Chapter 17)</a:t>
            </a:r>
            <a:endParaRPr lang="en-US" sz="1800" b="1" dirty="0"/>
          </a:p>
        </p:txBody>
      </p:sp>
      <p:sp>
        <p:nvSpPr>
          <p:cNvPr id="67587" name="Text Box 7"/>
          <p:cNvSpPr txBox="1">
            <a:spLocks noChangeArrowheads="1"/>
          </p:cNvSpPr>
          <p:nvPr/>
        </p:nvSpPr>
        <p:spPr bwMode="auto">
          <a:xfrm>
            <a:off x="1219200" y="304800"/>
            <a:ext cx="6705600" cy="946150"/>
          </a:xfrm>
          <a:prstGeom prst="rect">
            <a:avLst/>
          </a:prstGeom>
          <a:noFill/>
          <a:ln w="9525">
            <a:noFill/>
            <a:miter lim="800000"/>
            <a:headEnd/>
            <a:tailEnd/>
          </a:ln>
        </p:spPr>
        <p:txBody>
          <a:bodyPr>
            <a:spAutoFit/>
          </a:bodyPr>
          <a:lstStyle/>
          <a:p>
            <a:pPr marL="228600" lvl="2"/>
            <a:r>
              <a:rPr lang="en-US" sz="3600" b="1" dirty="0">
                <a:solidFill>
                  <a:srgbClr val="008000"/>
                </a:solidFill>
              </a:rPr>
              <a:t>Compensation</a:t>
            </a:r>
          </a:p>
          <a:p>
            <a:pPr marL="228600" lvl="2"/>
            <a:r>
              <a:rPr lang="en-US" sz="2000" b="1" dirty="0">
                <a:solidFill>
                  <a:srgbClr val="008000"/>
                </a:solidFill>
              </a:rPr>
              <a:t>(continued)</a:t>
            </a:r>
          </a:p>
        </p:txBody>
      </p:sp>
      <p:pic>
        <p:nvPicPr>
          <p:cNvPr id="67588" name="Picture 8" descr="BD06145_"/>
          <p:cNvPicPr>
            <a:picLocks noChangeAspect="1" noChangeArrowheads="1"/>
          </p:cNvPicPr>
          <p:nvPr/>
        </p:nvPicPr>
        <p:blipFill>
          <a:blip r:embed="rId3" cstate="print"/>
          <a:srcRect/>
          <a:stretch>
            <a:fillRect/>
          </a:stretch>
        </p:blipFill>
        <p:spPr bwMode="auto">
          <a:xfrm>
            <a:off x="7162800" y="533400"/>
            <a:ext cx="1149350" cy="1454150"/>
          </a:xfrm>
          <a:prstGeom prst="rect">
            <a:avLst/>
          </a:prstGeom>
          <a:noFill/>
          <a:ln w="9525">
            <a:noFill/>
            <a:miter lim="800000"/>
            <a:headEnd/>
            <a:tailEnd/>
          </a:ln>
        </p:spPr>
      </p:pic>
      <p:sp>
        <p:nvSpPr>
          <p:cNvPr id="6758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FB13788F-99BB-4966-A328-CF9F3C98CED5}" type="slidenum">
              <a:rPr lang="en-US" sz="1400" b="1" i="1" smtClean="0"/>
              <a:pPr/>
              <a:t>42</a:t>
            </a:fld>
            <a:endParaRPr lang="en-US" sz="1400" b="1" i="1" smtClean="0"/>
          </a:p>
        </p:txBody>
      </p:sp>
      <p:pic>
        <p:nvPicPr>
          <p:cNvPr id="67590"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7591"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219200" y="457200"/>
            <a:ext cx="6705600" cy="641350"/>
          </a:xfrm>
          <a:prstGeom prst="rect">
            <a:avLst/>
          </a:prstGeom>
          <a:noFill/>
          <a:ln w="9525">
            <a:noFill/>
            <a:miter lim="800000"/>
            <a:headEnd/>
            <a:tailEnd/>
          </a:ln>
        </p:spPr>
        <p:txBody>
          <a:bodyPr>
            <a:spAutoFit/>
          </a:bodyPr>
          <a:lstStyle/>
          <a:p>
            <a:pPr marL="228600" lvl="2">
              <a:spcBef>
                <a:spcPct val="50000"/>
              </a:spcBef>
            </a:pPr>
            <a:r>
              <a:rPr lang="en-US" sz="3600" b="1" dirty="0">
                <a:solidFill>
                  <a:srgbClr val="FF0000"/>
                </a:solidFill>
              </a:rPr>
              <a:t>Incapacitation Pay</a:t>
            </a:r>
          </a:p>
        </p:txBody>
      </p:sp>
      <p:sp>
        <p:nvSpPr>
          <p:cNvPr id="68611" name="Text Box 4"/>
          <p:cNvSpPr txBox="1">
            <a:spLocks noChangeArrowheads="1"/>
          </p:cNvSpPr>
          <p:nvPr/>
        </p:nvSpPr>
        <p:spPr bwMode="auto">
          <a:xfrm>
            <a:off x="0" y="2351088"/>
            <a:ext cx="8686800" cy="2678112"/>
          </a:xfrm>
          <a:prstGeom prst="rect">
            <a:avLst/>
          </a:prstGeom>
          <a:noFill/>
          <a:ln w="9525">
            <a:noFill/>
            <a:miter lim="800000"/>
            <a:headEnd/>
            <a:tailEnd/>
          </a:ln>
        </p:spPr>
        <p:txBody>
          <a:bodyPr>
            <a:spAutoFit/>
          </a:bodyPr>
          <a:lstStyle/>
          <a:p>
            <a:pPr marL="228600" indent="-228600" algn="l">
              <a:spcAft>
                <a:spcPct val="20000"/>
              </a:spcAft>
              <a:buFontTx/>
              <a:buChar char="•"/>
            </a:pPr>
            <a:r>
              <a:rPr lang="en-US" sz="2400" b="1" dirty="0"/>
              <a:t>Injury must result in loss of income to service member</a:t>
            </a:r>
          </a:p>
          <a:p>
            <a:pPr marL="228600" indent="-228600" algn="l">
              <a:spcAft>
                <a:spcPct val="20000"/>
              </a:spcAft>
              <a:buFontTx/>
              <a:buChar char="•"/>
            </a:pPr>
            <a:r>
              <a:rPr lang="en-US" sz="2400" b="1" dirty="0"/>
              <a:t>Line of Duty determination must be “Yes” (AR 600-8-4)</a:t>
            </a:r>
          </a:p>
          <a:p>
            <a:pPr marL="228600" indent="-228600" algn="l">
              <a:spcAft>
                <a:spcPct val="20000"/>
              </a:spcAft>
              <a:buFontTx/>
              <a:buChar char="•"/>
            </a:pPr>
            <a:r>
              <a:rPr lang="en-US" sz="2400" b="1" dirty="0"/>
              <a:t>Individual must </a:t>
            </a:r>
            <a:r>
              <a:rPr lang="en-US" sz="2400" b="1" dirty="0">
                <a:solidFill>
                  <a:srgbClr val="0000FF"/>
                </a:solidFill>
              </a:rPr>
              <a:t>re-submit</a:t>
            </a:r>
            <a:r>
              <a:rPr lang="en-US" sz="2400" dirty="0"/>
              <a:t> c</a:t>
            </a:r>
            <a:r>
              <a:rPr lang="en-US" sz="2400" b="1" dirty="0"/>
              <a:t>laim </a:t>
            </a:r>
            <a:r>
              <a:rPr lang="en-US" sz="2400" b="1" dirty="0">
                <a:solidFill>
                  <a:srgbClr val="0000FF"/>
                </a:solidFill>
              </a:rPr>
              <a:t>monthly</a:t>
            </a:r>
            <a:r>
              <a:rPr lang="en-US" sz="2400" b="1" dirty="0"/>
              <a:t> (DA Form 7574)</a:t>
            </a:r>
          </a:p>
          <a:p>
            <a:pPr marL="228600" indent="-228600" algn="l">
              <a:spcAft>
                <a:spcPct val="20000"/>
              </a:spcAft>
              <a:buFontTx/>
              <a:buChar char="•"/>
            </a:pPr>
            <a:r>
              <a:rPr lang="en-US" sz="2400" b="1" dirty="0">
                <a:solidFill>
                  <a:srgbClr val="0000FF"/>
                </a:solidFill>
              </a:rPr>
              <a:t>Three-month review</a:t>
            </a:r>
            <a:r>
              <a:rPr lang="en-US" sz="2400" b="1" dirty="0"/>
              <a:t> by AC Doctor (DA Form 7574-1)</a:t>
            </a:r>
          </a:p>
          <a:p>
            <a:pPr marL="228600" indent="-228600" algn="l">
              <a:spcAft>
                <a:spcPct val="20000"/>
              </a:spcAft>
              <a:buFontTx/>
              <a:buChar char="•"/>
            </a:pPr>
            <a:r>
              <a:rPr lang="en-US" sz="2400" b="1" dirty="0">
                <a:solidFill>
                  <a:srgbClr val="FF0000"/>
                </a:solidFill>
              </a:rPr>
              <a:t>Potential for </a:t>
            </a:r>
            <a:r>
              <a:rPr lang="en-US" sz="2400" b="1" u="sng" dirty="0">
                <a:solidFill>
                  <a:srgbClr val="FF0000"/>
                </a:solidFill>
              </a:rPr>
              <a:t>FRAUD</a:t>
            </a:r>
          </a:p>
          <a:p>
            <a:pPr marL="228600" indent="-228600" algn="l">
              <a:spcAft>
                <a:spcPct val="20000"/>
              </a:spcAft>
              <a:buFontTx/>
              <a:buChar char="•"/>
            </a:pPr>
            <a:r>
              <a:rPr lang="en-US" sz="2400" b="1" dirty="0">
                <a:solidFill>
                  <a:srgbClr val="008000"/>
                </a:solidFill>
              </a:rPr>
              <a:t>AR 135-381, Incapacitation of RC Soldiers</a:t>
            </a:r>
          </a:p>
        </p:txBody>
      </p:sp>
      <p:sp>
        <p:nvSpPr>
          <p:cNvPr id="68612" name="Text Box 6"/>
          <p:cNvSpPr txBox="1">
            <a:spLocks noChangeArrowheads="1"/>
          </p:cNvSpPr>
          <p:nvPr/>
        </p:nvSpPr>
        <p:spPr bwMode="auto">
          <a:xfrm>
            <a:off x="1752600" y="1143000"/>
            <a:ext cx="5791200" cy="955675"/>
          </a:xfrm>
          <a:prstGeom prst="rect">
            <a:avLst/>
          </a:prstGeom>
          <a:noFill/>
          <a:ln w="9525">
            <a:solidFill>
              <a:srgbClr val="0000FF"/>
            </a:solidFill>
            <a:miter lim="800000"/>
            <a:headEnd/>
            <a:tailEnd/>
          </a:ln>
        </p:spPr>
        <p:txBody>
          <a:bodyPr>
            <a:spAutoFit/>
          </a:bodyPr>
          <a:lstStyle/>
          <a:p>
            <a:pPr>
              <a:spcBef>
                <a:spcPct val="50000"/>
              </a:spcBef>
            </a:pPr>
            <a:r>
              <a:rPr lang="en-US" b="1"/>
              <a:t>Pay for injured / sick RC Soldiers resulting from Official Duty</a:t>
            </a:r>
          </a:p>
        </p:txBody>
      </p:sp>
      <p:pic>
        <p:nvPicPr>
          <p:cNvPr id="68613" name="Picture 8" descr="p89"/>
          <p:cNvPicPr>
            <a:picLocks noChangeAspect="1" noChangeArrowheads="1"/>
          </p:cNvPicPr>
          <p:nvPr/>
        </p:nvPicPr>
        <p:blipFill>
          <a:blip r:embed="rId3" cstate="print"/>
          <a:srcRect l="-589" t="183"/>
          <a:stretch>
            <a:fillRect/>
          </a:stretch>
        </p:blipFill>
        <p:spPr bwMode="auto">
          <a:xfrm>
            <a:off x="3657600" y="4953000"/>
            <a:ext cx="2057400" cy="1385888"/>
          </a:xfrm>
          <a:prstGeom prst="rect">
            <a:avLst/>
          </a:prstGeom>
          <a:noFill/>
          <a:ln w="9525">
            <a:noFill/>
            <a:miter lim="800000"/>
            <a:headEnd/>
            <a:tailEnd/>
          </a:ln>
        </p:spPr>
      </p:pic>
      <p:grpSp>
        <p:nvGrpSpPr>
          <p:cNvPr id="68614" name="Group 9"/>
          <p:cNvGrpSpPr>
            <a:grpSpLocks/>
          </p:cNvGrpSpPr>
          <p:nvPr/>
        </p:nvGrpSpPr>
        <p:grpSpPr bwMode="auto">
          <a:xfrm>
            <a:off x="7696200" y="152400"/>
            <a:ext cx="1231900" cy="1219200"/>
            <a:chOff x="7467600" y="76200"/>
            <a:chExt cx="1231900" cy="1219200"/>
          </a:xfrm>
        </p:grpSpPr>
        <p:sp>
          <p:nvSpPr>
            <p:cNvPr id="1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68622"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5 </a:t>
              </a:r>
            </a:p>
          </p:txBody>
        </p:sp>
      </p:grpSp>
      <p:sp>
        <p:nvSpPr>
          <p:cNvPr id="6861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19E2F659-0C93-4DD8-8489-F4BA78CB18FE}" type="slidenum">
              <a:rPr lang="en-US" sz="1400" b="1" i="1" smtClean="0"/>
              <a:pPr/>
              <a:t>43</a:t>
            </a:fld>
            <a:endParaRPr lang="en-US" sz="1400" b="1" i="1" smtClean="0"/>
          </a:p>
        </p:txBody>
      </p:sp>
      <p:pic>
        <p:nvPicPr>
          <p:cNvPr id="68616"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8617"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6"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7" name="TextBox 16"/>
          <p:cNvSpPr txBox="1"/>
          <p:nvPr/>
        </p:nvSpPr>
        <p:spPr>
          <a:xfrm>
            <a:off x="5895880" y="6019800"/>
            <a:ext cx="3095720" cy="369332"/>
          </a:xfrm>
          <a:prstGeom prst="rect">
            <a:avLst/>
          </a:prstGeom>
          <a:noFill/>
        </p:spPr>
        <p:txBody>
          <a:bodyPr wrap="none" rtlCol="0">
            <a:spAutoFit/>
          </a:bodyPr>
          <a:lstStyle/>
          <a:p>
            <a:r>
              <a:rPr lang="en-US" sz="1800" b="1" dirty="0" smtClean="0"/>
              <a:t>IG Reference Guide, Part 6</a:t>
            </a:r>
            <a:endParaRPr lang="en-US" sz="1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66800" y="381000"/>
            <a:ext cx="7315200" cy="1160463"/>
          </a:xfrm>
          <a:prstGeom prst="rect">
            <a:avLst/>
          </a:prstGeom>
          <a:noFill/>
          <a:ln w="9525">
            <a:noFill/>
            <a:miter lim="800000"/>
            <a:headEnd/>
            <a:tailEnd/>
          </a:ln>
        </p:spPr>
        <p:txBody>
          <a:bodyPr>
            <a:spAutoFit/>
          </a:bodyPr>
          <a:lstStyle/>
          <a:p>
            <a:pPr>
              <a:spcBef>
                <a:spcPct val="50000"/>
              </a:spcBef>
            </a:pPr>
            <a:r>
              <a:rPr lang="en-US" b="1">
                <a:solidFill>
                  <a:srgbClr val="0000FF"/>
                </a:solidFill>
              </a:rPr>
              <a:t>  </a:t>
            </a:r>
          </a:p>
          <a:p>
            <a:pPr>
              <a:spcBef>
                <a:spcPct val="50000"/>
              </a:spcBef>
            </a:pPr>
            <a:endParaRPr lang="en-US" b="1">
              <a:solidFill>
                <a:srgbClr val="0000FF"/>
              </a:solidFill>
            </a:endParaRPr>
          </a:p>
        </p:txBody>
      </p:sp>
      <p:sp>
        <p:nvSpPr>
          <p:cNvPr id="69635" name="Text Box 4"/>
          <p:cNvSpPr txBox="1">
            <a:spLocks noChangeArrowheads="1"/>
          </p:cNvSpPr>
          <p:nvPr/>
        </p:nvSpPr>
        <p:spPr bwMode="auto">
          <a:xfrm>
            <a:off x="2482850" y="304800"/>
            <a:ext cx="4146550" cy="914400"/>
          </a:xfrm>
          <a:prstGeom prst="rect">
            <a:avLst/>
          </a:prstGeom>
          <a:noFill/>
          <a:ln w="76200">
            <a:noFill/>
            <a:miter lim="800000"/>
            <a:headEnd/>
            <a:tailEnd/>
          </a:ln>
        </p:spPr>
        <p:txBody>
          <a:bodyPr wrap="none">
            <a:spAutoFit/>
          </a:bodyPr>
          <a:lstStyle/>
          <a:p>
            <a:pPr algn="l"/>
            <a:r>
              <a:rPr lang="en-US" sz="5400" b="1" dirty="0"/>
              <a:t>Mobilization</a:t>
            </a:r>
          </a:p>
        </p:txBody>
      </p:sp>
      <p:pic>
        <p:nvPicPr>
          <p:cNvPr id="69636" name="Picture 5" descr="Paying tribute to airborne heroes">
            <a:hlinkClick r:id="rId3"/>
          </p:cNvPr>
          <p:cNvPicPr>
            <a:picLocks noChangeAspect="1" noChangeArrowheads="1"/>
          </p:cNvPicPr>
          <p:nvPr/>
        </p:nvPicPr>
        <p:blipFill>
          <a:blip r:embed="rId4" cstate="print"/>
          <a:srcRect/>
          <a:stretch>
            <a:fillRect/>
          </a:stretch>
        </p:blipFill>
        <p:spPr bwMode="auto">
          <a:xfrm>
            <a:off x="609600" y="2133600"/>
            <a:ext cx="7924800" cy="3902075"/>
          </a:xfrm>
          <a:prstGeom prst="rect">
            <a:avLst/>
          </a:prstGeom>
          <a:noFill/>
          <a:ln w="9525">
            <a:noFill/>
            <a:miter lim="800000"/>
            <a:headEnd/>
            <a:tailEnd/>
          </a:ln>
        </p:spPr>
      </p:pic>
      <p:sp>
        <p:nvSpPr>
          <p:cNvPr id="6963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1D1F5C1C-D785-4C3E-AFAC-F4F221392744}" type="slidenum">
              <a:rPr lang="en-US" sz="1400" b="1" i="1" smtClean="0"/>
              <a:pPr/>
              <a:t>44</a:t>
            </a:fld>
            <a:endParaRPr lang="en-US" sz="1400" b="1" i="1" smtClean="0"/>
          </a:p>
        </p:txBody>
      </p:sp>
      <p:pic>
        <p:nvPicPr>
          <p:cNvPr id="69638" name="Picture 5" descr="tigucrestlarg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69639"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1600200" y="425450"/>
            <a:ext cx="6019800" cy="641350"/>
          </a:xfrm>
          <a:prstGeom prst="rect">
            <a:avLst/>
          </a:prstGeom>
          <a:noFill/>
          <a:ln w="76200">
            <a:noFill/>
            <a:miter lim="800000"/>
            <a:headEnd/>
            <a:tailEnd/>
          </a:ln>
        </p:spPr>
        <p:txBody>
          <a:bodyPr>
            <a:spAutoFit/>
          </a:bodyPr>
          <a:lstStyle/>
          <a:p>
            <a:r>
              <a:rPr lang="en-US" sz="3600" b="1" dirty="0" smtClean="0"/>
              <a:t>Types </a:t>
            </a:r>
            <a:r>
              <a:rPr lang="en-US" sz="3600" b="1" dirty="0"/>
              <a:t>of Mobilization</a:t>
            </a:r>
          </a:p>
        </p:txBody>
      </p:sp>
      <p:grpSp>
        <p:nvGrpSpPr>
          <p:cNvPr id="71684" name="Group 7"/>
          <p:cNvGrpSpPr>
            <a:grpSpLocks/>
          </p:cNvGrpSpPr>
          <p:nvPr/>
        </p:nvGrpSpPr>
        <p:grpSpPr bwMode="auto">
          <a:xfrm>
            <a:off x="76200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71692"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6 </a:t>
              </a:r>
            </a:p>
          </p:txBody>
        </p:sp>
      </p:grpSp>
      <p:sp>
        <p:nvSpPr>
          <p:cNvPr id="7168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C351CDFB-75DC-412C-8772-3354FCE2105B}" type="slidenum">
              <a:rPr lang="en-US" sz="1400" b="1" i="1" smtClean="0"/>
              <a:pPr/>
              <a:t>45</a:t>
            </a:fld>
            <a:endParaRPr lang="en-US" sz="1400" b="1" i="1" smtClean="0"/>
          </a:p>
        </p:txBody>
      </p:sp>
      <p:pic>
        <p:nvPicPr>
          <p:cNvPr id="71686"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71687"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4"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5" name="TextBox 14"/>
          <p:cNvSpPr txBox="1"/>
          <p:nvPr/>
        </p:nvSpPr>
        <p:spPr>
          <a:xfrm>
            <a:off x="6934200" y="5791200"/>
            <a:ext cx="1877730" cy="646331"/>
          </a:xfrm>
          <a:prstGeom prst="rect">
            <a:avLst/>
          </a:prstGeom>
          <a:noFill/>
        </p:spPr>
        <p:txBody>
          <a:bodyPr wrap="square" rtlCol="0">
            <a:spAutoFit/>
          </a:bodyPr>
          <a:lstStyle/>
          <a:p>
            <a:r>
              <a:rPr lang="en-US" sz="1800" b="1" dirty="0" smtClean="0"/>
              <a:t>IG Reference Guide, Part 6</a:t>
            </a:r>
            <a:endParaRPr lang="en-US" sz="1800" b="1" dirty="0"/>
          </a:p>
        </p:txBody>
      </p:sp>
      <p:grpSp>
        <p:nvGrpSpPr>
          <p:cNvPr id="44" name="Group 43"/>
          <p:cNvGrpSpPr/>
          <p:nvPr/>
        </p:nvGrpSpPr>
        <p:grpSpPr>
          <a:xfrm>
            <a:off x="54603" y="1082675"/>
            <a:ext cx="8860797" cy="5365258"/>
            <a:chOff x="33419" y="1082675"/>
            <a:chExt cx="9465266" cy="5698048"/>
          </a:xfrm>
        </p:grpSpPr>
        <p:sp>
          <p:nvSpPr>
            <p:cNvPr id="45" name="Isosceles Triangle 44"/>
            <p:cNvSpPr/>
            <p:nvPr/>
          </p:nvSpPr>
          <p:spPr>
            <a:xfrm>
              <a:off x="1938338" y="1087438"/>
              <a:ext cx="5516562" cy="4548187"/>
            </a:xfrm>
            <a:prstGeom prst="triangle">
              <a:avLst/>
            </a:prstGeom>
            <a:solidFill>
              <a:schemeClr val="accent1">
                <a:lumMod val="60000"/>
                <a:lumOff val="4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TextBox 9"/>
            <p:cNvSpPr txBox="1">
              <a:spLocks noChangeArrowheads="1"/>
            </p:cNvSpPr>
            <p:nvPr/>
          </p:nvSpPr>
          <p:spPr bwMode="auto">
            <a:xfrm>
              <a:off x="33419" y="1404135"/>
              <a:ext cx="3361698" cy="330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buFontTx/>
                <a:buNone/>
              </a:pPr>
              <a:r>
                <a:rPr lang="en-US" altLang="en-US" sz="1400" dirty="0" smtClean="0"/>
                <a:t>                                           Congress</a:t>
              </a: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smtClean="0"/>
                <a:t>                         President</a:t>
              </a: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a:t>Secretary of Defense</a:t>
              </a:r>
            </a:p>
            <a:p>
              <a:pPr eaLnBrk="1" hangingPunct="1">
                <a:spcBef>
                  <a:spcPct val="0"/>
                </a:spcBef>
                <a:spcAft>
                  <a:spcPct val="0"/>
                </a:spcAft>
                <a:buClrTx/>
                <a:buFontTx/>
                <a:buNone/>
              </a:pPr>
              <a:r>
                <a:rPr lang="en-US" altLang="en-US" sz="1400" dirty="0"/>
                <a:t> </a:t>
              </a:r>
              <a:endParaRPr lang="en-US" altLang="en-US" sz="1400" dirty="0" smtClean="0"/>
            </a:p>
            <a:p>
              <a:pPr eaLnBrk="1" hangingPunct="1">
                <a:spcBef>
                  <a:spcPct val="0"/>
                </a:spcBef>
                <a:spcAft>
                  <a:spcPct val="0"/>
                </a:spcAft>
                <a:buClrTx/>
                <a:buFontTx/>
                <a:buNone/>
              </a:pPr>
              <a:endParaRPr lang="en-US" altLang="en-US" sz="1400" dirty="0"/>
            </a:p>
            <a:p>
              <a:pPr eaLnBrk="1" hangingPunct="1">
                <a:spcBef>
                  <a:spcPct val="0"/>
                </a:spcBef>
                <a:spcAft>
                  <a:spcPct val="0"/>
                </a:spcAft>
                <a:buClrTx/>
                <a:buFontTx/>
                <a:buNone/>
              </a:pPr>
              <a:r>
                <a:rPr lang="en-US" altLang="en-US" sz="1400" dirty="0" smtClean="0"/>
                <a:t>Service </a:t>
              </a:r>
              <a:r>
                <a:rPr lang="en-US" altLang="en-US" sz="1400" dirty="0"/>
                <a:t>Secretary</a:t>
              </a:r>
            </a:p>
          </p:txBody>
        </p:sp>
        <p:cxnSp>
          <p:nvCxnSpPr>
            <p:cNvPr id="47" name="Straight Connector 46"/>
            <p:cNvCxnSpPr/>
            <p:nvPr/>
          </p:nvCxnSpPr>
          <p:spPr>
            <a:xfrm>
              <a:off x="2083274" y="2076449"/>
              <a:ext cx="1793401" cy="11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77463" y="3317580"/>
              <a:ext cx="1962626" cy="8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77825" y="4005263"/>
              <a:ext cx="2422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67"/>
            <p:cNvSpPr txBox="1">
              <a:spLocks noChangeArrowheads="1"/>
            </p:cNvSpPr>
            <p:nvPr/>
          </p:nvSpPr>
          <p:spPr bwMode="auto">
            <a:xfrm>
              <a:off x="5832917" y="2036933"/>
              <a:ext cx="2454150" cy="78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200" b="0" dirty="0"/>
                <a:t>  </a:t>
              </a:r>
              <a:r>
                <a:rPr lang="en-US" altLang="en-US" sz="1000" b="0" dirty="0"/>
                <a:t>Maximum 1M; Requires </a:t>
              </a:r>
              <a:r>
                <a:rPr lang="en-US" altLang="en-US" sz="1000" b="0" dirty="0" smtClean="0"/>
                <a:t>POTUS </a:t>
              </a:r>
            </a:p>
            <a:p>
              <a:pPr eaLnBrk="1" hangingPunct="1">
                <a:spcBef>
                  <a:spcPct val="0"/>
                </a:spcBef>
                <a:spcAft>
                  <a:spcPct val="0"/>
                </a:spcAft>
                <a:buClrTx/>
                <a:buNone/>
              </a:pPr>
              <a:r>
                <a:rPr lang="en-US" altLang="en-US" sz="1000" b="0" dirty="0" smtClean="0"/>
                <a:t>Declaration of National Emergency</a:t>
              </a:r>
              <a:endParaRPr lang="en-US" altLang="en-US" sz="1000" b="0" dirty="0"/>
            </a:p>
            <a:p>
              <a:pPr eaLnBrk="1" hangingPunct="1">
                <a:spcBef>
                  <a:spcPct val="0"/>
                </a:spcBef>
                <a:spcAft>
                  <a:spcPct val="0"/>
                </a:spcAft>
                <a:buClrTx/>
              </a:pPr>
              <a:r>
                <a:rPr lang="en-US" altLang="en-US" sz="1000" b="0" dirty="0"/>
                <a:t>  24 consecutive months; Involuntary</a:t>
              </a:r>
            </a:p>
            <a:p>
              <a:pPr eaLnBrk="1" hangingPunct="1">
                <a:spcBef>
                  <a:spcPct val="0"/>
                </a:spcBef>
                <a:spcAft>
                  <a:spcPct val="0"/>
                </a:spcAft>
                <a:buClrTx/>
              </a:pPr>
              <a:r>
                <a:rPr lang="en-US" altLang="en-US" sz="1000" b="0" dirty="0"/>
                <a:t>  </a:t>
              </a:r>
              <a:r>
                <a:rPr lang="en-US" altLang="en-US" sz="1000" b="0" dirty="0" smtClean="0"/>
                <a:t>For officially named operations</a:t>
              </a:r>
              <a:endParaRPr lang="en-US" altLang="en-US" sz="1000" b="0" dirty="0"/>
            </a:p>
          </p:txBody>
        </p:sp>
        <p:sp>
          <p:nvSpPr>
            <p:cNvPr id="51" name="TextBox 68"/>
            <p:cNvSpPr txBox="1">
              <a:spLocks noChangeArrowheads="1"/>
            </p:cNvSpPr>
            <p:nvPr/>
          </p:nvSpPr>
          <p:spPr bwMode="auto">
            <a:xfrm>
              <a:off x="6084172" y="2755940"/>
              <a:ext cx="27414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000" b="0" dirty="0"/>
                <a:t>  Maximum 200K Ready Reserve &amp; 30K </a:t>
              </a:r>
              <a:r>
                <a:rPr lang="en-US" altLang="en-US" sz="1000" b="0" dirty="0" err="1"/>
                <a:t>IRR</a:t>
              </a:r>
              <a:endParaRPr lang="en-US" altLang="en-US" sz="1000" b="0" dirty="0"/>
            </a:p>
            <a:p>
              <a:pPr eaLnBrk="1" hangingPunct="1">
                <a:spcBef>
                  <a:spcPct val="0"/>
                </a:spcBef>
                <a:spcAft>
                  <a:spcPct val="0"/>
                </a:spcAft>
                <a:buClrTx/>
              </a:pPr>
              <a:r>
                <a:rPr lang="en-US" altLang="en-US" sz="1000" b="0" dirty="0"/>
                <a:t>  365 days; </a:t>
              </a:r>
              <a:r>
                <a:rPr lang="en-US" altLang="en-US" sz="1000" b="0" dirty="0" smtClean="0"/>
                <a:t>Involuntary</a:t>
              </a:r>
            </a:p>
            <a:p>
              <a:pPr eaLnBrk="1" hangingPunct="1">
                <a:spcBef>
                  <a:spcPct val="0"/>
                </a:spcBef>
                <a:spcAft>
                  <a:spcPct val="0"/>
                </a:spcAft>
                <a:buClrTx/>
              </a:pPr>
              <a:r>
                <a:rPr lang="en-US" altLang="en-US" sz="1000" b="0" dirty="0"/>
                <a:t> </a:t>
              </a:r>
              <a:r>
                <a:rPr lang="en-US" altLang="en-US" sz="1000" b="0" dirty="0" smtClean="0"/>
                <a:t> Requires Executive Order</a:t>
              </a:r>
            </a:p>
            <a:p>
              <a:pPr eaLnBrk="1" hangingPunct="1">
                <a:spcBef>
                  <a:spcPct val="0"/>
                </a:spcBef>
                <a:spcAft>
                  <a:spcPct val="0"/>
                </a:spcAft>
                <a:buClrTx/>
              </a:pPr>
              <a:endParaRPr lang="en-US" altLang="en-US" sz="1000" b="0" dirty="0"/>
            </a:p>
          </p:txBody>
        </p:sp>
        <p:grpSp>
          <p:nvGrpSpPr>
            <p:cNvPr id="52" name="Group 72"/>
            <p:cNvGrpSpPr>
              <a:grpSpLocks/>
            </p:cNvGrpSpPr>
            <p:nvPr/>
          </p:nvGrpSpPr>
          <p:grpSpPr bwMode="auto">
            <a:xfrm>
              <a:off x="2254241" y="1082675"/>
              <a:ext cx="6550962" cy="4583113"/>
              <a:chOff x="2372967" y="1063485"/>
              <a:chExt cx="6551473" cy="4581917"/>
            </a:xfrm>
          </p:grpSpPr>
          <p:sp>
            <p:nvSpPr>
              <p:cNvPr id="60" name="Isosceles Triangle 59"/>
              <p:cNvSpPr/>
              <p:nvPr/>
            </p:nvSpPr>
            <p:spPr>
              <a:xfrm>
                <a:off x="3050891" y="1087292"/>
                <a:ext cx="3538812" cy="2907541"/>
              </a:xfrm>
              <a:prstGeom prst="triangle">
                <a:avLst/>
              </a:prstGeom>
              <a:solidFill>
                <a:srgbClr val="A371FD"/>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p:cNvSpPr/>
              <p:nvPr/>
            </p:nvSpPr>
            <p:spPr>
              <a:xfrm>
                <a:off x="3468436" y="1063485"/>
                <a:ext cx="2694198" cy="2226682"/>
              </a:xfrm>
              <a:prstGeom prst="triangle">
                <a:avLst/>
              </a:prstGeom>
              <a:solidFill>
                <a:srgbClr val="66FF33"/>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2" name="Straight Connector 61"/>
              <p:cNvCxnSpPr/>
              <p:nvPr/>
            </p:nvCxnSpPr>
            <p:spPr>
              <a:xfrm flipV="1">
                <a:off x="2372967" y="5092072"/>
                <a:ext cx="4869933" cy="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16"/>
              <p:cNvSpPr txBox="1">
                <a:spLocks noChangeArrowheads="1"/>
              </p:cNvSpPr>
              <p:nvPr/>
            </p:nvSpPr>
            <p:spPr bwMode="auto">
              <a:xfrm>
                <a:off x="3190463" y="5168349"/>
                <a:ext cx="3332965" cy="47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t>ACTIVE DUTY FOR OPERATIONAL SUPPORT </a:t>
                </a:r>
                <a:r>
                  <a:rPr lang="en-US" altLang="en-US" sz="1400" b="0" dirty="0"/>
                  <a:t>*</a:t>
                </a:r>
              </a:p>
              <a:p>
                <a:pPr algn="ctr" eaLnBrk="1" hangingPunct="1">
                  <a:spcBef>
                    <a:spcPct val="0"/>
                  </a:spcBef>
                  <a:spcAft>
                    <a:spcPct val="0"/>
                  </a:spcAft>
                  <a:buClrTx/>
                  <a:buFontTx/>
                  <a:buNone/>
                </a:pPr>
                <a:r>
                  <a:rPr lang="en-US" altLang="en-US" sz="1100" b="0" dirty="0"/>
                  <a:t>10 USC 12301 (d)</a:t>
                </a:r>
              </a:p>
            </p:txBody>
          </p:sp>
          <p:sp>
            <p:nvSpPr>
              <p:cNvPr id="64" name="Isosceles Triangle 63"/>
              <p:cNvSpPr/>
              <p:nvPr/>
            </p:nvSpPr>
            <p:spPr>
              <a:xfrm>
                <a:off x="4203506" y="1066659"/>
                <a:ext cx="1222470" cy="990341"/>
              </a:xfrm>
              <a:prstGeom prst="triangle">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Box 64"/>
              <p:cNvSpPr txBox="1"/>
              <p:nvPr/>
            </p:nvSpPr>
            <p:spPr>
              <a:xfrm>
                <a:off x="4236845" y="1550721"/>
                <a:ext cx="1163729" cy="530087"/>
              </a:xfrm>
              <a:prstGeom prst="rect">
                <a:avLst/>
              </a:prstGeom>
              <a:noFill/>
            </p:spPr>
            <p:txBody>
              <a:bodyPr wrap="none">
                <a:spAutoFit/>
              </a:bodyPr>
              <a:lstStyle/>
              <a:p>
                <a:pPr algn="ctr">
                  <a:defRPr/>
                </a:pPr>
                <a:r>
                  <a:rPr lang="en-US" sz="950" dirty="0" smtClean="0"/>
                  <a:t>FULL</a:t>
                </a:r>
              </a:p>
              <a:p>
                <a:pPr algn="ctr">
                  <a:defRPr/>
                </a:pPr>
                <a:r>
                  <a:rPr lang="en-US" sz="950" dirty="0" smtClean="0"/>
                  <a:t>MOBILIZATION</a:t>
                </a:r>
                <a:endParaRPr lang="en-US" sz="950" dirty="0"/>
              </a:p>
              <a:p>
                <a:pPr algn="ctr">
                  <a:defRPr/>
                </a:pPr>
                <a:r>
                  <a:rPr lang="en-US" sz="950" dirty="0"/>
                  <a:t>10 USC 12301 (a)</a:t>
                </a:r>
              </a:p>
            </p:txBody>
          </p:sp>
          <p:cxnSp>
            <p:nvCxnSpPr>
              <p:cNvPr id="66" name="Straight Connector 65"/>
              <p:cNvCxnSpPr/>
              <p:nvPr/>
            </p:nvCxnSpPr>
            <p:spPr>
              <a:xfrm flipV="1">
                <a:off x="3787548" y="2763254"/>
                <a:ext cx="2055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1"/>
              <p:cNvSpPr txBox="1">
                <a:spLocks noChangeArrowheads="1"/>
              </p:cNvSpPr>
              <p:nvPr/>
            </p:nvSpPr>
            <p:spPr bwMode="auto">
              <a:xfrm>
                <a:off x="4025294" y="4661451"/>
                <a:ext cx="1457564"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t>15 </a:t>
                </a:r>
                <a:r>
                  <a:rPr lang="en-US" altLang="en-US" sz="1100" b="0" dirty="0" smtClean="0"/>
                  <a:t>DAY-STATUTE *</a:t>
                </a:r>
                <a:endParaRPr lang="en-US" altLang="en-US" sz="1400" b="0" dirty="0"/>
              </a:p>
              <a:p>
                <a:pPr algn="ctr" eaLnBrk="1" hangingPunct="1">
                  <a:spcBef>
                    <a:spcPct val="0"/>
                  </a:spcBef>
                  <a:spcAft>
                    <a:spcPct val="0"/>
                  </a:spcAft>
                  <a:buClrTx/>
                  <a:buFontTx/>
                  <a:buNone/>
                </a:pPr>
                <a:r>
                  <a:rPr lang="en-US" altLang="en-US" sz="1100" b="0" dirty="0"/>
                  <a:t>10 USC 12301 (b)</a:t>
                </a:r>
              </a:p>
            </p:txBody>
          </p:sp>
          <p:sp>
            <p:nvSpPr>
              <p:cNvPr id="68" name="TextBox 62"/>
              <p:cNvSpPr txBox="1">
                <a:spLocks noChangeArrowheads="1"/>
              </p:cNvSpPr>
              <p:nvPr/>
            </p:nvSpPr>
            <p:spPr bwMode="auto">
              <a:xfrm>
                <a:off x="3154801" y="4055164"/>
                <a:ext cx="3155276"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000" b="0" dirty="0"/>
                  <a:t>RESERVE PRE-PLANNED CALL UP ISO COCOMs</a:t>
                </a:r>
              </a:p>
              <a:p>
                <a:pPr algn="ctr" eaLnBrk="1" hangingPunct="1">
                  <a:spcBef>
                    <a:spcPct val="0"/>
                  </a:spcBef>
                  <a:spcAft>
                    <a:spcPct val="0"/>
                  </a:spcAft>
                  <a:buClrTx/>
                  <a:buFontTx/>
                  <a:buNone/>
                </a:pPr>
                <a:r>
                  <a:rPr lang="en-US" altLang="en-US" sz="1000" b="0" dirty="0"/>
                  <a:t>   10 USC 12304b *    </a:t>
                </a:r>
                <a:endParaRPr lang="en-US" altLang="en-US" sz="1400" b="0" dirty="0"/>
              </a:p>
            </p:txBody>
          </p:sp>
          <p:sp>
            <p:nvSpPr>
              <p:cNvPr id="69" name="TextBox 63"/>
              <p:cNvSpPr txBox="1">
                <a:spLocks noChangeArrowheads="1"/>
              </p:cNvSpPr>
              <p:nvPr/>
            </p:nvSpPr>
            <p:spPr bwMode="auto">
              <a:xfrm>
                <a:off x="3528805" y="3472069"/>
                <a:ext cx="2608467" cy="4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100" b="0" dirty="0">
                    <a:solidFill>
                      <a:schemeClr val="bg1"/>
                    </a:solidFill>
                  </a:rPr>
                  <a:t>RESERVE EMERGENCY CALL UP</a:t>
                </a:r>
              </a:p>
              <a:p>
                <a:pPr algn="ctr" eaLnBrk="1" hangingPunct="1">
                  <a:spcBef>
                    <a:spcPct val="0"/>
                  </a:spcBef>
                  <a:spcAft>
                    <a:spcPct val="0"/>
                  </a:spcAft>
                  <a:buClrTx/>
                  <a:buFontTx/>
                  <a:buNone/>
                </a:pPr>
                <a:r>
                  <a:rPr lang="en-US" altLang="en-US" sz="1100" b="0" dirty="0">
                    <a:solidFill>
                      <a:schemeClr val="bg1"/>
                    </a:solidFill>
                  </a:rPr>
                  <a:t>10 USC </a:t>
                </a:r>
                <a:r>
                  <a:rPr lang="en-US" altLang="en-US" sz="1100" b="0" dirty="0" smtClean="0">
                    <a:solidFill>
                      <a:schemeClr val="bg1"/>
                    </a:solidFill>
                  </a:rPr>
                  <a:t>12304a *</a:t>
                </a:r>
                <a:endParaRPr lang="en-US" altLang="en-US" sz="1100" b="0" dirty="0">
                  <a:solidFill>
                    <a:schemeClr val="bg1"/>
                  </a:solidFill>
                </a:endParaRPr>
              </a:p>
            </p:txBody>
          </p:sp>
          <p:sp>
            <p:nvSpPr>
              <p:cNvPr id="70" name="TextBox 64"/>
              <p:cNvSpPr txBox="1">
                <a:spLocks noChangeArrowheads="1"/>
              </p:cNvSpPr>
              <p:nvPr/>
            </p:nvSpPr>
            <p:spPr bwMode="auto">
              <a:xfrm>
                <a:off x="3592633" y="2865783"/>
                <a:ext cx="2361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000" b="0" dirty="0"/>
                  <a:t>PRESIDENTIAL RESERVE CALL UP</a:t>
                </a:r>
                <a:endParaRPr lang="en-US" altLang="en-US" sz="1400" b="0" dirty="0"/>
              </a:p>
              <a:p>
                <a:pPr algn="ctr" eaLnBrk="1" hangingPunct="1">
                  <a:spcBef>
                    <a:spcPct val="0"/>
                  </a:spcBef>
                  <a:spcAft>
                    <a:spcPct val="0"/>
                  </a:spcAft>
                  <a:buClrTx/>
                  <a:buFontTx/>
                  <a:buNone/>
                </a:pPr>
                <a:r>
                  <a:rPr lang="en-US" altLang="en-US" sz="1000" b="0" dirty="0"/>
                  <a:t>10 USC 12304 </a:t>
                </a:r>
                <a:r>
                  <a:rPr lang="en-US" altLang="en-US" sz="1000" b="0" dirty="0" smtClean="0"/>
                  <a:t>** </a:t>
                </a:r>
                <a:endParaRPr lang="en-US" altLang="en-US" sz="1400" b="0" dirty="0"/>
              </a:p>
            </p:txBody>
          </p:sp>
          <p:sp>
            <p:nvSpPr>
              <p:cNvPr id="71" name="TextBox 65"/>
              <p:cNvSpPr txBox="1">
                <a:spLocks noChangeArrowheads="1"/>
              </p:cNvSpPr>
              <p:nvPr/>
            </p:nvSpPr>
            <p:spPr bwMode="auto">
              <a:xfrm>
                <a:off x="4049299" y="2098399"/>
                <a:ext cx="1453396" cy="5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spcAft>
                    <a:spcPct val="0"/>
                  </a:spcAft>
                  <a:buClrTx/>
                  <a:buFontTx/>
                  <a:buNone/>
                </a:pPr>
                <a:r>
                  <a:rPr lang="en-US" altLang="en-US" sz="1000" b="0" dirty="0" smtClean="0"/>
                  <a:t>PARTIAL</a:t>
                </a:r>
              </a:p>
              <a:p>
                <a:pPr algn="ctr" eaLnBrk="1" hangingPunct="1">
                  <a:spcBef>
                    <a:spcPct val="0"/>
                  </a:spcBef>
                  <a:spcAft>
                    <a:spcPct val="0"/>
                  </a:spcAft>
                  <a:buClrTx/>
                  <a:buFontTx/>
                  <a:buNone/>
                </a:pPr>
                <a:r>
                  <a:rPr lang="en-US" altLang="en-US" sz="1000" b="0" dirty="0" smtClean="0"/>
                  <a:t>MOBILIZATION *</a:t>
                </a:r>
              </a:p>
              <a:p>
                <a:pPr algn="ctr" eaLnBrk="1" hangingPunct="1">
                  <a:spcBef>
                    <a:spcPct val="0"/>
                  </a:spcBef>
                  <a:spcAft>
                    <a:spcPct val="0"/>
                  </a:spcAft>
                  <a:buClrTx/>
                  <a:buFontTx/>
                  <a:buNone/>
                </a:pPr>
                <a:r>
                  <a:rPr lang="en-US" altLang="en-US" sz="1000" b="0" dirty="0" smtClean="0"/>
                  <a:t>10 USC 12302</a:t>
                </a:r>
                <a:endParaRPr lang="en-US" altLang="en-US" sz="1400" b="0" dirty="0"/>
              </a:p>
            </p:txBody>
          </p:sp>
          <p:sp>
            <p:nvSpPr>
              <p:cNvPr id="72" name="TextBox 66"/>
              <p:cNvSpPr txBox="1">
                <a:spLocks noChangeArrowheads="1"/>
              </p:cNvSpPr>
              <p:nvPr/>
            </p:nvSpPr>
            <p:spPr bwMode="auto">
              <a:xfrm>
                <a:off x="5381206" y="1256516"/>
                <a:ext cx="3543234" cy="91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200" b="0" dirty="0"/>
                  <a:t>  </a:t>
                </a:r>
                <a:r>
                  <a:rPr lang="en-US" altLang="en-US" sz="1000" b="0" dirty="0"/>
                  <a:t>No personnel limitation</a:t>
                </a:r>
              </a:p>
              <a:p>
                <a:pPr eaLnBrk="1" hangingPunct="1">
                  <a:spcBef>
                    <a:spcPct val="0"/>
                  </a:spcBef>
                  <a:spcAft>
                    <a:spcPct val="0"/>
                  </a:spcAft>
                  <a:buClrTx/>
                </a:pPr>
                <a:r>
                  <a:rPr lang="en-US" altLang="en-US" sz="1000" b="0" dirty="0"/>
                  <a:t>  Duration plus 6 months; </a:t>
                </a:r>
                <a:r>
                  <a:rPr lang="en-US" altLang="en-US" sz="1000" b="0" dirty="0" smtClean="0"/>
                  <a:t>Involuntary</a:t>
                </a:r>
              </a:p>
              <a:p>
                <a:pPr eaLnBrk="1" hangingPunct="1">
                  <a:spcBef>
                    <a:spcPct val="0"/>
                  </a:spcBef>
                  <a:spcAft>
                    <a:spcPct val="0"/>
                  </a:spcAft>
                  <a:buClrTx/>
                </a:pPr>
                <a:r>
                  <a:rPr lang="en-US" sz="1000" b="0" dirty="0" smtClean="0"/>
                  <a:t>  Congressional </a:t>
                </a:r>
                <a:r>
                  <a:rPr lang="en-US" sz="1000" b="0" dirty="0"/>
                  <a:t>Declaration of War or National Emergency</a:t>
                </a:r>
                <a:endParaRPr lang="en-US" altLang="en-US" sz="1000" b="0" dirty="0" smtClean="0"/>
              </a:p>
              <a:p>
                <a:pPr eaLnBrk="1" hangingPunct="1">
                  <a:spcBef>
                    <a:spcPct val="0"/>
                  </a:spcBef>
                  <a:spcAft>
                    <a:spcPct val="0"/>
                  </a:spcAft>
                  <a:buClrTx/>
                </a:pPr>
                <a:endParaRPr lang="en-US" altLang="en-US" sz="1000" b="0" dirty="0" smtClean="0"/>
              </a:p>
              <a:p>
                <a:pPr eaLnBrk="1" fontAlgn="base" hangingPunct="1">
                  <a:buNone/>
                </a:pPr>
                <a:r>
                  <a:rPr lang="en-US" altLang="en-US" sz="1000" b="0" dirty="0" smtClean="0"/>
                  <a:t> </a:t>
                </a:r>
                <a:endParaRPr lang="en-US" sz="1000" dirty="0"/>
              </a:p>
            </p:txBody>
          </p:sp>
          <p:sp>
            <p:nvSpPr>
              <p:cNvPr id="73" name="TextBox 69"/>
              <p:cNvSpPr txBox="1">
                <a:spLocks noChangeArrowheads="1"/>
              </p:cNvSpPr>
              <p:nvPr/>
            </p:nvSpPr>
            <p:spPr bwMode="auto">
              <a:xfrm>
                <a:off x="6443643" y="3333018"/>
                <a:ext cx="15985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000" b="0" dirty="0"/>
                  <a:t>  No personnel limitation</a:t>
                </a:r>
              </a:p>
              <a:p>
                <a:pPr eaLnBrk="1" hangingPunct="1">
                  <a:spcBef>
                    <a:spcPct val="0"/>
                  </a:spcBef>
                  <a:spcAft>
                    <a:spcPct val="0"/>
                  </a:spcAft>
                  <a:buClrTx/>
                </a:pPr>
                <a:r>
                  <a:rPr lang="en-US" altLang="en-US" sz="1000" b="0" dirty="0"/>
                  <a:t> 120 days; Involuntary</a:t>
                </a:r>
              </a:p>
              <a:p>
                <a:pPr eaLnBrk="1" hangingPunct="1">
                  <a:spcBef>
                    <a:spcPct val="0"/>
                  </a:spcBef>
                  <a:spcAft>
                    <a:spcPct val="0"/>
                  </a:spcAft>
                  <a:buClrTx/>
                </a:pPr>
                <a:r>
                  <a:rPr lang="en-US" altLang="en-US" sz="1000" b="0" dirty="0"/>
                  <a:t>  No National Guard</a:t>
                </a:r>
              </a:p>
            </p:txBody>
          </p:sp>
        </p:grpSp>
        <p:sp>
          <p:nvSpPr>
            <p:cNvPr id="53" name="TextBox 70"/>
            <p:cNvSpPr txBox="1">
              <a:spLocks noChangeArrowheads="1"/>
            </p:cNvSpPr>
            <p:nvPr/>
          </p:nvSpPr>
          <p:spPr bwMode="auto">
            <a:xfrm>
              <a:off x="6781800" y="3965574"/>
              <a:ext cx="2391292" cy="5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000" b="0" dirty="0"/>
                <a:t>  Maximum 60K</a:t>
              </a:r>
            </a:p>
            <a:p>
              <a:pPr eaLnBrk="1" hangingPunct="1">
                <a:spcBef>
                  <a:spcPct val="0"/>
                </a:spcBef>
                <a:spcAft>
                  <a:spcPct val="0"/>
                </a:spcAft>
                <a:buClrTx/>
              </a:pPr>
              <a:r>
                <a:rPr lang="en-US" altLang="en-US" sz="1000" b="0" dirty="0"/>
                <a:t>  365 days; Involuntary</a:t>
              </a:r>
            </a:p>
            <a:p>
              <a:pPr eaLnBrk="1" hangingPunct="1">
                <a:spcBef>
                  <a:spcPct val="0"/>
                </a:spcBef>
                <a:spcAft>
                  <a:spcPct val="0"/>
                </a:spcAft>
                <a:buClrTx/>
              </a:pPr>
              <a:r>
                <a:rPr lang="en-US" altLang="en-US" sz="1000" b="0" dirty="0"/>
                <a:t>  </a:t>
              </a:r>
              <a:r>
                <a:rPr lang="en-US" altLang="en-US" sz="1000" b="0" dirty="0" smtClean="0"/>
                <a:t>Mission / costs </a:t>
              </a:r>
              <a:r>
                <a:rPr lang="en-US" altLang="en-US" sz="1000" b="0" dirty="0"/>
                <a:t>in Defense Budget</a:t>
              </a:r>
            </a:p>
          </p:txBody>
        </p:sp>
        <p:sp>
          <p:nvSpPr>
            <p:cNvPr id="54" name="TextBox 71"/>
            <p:cNvSpPr txBox="1">
              <a:spLocks noChangeArrowheads="1"/>
            </p:cNvSpPr>
            <p:nvPr/>
          </p:nvSpPr>
          <p:spPr bwMode="auto">
            <a:xfrm>
              <a:off x="6926066" y="4495800"/>
              <a:ext cx="2091131" cy="58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000" b="0" dirty="0"/>
                <a:t>  Annual </a:t>
              </a:r>
              <a:r>
                <a:rPr lang="en-US" altLang="en-US" sz="1000" b="0" dirty="0" smtClean="0"/>
                <a:t>Training / Operational</a:t>
              </a:r>
              <a:endParaRPr lang="en-US" altLang="en-US" sz="1000" b="0" dirty="0"/>
            </a:p>
            <a:p>
              <a:pPr eaLnBrk="1" hangingPunct="1">
                <a:spcBef>
                  <a:spcPct val="0"/>
                </a:spcBef>
                <a:spcAft>
                  <a:spcPct val="0"/>
                </a:spcAft>
                <a:buClrTx/>
                <a:buFontTx/>
                <a:buNone/>
              </a:pPr>
              <a:r>
                <a:rPr lang="en-US" altLang="en-US" sz="1000" b="0" dirty="0"/>
                <a:t>   Mission; Involuntary</a:t>
              </a:r>
            </a:p>
            <a:p>
              <a:pPr eaLnBrk="1" hangingPunct="1">
                <a:spcBef>
                  <a:spcPct val="0"/>
                </a:spcBef>
                <a:spcAft>
                  <a:spcPct val="0"/>
                </a:spcAft>
                <a:buClrTx/>
              </a:pPr>
              <a:r>
                <a:rPr lang="en-US" altLang="en-US" sz="1000" b="0" dirty="0"/>
                <a:t>  Governor’s consent</a:t>
              </a:r>
            </a:p>
          </p:txBody>
        </p:sp>
        <p:sp>
          <p:nvSpPr>
            <p:cNvPr id="55" name="TextBox 33"/>
            <p:cNvSpPr txBox="1">
              <a:spLocks noChangeArrowheads="1"/>
            </p:cNvSpPr>
            <p:nvPr/>
          </p:nvSpPr>
          <p:spPr bwMode="auto">
            <a:xfrm>
              <a:off x="7429814" y="5031211"/>
              <a:ext cx="2068871" cy="91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5000"/>
                </a:spcBef>
                <a:spcAft>
                  <a:spcPct val="15000"/>
                </a:spcAft>
                <a:buClr>
                  <a:schemeClr val="tx1"/>
                </a:buClr>
                <a:buChar char="•"/>
                <a:defRPr sz="2000" b="1">
                  <a:solidFill>
                    <a:schemeClr val="tx1"/>
                  </a:solidFill>
                  <a:latin typeface="Arial" charset="0"/>
                </a:defRPr>
              </a:lvl1pPr>
              <a:lvl2pPr marL="742950" indent="-285750" eaLnBrk="0" hangingPunct="0">
                <a:spcBef>
                  <a:spcPct val="15000"/>
                </a:spcBef>
                <a:spcAft>
                  <a:spcPct val="15000"/>
                </a:spcAft>
                <a:buClr>
                  <a:schemeClr val="tx1"/>
                </a:buClr>
                <a:buSzPct val="100000"/>
                <a:buChar char="–"/>
                <a:defRPr sz="2000" b="1">
                  <a:solidFill>
                    <a:schemeClr val="tx1"/>
                  </a:solidFill>
                  <a:latin typeface="Arial" charset="0"/>
                </a:defRPr>
              </a:lvl2pPr>
              <a:lvl3pPr marL="1143000" indent="-228600" eaLnBrk="0" hangingPunct="0">
                <a:spcBef>
                  <a:spcPct val="15000"/>
                </a:spcBef>
                <a:spcAft>
                  <a:spcPct val="15000"/>
                </a:spcAft>
                <a:buClr>
                  <a:schemeClr val="tx1"/>
                </a:buClr>
                <a:buSzPct val="100000"/>
                <a:buChar char="•"/>
                <a:defRPr sz="2000" b="1">
                  <a:solidFill>
                    <a:schemeClr val="tx1"/>
                  </a:solidFill>
                  <a:latin typeface="Arial" charset="0"/>
                </a:defRPr>
              </a:lvl3pPr>
              <a:lvl4pPr marL="1600200" indent="-228600" eaLnBrk="0" hangingPunct="0">
                <a:spcBef>
                  <a:spcPct val="15000"/>
                </a:spcBef>
                <a:spcAft>
                  <a:spcPct val="15000"/>
                </a:spcAft>
                <a:buClr>
                  <a:schemeClr val="tx1"/>
                </a:buClr>
                <a:buSzPct val="100000"/>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pPr>
              <a:r>
                <a:rPr lang="en-US" altLang="en-US" sz="1000" b="0" dirty="0"/>
                <a:t>  </a:t>
              </a:r>
              <a:r>
                <a:rPr lang="en-US" altLang="en-US" sz="1000" b="0" dirty="0" smtClean="0"/>
                <a:t>Voluntary </a:t>
              </a:r>
            </a:p>
            <a:p>
              <a:pPr eaLnBrk="1" hangingPunct="1">
                <a:spcBef>
                  <a:spcPct val="0"/>
                </a:spcBef>
                <a:spcAft>
                  <a:spcPct val="0"/>
                </a:spcAft>
                <a:buClrTx/>
              </a:pPr>
              <a:r>
                <a:rPr lang="en-US" altLang="en-US" sz="1000" b="0" dirty="0" smtClean="0"/>
                <a:t> Limited to 3 years AD out of 4</a:t>
              </a:r>
            </a:p>
            <a:p>
              <a:pPr eaLnBrk="1" hangingPunct="1">
                <a:spcBef>
                  <a:spcPct val="0"/>
                </a:spcBef>
                <a:spcAft>
                  <a:spcPct val="0"/>
                </a:spcAft>
                <a:buClrTx/>
              </a:pPr>
              <a:r>
                <a:rPr lang="en-US" altLang="en-US" sz="1000" b="0" dirty="0" smtClean="0"/>
                <a:t>  </a:t>
              </a:r>
              <a:r>
                <a:rPr lang="en-US" altLang="en-US" sz="1000" b="0" dirty="0"/>
                <a:t>Governor’s </a:t>
              </a:r>
              <a:r>
                <a:rPr lang="en-US" altLang="en-US" sz="1000" b="0" dirty="0" smtClean="0"/>
                <a:t>consent</a:t>
              </a:r>
            </a:p>
            <a:p>
              <a:pPr eaLnBrk="1" hangingPunct="1">
                <a:spcBef>
                  <a:spcPct val="0"/>
                </a:spcBef>
                <a:spcAft>
                  <a:spcPct val="0"/>
                </a:spcAft>
                <a:buClrTx/>
              </a:pPr>
              <a:r>
                <a:rPr lang="en-US" altLang="en-US" sz="1000" b="0" dirty="0" smtClean="0"/>
                <a:t>  Can be used for operational</a:t>
              </a:r>
            </a:p>
            <a:p>
              <a:pPr eaLnBrk="1" hangingPunct="1">
                <a:spcBef>
                  <a:spcPct val="0"/>
                </a:spcBef>
                <a:spcAft>
                  <a:spcPct val="0"/>
                </a:spcAft>
                <a:buClrTx/>
                <a:buNone/>
              </a:pPr>
              <a:r>
                <a:rPr lang="en-US" altLang="en-US" sz="1000" b="0" dirty="0" smtClean="0"/>
                <a:t>missions or service support</a:t>
              </a:r>
              <a:endParaRPr lang="en-US" altLang="en-US" sz="1000" b="0" dirty="0"/>
            </a:p>
          </p:txBody>
        </p:sp>
        <p:cxnSp>
          <p:nvCxnSpPr>
            <p:cNvPr id="56" name="Straight Connector 55"/>
            <p:cNvCxnSpPr/>
            <p:nvPr/>
          </p:nvCxnSpPr>
          <p:spPr>
            <a:xfrm flipV="1">
              <a:off x="2597150" y="4562475"/>
              <a:ext cx="420052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789074" y="5702062"/>
              <a:ext cx="7163043" cy="1078661"/>
              <a:chOff x="898403" y="5713770"/>
              <a:chExt cx="7163043" cy="930750"/>
            </a:xfrm>
          </p:grpSpPr>
          <p:sp>
            <p:nvSpPr>
              <p:cNvPr id="58" name="Rectangle 57"/>
              <p:cNvSpPr/>
              <p:nvPr/>
            </p:nvSpPr>
            <p:spPr>
              <a:xfrm>
                <a:off x="898403" y="5743995"/>
                <a:ext cx="6779533" cy="835709"/>
              </a:xfrm>
              <a:prstGeom prst="rect">
                <a:avLst/>
              </a:prstGeom>
              <a:solidFill>
                <a:srgbClr val="FFFF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9" name="TextBox 58"/>
              <p:cNvSpPr txBox="1"/>
              <p:nvPr/>
            </p:nvSpPr>
            <p:spPr>
              <a:xfrm>
                <a:off x="927533" y="5713770"/>
                <a:ext cx="7133913" cy="930750"/>
              </a:xfrm>
              <a:prstGeom prst="rect">
                <a:avLst/>
              </a:prstGeom>
              <a:noFill/>
            </p:spPr>
            <p:txBody>
              <a:bodyPr wrap="square" rtlCol="0">
                <a:spAutoFit/>
              </a:bodyPr>
              <a:lstStyle/>
              <a:p>
                <a:pPr algn="l">
                  <a:buFont typeface="Arial" pitchFamily="34" charset="0"/>
                  <a:buChar char="•"/>
                </a:pPr>
                <a:r>
                  <a:rPr lang="en-US" sz="1200" dirty="0" smtClean="0"/>
                  <a:t>  Mobilization authorities currently used or available for use(*) </a:t>
                </a:r>
              </a:p>
              <a:p>
                <a:pPr algn="l">
                  <a:buFont typeface="Arial" pitchFamily="34" charset="0"/>
                  <a:buChar char="•"/>
                </a:pPr>
                <a:r>
                  <a:rPr lang="en-US" sz="1200" dirty="0"/>
                  <a:t> </a:t>
                </a:r>
                <a:r>
                  <a:rPr lang="en-US" sz="1200" dirty="0" smtClean="0"/>
                  <a:t> 12304 requires specific </a:t>
                </a:r>
                <a:r>
                  <a:rPr lang="en-US" sz="1200" dirty="0" err="1" smtClean="0"/>
                  <a:t>POTUS</a:t>
                </a:r>
                <a:r>
                  <a:rPr lang="en-US" sz="1200" dirty="0" smtClean="0"/>
                  <a:t> approval prior to utilization (**)</a:t>
                </a:r>
              </a:p>
              <a:p>
                <a:pPr algn="l">
                  <a:buFont typeface="Arial" pitchFamily="34" charset="0"/>
                  <a:buChar char="•"/>
                </a:pPr>
                <a:r>
                  <a:rPr lang="en-US" sz="1200" dirty="0" smtClean="0"/>
                  <a:t>  All Services access RC utilizing these authorities in conjunction with DoD policies</a:t>
                </a:r>
              </a:p>
              <a:p>
                <a:pPr algn="l">
                  <a:buFont typeface="Arial" pitchFamily="34" charset="0"/>
                  <a:buChar char="•"/>
                </a:pPr>
                <a:r>
                  <a:rPr lang="en-US" sz="1200" dirty="0" smtClean="0"/>
                  <a:t>  Access incomplete without associated funding allocated to Services to manage</a:t>
                </a:r>
              </a:p>
              <a:p>
                <a:pPr algn="l">
                  <a:buFont typeface="Arial" pitchFamily="34" charset="0"/>
                  <a:buChar char="•"/>
                </a:pPr>
                <a:r>
                  <a:rPr lang="en-US" sz="1200" dirty="0"/>
                  <a:t> </a:t>
                </a:r>
                <a:r>
                  <a:rPr lang="en-US" sz="1200" dirty="0" smtClean="0"/>
                  <a:t> Access = Authority + Funding</a:t>
                </a:r>
              </a:p>
            </p:txBody>
          </p:sp>
        </p:grpSp>
      </p:grpSp>
      <p:cxnSp>
        <p:nvCxnSpPr>
          <p:cNvPr id="75" name="Straight Connector 74"/>
          <p:cNvCxnSpPr/>
          <p:nvPr/>
        </p:nvCxnSpPr>
        <p:spPr>
          <a:xfrm>
            <a:off x="5105400" y="2028335"/>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16021" y="2685854"/>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768421" y="3187052"/>
            <a:ext cx="2691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165923" y="3843540"/>
            <a:ext cx="2293861" cy="4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525713" y="4359120"/>
            <a:ext cx="2084887" cy="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781810" y="4850889"/>
            <a:ext cx="1828790" cy="22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68243"/>
      </p:ext>
    </p:extLst>
  </p:cSld>
  <p:clrMapOvr>
    <a:masterClrMapping/>
  </p:clrMapOvr>
  <p:transition>
    <p:pull/>
    <p:sndAc>
      <p:end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295400" y="533400"/>
            <a:ext cx="6934200" cy="641350"/>
          </a:xfrm>
          <a:prstGeom prst="rect">
            <a:avLst/>
          </a:prstGeom>
          <a:noFill/>
          <a:ln w="76200">
            <a:noFill/>
            <a:miter lim="800000"/>
            <a:headEnd/>
            <a:tailEnd/>
          </a:ln>
        </p:spPr>
        <p:txBody>
          <a:bodyPr>
            <a:spAutoFit/>
          </a:bodyPr>
          <a:lstStyle/>
          <a:p>
            <a:r>
              <a:rPr lang="en-US" sz="3600" b="1"/>
              <a:t>Five Phases of Mobilization</a:t>
            </a:r>
          </a:p>
        </p:txBody>
      </p:sp>
      <p:sp>
        <p:nvSpPr>
          <p:cNvPr id="322563" name="Text Box 3"/>
          <p:cNvSpPr txBox="1">
            <a:spLocks noChangeArrowheads="1"/>
          </p:cNvSpPr>
          <p:nvPr/>
        </p:nvSpPr>
        <p:spPr bwMode="auto">
          <a:xfrm>
            <a:off x="1143000" y="1981200"/>
            <a:ext cx="7373938" cy="3935413"/>
          </a:xfrm>
          <a:prstGeom prst="rect">
            <a:avLst/>
          </a:prstGeom>
          <a:noFill/>
          <a:ln w="76200">
            <a:noFill/>
            <a:miter lim="800000"/>
            <a:headEnd/>
            <a:tailEnd/>
          </a:ln>
        </p:spPr>
        <p:txBody>
          <a:bodyPr wrap="none">
            <a:spAutoFit/>
          </a:bodyPr>
          <a:lstStyle/>
          <a:p>
            <a:pPr algn="l"/>
            <a:r>
              <a:rPr lang="en-US" b="1" dirty="0"/>
              <a:t>Phase I		</a:t>
            </a:r>
            <a:r>
              <a:rPr lang="en-US" b="1" dirty="0">
                <a:solidFill>
                  <a:srgbClr val="008000"/>
                </a:solidFill>
              </a:rPr>
              <a:t>Planning</a:t>
            </a:r>
          </a:p>
          <a:p>
            <a:pPr algn="l"/>
            <a:endParaRPr lang="en-US" b="1" dirty="0"/>
          </a:p>
          <a:p>
            <a:pPr algn="l"/>
            <a:r>
              <a:rPr lang="en-US" b="1" dirty="0"/>
              <a:t>Phase II		</a:t>
            </a:r>
            <a:r>
              <a:rPr lang="en-US" b="1" dirty="0">
                <a:solidFill>
                  <a:srgbClr val="FF0000"/>
                </a:solidFill>
              </a:rPr>
              <a:t>Alert</a:t>
            </a:r>
          </a:p>
          <a:p>
            <a:pPr algn="l"/>
            <a:endParaRPr lang="en-US" b="1" dirty="0"/>
          </a:p>
          <a:p>
            <a:pPr algn="l"/>
            <a:r>
              <a:rPr lang="en-US" b="1" dirty="0"/>
              <a:t>Phase III		</a:t>
            </a:r>
            <a:r>
              <a:rPr lang="en-US" b="1" dirty="0">
                <a:solidFill>
                  <a:srgbClr val="808000"/>
                </a:solidFill>
              </a:rPr>
              <a:t>Home station</a:t>
            </a:r>
          </a:p>
          <a:p>
            <a:pPr algn="l"/>
            <a:endParaRPr lang="en-US" b="1" dirty="0"/>
          </a:p>
          <a:p>
            <a:pPr algn="l"/>
            <a:r>
              <a:rPr lang="en-US" b="1" dirty="0"/>
              <a:t>Phase IV		</a:t>
            </a:r>
            <a:r>
              <a:rPr lang="en-US" b="1" dirty="0">
                <a:solidFill>
                  <a:srgbClr val="0000FF"/>
                </a:solidFill>
              </a:rPr>
              <a:t>Power Projection Platform</a:t>
            </a:r>
          </a:p>
          <a:p>
            <a:pPr algn="l"/>
            <a:endParaRPr lang="en-US" b="1" dirty="0"/>
          </a:p>
          <a:p>
            <a:pPr algn="l"/>
            <a:r>
              <a:rPr lang="en-US" b="1" dirty="0"/>
              <a:t>Phase V		</a:t>
            </a:r>
            <a:r>
              <a:rPr lang="en-US" b="1" dirty="0">
                <a:solidFill>
                  <a:srgbClr val="9900CC"/>
                </a:solidFill>
              </a:rPr>
              <a:t>Port of Embarkation</a:t>
            </a:r>
            <a:r>
              <a:rPr lang="en-US" b="1" dirty="0"/>
              <a:t> </a:t>
            </a:r>
          </a:p>
        </p:txBody>
      </p:sp>
      <p:grpSp>
        <p:nvGrpSpPr>
          <p:cNvPr id="73732" name="Group 7"/>
          <p:cNvGrpSpPr>
            <a:grpSpLocks/>
          </p:cNvGrpSpPr>
          <p:nvPr/>
        </p:nvGrpSpPr>
        <p:grpSpPr bwMode="auto">
          <a:xfrm>
            <a:off x="77724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7374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7 </a:t>
              </a:r>
            </a:p>
          </p:txBody>
        </p:sp>
      </p:grpSp>
      <p:sp>
        <p:nvSpPr>
          <p:cNvPr id="73733"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E2898EDD-E6AE-45E7-A3D3-FA034CA8B59D}" type="slidenum">
              <a:rPr lang="en-US" sz="1400" b="1" i="1" smtClean="0"/>
              <a:pPr/>
              <a:t>46</a:t>
            </a:fld>
            <a:endParaRPr lang="en-US" sz="1400" b="1" i="1" smtClean="0"/>
          </a:p>
        </p:txBody>
      </p:sp>
      <p:pic>
        <p:nvPicPr>
          <p:cNvPr id="73734"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73735" name="Group 6"/>
          <p:cNvGrpSpPr>
            <a:grpSpLocks/>
          </p:cNvGrpSpPr>
          <p:nvPr/>
        </p:nvGrpSpPr>
        <p:grpSpPr bwMode="auto">
          <a:xfrm>
            <a:off x="228600" y="6477000"/>
            <a:ext cx="5105400" cy="152400"/>
            <a:chOff x="192" y="3792"/>
            <a:chExt cx="3216" cy="96"/>
          </a:xfrm>
        </p:grpSpPr>
        <p:sp>
          <p:nvSpPr>
            <p:cNvPr id="12"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3"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4"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
        <p:nvSpPr>
          <p:cNvPr id="15" name="TextBox 14"/>
          <p:cNvSpPr txBox="1"/>
          <p:nvPr/>
        </p:nvSpPr>
        <p:spPr>
          <a:xfrm>
            <a:off x="5743480" y="6031468"/>
            <a:ext cx="3095720" cy="369332"/>
          </a:xfrm>
          <a:prstGeom prst="rect">
            <a:avLst/>
          </a:prstGeom>
          <a:noFill/>
        </p:spPr>
        <p:txBody>
          <a:bodyPr wrap="none" rtlCol="0">
            <a:spAutoFit/>
          </a:bodyPr>
          <a:lstStyle/>
          <a:p>
            <a:r>
              <a:rPr lang="en-US" sz="1800" b="1" dirty="0" smtClean="0"/>
              <a:t>IG Reference Guide, Part 6</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117833" y="304800"/>
            <a:ext cx="6934200" cy="641350"/>
          </a:xfrm>
          <a:prstGeom prst="rect">
            <a:avLst/>
          </a:prstGeom>
          <a:noFill/>
          <a:ln w="76200">
            <a:noFill/>
            <a:miter lim="800000"/>
            <a:headEnd/>
            <a:tailEnd/>
          </a:ln>
        </p:spPr>
        <p:txBody>
          <a:bodyPr>
            <a:spAutoFit/>
          </a:bodyPr>
          <a:lstStyle/>
          <a:p>
            <a:r>
              <a:rPr lang="en-US" sz="3600" b="1" dirty="0"/>
              <a:t>Mobilization</a:t>
            </a:r>
          </a:p>
        </p:txBody>
      </p:sp>
      <p:sp>
        <p:nvSpPr>
          <p:cNvPr id="74755" name="Rectangle 3"/>
          <p:cNvSpPr>
            <a:spLocks noChangeArrowheads="1"/>
          </p:cNvSpPr>
          <p:nvPr/>
        </p:nvSpPr>
        <p:spPr bwMode="auto">
          <a:xfrm>
            <a:off x="1701567" y="1066800"/>
            <a:ext cx="5727700" cy="487363"/>
          </a:xfrm>
          <a:prstGeom prst="rect">
            <a:avLst/>
          </a:prstGeom>
          <a:noFill/>
          <a:ln w="9525">
            <a:noFill/>
            <a:miter lim="800000"/>
            <a:headEnd/>
            <a:tailEnd/>
          </a:ln>
        </p:spPr>
        <p:txBody>
          <a:bodyPr wrap="none" lIns="0" tIns="0" rIns="0" bIns="0">
            <a:spAutoFit/>
          </a:bodyPr>
          <a:lstStyle/>
          <a:p>
            <a:r>
              <a:rPr lang="en-US" sz="3200" b="1" dirty="0">
                <a:solidFill>
                  <a:srgbClr val="000000"/>
                </a:solidFill>
              </a:rPr>
              <a:t>The Force Projection Process</a:t>
            </a:r>
            <a:endParaRPr lang="en-US" sz="3200" dirty="0"/>
          </a:p>
        </p:txBody>
      </p:sp>
      <p:sp>
        <p:nvSpPr>
          <p:cNvPr id="74756" name="Text Box 4"/>
          <p:cNvSpPr txBox="1">
            <a:spLocks noChangeArrowheads="1"/>
          </p:cNvSpPr>
          <p:nvPr/>
        </p:nvSpPr>
        <p:spPr bwMode="auto">
          <a:xfrm>
            <a:off x="2590800" y="5915025"/>
            <a:ext cx="3505200" cy="409575"/>
          </a:xfrm>
          <a:prstGeom prst="rect">
            <a:avLst/>
          </a:prstGeom>
          <a:solidFill>
            <a:srgbClr val="C0C0C0"/>
          </a:solidFill>
          <a:ln w="12700">
            <a:solidFill>
              <a:schemeClr val="tx1"/>
            </a:solidFill>
            <a:miter lim="800000"/>
            <a:headEnd/>
            <a:tailEnd/>
          </a:ln>
        </p:spPr>
        <p:txBody>
          <a:bodyPr>
            <a:spAutoFit/>
          </a:bodyPr>
          <a:lstStyle/>
          <a:p>
            <a:r>
              <a:rPr lang="en-US" sz="2000" b="1"/>
              <a:t>Post-Mobilization Training</a:t>
            </a:r>
          </a:p>
        </p:txBody>
      </p:sp>
      <p:grpSp>
        <p:nvGrpSpPr>
          <p:cNvPr id="74757" name="Group 5"/>
          <p:cNvGrpSpPr>
            <a:grpSpLocks/>
          </p:cNvGrpSpPr>
          <p:nvPr/>
        </p:nvGrpSpPr>
        <p:grpSpPr bwMode="auto">
          <a:xfrm>
            <a:off x="152400" y="2225675"/>
            <a:ext cx="8485188" cy="3476625"/>
            <a:chOff x="156" y="1402"/>
            <a:chExt cx="5345" cy="2190"/>
          </a:xfrm>
        </p:grpSpPr>
        <p:grpSp>
          <p:nvGrpSpPr>
            <p:cNvPr id="74764" name="Group 6"/>
            <p:cNvGrpSpPr>
              <a:grpSpLocks/>
            </p:cNvGrpSpPr>
            <p:nvPr/>
          </p:nvGrpSpPr>
          <p:grpSpPr bwMode="auto">
            <a:xfrm>
              <a:off x="306" y="1497"/>
              <a:ext cx="484" cy="318"/>
              <a:chOff x="306" y="1409"/>
              <a:chExt cx="484" cy="318"/>
            </a:xfrm>
          </p:grpSpPr>
          <p:sp>
            <p:nvSpPr>
              <p:cNvPr id="86627" name="Rectangle 7"/>
              <p:cNvSpPr>
                <a:spLocks noChangeArrowheads="1"/>
              </p:cNvSpPr>
              <p:nvPr/>
            </p:nvSpPr>
            <p:spPr bwMode="auto">
              <a:xfrm>
                <a:off x="451" y="1409"/>
                <a:ext cx="197" cy="153"/>
              </a:xfrm>
              <a:prstGeom prst="rect">
                <a:avLst/>
              </a:prstGeom>
              <a:solidFill>
                <a:srgbClr val="C0C0C0"/>
              </a:solidFill>
              <a:ln w="9525">
                <a:noFill/>
                <a:miter lim="800000"/>
                <a:headEnd/>
                <a:tailEnd/>
              </a:ln>
            </p:spPr>
            <p:txBody>
              <a:bodyPr/>
              <a:lstStyle/>
              <a:p>
                <a:endParaRPr lang="en-US"/>
              </a:p>
            </p:txBody>
          </p:sp>
          <p:grpSp>
            <p:nvGrpSpPr>
              <p:cNvPr id="86628" name="Group 8"/>
              <p:cNvGrpSpPr>
                <a:grpSpLocks/>
              </p:cNvGrpSpPr>
              <p:nvPr/>
            </p:nvGrpSpPr>
            <p:grpSpPr bwMode="auto">
              <a:xfrm>
                <a:off x="479" y="1426"/>
                <a:ext cx="171" cy="165"/>
                <a:chOff x="479" y="1426"/>
                <a:chExt cx="171" cy="165"/>
              </a:xfrm>
            </p:grpSpPr>
            <p:grpSp>
              <p:nvGrpSpPr>
                <p:cNvPr id="86709" name="Group 9"/>
                <p:cNvGrpSpPr>
                  <a:grpSpLocks/>
                </p:cNvGrpSpPr>
                <p:nvPr/>
              </p:nvGrpSpPr>
              <p:grpSpPr bwMode="auto">
                <a:xfrm>
                  <a:off x="479" y="1426"/>
                  <a:ext cx="171" cy="165"/>
                  <a:chOff x="479" y="1426"/>
                  <a:chExt cx="171" cy="165"/>
                </a:xfrm>
              </p:grpSpPr>
              <p:sp>
                <p:nvSpPr>
                  <p:cNvPr id="86713" name="Line 10"/>
                  <p:cNvSpPr>
                    <a:spLocks noChangeShapeType="1"/>
                  </p:cNvSpPr>
                  <p:nvPr/>
                </p:nvSpPr>
                <p:spPr bwMode="auto">
                  <a:xfrm flipH="1" flipV="1">
                    <a:off x="479" y="1426"/>
                    <a:ext cx="48" cy="60"/>
                  </a:xfrm>
                  <a:prstGeom prst="line">
                    <a:avLst/>
                  </a:prstGeom>
                  <a:noFill/>
                  <a:ln w="12700" cap="rnd">
                    <a:solidFill>
                      <a:srgbClr val="000000"/>
                    </a:solidFill>
                    <a:round/>
                    <a:headEnd/>
                    <a:tailEnd/>
                  </a:ln>
                </p:spPr>
                <p:txBody>
                  <a:bodyPr/>
                  <a:lstStyle/>
                  <a:p>
                    <a:endParaRPr lang="en-US"/>
                  </a:p>
                </p:txBody>
              </p:sp>
              <p:grpSp>
                <p:nvGrpSpPr>
                  <p:cNvPr id="86714" name="Group 11"/>
                  <p:cNvGrpSpPr>
                    <a:grpSpLocks/>
                  </p:cNvGrpSpPr>
                  <p:nvPr/>
                </p:nvGrpSpPr>
                <p:grpSpPr bwMode="auto">
                  <a:xfrm>
                    <a:off x="510" y="1434"/>
                    <a:ext cx="140" cy="157"/>
                    <a:chOff x="510" y="1434"/>
                    <a:chExt cx="140" cy="157"/>
                  </a:xfrm>
                </p:grpSpPr>
                <p:grpSp>
                  <p:nvGrpSpPr>
                    <p:cNvPr id="86715" name="Group 12"/>
                    <p:cNvGrpSpPr>
                      <a:grpSpLocks/>
                    </p:cNvGrpSpPr>
                    <p:nvPr/>
                  </p:nvGrpSpPr>
                  <p:grpSpPr bwMode="auto">
                    <a:xfrm>
                      <a:off x="537" y="1507"/>
                      <a:ext cx="15" cy="15"/>
                      <a:chOff x="537" y="1507"/>
                      <a:chExt cx="15" cy="15"/>
                    </a:xfrm>
                  </p:grpSpPr>
                  <p:sp>
                    <p:nvSpPr>
                      <p:cNvPr id="86726" name="Oval 13"/>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6727" name="Oval 14"/>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86716" name="Group 15"/>
                    <p:cNvGrpSpPr>
                      <a:grpSpLocks/>
                    </p:cNvGrpSpPr>
                    <p:nvPr/>
                  </p:nvGrpSpPr>
                  <p:grpSpPr bwMode="auto">
                    <a:xfrm>
                      <a:off x="573" y="1434"/>
                      <a:ext cx="34" cy="31"/>
                      <a:chOff x="573" y="1434"/>
                      <a:chExt cx="34" cy="31"/>
                    </a:xfrm>
                  </p:grpSpPr>
                  <p:sp>
                    <p:nvSpPr>
                      <p:cNvPr id="86724" name="Oval 16"/>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6725" name="Oval 17"/>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86717" name="Freeform 18"/>
                    <p:cNvSpPr>
                      <a:spLocks/>
                    </p:cNvSpPr>
                    <p:nvPr/>
                  </p:nvSpPr>
                  <p:spPr bwMode="auto">
                    <a:xfrm>
                      <a:off x="510" y="1469"/>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86718" name="Group 19"/>
                    <p:cNvGrpSpPr>
                      <a:grpSpLocks/>
                    </p:cNvGrpSpPr>
                    <p:nvPr/>
                  </p:nvGrpSpPr>
                  <p:grpSpPr bwMode="auto">
                    <a:xfrm>
                      <a:off x="634" y="1507"/>
                      <a:ext cx="16" cy="15"/>
                      <a:chOff x="634" y="1507"/>
                      <a:chExt cx="16" cy="15"/>
                    </a:xfrm>
                  </p:grpSpPr>
                  <p:sp>
                    <p:nvSpPr>
                      <p:cNvPr id="86722" name="Oval 20"/>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6723" name="Oval 21"/>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86719" name="Group 22"/>
                    <p:cNvGrpSpPr>
                      <a:grpSpLocks/>
                    </p:cNvGrpSpPr>
                    <p:nvPr/>
                  </p:nvGrpSpPr>
                  <p:grpSpPr bwMode="auto">
                    <a:xfrm>
                      <a:off x="586" y="1472"/>
                      <a:ext cx="15" cy="7"/>
                      <a:chOff x="586" y="1472"/>
                      <a:chExt cx="15" cy="7"/>
                    </a:xfrm>
                  </p:grpSpPr>
                  <p:sp>
                    <p:nvSpPr>
                      <p:cNvPr id="86720" name="Freeform 23"/>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6721" name="Freeform 24"/>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grpSp>
            <p:grpSp>
              <p:nvGrpSpPr>
                <p:cNvPr id="86710" name="Group 25"/>
                <p:cNvGrpSpPr>
                  <a:grpSpLocks/>
                </p:cNvGrpSpPr>
                <p:nvPr/>
              </p:nvGrpSpPr>
              <p:grpSpPr bwMode="auto">
                <a:xfrm>
                  <a:off x="607" y="1472"/>
                  <a:ext cx="14" cy="14"/>
                  <a:chOff x="607" y="1472"/>
                  <a:chExt cx="14" cy="14"/>
                </a:xfrm>
              </p:grpSpPr>
              <p:sp>
                <p:nvSpPr>
                  <p:cNvPr id="86711" name="Freeform 26"/>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solidFill>
                    <a:srgbClr val="FF0000"/>
                  </a:solidFill>
                  <a:ln w="0">
                    <a:solidFill>
                      <a:srgbClr val="000000"/>
                    </a:solidFill>
                    <a:round/>
                    <a:headEnd/>
                    <a:tailEnd/>
                  </a:ln>
                </p:spPr>
                <p:txBody>
                  <a:bodyPr/>
                  <a:lstStyle/>
                  <a:p>
                    <a:endParaRPr lang="en-US"/>
                  </a:p>
                </p:txBody>
              </p:sp>
              <p:sp>
                <p:nvSpPr>
                  <p:cNvPr id="86712" name="Freeform 27"/>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noFill/>
                  <a:ln w="1588" cap="rnd">
                    <a:solidFill>
                      <a:srgbClr val="000000"/>
                    </a:solidFill>
                    <a:round/>
                    <a:headEnd/>
                    <a:tailEnd/>
                  </a:ln>
                </p:spPr>
                <p:txBody>
                  <a:bodyPr/>
                  <a:lstStyle/>
                  <a:p>
                    <a:endParaRPr lang="en-US"/>
                  </a:p>
                </p:txBody>
              </p:sp>
            </p:grpSp>
          </p:grpSp>
          <p:grpSp>
            <p:nvGrpSpPr>
              <p:cNvPr id="86629" name="Group 28"/>
              <p:cNvGrpSpPr>
                <a:grpSpLocks/>
              </p:cNvGrpSpPr>
              <p:nvPr/>
            </p:nvGrpSpPr>
            <p:grpSpPr bwMode="auto">
              <a:xfrm>
                <a:off x="715" y="1581"/>
                <a:ext cx="73" cy="131"/>
                <a:chOff x="715" y="1581"/>
                <a:chExt cx="73" cy="131"/>
              </a:xfrm>
            </p:grpSpPr>
            <p:grpSp>
              <p:nvGrpSpPr>
                <p:cNvPr id="86697" name="Group 29"/>
                <p:cNvGrpSpPr>
                  <a:grpSpLocks/>
                </p:cNvGrpSpPr>
                <p:nvPr/>
              </p:nvGrpSpPr>
              <p:grpSpPr bwMode="auto">
                <a:xfrm>
                  <a:off x="715" y="1623"/>
                  <a:ext cx="73" cy="89"/>
                  <a:chOff x="715" y="1623"/>
                  <a:chExt cx="73" cy="89"/>
                </a:xfrm>
              </p:grpSpPr>
              <p:sp>
                <p:nvSpPr>
                  <p:cNvPr id="86701" name="Rectangle 30"/>
                  <p:cNvSpPr>
                    <a:spLocks noChangeArrowheads="1"/>
                  </p:cNvSpPr>
                  <p:nvPr/>
                </p:nvSpPr>
                <p:spPr bwMode="auto">
                  <a:xfrm>
                    <a:off x="729" y="1623"/>
                    <a:ext cx="46" cy="16"/>
                  </a:xfrm>
                  <a:prstGeom prst="rect">
                    <a:avLst/>
                  </a:prstGeom>
                  <a:solidFill>
                    <a:srgbClr val="008080"/>
                  </a:solidFill>
                  <a:ln w="9525">
                    <a:noFill/>
                    <a:miter lim="800000"/>
                    <a:headEnd/>
                    <a:tailEnd/>
                  </a:ln>
                </p:spPr>
                <p:txBody>
                  <a:bodyPr/>
                  <a:lstStyle/>
                  <a:p>
                    <a:endParaRPr lang="en-US"/>
                  </a:p>
                </p:txBody>
              </p:sp>
              <p:sp>
                <p:nvSpPr>
                  <p:cNvPr id="86702" name="Rectangle 31"/>
                  <p:cNvSpPr>
                    <a:spLocks noChangeArrowheads="1"/>
                  </p:cNvSpPr>
                  <p:nvPr/>
                </p:nvSpPr>
                <p:spPr bwMode="auto">
                  <a:xfrm>
                    <a:off x="715" y="1636"/>
                    <a:ext cx="73" cy="76"/>
                  </a:xfrm>
                  <a:prstGeom prst="rect">
                    <a:avLst/>
                  </a:prstGeom>
                  <a:solidFill>
                    <a:srgbClr val="008080"/>
                  </a:solidFill>
                  <a:ln w="9525">
                    <a:noFill/>
                    <a:miter lim="800000"/>
                    <a:headEnd/>
                    <a:tailEnd/>
                  </a:ln>
                </p:spPr>
                <p:txBody>
                  <a:bodyPr/>
                  <a:lstStyle/>
                  <a:p>
                    <a:endParaRPr lang="en-US"/>
                  </a:p>
                </p:txBody>
              </p:sp>
              <p:grpSp>
                <p:nvGrpSpPr>
                  <p:cNvPr id="86703" name="Group 32"/>
                  <p:cNvGrpSpPr>
                    <a:grpSpLocks/>
                  </p:cNvGrpSpPr>
                  <p:nvPr/>
                </p:nvGrpSpPr>
                <p:grpSpPr bwMode="auto">
                  <a:xfrm>
                    <a:off x="716" y="1625"/>
                    <a:ext cx="11" cy="12"/>
                    <a:chOff x="716" y="1625"/>
                    <a:chExt cx="11" cy="12"/>
                  </a:xfrm>
                </p:grpSpPr>
                <p:sp>
                  <p:nvSpPr>
                    <p:cNvPr id="86707" name="Freeform 33"/>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solidFill>
                      <a:srgbClr val="008080"/>
                    </a:solidFill>
                    <a:ln w="0">
                      <a:solidFill>
                        <a:srgbClr val="000000"/>
                      </a:solidFill>
                      <a:round/>
                      <a:headEnd/>
                      <a:tailEnd/>
                    </a:ln>
                  </p:spPr>
                  <p:txBody>
                    <a:bodyPr/>
                    <a:lstStyle/>
                    <a:p>
                      <a:endParaRPr lang="en-US"/>
                    </a:p>
                  </p:txBody>
                </p:sp>
                <p:sp>
                  <p:nvSpPr>
                    <p:cNvPr id="86708" name="Freeform 34"/>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6704" name="Group 35"/>
                  <p:cNvGrpSpPr>
                    <a:grpSpLocks/>
                  </p:cNvGrpSpPr>
                  <p:nvPr/>
                </p:nvGrpSpPr>
                <p:grpSpPr bwMode="auto">
                  <a:xfrm>
                    <a:off x="776" y="1625"/>
                    <a:ext cx="12" cy="12"/>
                    <a:chOff x="776" y="1625"/>
                    <a:chExt cx="12" cy="12"/>
                  </a:xfrm>
                </p:grpSpPr>
                <p:sp>
                  <p:nvSpPr>
                    <p:cNvPr id="86705" name="Freeform 36"/>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6706" name="Freeform 37"/>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6698" name="Group 38"/>
                <p:cNvGrpSpPr>
                  <a:grpSpLocks/>
                </p:cNvGrpSpPr>
                <p:nvPr/>
              </p:nvGrpSpPr>
              <p:grpSpPr bwMode="auto">
                <a:xfrm>
                  <a:off x="733" y="1581"/>
                  <a:ext cx="36" cy="33"/>
                  <a:chOff x="733" y="1581"/>
                  <a:chExt cx="36" cy="33"/>
                </a:xfrm>
              </p:grpSpPr>
              <p:sp>
                <p:nvSpPr>
                  <p:cNvPr id="86699" name="Oval 39"/>
                  <p:cNvSpPr>
                    <a:spLocks noChangeArrowheads="1"/>
                  </p:cNvSpPr>
                  <p:nvPr/>
                </p:nvSpPr>
                <p:spPr bwMode="auto">
                  <a:xfrm>
                    <a:off x="733" y="1581"/>
                    <a:ext cx="36" cy="33"/>
                  </a:xfrm>
                  <a:prstGeom prst="ellipse">
                    <a:avLst/>
                  </a:prstGeom>
                  <a:solidFill>
                    <a:srgbClr val="008080"/>
                  </a:solidFill>
                  <a:ln w="0">
                    <a:solidFill>
                      <a:srgbClr val="000000"/>
                    </a:solidFill>
                    <a:round/>
                    <a:headEnd/>
                    <a:tailEnd/>
                  </a:ln>
                </p:spPr>
                <p:txBody>
                  <a:bodyPr/>
                  <a:lstStyle/>
                  <a:p>
                    <a:endParaRPr lang="en-US"/>
                  </a:p>
                </p:txBody>
              </p:sp>
              <p:sp>
                <p:nvSpPr>
                  <p:cNvPr id="86700" name="Oval 40"/>
                  <p:cNvSpPr>
                    <a:spLocks noChangeArrowheads="1"/>
                  </p:cNvSpPr>
                  <p:nvPr/>
                </p:nvSpPr>
                <p:spPr bwMode="auto">
                  <a:xfrm>
                    <a:off x="733" y="1581"/>
                    <a:ext cx="36" cy="33"/>
                  </a:xfrm>
                  <a:prstGeom prst="ellipse">
                    <a:avLst/>
                  </a:prstGeom>
                  <a:noFill/>
                  <a:ln w="1588" cap="rnd">
                    <a:solidFill>
                      <a:srgbClr val="000000"/>
                    </a:solidFill>
                    <a:round/>
                    <a:headEnd/>
                    <a:tailEnd/>
                  </a:ln>
                </p:spPr>
                <p:txBody>
                  <a:bodyPr/>
                  <a:lstStyle/>
                  <a:p>
                    <a:endParaRPr lang="en-US"/>
                  </a:p>
                </p:txBody>
              </p:sp>
            </p:grpSp>
          </p:grpSp>
          <p:grpSp>
            <p:nvGrpSpPr>
              <p:cNvPr id="86630" name="Group 41"/>
              <p:cNvGrpSpPr>
                <a:grpSpLocks/>
              </p:cNvGrpSpPr>
              <p:nvPr/>
            </p:nvGrpSpPr>
            <p:grpSpPr bwMode="auto">
              <a:xfrm>
                <a:off x="634" y="1545"/>
                <a:ext cx="72" cy="129"/>
                <a:chOff x="634" y="1545"/>
                <a:chExt cx="72" cy="129"/>
              </a:xfrm>
            </p:grpSpPr>
            <p:grpSp>
              <p:nvGrpSpPr>
                <p:cNvPr id="86685" name="Group 42"/>
                <p:cNvGrpSpPr>
                  <a:grpSpLocks/>
                </p:cNvGrpSpPr>
                <p:nvPr/>
              </p:nvGrpSpPr>
              <p:grpSpPr bwMode="auto">
                <a:xfrm>
                  <a:off x="634" y="1587"/>
                  <a:ext cx="72" cy="87"/>
                  <a:chOff x="634" y="1587"/>
                  <a:chExt cx="72" cy="87"/>
                </a:xfrm>
              </p:grpSpPr>
              <p:sp>
                <p:nvSpPr>
                  <p:cNvPr id="86689" name="Rectangle 43"/>
                  <p:cNvSpPr>
                    <a:spLocks noChangeArrowheads="1"/>
                  </p:cNvSpPr>
                  <p:nvPr/>
                </p:nvSpPr>
                <p:spPr bwMode="auto">
                  <a:xfrm>
                    <a:off x="648" y="1587"/>
                    <a:ext cx="46" cy="15"/>
                  </a:xfrm>
                  <a:prstGeom prst="rect">
                    <a:avLst/>
                  </a:prstGeom>
                  <a:solidFill>
                    <a:srgbClr val="008000"/>
                  </a:solidFill>
                  <a:ln w="9525">
                    <a:noFill/>
                    <a:miter lim="800000"/>
                    <a:headEnd/>
                    <a:tailEnd/>
                  </a:ln>
                </p:spPr>
                <p:txBody>
                  <a:bodyPr/>
                  <a:lstStyle/>
                  <a:p>
                    <a:endParaRPr lang="en-US"/>
                  </a:p>
                </p:txBody>
              </p:sp>
              <p:sp>
                <p:nvSpPr>
                  <p:cNvPr id="86690" name="Rectangle 44"/>
                  <p:cNvSpPr>
                    <a:spLocks noChangeArrowheads="1"/>
                  </p:cNvSpPr>
                  <p:nvPr/>
                </p:nvSpPr>
                <p:spPr bwMode="auto">
                  <a:xfrm>
                    <a:off x="634" y="1600"/>
                    <a:ext cx="72" cy="74"/>
                  </a:xfrm>
                  <a:prstGeom prst="rect">
                    <a:avLst/>
                  </a:prstGeom>
                  <a:solidFill>
                    <a:srgbClr val="008000"/>
                  </a:solidFill>
                  <a:ln w="9525">
                    <a:noFill/>
                    <a:miter lim="800000"/>
                    <a:headEnd/>
                    <a:tailEnd/>
                  </a:ln>
                </p:spPr>
                <p:txBody>
                  <a:bodyPr/>
                  <a:lstStyle/>
                  <a:p>
                    <a:endParaRPr lang="en-US"/>
                  </a:p>
                </p:txBody>
              </p:sp>
              <p:grpSp>
                <p:nvGrpSpPr>
                  <p:cNvPr id="86691" name="Group 45"/>
                  <p:cNvGrpSpPr>
                    <a:grpSpLocks/>
                  </p:cNvGrpSpPr>
                  <p:nvPr/>
                </p:nvGrpSpPr>
                <p:grpSpPr bwMode="auto">
                  <a:xfrm>
                    <a:off x="636" y="1588"/>
                    <a:ext cx="10" cy="13"/>
                    <a:chOff x="636" y="1588"/>
                    <a:chExt cx="10" cy="13"/>
                  </a:xfrm>
                </p:grpSpPr>
                <p:sp>
                  <p:nvSpPr>
                    <p:cNvPr id="86695" name="Freeform 46"/>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solidFill>
                      <a:srgbClr val="008000"/>
                    </a:solidFill>
                    <a:ln w="0">
                      <a:solidFill>
                        <a:srgbClr val="000000"/>
                      </a:solidFill>
                      <a:round/>
                      <a:headEnd/>
                      <a:tailEnd/>
                    </a:ln>
                  </p:spPr>
                  <p:txBody>
                    <a:bodyPr/>
                    <a:lstStyle/>
                    <a:p>
                      <a:endParaRPr lang="en-US"/>
                    </a:p>
                  </p:txBody>
                </p:sp>
                <p:sp>
                  <p:nvSpPr>
                    <p:cNvPr id="86696" name="Freeform 47"/>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6692" name="Group 48"/>
                  <p:cNvGrpSpPr>
                    <a:grpSpLocks/>
                  </p:cNvGrpSpPr>
                  <p:nvPr/>
                </p:nvGrpSpPr>
                <p:grpSpPr bwMode="auto">
                  <a:xfrm>
                    <a:off x="695" y="1588"/>
                    <a:ext cx="10" cy="13"/>
                    <a:chOff x="695" y="1588"/>
                    <a:chExt cx="10" cy="13"/>
                  </a:xfrm>
                </p:grpSpPr>
                <p:sp>
                  <p:nvSpPr>
                    <p:cNvPr id="86693" name="Freeform 49"/>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6694" name="Freeform 50"/>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6686" name="Group 51"/>
                <p:cNvGrpSpPr>
                  <a:grpSpLocks/>
                </p:cNvGrpSpPr>
                <p:nvPr/>
              </p:nvGrpSpPr>
              <p:grpSpPr bwMode="auto">
                <a:xfrm>
                  <a:off x="652" y="1545"/>
                  <a:ext cx="36" cy="32"/>
                  <a:chOff x="652" y="1545"/>
                  <a:chExt cx="36" cy="32"/>
                </a:xfrm>
              </p:grpSpPr>
              <p:sp>
                <p:nvSpPr>
                  <p:cNvPr id="86687" name="Oval 52"/>
                  <p:cNvSpPr>
                    <a:spLocks noChangeArrowheads="1"/>
                  </p:cNvSpPr>
                  <p:nvPr/>
                </p:nvSpPr>
                <p:spPr bwMode="auto">
                  <a:xfrm>
                    <a:off x="652" y="1545"/>
                    <a:ext cx="36" cy="32"/>
                  </a:xfrm>
                  <a:prstGeom prst="ellipse">
                    <a:avLst/>
                  </a:prstGeom>
                  <a:solidFill>
                    <a:srgbClr val="008000"/>
                  </a:solidFill>
                  <a:ln w="0">
                    <a:solidFill>
                      <a:srgbClr val="000000"/>
                    </a:solidFill>
                    <a:round/>
                    <a:headEnd/>
                    <a:tailEnd/>
                  </a:ln>
                </p:spPr>
                <p:txBody>
                  <a:bodyPr/>
                  <a:lstStyle/>
                  <a:p>
                    <a:endParaRPr lang="en-US"/>
                  </a:p>
                </p:txBody>
              </p:sp>
              <p:sp>
                <p:nvSpPr>
                  <p:cNvPr id="86688" name="Oval 53"/>
                  <p:cNvSpPr>
                    <a:spLocks noChangeArrowheads="1"/>
                  </p:cNvSpPr>
                  <p:nvPr/>
                </p:nvSpPr>
                <p:spPr bwMode="auto">
                  <a:xfrm>
                    <a:off x="652" y="1545"/>
                    <a:ext cx="36" cy="32"/>
                  </a:xfrm>
                  <a:prstGeom prst="ellipse">
                    <a:avLst/>
                  </a:prstGeom>
                  <a:noFill/>
                  <a:ln w="1588" cap="rnd">
                    <a:solidFill>
                      <a:srgbClr val="000000"/>
                    </a:solidFill>
                    <a:round/>
                    <a:headEnd/>
                    <a:tailEnd/>
                  </a:ln>
                </p:spPr>
                <p:txBody>
                  <a:bodyPr/>
                  <a:lstStyle/>
                  <a:p>
                    <a:endParaRPr lang="en-US"/>
                  </a:p>
                </p:txBody>
              </p:sp>
            </p:grpSp>
          </p:grpSp>
          <p:grpSp>
            <p:nvGrpSpPr>
              <p:cNvPr id="86631" name="Group 54"/>
              <p:cNvGrpSpPr>
                <a:grpSpLocks/>
              </p:cNvGrpSpPr>
              <p:nvPr/>
            </p:nvGrpSpPr>
            <p:grpSpPr bwMode="auto">
              <a:xfrm>
                <a:off x="395" y="1545"/>
                <a:ext cx="73" cy="129"/>
                <a:chOff x="395" y="1545"/>
                <a:chExt cx="73" cy="129"/>
              </a:xfrm>
            </p:grpSpPr>
            <p:grpSp>
              <p:nvGrpSpPr>
                <p:cNvPr id="86673" name="Group 55"/>
                <p:cNvGrpSpPr>
                  <a:grpSpLocks/>
                </p:cNvGrpSpPr>
                <p:nvPr/>
              </p:nvGrpSpPr>
              <p:grpSpPr bwMode="auto">
                <a:xfrm>
                  <a:off x="395" y="1587"/>
                  <a:ext cx="73" cy="87"/>
                  <a:chOff x="395" y="1587"/>
                  <a:chExt cx="73" cy="87"/>
                </a:xfrm>
              </p:grpSpPr>
              <p:sp>
                <p:nvSpPr>
                  <p:cNvPr id="86677" name="Rectangle 56"/>
                  <p:cNvSpPr>
                    <a:spLocks noChangeArrowheads="1"/>
                  </p:cNvSpPr>
                  <p:nvPr/>
                </p:nvSpPr>
                <p:spPr bwMode="auto">
                  <a:xfrm>
                    <a:off x="409" y="1587"/>
                    <a:ext cx="47" cy="15"/>
                  </a:xfrm>
                  <a:prstGeom prst="rect">
                    <a:avLst/>
                  </a:prstGeom>
                  <a:solidFill>
                    <a:srgbClr val="008080"/>
                  </a:solidFill>
                  <a:ln w="9525">
                    <a:noFill/>
                    <a:miter lim="800000"/>
                    <a:headEnd/>
                    <a:tailEnd/>
                  </a:ln>
                </p:spPr>
                <p:txBody>
                  <a:bodyPr/>
                  <a:lstStyle/>
                  <a:p>
                    <a:endParaRPr lang="en-US"/>
                  </a:p>
                </p:txBody>
              </p:sp>
              <p:sp>
                <p:nvSpPr>
                  <p:cNvPr id="86678" name="Rectangle 57"/>
                  <p:cNvSpPr>
                    <a:spLocks noChangeArrowheads="1"/>
                  </p:cNvSpPr>
                  <p:nvPr/>
                </p:nvSpPr>
                <p:spPr bwMode="auto">
                  <a:xfrm>
                    <a:off x="395" y="1600"/>
                    <a:ext cx="73" cy="74"/>
                  </a:xfrm>
                  <a:prstGeom prst="rect">
                    <a:avLst/>
                  </a:prstGeom>
                  <a:solidFill>
                    <a:srgbClr val="008080"/>
                  </a:solidFill>
                  <a:ln w="9525">
                    <a:noFill/>
                    <a:miter lim="800000"/>
                    <a:headEnd/>
                    <a:tailEnd/>
                  </a:ln>
                </p:spPr>
                <p:txBody>
                  <a:bodyPr/>
                  <a:lstStyle/>
                  <a:p>
                    <a:endParaRPr lang="en-US"/>
                  </a:p>
                </p:txBody>
              </p:sp>
              <p:grpSp>
                <p:nvGrpSpPr>
                  <p:cNvPr id="86679" name="Group 58"/>
                  <p:cNvGrpSpPr>
                    <a:grpSpLocks/>
                  </p:cNvGrpSpPr>
                  <p:nvPr/>
                </p:nvGrpSpPr>
                <p:grpSpPr bwMode="auto">
                  <a:xfrm>
                    <a:off x="398" y="1588"/>
                    <a:ext cx="10" cy="13"/>
                    <a:chOff x="398" y="1588"/>
                    <a:chExt cx="10" cy="13"/>
                  </a:xfrm>
                </p:grpSpPr>
                <p:sp>
                  <p:nvSpPr>
                    <p:cNvPr id="86683" name="Freeform 59"/>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solidFill>
                      <a:srgbClr val="008080"/>
                    </a:solidFill>
                    <a:ln w="0">
                      <a:solidFill>
                        <a:srgbClr val="000000"/>
                      </a:solidFill>
                      <a:round/>
                      <a:headEnd/>
                      <a:tailEnd/>
                    </a:ln>
                  </p:spPr>
                  <p:txBody>
                    <a:bodyPr/>
                    <a:lstStyle/>
                    <a:p>
                      <a:endParaRPr lang="en-US"/>
                    </a:p>
                  </p:txBody>
                </p:sp>
                <p:sp>
                  <p:nvSpPr>
                    <p:cNvPr id="86684" name="Freeform 60"/>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6680" name="Group 61"/>
                  <p:cNvGrpSpPr>
                    <a:grpSpLocks/>
                  </p:cNvGrpSpPr>
                  <p:nvPr/>
                </p:nvGrpSpPr>
                <p:grpSpPr bwMode="auto">
                  <a:xfrm>
                    <a:off x="457" y="1588"/>
                    <a:ext cx="10" cy="13"/>
                    <a:chOff x="457" y="1588"/>
                    <a:chExt cx="10" cy="13"/>
                  </a:xfrm>
                </p:grpSpPr>
                <p:sp>
                  <p:nvSpPr>
                    <p:cNvPr id="86681" name="Freeform 62"/>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6682" name="Freeform 63"/>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6674" name="Group 64"/>
                <p:cNvGrpSpPr>
                  <a:grpSpLocks/>
                </p:cNvGrpSpPr>
                <p:nvPr/>
              </p:nvGrpSpPr>
              <p:grpSpPr bwMode="auto">
                <a:xfrm>
                  <a:off x="414" y="1545"/>
                  <a:ext cx="36" cy="32"/>
                  <a:chOff x="414" y="1545"/>
                  <a:chExt cx="36" cy="32"/>
                </a:xfrm>
              </p:grpSpPr>
              <p:sp>
                <p:nvSpPr>
                  <p:cNvPr id="86675" name="Oval 65"/>
                  <p:cNvSpPr>
                    <a:spLocks noChangeArrowheads="1"/>
                  </p:cNvSpPr>
                  <p:nvPr/>
                </p:nvSpPr>
                <p:spPr bwMode="auto">
                  <a:xfrm>
                    <a:off x="414" y="1545"/>
                    <a:ext cx="36" cy="32"/>
                  </a:xfrm>
                  <a:prstGeom prst="ellipse">
                    <a:avLst/>
                  </a:prstGeom>
                  <a:solidFill>
                    <a:srgbClr val="008080"/>
                  </a:solidFill>
                  <a:ln w="0">
                    <a:solidFill>
                      <a:srgbClr val="000000"/>
                    </a:solidFill>
                    <a:round/>
                    <a:headEnd/>
                    <a:tailEnd/>
                  </a:ln>
                </p:spPr>
                <p:txBody>
                  <a:bodyPr/>
                  <a:lstStyle/>
                  <a:p>
                    <a:endParaRPr lang="en-US"/>
                  </a:p>
                </p:txBody>
              </p:sp>
              <p:sp>
                <p:nvSpPr>
                  <p:cNvPr id="86676" name="Oval 66"/>
                  <p:cNvSpPr>
                    <a:spLocks noChangeArrowheads="1"/>
                  </p:cNvSpPr>
                  <p:nvPr/>
                </p:nvSpPr>
                <p:spPr bwMode="auto">
                  <a:xfrm>
                    <a:off x="414" y="1545"/>
                    <a:ext cx="36" cy="32"/>
                  </a:xfrm>
                  <a:prstGeom prst="ellipse">
                    <a:avLst/>
                  </a:prstGeom>
                  <a:noFill/>
                  <a:ln w="1588" cap="rnd">
                    <a:solidFill>
                      <a:srgbClr val="000000"/>
                    </a:solidFill>
                    <a:round/>
                    <a:headEnd/>
                    <a:tailEnd/>
                  </a:ln>
                </p:spPr>
                <p:txBody>
                  <a:bodyPr/>
                  <a:lstStyle/>
                  <a:p>
                    <a:endParaRPr lang="en-US"/>
                  </a:p>
                </p:txBody>
              </p:sp>
            </p:grpSp>
          </p:grpSp>
          <p:grpSp>
            <p:nvGrpSpPr>
              <p:cNvPr id="86632" name="Group 67"/>
              <p:cNvGrpSpPr>
                <a:grpSpLocks/>
              </p:cNvGrpSpPr>
              <p:nvPr/>
            </p:nvGrpSpPr>
            <p:grpSpPr bwMode="auto">
              <a:xfrm>
                <a:off x="311" y="1581"/>
                <a:ext cx="73" cy="131"/>
                <a:chOff x="311" y="1581"/>
                <a:chExt cx="73" cy="131"/>
              </a:xfrm>
            </p:grpSpPr>
            <p:grpSp>
              <p:nvGrpSpPr>
                <p:cNvPr id="86661" name="Group 68"/>
                <p:cNvGrpSpPr>
                  <a:grpSpLocks/>
                </p:cNvGrpSpPr>
                <p:nvPr/>
              </p:nvGrpSpPr>
              <p:grpSpPr bwMode="auto">
                <a:xfrm>
                  <a:off x="330" y="1581"/>
                  <a:ext cx="35" cy="33"/>
                  <a:chOff x="330" y="1581"/>
                  <a:chExt cx="35" cy="33"/>
                </a:xfrm>
              </p:grpSpPr>
              <p:sp>
                <p:nvSpPr>
                  <p:cNvPr id="86671" name="Oval 69"/>
                  <p:cNvSpPr>
                    <a:spLocks noChangeArrowheads="1"/>
                  </p:cNvSpPr>
                  <p:nvPr/>
                </p:nvSpPr>
                <p:spPr bwMode="auto">
                  <a:xfrm>
                    <a:off x="330" y="1581"/>
                    <a:ext cx="35" cy="33"/>
                  </a:xfrm>
                  <a:prstGeom prst="ellipse">
                    <a:avLst/>
                  </a:prstGeom>
                  <a:solidFill>
                    <a:srgbClr val="008000"/>
                  </a:solidFill>
                  <a:ln w="0">
                    <a:solidFill>
                      <a:srgbClr val="000000"/>
                    </a:solidFill>
                    <a:round/>
                    <a:headEnd/>
                    <a:tailEnd/>
                  </a:ln>
                </p:spPr>
                <p:txBody>
                  <a:bodyPr/>
                  <a:lstStyle/>
                  <a:p>
                    <a:endParaRPr lang="en-US"/>
                  </a:p>
                </p:txBody>
              </p:sp>
              <p:sp>
                <p:nvSpPr>
                  <p:cNvPr id="86672" name="Oval 70"/>
                  <p:cNvSpPr>
                    <a:spLocks noChangeArrowheads="1"/>
                  </p:cNvSpPr>
                  <p:nvPr/>
                </p:nvSpPr>
                <p:spPr bwMode="auto">
                  <a:xfrm>
                    <a:off x="330" y="1581"/>
                    <a:ext cx="35" cy="33"/>
                  </a:xfrm>
                  <a:prstGeom prst="ellipse">
                    <a:avLst/>
                  </a:prstGeom>
                  <a:noFill/>
                  <a:ln w="1588" cap="rnd">
                    <a:solidFill>
                      <a:srgbClr val="000000"/>
                    </a:solidFill>
                    <a:round/>
                    <a:headEnd/>
                    <a:tailEnd/>
                  </a:ln>
                </p:spPr>
                <p:txBody>
                  <a:bodyPr/>
                  <a:lstStyle/>
                  <a:p>
                    <a:endParaRPr lang="en-US"/>
                  </a:p>
                </p:txBody>
              </p:sp>
            </p:grpSp>
            <p:grpSp>
              <p:nvGrpSpPr>
                <p:cNvPr id="86662" name="Group 71"/>
                <p:cNvGrpSpPr>
                  <a:grpSpLocks/>
                </p:cNvGrpSpPr>
                <p:nvPr/>
              </p:nvGrpSpPr>
              <p:grpSpPr bwMode="auto">
                <a:xfrm>
                  <a:off x="311" y="1623"/>
                  <a:ext cx="73" cy="89"/>
                  <a:chOff x="311" y="1623"/>
                  <a:chExt cx="73" cy="89"/>
                </a:xfrm>
              </p:grpSpPr>
              <p:sp>
                <p:nvSpPr>
                  <p:cNvPr id="86663" name="Rectangle 72"/>
                  <p:cNvSpPr>
                    <a:spLocks noChangeArrowheads="1"/>
                  </p:cNvSpPr>
                  <p:nvPr/>
                </p:nvSpPr>
                <p:spPr bwMode="auto">
                  <a:xfrm>
                    <a:off x="325" y="1623"/>
                    <a:ext cx="47" cy="16"/>
                  </a:xfrm>
                  <a:prstGeom prst="rect">
                    <a:avLst/>
                  </a:prstGeom>
                  <a:solidFill>
                    <a:srgbClr val="008000"/>
                  </a:solidFill>
                  <a:ln w="9525">
                    <a:noFill/>
                    <a:miter lim="800000"/>
                    <a:headEnd/>
                    <a:tailEnd/>
                  </a:ln>
                </p:spPr>
                <p:txBody>
                  <a:bodyPr/>
                  <a:lstStyle/>
                  <a:p>
                    <a:endParaRPr lang="en-US"/>
                  </a:p>
                </p:txBody>
              </p:sp>
              <p:sp>
                <p:nvSpPr>
                  <p:cNvPr id="86664" name="Rectangle 73"/>
                  <p:cNvSpPr>
                    <a:spLocks noChangeArrowheads="1"/>
                  </p:cNvSpPr>
                  <p:nvPr/>
                </p:nvSpPr>
                <p:spPr bwMode="auto">
                  <a:xfrm>
                    <a:off x="311" y="1636"/>
                    <a:ext cx="73" cy="76"/>
                  </a:xfrm>
                  <a:prstGeom prst="rect">
                    <a:avLst/>
                  </a:prstGeom>
                  <a:solidFill>
                    <a:srgbClr val="008000"/>
                  </a:solidFill>
                  <a:ln w="9525">
                    <a:noFill/>
                    <a:miter lim="800000"/>
                    <a:headEnd/>
                    <a:tailEnd/>
                  </a:ln>
                </p:spPr>
                <p:txBody>
                  <a:bodyPr/>
                  <a:lstStyle/>
                  <a:p>
                    <a:endParaRPr lang="en-US"/>
                  </a:p>
                </p:txBody>
              </p:sp>
              <p:grpSp>
                <p:nvGrpSpPr>
                  <p:cNvPr id="86665" name="Group 74"/>
                  <p:cNvGrpSpPr>
                    <a:grpSpLocks/>
                  </p:cNvGrpSpPr>
                  <p:nvPr/>
                </p:nvGrpSpPr>
                <p:grpSpPr bwMode="auto">
                  <a:xfrm>
                    <a:off x="313" y="1625"/>
                    <a:ext cx="11" cy="12"/>
                    <a:chOff x="313" y="1625"/>
                    <a:chExt cx="11" cy="12"/>
                  </a:xfrm>
                </p:grpSpPr>
                <p:sp>
                  <p:nvSpPr>
                    <p:cNvPr id="86669" name="Freeform 75"/>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solidFill>
                      <a:srgbClr val="008000"/>
                    </a:solidFill>
                    <a:ln w="0">
                      <a:solidFill>
                        <a:srgbClr val="000000"/>
                      </a:solidFill>
                      <a:round/>
                      <a:headEnd/>
                      <a:tailEnd/>
                    </a:ln>
                  </p:spPr>
                  <p:txBody>
                    <a:bodyPr/>
                    <a:lstStyle/>
                    <a:p>
                      <a:endParaRPr lang="en-US"/>
                    </a:p>
                  </p:txBody>
                </p:sp>
                <p:sp>
                  <p:nvSpPr>
                    <p:cNvPr id="86670" name="Freeform 76"/>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6666" name="Group 77"/>
                  <p:cNvGrpSpPr>
                    <a:grpSpLocks/>
                  </p:cNvGrpSpPr>
                  <p:nvPr/>
                </p:nvGrpSpPr>
                <p:grpSpPr bwMode="auto">
                  <a:xfrm>
                    <a:off x="372" y="1625"/>
                    <a:ext cx="11" cy="12"/>
                    <a:chOff x="372" y="1625"/>
                    <a:chExt cx="11" cy="12"/>
                  </a:xfrm>
                </p:grpSpPr>
                <p:sp>
                  <p:nvSpPr>
                    <p:cNvPr id="86667" name="Freeform 78"/>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6668" name="Freeform 79"/>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sp>
            <p:nvSpPr>
              <p:cNvPr id="86633" name="Freeform 80"/>
              <p:cNvSpPr>
                <a:spLocks/>
              </p:cNvSpPr>
              <p:nvPr/>
            </p:nvSpPr>
            <p:spPr bwMode="auto">
              <a:xfrm>
                <a:off x="306" y="1583"/>
                <a:ext cx="484" cy="127"/>
              </a:xfrm>
              <a:custGeom>
                <a:avLst/>
                <a:gdLst>
                  <a:gd name="T0" fmla="*/ 0 w 484"/>
                  <a:gd name="T1" fmla="*/ 127 h 127"/>
                  <a:gd name="T2" fmla="*/ 172 w 484"/>
                  <a:gd name="T3" fmla="*/ 0 h 127"/>
                  <a:gd name="T4" fmla="*/ 304 w 484"/>
                  <a:gd name="T5" fmla="*/ 0 h 127"/>
                  <a:gd name="T6" fmla="*/ 484 w 484"/>
                  <a:gd name="T7" fmla="*/ 127 h 127"/>
                  <a:gd name="T8" fmla="*/ 0 w 484"/>
                  <a:gd name="T9" fmla="*/ 127 h 127"/>
                  <a:gd name="T10" fmla="*/ 0 60000 65536"/>
                  <a:gd name="T11" fmla="*/ 0 60000 65536"/>
                  <a:gd name="T12" fmla="*/ 0 60000 65536"/>
                  <a:gd name="T13" fmla="*/ 0 60000 65536"/>
                  <a:gd name="T14" fmla="*/ 0 60000 65536"/>
                  <a:gd name="T15" fmla="*/ 0 w 484"/>
                  <a:gd name="T16" fmla="*/ 0 h 127"/>
                  <a:gd name="T17" fmla="*/ 484 w 484"/>
                  <a:gd name="T18" fmla="*/ 127 h 127"/>
                </a:gdLst>
                <a:ahLst/>
                <a:cxnLst>
                  <a:cxn ang="T10">
                    <a:pos x="T0" y="T1"/>
                  </a:cxn>
                  <a:cxn ang="T11">
                    <a:pos x="T2" y="T3"/>
                  </a:cxn>
                  <a:cxn ang="T12">
                    <a:pos x="T4" y="T5"/>
                  </a:cxn>
                  <a:cxn ang="T13">
                    <a:pos x="T6" y="T7"/>
                  </a:cxn>
                  <a:cxn ang="T14">
                    <a:pos x="T8" y="T9"/>
                  </a:cxn>
                </a:cxnLst>
                <a:rect l="T15" t="T16" r="T17" b="T18"/>
                <a:pathLst>
                  <a:path w="484" h="127">
                    <a:moveTo>
                      <a:pt x="0" y="127"/>
                    </a:moveTo>
                    <a:lnTo>
                      <a:pt x="172" y="0"/>
                    </a:lnTo>
                    <a:lnTo>
                      <a:pt x="304" y="0"/>
                    </a:lnTo>
                    <a:lnTo>
                      <a:pt x="484" y="127"/>
                    </a:lnTo>
                    <a:lnTo>
                      <a:pt x="0" y="127"/>
                    </a:lnTo>
                    <a:close/>
                  </a:path>
                </a:pathLst>
              </a:custGeom>
              <a:solidFill>
                <a:srgbClr val="808080"/>
              </a:solidFill>
              <a:ln w="9525">
                <a:noFill/>
                <a:round/>
                <a:headEnd/>
                <a:tailEnd/>
              </a:ln>
            </p:spPr>
            <p:txBody>
              <a:bodyPr/>
              <a:lstStyle/>
              <a:p>
                <a:endParaRPr lang="en-US"/>
              </a:p>
            </p:txBody>
          </p:sp>
          <p:grpSp>
            <p:nvGrpSpPr>
              <p:cNvPr id="86634" name="Group 81"/>
              <p:cNvGrpSpPr>
                <a:grpSpLocks/>
              </p:cNvGrpSpPr>
              <p:nvPr/>
            </p:nvGrpSpPr>
            <p:grpSpPr bwMode="auto">
              <a:xfrm>
                <a:off x="447" y="1594"/>
                <a:ext cx="194" cy="133"/>
                <a:chOff x="447" y="1594"/>
                <a:chExt cx="194" cy="133"/>
              </a:xfrm>
            </p:grpSpPr>
            <p:grpSp>
              <p:nvGrpSpPr>
                <p:cNvPr id="86635" name="Group 82"/>
                <p:cNvGrpSpPr>
                  <a:grpSpLocks/>
                </p:cNvGrpSpPr>
                <p:nvPr/>
              </p:nvGrpSpPr>
              <p:grpSpPr bwMode="auto">
                <a:xfrm>
                  <a:off x="549" y="1594"/>
                  <a:ext cx="92" cy="133"/>
                  <a:chOff x="549" y="1594"/>
                  <a:chExt cx="92" cy="133"/>
                </a:xfrm>
              </p:grpSpPr>
              <p:grpSp>
                <p:nvGrpSpPr>
                  <p:cNvPr id="86649" name="Group 83"/>
                  <p:cNvGrpSpPr>
                    <a:grpSpLocks/>
                  </p:cNvGrpSpPr>
                  <p:nvPr/>
                </p:nvGrpSpPr>
                <p:grpSpPr bwMode="auto">
                  <a:xfrm>
                    <a:off x="572" y="1594"/>
                    <a:ext cx="45" cy="42"/>
                    <a:chOff x="572" y="1594"/>
                    <a:chExt cx="45" cy="42"/>
                  </a:xfrm>
                </p:grpSpPr>
                <p:sp>
                  <p:nvSpPr>
                    <p:cNvPr id="86659" name="Oval 84"/>
                    <p:cNvSpPr>
                      <a:spLocks noChangeArrowheads="1"/>
                    </p:cNvSpPr>
                    <p:nvPr/>
                  </p:nvSpPr>
                  <p:spPr bwMode="auto">
                    <a:xfrm>
                      <a:off x="572" y="1594"/>
                      <a:ext cx="45" cy="42"/>
                    </a:xfrm>
                    <a:prstGeom prst="ellipse">
                      <a:avLst/>
                    </a:prstGeom>
                    <a:solidFill>
                      <a:srgbClr val="008000"/>
                    </a:solidFill>
                    <a:ln w="0">
                      <a:solidFill>
                        <a:srgbClr val="000000"/>
                      </a:solidFill>
                      <a:round/>
                      <a:headEnd/>
                      <a:tailEnd/>
                    </a:ln>
                  </p:spPr>
                  <p:txBody>
                    <a:bodyPr/>
                    <a:lstStyle/>
                    <a:p>
                      <a:endParaRPr lang="en-US"/>
                    </a:p>
                  </p:txBody>
                </p:sp>
                <p:sp>
                  <p:nvSpPr>
                    <p:cNvPr id="86660" name="Oval 85"/>
                    <p:cNvSpPr>
                      <a:spLocks noChangeArrowheads="1"/>
                    </p:cNvSpPr>
                    <p:nvPr/>
                  </p:nvSpPr>
                  <p:spPr bwMode="auto">
                    <a:xfrm>
                      <a:off x="572" y="1594"/>
                      <a:ext cx="45" cy="42"/>
                    </a:xfrm>
                    <a:prstGeom prst="ellipse">
                      <a:avLst/>
                    </a:prstGeom>
                    <a:noFill/>
                    <a:ln w="1588" cap="rnd">
                      <a:solidFill>
                        <a:srgbClr val="000000"/>
                      </a:solidFill>
                      <a:round/>
                      <a:headEnd/>
                      <a:tailEnd/>
                    </a:ln>
                  </p:spPr>
                  <p:txBody>
                    <a:bodyPr/>
                    <a:lstStyle/>
                    <a:p>
                      <a:endParaRPr lang="en-US"/>
                    </a:p>
                  </p:txBody>
                </p:sp>
              </p:grpSp>
              <p:grpSp>
                <p:nvGrpSpPr>
                  <p:cNvPr id="86650" name="Group 86"/>
                  <p:cNvGrpSpPr>
                    <a:grpSpLocks/>
                  </p:cNvGrpSpPr>
                  <p:nvPr/>
                </p:nvGrpSpPr>
                <p:grpSpPr bwMode="auto">
                  <a:xfrm>
                    <a:off x="549" y="1646"/>
                    <a:ext cx="92" cy="81"/>
                    <a:chOff x="549" y="1646"/>
                    <a:chExt cx="92" cy="81"/>
                  </a:xfrm>
                </p:grpSpPr>
                <p:sp>
                  <p:nvSpPr>
                    <p:cNvPr id="86651" name="Rectangle 87"/>
                    <p:cNvSpPr>
                      <a:spLocks noChangeArrowheads="1"/>
                    </p:cNvSpPr>
                    <p:nvPr/>
                  </p:nvSpPr>
                  <p:spPr bwMode="auto">
                    <a:xfrm>
                      <a:off x="566" y="1646"/>
                      <a:ext cx="58" cy="18"/>
                    </a:xfrm>
                    <a:prstGeom prst="rect">
                      <a:avLst/>
                    </a:prstGeom>
                    <a:solidFill>
                      <a:srgbClr val="008000"/>
                    </a:solidFill>
                    <a:ln w="9525">
                      <a:noFill/>
                      <a:miter lim="800000"/>
                      <a:headEnd/>
                      <a:tailEnd/>
                    </a:ln>
                  </p:spPr>
                  <p:txBody>
                    <a:bodyPr/>
                    <a:lstStyle/>
                    <a:p>
                      <a:endParaRPr lang="en-US"/>
                    </a:p>
                  </p:txBody>
                </p:sp>
                <p:sp>
                  <p:nvSpPr>
                    <p:cNvPr id="86652" name="Rectangle 88"/>
                    <p:cNvSpPr>
                      <a:spLocks noChangeArrowheads="1"/>
                    </p:cNvSpPr>
                    <p:nvPr/>
                  </p:nvSpPr>
                  <p:spPr bwMode="auto">
                    <a:xfrm>
                      <a:off x="549" y="1663"/>
                      <a:ext cx="92" cy="64"/>
                    </a:xfrm>
                    <a:prstGeom prst="rect">
                      <a:avLst/>
                    </a:prstGeom>
                    <a:solidFill>
                      <a:srgbClr val="008000"/>
                    </a:solidFill>
                    <a:ln w="9525">
                      <a:noFill/>
                      <a:miter lim="800000"/>
                      <a:headEnd/>
                      <a:tailEnd/>
                    </a:ln>
                  </p:spPr>
                  <p:txBody>
                    <a:bodyPr/>
                    <a:lstStyle/>
                    <a:p>
                      <a:endParaRPr lang="en-US"/>
                    </a:p>
                  </p:txBody>
                </p:sp>
                <p:grpSp>
                  <p:nvGrpSpPr>
                    <p:cNvPr id="86653" name="Group 89"/>
                    <p:cNvGrpSpPr>
                      <a:grpSpLocks/>
                    </p:cNvGrpSpPr>
                    <p:nvPr/>
                  </p:nvGrpSpPr>
                  <p:grpSpPr bwMode="auto">
                    <a:xfrm>
                      <a:off x="549" y="1647"/>
                      <a:ext cx="15" cy="16"/>
                      <a:chOff x="549" y="1647"/>
                      <a:chExt cx="15" cy="16"/>
                    </a:xfrm>
                  </p:grpSpPr>
                  <p:sp>
                    <p:nvSpPr>
                      <p:cNvPr id="86657" name="Freeform 90"/>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6658" name="Freeform 91"/>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86654" name="Group 92"/>
                    <p:cNvGrpSpPr>
                      <a:grpSpLocks/>
                    </p:cNvGrpSpPr>
                    <p:nvPr/>
                  </p:nvGrpSpPr>
                  <p:grpSpPr bwMode="auto">
                    <a:xfrm>
                      <a:off x="625" y="1647"/>
                      <a:ext cx="16" cy="16"/>
                      <a:chOff x="625" y="1647"/>
                      <a:chExt cx="16" cy="16"/>
                    </a:xfrm>
                  </p:grpSpPr>
                  <p:sp>
                    <p:nvSpPr>
                      <p:cNvPr id="86655" name="Freeform 93"/>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6656" name="Freeform 94"/>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grpSp>
            </p:grpSp>
            <p:grpSp>
              <p:nvGrpSpPr>
                <p:cNvPr id="86636" name="Group 95"/>
                <p:cNvGrpSpPr>
                  <a:grpSpLocks/>
                </p:cNvGrpSpPr>
                <p:nvPr/>
              </p:nvGrpSpPr>
              <p:grpSpPr bwMode="auto">
                <a:xfrm>
                  <a:off x="447" y="1594"/>
                  <a:ext cx="91" cy="132"/>
                  <a:chOff x="447" y="1594"/>
                  <a:chExt cx="91" cy="132"/>
                </a:xfrm>
              </p:grpSpPr>
              <p:grpSp>
                <p:nvGrpSpPr>
                  <p:cNvPr id="86637" name="Group 96"/>
                  <p:cNvGrpSpPr>
                    <a:grpSpLocks/>
                  </p:cNvGrpSpPr>
                  <p:nvPr/>
                </p:nvGrpSpPr>
                <p:grpSpPr bwMode="auto">
                  <a:xfrm>
                    <a:off x="470" y="1594"/>
                    <a:ext cx="44" cy="39"/>
                    <a:chOff x="470" y="1594"/>
                    <a:chExt cx="44" cy="39"/>
                  </a:xfrm>
                </p:grpSpPr>
                <p:sp>
                  <p:nvSpPr>
                    <p:cNvPr id="86647" name="Oval 97"/>
                    <p:cNvSpPr>
                      <a:spLocks noChangeArrowheads="1"/>
                    </p:cNvSpPr>
                    <p:nvPr/>
                  </p:nvSpPr>
                  <p:spPr bwMode="auto">
                    <a:xfrm>
                      <a:off x="470" y="1594"/>
                      <a:ext cx="44" cy="39"/>
                    </a:xfrm>
                    <a:prstGeom prst="ellipse">
                      <a:avLst/>
                    </a:prstGeom>
                    <a:solidFill>
                      <a:srgbClr val="008080"/>
                    </a:solidFill>
                    <a:ln w="0">
                      <a:solidFill>
                        <a:srgbClr val="000000"/>
                      </a:solidFill>
                      <a:round/>
                      <a:headEnd/>
                      <a:tailEnd/>
                    </a:ln>
                  </p:spPr>
                  <p:txBody>
                    <a:bodyPr/>
                    <a:lstStyle/>
                    <a:p>
                      <a:endParaRPr lang="en-US"/>
                    </a:p>
                  </p:txBody>
                </p:sp>
                <p:sp>
                  <p:nvSpPr>
                    <p:cNvPr id="86648" name="Oval 98"/>
                    <p:cNvSpPr>
                      <a:spLocks noChangeArrowheads="1"/>
                    </p:cNvSpPr>
                    <p:nvPr/>
                  </p:nvSpPr>
                  <p:spPr bwMode="auto">
                    <a:xfrm>
                      <a:off x="470" y="1594"/>
                      <a:ext cx="44" cy="39"/>
                    </a:xfrm>
                    <a:prstGeom prst="ellipse">
                      <a:avLst/>
                    </a:prstGeom>
                    <a:noFill/>
                    <a:ln w="1588" cap="rnd">
                      <a:solidFill>
                        <a:srgbClr val="000000"/>
                      </a:solidFill>
                      <a:round/>
                      <a:headEnd/>
                      <a:tailEnd/>
                    </a:ln>
                  </p:spPr>
                  <p:txBody>
                    <a:bodyPr/>
                    <a:lstStyle/>
                    <a:p>
                      <a:endParaRPr lang="en-US"/>
                    </a:p>
                  </p:txBody>
                </p:sp>
              </p:grpSp>
              <p:grpSp>
                <p:nvGrpSpPr>
                  <p:cNvPr id="86638" name="Group 99"/>
                  <p:cNvGrpSpPr>
                    <a:grpSpLocks/>
                  </p:cNvGrpSpPr>
                  <p:nvPr/>
                </p:nvGrpSpPr>
                <p:grpSpPr bwMode="auto">
                  <a:xfrm>
                    <a:off x="447" y="1644"/>
                    <a:ext cx="91" cy="82"/>
                    <a:chOff x="447" y="1644"/>
                    <a:chExt cx="91" cy="82"/>
                  </a:xfrm>
                </p:grpSpPr>
                <p:sp>
                  <p:nvSpPr>
                    <p:cNvPr id="86639" name="Rectangle 100"/>
                    <p:cNvSpPr>
                      <a:spLocks noChangeArrowheads="1"/>
                    </p:cNvSpPr>
                    <p:nvPr/>
                  </p:nvSpPr>
                  <p:spPr bwMode="auto">
                    <a:xfrm>
                      <a:off x="464" y="1644"/>
                      <a:ext cx="58" cy="19"/>
                    </a:xfrm>
                    <a:prstGeom prst="rect">
                      <a:avLst/>
                    </a:prstGeom>
                    <a:solidFill>
                      <a:srgbClr val="008080"/>
                    </a:solidFill>
                    <a:ln w="9525">
                      <a:noFill/>
                      <a:miter lim="800000"/>
                      <a:headEnd/>
                      <a:tailEnd/>
                    </a:ln>
                  </p:spPr>
                  <p:txBody>
                    <a:bodyPr/>
                    <a:lstStyle/>
                    <a:p>
                      <a:endParaRPr lang="en-US"/>
                    </a:p>
                  </p:txBody>
                </p:sp>
                <p:sp>
                  <p:nvSpPr>
                    <p:cNvPr id="86640" name="Rectangle 101"/>
                    <p:cNvSpPr>
                      <a:spLocks noChangeArrowheads="1"/>
                    </p:cNvSpPr>
                    <p:nvPr/>
                  </p:nvSpPr>
                  <p:spPr bwMode="auto">
                    <a:xfrm>
                      <a:off x="447" y="1661"/>
                      <a:ext cx="91" cy="65"/>
                    </a:xfrm>
                    <a:prstGeom prst="rect">
                      <a:avLst/>
                    </a:prstGeom>
                    <a:solidFill>
                      <a:srgbClr val="008080"/>
                    </a:solidFill>
                    <a:ln w="9525">
                      <a:noFill/>
                      <a:miter lim="800000"/>
                      <a:headEnd/>
                      <a:tailEnd/>
                    </a:ln>
                  </p:spPr>
                  <p:txBody>
                    <a:bodyPr/>
                    <a:lstStyle/>
                    <a:p>
                      <a:endParaRPr lang="en-US"/>
                    </a:p>
                  </p:txBody>
                </p:sp>
                <p:grpSp>
                  <p:nvGrpSpPr>
                    <p:cNvPr id="86641" name="Group 102"/>
                    <p:cNvGrpSpPr>
                      <a:grpSpLocks/>
                    </p:cNvGrpSpPr>
                    <p:nvPr/>
                  </p:nvGrpSpPr>
                  <p:grpSpPr bwMode="auto">
                    <a:xfrm>
                      <a:off x="447" y="1646"/>
                      <a:ext cx="14" cy="15"/>
                      <a:chOff x="447" y="1646"/>
                      <a:chExt cx="14" cy="15"/>
                    </a:xfrm>
                  </p:grpSpPr>
                  <p:sp>
                    <p:nvSpPr>
                      <p:cNvPr id="86645" name="Freeform 103"/>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6646" name="Freeform 104"/>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86642" name="Group 105"/>
                    <p:cNvGrpSpPr>
                      <a:grpSpLocks/>
                    </p:cNvGrpSpPr>
                    <p:nvPr/>
                  </p:nvGrpSpPr>
                  <p:grpSpPr bwMode="auto">
                    <a:xfrm>
                      <a:off x="523" y="1646"/>
                      <a:ext cx="14" cy="15"/>
                      <a:chOff x="523" y="1646"/>
                      <a:chExt cx="14" cy="15"/>
                    </a:xfrm>
                  </p:grpSpPr>
                  <p:sp>
                    <p:nvSpPr>
                      <p:cNvPr id="86643" name="Freeform 106"/>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6644" name="Freeform 107"/>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grpSp>
            </p:grpSp>
          </p:grpSp>
        </p:grpSp>
        <p:grpSp>
          <p:nvGrpSpPr>
            <p:cNvPr id="74765" name="Group 108"/>
            <p:cNvGrpSpPr>
              <a:grpSpLocks/>
            </p:cNvGrpSpPr>
            <p:nvPr/>
          </p:nvGrpSpPr>
          <p:grpSpPr bwMode="auto">
            <a:xfrm>
              <a:off x="866" y="1583"/>
              <a:ext cx="854" cy="245"/>
              <a:chOff x="866" y="1495"/>
              <a:chExt cx="854" cy="245"/>
            </a:xfrm>
          </p:grpSpPr>
          <p:grpSp>
            <p:nvGrpSpPr>
              <p:cNvPr id="86554" name="Group 109"/>
              <p:cNvGrpSpPr>
                <a:grpSpLocks/>
              </p:cNvGrpSpPr>
              <p:nvPr/>
            </p:nvGrpSpPr>
            <p:grpSpPr bwMode="auto">
              <a:xfrm>
                <a:off x="866" y="1642"/>
                <a:ext cx="66" cy="28"/>
                <a:chOff x="866" y="1642"/>
                <a:chExt cx="66" cy="28"/>
              </a:xfrm>
            </p:grpSpPr>
            <p:sp>
              <p:nvSpPr>
                <p:cNvPr id="86620" name="Line 110"/>
                <p:cNvSpPr>
                  <a:spLocks noChangeShapeType="1"/>
                </p:cNvSpPr>
                <p:nvPr/>
              </p:nvSpPr>
              <p:spPr bwMode="auto">
                <a:xfrm>
                  <a:off x="869" y="1644"/>
                  <a:ext cx="1" cy="10"/>
                </a:xfrm>
                <a:prstGeom prst="line">
                  <a:avLst/>
                </a:prstGeom>
                <a:noFill/>
                <a:ln w="12700" cap="rnd">
                  <a:solidFill>
                    <a:srgbClr val="000000"/>
                  </a:solidFill>
                  <a:round/>
                  <a:headEnd/>
                  <a:tailEnd/>
                </a:ln>
              </p:spPr>
              <p:txBody>
                <a:bodyPr/>
                <a:lstStyle/>
                <a:p>
                  <a:endParaRPr lang="en-US"/>
                </a:p>
              </p:txBody>
            </p:sp>
            <p:sp>
              <p:nvSpPr>
                <p:cNvPr id="86621" name="Freeform 111"/>
                <p:cNvSpPr>
                  <a:spLocks/>
                </p:cNvSpPr>
                <p:nvPr/>
              </p:nvSpPr>
              <p:spPr bwMode="auto">
                <a:xfrm>
                  <a:off x="866" y="1654"/>
                  <a:ext cx="62" cy="16"/>
                </a:xfrm>
                <a:custGeom>
                  <a:avLst/>
                  <a:gdLst>
                    <a:gd name="T0" fmla="*/ 0 w 62"/>
                    <a:gd name="T1" fmla="*/ 0 h 16"/>
                    <a:gd name="T2" fmla="*/ 3 w 62"/>
                    <a:gd name="T3" fmla="*/ 0 h 16"/>
                    <a:gd name="T4" fmla="*/ 62 w 62"/>
                    <a:gd name="T5" fmla="*/ 11 h 16"/>
                    <a:gd name="T6" fmla="*/ 62 w 62"/>
                    <a:gd name="T7" fmla="*/ 16 h 16"/>
                    <a:gd name="T8" fmla="*/ 57 w 62"/>
                    <a:gd name="T9" fmla="*/ 16 h 16"/>
                    <a:gd name="T10" fmla="*/ 57 w 62"/>
                    <a:gd name="T11" fmla="*/ 11 h 16"/>
                    <a:gd name="T12" fmla="*/ 0 w 62"/>
                    <a:gd name="T13" fmla="*/ 0 h 16"/>
                    <a:gd name="T14" fmla="*/ 0 60000 65536"/>
                    <a:gd name="T15" fmla="*/ 0 60000 65536"/>
                    <a:gd name="T16" fmla="*/ 0 60000 65536"/>
                    <a:gd name="T17" fmla="*/ 0 60000 65536"/>
                    <a:gd name="T18" fmla="*/ 0 60000 65536"/>
                    <a:gd name="T19" fmla="*/ 0 60000 65536"/>
                    <a:gd name="T20" fmla="*/ 0 60000 65536"/>
                    <a:gd name="T21" fmla="*/ 0 w 62"/>
                    <a:gd name="T22" fmla="*/ 0 h 16"/>
                    <a:gd name="T23" fmla="*/ 62 w 6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6">
                      <a:moveTo>
                        <a:pt x="0" y="0"/>
                      </a:moveTo>
                      <a:lnTo>
                        <a:pt x="3" y="0"/>
                      </a:lnTo>
                      <a:lnTo>
                        <a:pt x="62" y="11"/>
                      </a:lnTo>
                      <a:lnTo>
                        <a:pt x="62" y="16"/>
                      </a:lnTo>
                      <a:lnTo>
                        <a:pt x="57" y="16"/>
                      </a:lnTo>
                      <a:lnTo>
                        <a:pt x="57" y="11"/>
                      </a:lnTo>
                      <a:lnTo>
                        <a:pt x="0" y="0"/>
                      </a:lnTo>
                      <a:close/>
                    </a:path>
                  </a:pathLst>
                </a:custGeom>
                <a:solidFill>
                  <a:srgbClr val="F4F4F4"/>
                </a:solidFill>
                <a:ln w="9525">
                  <a:noFill/>
                  <a:round/>
                  <a:headEnd/>
                  <a:tailEnd/>
                </a:ln>
              </p:spPr>
              <p:txBody>
                <a:bodyPr/>
                <a:lstStyle/>
                <a:p>
                  <a:endParaRPr lang="en-US"/>
                </a:p>
              </p:txBody>
            </p:sp>
            <p:sp>
              <p:nvSpPr>
                <p:cNvPr id="86622" name="Freeform 112"/>
                <p:cNvSpPr>
                  <a:spLocks/>
                </p:cNvSpPr>
                <p:nvPr/>
              </p:nvSpPr>
              <p:spPr bwMode="auto">
                <a:xfrm>
                  <a:off x="867" y="1642"/>
                  <a:ext cx="65" cy="26"/>
                </a:xfrm>
                <a:custGeom>
                  <a:avLst/>
                  <a:gdLst>
                    <a:gd name="T0" fmla="*/ 54 w 65"/>
                    <a:gd name="T1" fmla="*/ 0 h 26"/>
                    <a:gd name="T2" fmla="*/ 0 w 65"/>
                    <a:gd name="T3" fmla="*/ 2 h 26"/>
                    <a:gd name="T4" fmla="*/ 65 w 65"/>
                    <a:gd name="T5" fmla="*/ 11 h 26"/>
                    <a:gd name="T6" fmla="*/ 65 w 65"/>
                    <a:gd name="T7" fmla="*/ 26 h 26"/>
                    <a:gd name="T8" fmla="*/ 0 60000 65536"/>
                    <a:gd name="T9" fmla="*/ 0 60000 65536"/>
                    <a:gd name="T10" fmla="*/ 0 60000 65536"/>
                    <a:gd name="T11" fmla="*/ 0 60000 65536"/>
                    <a:gd name="T12" fmla="*/ 0 w 65"/>
                    <a:gd name="T13" fmla="*/ 0 h 26"/>
                    <a:gd name="T14" fmla="*/ 65 w 65"/>
                    <a:gd name="T15" fmla="*/ 26 h 26"/>
                  </a:gdLst>
                  <a:ahLst/>
                  <a:cxnLst>
                    <a:cxn ang="T8">
                      <a:pos x="T0" y="T1"/>
                    </a:cxn>
                    <a:cxn ang="T9">
                      <a:pos x="T2" y="T3"/>
                    </a:cxn>
                    <a:cxn ang="T10">
                      <a:pos x="T4" y="T5"/>
                    </a:cxn>
                    <a:cxn ang="T11">
                      <a:pos x="T6" y="T7"/>
                    </a:cxn>
                  </a:cxnLst>
                  <a:rect l="T12" t="T13" r="T14" b="T15"/>
                  <a:pathLst>
                    <a:path w="65" h="26">
                      <a:moveTo>
                        <a:pt x="54" y="0"/>
                      </a:moveTo>
                      <a:lnTo>
                        <a:pt x="0" y="2"/>
                      </a:lnTo>
                      <a:lnTo>
                        <a:pt x="65" y="11"/>
                      </a:lnTo>
                      <a:lnTo>
                        <a:pt x="65" y="26"/>
                      </a:lnTo>
                    </a:path>
                  </a:pathLst>
                </a:custGeom>
                <a:noFill/>
                <a:ln w="12700" cap="rnd">
                  <a:solidFill>
                    <a:srgbClr val="000000"/>
                  </a:solidFill>
                  <a:round/>
                  <a:headEnd/>
                  <a:tailEnd/>
                </a:ln>
              </p:spPr>
              <p:txBody>
                <a:bodyPr/>
                <a:lstStyle/>
                <a:p>
                  <a:endParaRPr lang="en-US"/>
                </a:p>
              </p:txBody>
            </p:sp>
            <p:sp>
              <p:nvSpPr>
                <p:cNvPr id="86623" name="Line 113"/>
                <p:cNvSpPr>
                  <a:spLocks noChangeShapeType="1"/>
                </p:cNvSpPr>
                <p:nvPr/>
              </p:nvSpPr>
              <p:spPr bwMode="auto">
                <a:xfrm>
                  <a:off x="898" y="1649"/>
                  <a:ext cx="2" cy="12"/>
                </a:xfrm>
                <a:prstGeom prst="line">
                  <a:avLst/>
                </a:prstGeom>
                <a:noFill/>
                <a:ln w="12700" cap="rnd">
                  <a:solidFill>
                    <a:srgbClr val="000000"/>
                  </a:solidFill>
                  <a:round/>
                  <a:headEnd/>
                  <a:tailEnd/>
                </a:ln>
              </p:spPr>
              <p:txBody>
                <a:bodyPr/>
                <a:lstStyle/>
                <a:p>
                  <a:endParaRPr lang="en-US"/>
                </a:p>
              </p:txBody>
            </p:sp>
            <p:sp>
              <p:nvSpPr>
                <p:cNvPr id="86624" name="Line 114"/>
                <p:cNvSpPr>
                  <a:spLocks noChangeShapeType="1"/>
                </p:cNvSpPr>
                <p:nvPr/>
              </p:nvSpPr>
              <p:spPr bwMode="auto">
                <a:xfrm>
                  <a:off x="890" y="1644"/>
                  <a:ext cx="1" cy="10"/>
                </a:xfrm>
                <a:prstGeom prst="line">
                  <a:avLst/>
                </a:prstGeom>
                <a:noFill/>
                <a:ln w="12700" cap="rnd">
                  <a:solidFill>
                    <a:srgbClr val="000000"/>
                  </a:solidFill>
                  <a:round/>
                  <a:headEnd/>
                  <a:tailEnd/>
                </a:ln>
              </p:spPr>
              <p:txBody>
                <a:bodyPr/>
                <a:lstStyle/>
                <a:p>
                  <a:endParaRPr lang="en-US"/>
                </a:p>
              </p:txBody>
            </p:sp>
            <p:sp>
              <p:nvSpPr>
                <p:cNvPr id="86625" name="Line 115"/>
                <p:cNvSpPr>
                  <a:spLocks noChangeShapeType="1"/>
                </p:cNvSpPr>
                <p:nvPr/>
              </p:nvSpPr>
              <p:spPr bwMode="auto">
                <a:xfrm>
                  <a:off x="880" y="1647"/>
                  <a:ext cx="1" cy="11"/>
                </a:xfrm>
                <a:prstGeom prst="line">
                  <a:avLst/>
                </a:prstGeom>
                <a:noFill/>
                <a:ln w="12700" cap="rnd">
                  <a:solidFill>
                    <a:srgbClr val="000000"/>
                  </a:solidFill>
                  <a:round/>
                  <a:headEnd/>
                  <a:tailEnd/>
                </a:ln>
              </p:spPr>
              <p:txBody>
                <a:bodyPr/>
                <a:lstStyle/>
                <a:p>
                  <a:endParaRPr lang="en-US"/>
                </a:p>
              </p:txBody>
            </p:sp>
            <p:sp>
              <p:nvSpPr>
                <p:cNvPr id="86626" name="Line 116"/>
                <p:cNvSpPr>
                  <a:spLocks noChangeShapeType="1"/>
                </p:cNvSpPr>
                <p:nvPr/>
              </p:nvSpPr>
              <p:spPr bwMode="auto">
                <a:xfrm>
                  <a:off x="908" y="1643"/>
                  <a:ext cx="1" cy="10"/>
                </a:xfrm>
                <a:prstGeom prst="line">
                  <a:avLst/>
                </a:prstGeom>
                <a:noFill/>
                <a:ln w="12700" cap="rnd">
                  <a:solidFill>
                    <a:srgbClr val="000000"/>
                  </a:solidFill>
                  <a:round/>
                  <a:headEnd/>
                  <a:tailEnd/>
                </a:ln>
              </p:spPr>
              <p:txBody>
                <a:bodyPr/>
                <a:lstStyle/>
                <a:p>
                  <a:endParaRPr lang="en-US"/>
                </a:p>
              </p:txBody>
            </p:sp>
          </p:grpSp>
          <p:grpSp>
            <p:nvGrpSpPr>
              <p:cNvPr id="86555" name="Group 117"/>
              <p:cNvGrpSpPr>
                <a:grpSpLocks/>
              </p:cNvGrpSpPr>
              <p:nvPr/>
            </p:nvGrpSpPr>
            <p:grpSpPr bwMode="auto">
              <a:xfrm>
                <a:off x="866" y="1653"/>
                <a:ext cx="854" cy="87"/>
                <a:chOff x="866" y="1653"/>
                <a:chExt cx="854" cy="87"/>
              </a:xfrm>
            </p:grpSpPr>
            <p:sp>
              <p:nvSpPr>
                <p:cNvPr id="86617" name="Freeform 118"/>
                <p:cNvSpPr>
                  <a:spLocks/>
                </p:cNvSpPr>
                <p:nvPr/>
              </p:nvSpPr>
              <p:spPr bwMode="auto">
                <a:xfrm>
                  <a:off x="866" y="1653"/>
                  <a:ext cx="227" cy="24"/>
                </a:xfrm>
                <a:custGeom>
                  <a:avLst/>
                  <a:gdLst>
                    <a:gd name="T0" fmla="*/ 226 w 227"/>
                    <a:gd name="T1" fmla="*/ 19 h 24"/>
                    <a:gd name="T2" fmla="*/ 52 w 227"/>
                    <a:gd name="T3" fmla="*/ 0 h 24"/>
                    <a:gd name="T4" fmla="*/ 0 w 227"/>
                    <a:gd name="T5" fmla="*/ 1 h 24"/>
                    <a:gd name="T6" fmla="*/ 0 w 227"/>
                    <a:gd name="T7" fmla="*/ 4 h 24"/>
                    <a:gd name="T8" fmla="*/ 64 w 227"/>
                    <a:gd name="T9" fmla="*/ 14 h 24"/>
                    <a:gd name="T10" fmla="*/ 153 w 227"/>
                    <a:gd name="T11" fmla="*/ 14 h 24"/>
                    <a:gd name="T12" fmla="*/ 227 w 227"/>
                    <a:gd name="T13" fmla="*/ 24 h 24"/>
                    <a:gd name="T14" fmla="*/ 226 w 227"/>
                    <a:gd name="T15" fmla="*/ 19 h 24"/>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24"/>
                    <a:gd name="T26" fmla="*/ 227 w 2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24">
                      <a:moveTo>
                        <a:pt x="226" y="19"/>
                      </a:moveTo>
                      <a:lnTo>
                        <a:pt x="52" y="0"/>
                      </a:lnTo>
                      <a:lnTo>
                        <a:pt x="0" y="1"/>
                      </a:lnTo>
                      <a:lnTo>
                        <a:pt x="0" y="4"/>
                      </a:lnTo>
                      <a:lnTo>
                        <a:pt x="64" y="14"/>
                      </a:lnTo>
                      <a:lnTo>
                        <a:pt x="153" y="14"/>
                      </a:lnTo>
                      <a:lnTo>
                        <a:pt x="227" y="24"/>
                      </a:lnTo>
                      <a:lnTo>
                        <a:pt x="226" y="19"/>
                      </a:lnTo>
                      <a:close/>
                    </a:path>
                  </a:pathLst>
                </a:custGeom>
                <a:solidFill>
                  <a:srgbClr val="E0E0E0"/>
                </a:solidFill>
                <a:ln w="9525">
                  <a:noFill/>
                  <a:round/>
                  <a:headEnd/>
                  <a:tailEnd/>
                </a:ln>
              </p:spPr>
              <p:txBody>
                <a:bodyPr/>
                <a:lstStyle/>
                <a:p>
                  <a:endParaRPr lang="en-US"/>
                </a:p>
              </p:txBody>
            </p:sp>
            <p:sp>
              <p:nvSpPr>
                <p:cNvPr id="86618" name="Freeform 119"/>
                <p:cNvSpPr>
                  <a:spLocks/>
                </p:cNvSpPr>
                <p:nvPr/>
              </p:nvSpPr>
              <p:spPr bwMode="auto">
                <a:xfrm>
                  <a:off x="1100" y="1678"/>
                  <a:ext cx="272" cy="15"/>
                </a:xfrm>
                <a:custGeom>
                  <a:avLst/>
                  <a:gdLst>
                    <a:gd name="T0" fmla="*/ 0 w 272"/>
                    <a:gd name="T1" fmla="*/ 0 h 15"/>
                    <a:gd name="T2" fmla="*/ 57 w 272"/>
                    <a:gd name="T3" fmla="*/ 8 h 15"/>
                    <a:gd name="T4" fmla="*/ 192 w 272"/>
                    <a:gd name="T5" fmla="*/ 1 h 15"/>
                    <a:gd name="T6" fmla="*/ 272 w 272"/>
                    <a:gd name="T7" fmla="*/ 11 h 15"/>
                    <a:gd name="T8" fmla="*/ 272 w 272"/>
                    <a:gd name="T9" fmla="*/ 15 h 15"/>
                    <a:gd name="T10" fmla="*/ 192 w 272"/>
                    <a:gd name="T11" fmla="*/ 6 h 15"/>
                    <a:gd name="T12" fmla="*/ 55 w 272"/>
                    <a:gd name="T13" fmla="*/ 14 h 15"/>
                    <a:gd name="T14" fmla="*/ 0 w 272"/>
                    <a:gd name="T15" fmla="*/ 4 h 15"/>
                    <a:gd name="T16" fmla="*/ 0 w 27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15"/>
                    <a:gd name="T29" fmla="*/ 272 w 27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15">
                      <a:moveTo>
                        <a:pt x="0" y="0"/>
                      </a:moveTo>
                      <a:lnTo>
                        <a:pt x="57" y="8"/>
                      </a:lnTo>
                      <a:lnTo>
                        <a:pt x="192" y="1"/>
                      </a:lnTo>
                      <a:lnTo>
                        <a:pt x="272" y="11"/>
                      </a:lnTo>
                      <a:lnTo>
                        <a:pt x="272" y="15"/>
                      </a:lnTo>
                      <a:lnTo>
                        <a:pt x="192" y="6"/>
                      </a:lnTo>
                      <a:lnTo>
                        <a:pt x="55" y="14"/>
                      </a:lnTo>
                      <a:lnTo>
                        <a:pt x="0" y="4"/>
                      </a:lnTo>
                      <a:lnTo>
                        <a:pt x="0" y="0"/>
                      </a:lnTo>
                      <a:close/>
                    </a:path>
                  </a:pathLst>
                </a:custGeom>
                <a:solidFill>
                  <a:srgbClr val="E0E0E0"/>
                </a:solidFill>
                <a:ln w="9525">
                  <a:noFill/>
                  <a:round/>
                  <a:headEnd/>
                  <a:tailEnd/>
                </a:ln>
              </p:spPr>
              <p:txBody>
                <a:bodyPr/>
                <a:lstStyle/>
                <a:p>
                  <a:endParaRPr lang="en-US"/>
                </a:p>
              </p:txBody>
            </p:sp>
            <p:sp>
              <p:nvSpPr>
                <p:cNvPr id="86619" name="Freeform 120"/>
                <p:cNvSpPr>
                  <a:spLocks/>
                </p:cNvSpPr>
                <p:nvPr/>
              </p:nvSpPr>
              <p:spPr bwMode="auto">
                <a:xfrm>
                  <a:off x="1218" y="1657"/>
                  <a:ext cx="502" cy="83"/>
                </a:xfrm>
                <a:custGeom>
                  <a:avLst/>
                  <a:gdLst>
                    <a:gd name="T0" fmla="*/ 389 w 502"/>
                    <a:gd name="T1" fmla="*/ 7 h 83"/>
                    <a:gd name="T2" fmla="*/ 323 w 502"/>
                    <a:gd name="T3" fmla="*/ 14 h 83"/>
                    <a:gd name="T4" fmla="*/ 299 w 502"/>
                    <a:gd name="T5" fmla="*/ 8 h 83"/>
                    <a:gd name="T6" fmla="*/ 278 w 502"/>
                    <a:gd name="T7" fmla="*/ 11 h 83"/>
                    <a:gd name="T8" fmla="*/ 299 w 502"/>
                    <a:gd name="T9" fmla="*/ 17 h 83"/>
                    <a:gd name="T10" fmla="*/ 21 w 502"/>
                    <a:gd name="T11" fmla="*/ 45 h 83"/>
                    <a:gd name="T12" fmla="*/ 0 w 502"/>
                    <a:gd name="T13" fmla="*/ 42 h 83"/>
                    <a:gd name="T14" fmla="*/ 0 w 502"/>
                    <a:gd name="T15" fmla="*/ 48 h 83"/>
                    <a:gd name="T16" fmla="*/ 105 w 502"/>
                    <a:gd name="T17" fmla="*/ 69 h 83"/>
                    <a:gd name="T18" fmla="*/ 154 w 502"/>
                    <a:gd name="T19" fmla="*/ 77 h 83"/>
                    <a:gd name="T20" fmla="*/ 185 w 502"/>
                    <a:gd name="T21" fmla="*/ 81 h 83"/>
                    <a:gd name="T22" fmla="*/ 199 w 502"/>
                    <a:gd name="T23" fmla="*/ 83 h 83"/>
                    <a:gd name="T24" fmla="*/ 214 w 502"/>
                    <a:gd name="T25" fmla="*/ 83 h 83"/>
                    <a:gd name="T26" fmla="*/ 231 w 502"/>
                    <a:gd name="T27" fmla="*/ 83 h 83"/>
                    <a:gd name="T28" fmla="*/ 250 w 502"/>
                    <a:gd name="T29" fmla="*/ 81 h 83"/>
                    <a:gd name="T30" fmla="*/ 273 w 502"/>
                    <a:gd name="T31" fmla="*/ 77 h 83"/>
                    <a:gd name="T32" fmla="*/ 273 w 502"/>
                    <a:gd name="T33" fmla="*/ 70 h 83"/>
                    <a:gd name="T34" fmla="*/ 249 w 502"/>
                    <a:gd name="T35" fmla="*/ 74 h 83"/>
                    <a:gd name="T36" fmla="*/ 227 w 502"/>
                    <a:gd name="T37" fmla="*/ 77 h 83"/>
                    <a:gd name="T38" fmla="*/ 187 w 502"/>
                    <a:gd name="T39" fmla="*/ 74 h 83"/>
                    <a:gd name="T40" fmla="*/ 165 w 502"/>
                    <a:gd name="T41" fmla="*/ 71 h 83"/>
                    <a:gd name="T42" fmla="*/ 148 w 502"/>
                    <a:gd name="T43" fmla="*/ 67 h 83"/>
                    <a:gd name="T44" fmla="*/ 63 w 502"/>
                    <a:gd name="T45" fmla="*/ 53 h 83"/>
                    <a:gd name="T46" fmla="*/ 455 w 502"/>
                    <a:gd name="T47" fmla="*/ 4 h 83"/>
                    <a:gd name="T48" fmla="*/ 481 w 502"/>
                    <a:gd name="T49" fmla="*/ 6 h 83"/>
                    <a:gd name="T50" fmla="*/ 491 w 502"/>
                    <a:gd name="T51" fmla="*/ 4 h 83"/>
                    <a:gd name="T52" fmla="*/ 502 w 502"/>
                    <a:gd name="T53" fmla="*/ 3 h 83"/>
                    <a:gd name="T54" fmla="*/ 502 w 502"/>
                    <a:gd name="T55" fmla="*/ 0 h 83"/>
                    <a:gd name="T56" fmla="*/ 496 w 502"/>
                    <a:gd name="T57" fmla="*/ 3 h 83"/>
                    <a:gd name="T58" fmla="*/ 481 w 502"/>
                    <a:gd name="T59" fmla="*/ 3 h 83"/>
                    <a:gd name="T60" fmla="*/ 454 w 502"/>
                    <a:gd name="T61" fmla="*/ 0 h 83"/>
                    <a:gd name="T62" fmla="*/ 389 w 502"/>
                    <a:gd name="T63" fmla="*/ 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83"/>
                    <a:gd name="T98" fmla="*/ 502 w 50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83">
                      <a:moveTo>
                        <a:pt x="389" y="7"/>
                      </a:moveTo>
                      <a:lnTo>
                        <a:pt x="323" y="14"/>
                      </a:lnTo>
                      <a:lnTo>
                        <a:pt x="299" y="8"/>
                      </a:lnTo>
                      <a:lnTo>
                        <a:pt x="278" y="11"/>
                      </a:lnTo>
                      <a:lnTo>
                        <a:pt x="299" y="17"/>
                      </a:lnTo>
                      <a:lnTo>
                        <a:pt x="21" y="45"/>
                      </a:lnTo>
                      <a:lnTo>
                        <a:pt x="0" y="42"/>
                      </a:lnTo>
                      <a:lnTo>
                        <a:pt x="0" y="48"/>
                      </a:lnTo>
                      <a:lnTo>
                        <a:pt x="105" y="69"/>
                      </a:lnTo>
                      <a:lnTo>
                        <a:pt x="154" y="77"/>
                      </a:lnTo>
                      <a:lnTo>
                        <a:pt x="185" y="81"/>
                      </a:lnTo>
                      <a:lnTo>
                        <a:pt x="199" y="83"/>
                      </a:lnTo>
                      <a:lnTo>
                        <a:pt x="214" y="83"/>
                      </a:lnTo>
                      <a:lnTo>
                        <a:pt x="231" y="83"/>
                      </a:lnTo>
                      <a:lnTo>
                        <a:pt x="250" y="81"/>
                      </a:lnTo>
                      <a:lnTo>
                        <a:pt x="273" y="77"/>
                      </a:lnTo>
                      <a:lnTo>
                        <a:pt x="273" y="70"/>
                      </a:lnTo>
                      <a:lnTo>
                        <a:pt x="249" y="74"/>
                      </a:lnTo>
                      <a:lnTo>
                        <a:pt x="227" y="77"/>
                      </a:lnTo>
                      <a:lnTo>
                        <a:pt x="187" y="74"/>
                      </a:lnTo>
                      <a:lnTo>
                        <a:pt x="165" y="71"/>
                      </a:lnTo>
                      <a:lnTo>
                        <a:pt x="148" y="67"/>
                      </a:lnTo>
                      <a:lnTo>
                        <a:pt x="63" y="53"/>
                      </a:lnTo>
                      <a:lnTo>
                        <a:pt x="455" y="4"/>
                      </a:lnTo>
                      <a:lnTo>
                        <a:pt x="481" y="6"/>
                      </a:lnTo>
                      <a:lnTo>
                        <a:pt x="491" y="4"/>
                      </a:lnTo>
                      <a:lnTo>
                        <a:pt x="502" y="3"/>
                      </a:lnTo>
                      <a:lnTo>
                        <a:pt x="502" y="0"/>
                      </a:lnTo>
                      <a:lnTo>
                        <a:pt x="496" y="3"/>
                      </a:lnTo>
                      <a:lnTo>
                        <a:pt x="481" y="3"/>
                      </a:lnTo>
                      <a:lnTo>
                        <a:pt x="454" y="0"/>
                      </a:lnTo>
                      <a:lnTo>
                        <a:pt x="389" y="7"/>
                      </a:lnTo>
                      <a:close/>
                    </a:path>
                  </a:pathLst>
                </a:custGeom>
                <a:solidFill>
                  <a:srgbClr val="E0E0E0"/>
                </a:solidFill>
                <a:ln w="9525">
                  <a:noFill/>
                  <a:round/>
                  <a:headEnd/>
                  <a:tailEnd/>
                </a:ln>
              </p:spPr>
              <p:txBody>
                <a:bodyPr/>
                <a:lstStyle/>
                <a:p>
                  <a:endParaRPr lang="en-US"/>
                </a:p>
              </p:txBody>
            </p:sp>
          </p:grpSp>
          <p:grpSp>
            <p:nvGrpSpPr>
              <p:cNvPr id="86556" name="Group 121"/>
              <p:cNvGrpSpPr>
                <a:grpSpLocks/>
              </p:cNvGrpSpPr>
              <p:nvPr/>
            </p:nvGrpSpPr>
            <p:grpSpPr bwMode="auto">
              <a:xfrm>
                <a:off x="1100" y="1647"/>
                <a:ext cx="619" cy="52"/>
                <a:chOff x="1100" y="1647"/>
                <a:chExt cx="619" cy="52"/>
              </a:xfrm>
            </p:grpSpPr>
            <p:sp>
              <p:nvSpPr>
                <p:cNvPr id="86611" name="Freeform 122"/>
                <p:cNvSpPr>
                  <a:spLocks/>
                </p:cNvSpPr>
                <p:nvPr/>
              </p:nvSpPr>
              <p:spPr bwMode="auto">
                <a:xfrm>
                  <a:off x="1100" y="1661"/>
                  <a:ext cx="416" cy="23"/>
                </a:xfrm>
                <a:custGeom>
                  <a:avLst/>
                  <a:gdLst>
                    <a:gd name="T0" fmla="*/ 0 w 416"/>
                    <a:gd name="T1" fmla="*/ 13 h 23"/>
                    <a:gd name="T2" fmla="*/ 300 w 416"/>
                    <a:gd name="T3" fmla="*/ 0 h 23"/>
                    <a:gd name="T4" fmla="*/ 345 w 416"/>
                    <a:gd name="T5" fmla="*/ 7 h 23"/>
                    <a:gd name="T6" fmla="*/ 384 w 416"/>
                    <a:gd name="T7" fmla="*/ 4 h 23"/>
                    <a:gd name="T8" fmla="*/ 416 w 416"/>
                    <a:gd name="T9" fmla="*/ 10 h 23"/>
                    <a:gd name="T10" fmla="*/ 276 w 416"/>
                    <a:gd name="T11" fmla="*/ 23 h 23"/>
                    <a:gd name="T12" fmla="*/ 193 w 416"/>
                    <a:gd name="T13" fmla="*/ 14 h 23"/>
                    <a:gd name="T14" fmla="*/ 57 w 416"/>
                    <a:gd name="T15" fmla="*/ 21 h 23"/>
                    <a:gd name="T16" fmla="*/ 0 w 416"/>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23"/>
                    <a:gd name="T29" fmla="*/ 416 w 4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23">
                      <a:moveTo>
                        <a:pt x="0" y="13"/>
                      </a:moveTo>
                      <a:lnTo>
                        <a:pt x="300" y="0"/>
                      </a:lnTo>
                      <a:lnTo>
                        <a:pt x="345" y="7"/>
                      </a:lnTo>
                      <a:lnTo>
                        <a:pt x="384" y="4"/>
                      </a:lnTo>
                      <a:lnTo>
                        <a:pt x="416" y="10"/>
                      </a:lnTo>
                      <a:lnTo>
                        <a:pt x="276" y="23"/>
                      </a:lnTo>
                      <a:lnTo>
                        <a:pt x="193" y="14"/>
                      </a:lnTo>
                      <a:lnTo>
                        <a:pt x="57" y="21"/>
                      </a:lnTo>
                      <a:lnTo>
                        <a:pt x="0" y="13"/>
                      </a:lnTo>
                      <a:close/>
                    </a:path>
                  </a:pathLst>
                </a:custGeom>
                <a:solidFill>
                  <a:srgbClr val="008000"/>
                </a:solidFill>
                <a:ln w="9525">
                  <a:noFill/>
                  <a:round/>
                  <a:headEnd/>
                  <a:tailEnd/>
                </a:ln>
              </p:spPr>
              <p:txBody>
                <a:bodyPr/>
                <a:lstStyle/>
                <a:p>
                  <a:endParaRPr lang="en-US"/>
                </a:p>
              </p:txBody>
            </p:sp>
            <p:sp>
              <p:nvSpPr>
                <p:cNvPr id="86612" name="Freeform 123"/>
                <p:cNvSpPr>
                  <a:spLocks/>
                </p:cNvSpPr>
                <p:nvPr/>
              </p:nvSpPr>
              <p:spPr bwMode="auto">
                <a:xfrm>
                  <a:off x="1512" y="1647"/>
                  <a:ext cx="207" cy="21"/>
                </a:xfrm>
                <a:custGeom>
                  <a:avLst/>
                  <a:gdLst>
                    <a:gd name="T0" fmla="*/ 0 w 207"/>
                    <a:gd name="T1" fmla="*/ 14 h 21"/>
                    <a:gd name="T2" fmla="*/ 31 w 207"/>
                    <a:gd name="T3" fmla="*/ 21 h 21"/>
                    <a:gd name="T4" fmla="*/ 161 w 207"/>
                    <a:gd name="T5" fmla="*/ 9 h 21"/>
                    <a:gd name="T6" fmla="*/ 196 w 207"/>
                    <a:gd name="T7" fmla="*/ 10 h 21"/>
                    <a:gd name="T8" fmla="*/ 207 w 207"/>
                    <a:gd name="T9" fmla="*/ 7 h 21"/>
                    <a:gd name="T10" fmla="*/ 145 w 207"/>
                    <a:gd name="T11" fmla="*/ 0 h 21"/>
                    <a:gd name="T12" fmla="*/ 38 w 207"/>
                    <a:gd name="T13" fmla="*/ 6 h 21"/>
                    <a:gd name="T14" fmla="*/ 0 w 207"/>
                    <a:gd name="T15" fmla="*/ 14 h 21"/>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21"/>
                    <a:gd name="T26" fmla="*/ 207 w 2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21">
                      <a:moveTo>
                        <a:pt x="0" y="14"/>
                      </a:moveTo>
                      <a:lnTo>
                        <a:pt x="31" y="21"/>
                      </a:lnTo>
                      <a:lnTo>
                        <a:pt x="161" y="9"/>
                      </a:lnTo>
                      <a:lnTo>
                        <a:pt x="196" y="10"/>
                      </a:lnTo>
                      <a:lnTo>
                        <a:pt x="207" y="7"/>
                      </a:lnTo>
                      <a:lnTo>
                        <a:pt x="145" y="0"/>
                      </a:lnTo>
                      <a:lnTo>
                        <a:pt x="38" y="6"/>
                      </a:lnTo>
                      <a:lnTo>
                        <a:pt x="0" y="14"/>
                      </a:lnTo>
                      <a:close/>
                    </a:path>
                  </a:pathLst>
                </a:custGeom>
                <a:solidFill>
                  <a:srgbClr val="006000"/>
                </a:solidFill>
                <a:ln w="9525">
                  <a:noFill/>
                  <a:round/>
                  <a:headEnd/>
                  <a:tailEnd/>
                </a:ln>
              </p:spPr>
              <p:txBody>
                <a:bodyPr/>
                <a:lstStyle/>
                <a:p>
                  <a:endParaRPr lang="en-US"/>
                </a:p>
              </p:txBody>
            </p:sp>
            <p:sp>
              <p:nvSpPr>
                <p:cNvPr id="86613" name="Freeform 124"/>
                <p:cNvSpPr>
                  <a:spLocks/>
                </p:cNvSpPr>
                <p:nvPr/>
              </p:nvSpPr>
              <p:spPr bwMode="auto">
                <a:xfrm>
                  <a:off x="1470" y="1660"/>
                  <a:ext cx="21" cy="14"/>
                </a:xfrm>
                <a:custGeom>
                  <a:avLst/>
                  <a:gdLst>
                    <a:gd name="T0" fmla="*/ 11 w 21"/>
                    <a:gd name="T1" fmla="*/ 11 h 14"/>
                    <a:gd name="T2" fmla="*/ 10 w 21"/>
                    <a:gd name="T3" fmla="*/ 12 h 14"/>
                    <a:gd name="T4" fmla="*/ 8 w 21"/>
                    <a:gd name="T5" fmla="*/ 12 h 14"/>
                    <a:gd name="T6" fmla="*/ 5 w 21"/>
                    <a:gd name="T7" fmla="*/ 12 h 14"/>
                    <a:gd name="T8" fmla="*/ 3 w 21"/>
                    <a:gd name="T9" fmla="*/ 12 h 14"/>
                    <a:gd name="T10" fmla="*/ 0 w 21"/>
                    <a:gd name="T11" fmla="*/ 14 h 14"/>
                    <a:gd name="T12" fmla="*/ 0 w 21"/>
                    <a:gd name="T13" fmla="*/ 11 h 14"/>
                    <a:gd name="T14" fmla="*/ 0 w 21"/>
                    <a:gd name="T15" fmla="*/ 8 h 14"/>
                    <a:gd name="T16" fmla="*/ 3 w 21"/>
                    <a:gd name="T17" fmla="*/ 4 h 14"/>
                    <a:gd name="T18" fmla="*/ 4 w 21"/>
                    <a:gd name="T19" fmla="*/ 3 h 14"/>
                    <a:gd name="T20" fmla="*/ 7 w 21"/>
                    <a:gd name="T21" fmla="*/ 3 h 14"/>
                    <a:gd name="T22" fmla="*/ 8 w 21"/>
                    <a:gd name="T23" fmla="*/ 3 h 14"/>
                    <a:gd name="T24" fmla="*/ 10 w 21"/>
                    <a:gd name="T25" fmla="*/ 3 h 14"/>
                    <a:gd name="T26" fmla="*/ 10 w 21"/>
                    <a:gd name="T27" fmla="*/ 0 h 14"/>
                    <a:gd name="T28" fmla="*/ 11 w 21"/>
                    <a:gd name="T29" fmla="*/ 0 h 14"/>
                    <a:gd name="T30" fmla="*/ 15 w 21"/>
                    <a:gd name="T31" fmla="*/ 0 h 14"/>
                    <a:gd name="T32" fmla="*/ 18 w 21"/>
                    <a:gd name="T33" fmla="*/ 1 h 14"/>
                    <a:gd name="T34" fmla="*/ 19 w 21"/>
                    <a:gd name="T35" fmla="*/ 3 h 14"/>
                    <a:gd name="T36" fmla="*/ 21 w 21"/>
                    <a:gd name="T37" fmla="*/ 4 h 14"/>
                    <a:gd name="T38" fmla="*/ 21 w 21"/>
                    <a:gd name="T39" fmla="*/ 5 h 14"/>
                    <a:gd name="T40" fmla="*/ 21 w 21"/>
                    <a:gd name="T41" fmla="*/ 8 h 14"/>
                    <a:gd name="T42" fmla="*/ 21 w 21"/>
                    <a:gd name="T43" fmla="*/ 11 h 14"/>
                    <a:gd name="T44" fmla="*/ 18 w 21"/>
                    <a:gd name="T45" fmla="*/ 11 h 14"/>
                    <a:gd name="T46" fmla="*/ 17 w 21"/>
                    <a:gd name="T47" fmla="*/ 12 h 14"/>
                    <a:gd name="T48" fmla="*/ 15 w 21"/>
                    <a:gd name="T49" fmla="*/ 12 h 14"/>
                    <a:gd name="T50" fmla="*/ 11 w 21"/>
                    <a:gd name="T51" fmla="*/ 11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14"/>
                    <a:gd name="T80" fmla="*/ 21 w 2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14">
                      <a:moveTo>
                        <a:pt x="11" y="11"/>
                      </a:moveTo>
                      <a:lnTo>
                        <a:pt x="10" y="12"/>
                      </a:lnTo>
                      <a:lnTo>
                        <a:pt x="8" y="12"/>
                      </a:lnTo>
                      <a:lnTo>
                        <a:pt x="5" y="12"/>
                      </a:lnTo>
                      <a:lnTo>
                        <a:pt x="3" y="12"/>
                      </a:lnTo>
                      <a:lnTo>
                        <a:pt x="0" y="14"/>
                      </a:lnTo>
                      <a:lnTo>
                        <a:pt x="0" y="11"/>
                      </a:lnTo>
                      <a:lnTo>
                        <a:pt x="0" y="8"/>
                      </a:lnTo>
                      <a:lnTo>
                        <a:pt x="3" y="4"/>
                      </a:lnTo>
                      <a:lnTo>
                        <a:pt x="4" y="3"/>
                      </a:lnTo>
                      <a:lnTo>
                        <a:pt x="7" y="3"/>
                      </a:lnTo>
                      <a:lnTo>
                        <a:pt x="8" y="3"/>
                      </a:lnTo>
                      <a:lnTo>
                        <a:pt x="10" y="3"/>
                      </a:lnTo>
                      <a:lnTo>
                        <a:pt x="10" y="0"/>
                      </a:lnTo>
                      <a:lnTo>
                        <a:pt x="11" y="0"/>
                      </a:lnTo>
                      <a:lnTo>
                        <a:pt x="15" y="0"/>
                      </a:lnTo>
                      <a:lnTo>
                        <a:pt x="18" y="1"/>
                      </a:lnTo>
                      <a:lnTo>
                        <a:pt x="19" y="3"/>
                      </a:lnTo>
                      <a:lnTo>
                        <a:pt x="21" y="4"/>
                      </a:lnTo>
                      <a:lnTo>
                        <a:pt x="21" y="5"/>
                      </a:lnTo>
                      <a:lnTo>
                        <a:pt x="21" y="8"/>
                      </a:lnTo>
                      <a:lnTo>
                        <a:pt x="21" y="11"/>
                      </a:lnTo>
                      <a:lnTo>
                        <a:pt x="18" y="11"/>
                      </a:lnTo>
                      <a:lnTo>
                        <a:pt x="17" y="12"/>
                      </a:lnTo>
                      <a:lnTo>
                        <a:pt x="15" y="12"/>
                      </a:lnTo>
                      <a:lnTo>
                        <a:pt x="11" y="11"/>
                      </a:lnTo>
                      <a:close/>
                    </a:path>
                  </a:pathLst>
                </a:custGeom>
                <a:solidFill>
                  <a:srgbClr val="004000"/>
                </a:solidFill>
                <a:ln w="9525">
                  <a:noFill/>
                  <a:round/>
                  <a:headEnd/>
                  <a:tailEnd/>
                </a:ln>
              </p:spPr>
              <p:txBody>
                <a:bodyPr/>
                <a:lstStyle/>
                <a:p>
                  <a:endParaRPr lang="en-US"/>
                </a:p>
              </p:txBody>
            </p:sp>
            <p:sp>
              <p:nvSpPr>
                <p:cNvPr id="86614" name="Freeform 125"/>
                <p:cNvSpPr>
                  <a:spLocks/>
                </p:cNvSpPr>
                <p:nvPr/>
              </p:nvSpPr>
              <p:spPr bwMode="auto">
                <a:xfrm>
                  <a:off x="1401" y="1660"/>
                  <a:ext cx="23" cy="15"/>
                </a:xfrm>
                <a:custGeom>
                  <a:avLst/>
                  <a:gdLst>
                    <a:gd name="T0" fmla="*/ 11 w 23"/>
                    <a:gd name="T1" fmla="*/ 14 h 15"/>
                    <a:gd name="T2" fmla="*/ 11 w 23"/>
                    <a:gd name="T3" fmla="*/ 15 h 15"/>
                    <a:gd name="T4" fmla="*/ 9 w 23"/>
                    <a:gd name="T5" fmla="*/ 15 h 15"/>
                    <a:gd name="T6" fmla="*/ 6 w 23"/>
                    <a:gd name="T7" fmla="*/ 15 h 15"/>
                    <a:gd name="T8" fmla="*/ 4 w 23"/>
                    <a:gd name="T9" fmla="*/ 15 h 15"/>
                    <a:gd name="T10" fmla="*/ 2 w 23"/>
                    <a:gd name="T11" fmla="*/ 15 h 15"/>
                    <a:gd name="T12" fmla="*/ 0 w 23"/>
                    <a:gd name="T13" fmla="*/ 11 h 15"/>
                    <a:gd name="T14" fmla="*/ 2 w 23"/>
                    <a:gd name="T15" fmla="*/ 10 h 15"/>
                    <a:gd name="T16" fmla="*/ 2 w 23"/>
                    <a:gd name="T17" fmla="*/ 8 h 15"/>
                    <a:gd name="T18" fmla="*/ 3 w 23"/>
                    <a:gd name="T19" fmla="*/ 3 h 15"/>
                    <a:gd name="T20" fmla="*/ 6 w 23"/>
                    <a:gd name="T21" fmla="*/ 3 h 15"/>
                    <a:gd name="T22" fmla="*/ 7 w 23"/>
                    <a:gd name="T23" fmla="*/ 3 h 15"/>
                    <a:gd name="T24" fmla="*/ 9 w 23"/>
                    <a:gd name="T25" fmla="*/ 3 h 15"/>
                    <a:gd name="T26" fmla="*/ 10 w 23"/>
                    <a:gd name="T27" fmla="*/ 3 h 15"/>
                    <a:gd name="T28" fmla="*/ 11 w 23"/>
                    <a:gd name="T29" fmla="*/ 0 h 15"/>
                    <a:gd name="T30" fmla="*/ 16 w 23"/>
                    <a:gd name="T31" fmla="*/ 0 h 15"/>
                    <a:gd name="T32" fmla="*/ 18 w 23"/>
                    <a:gd name="T33" fmla="*/ 3 h 15"/>
                    <a:gd name="T34" fmla="*/ 20 w 23"/>
                    <a:gd name="T35" fmla="*/ 4 h 15"/>
                    <a:gd name="T36" fmla="*/ 21 w 23"/>
                    <a:gd name="T37" fmla="*/ 5 h 15"/>
                    <a:gd name="T38" fmla="*/ 23 w 23"/>
                    <a:gd name="T39" fmla="*/ 8 h 15"/>
                    <a:gd name="T40" fmla="*/ 23 w 23"/>
                    <a:gd name="T41" fmla="*/ 10 h 15"/>
                    <a:gd name="T42" fmla="*/ 21 w 23"/>
                    <a:gd name="T43" fmla="*/ 11 h 15"/>
                    <a:gd name="T44" fmla="*/ 18 w 23"/>
                    <a:gd name="T45" fmla="*/ 14 h 15"/>
                    <a:gd name="T46" fmla="*/ 17 w 23"/>
                    <a:gd name="T47" fmla="*/ 15 h 15"/>
                    <a:gd name="T48" fmla="*/ 16 w 23"/>
                    <a:gd name="T49" fmla="*/ 14 h 15"/>
                    <a:gd name="T50" fmla="*/ 11 w 23"/>
                    <a:gd name="T51" fmla="*/ 14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15"/>
                    <a:gd name="T80" fmla="*/ 23 w 23"/>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15">
                      <a:moveTo>
                        <a:pt x="11" y="14"/>
                      </a:moveTo>
                      <a:lnTo>
                        <a:pt x="11" y="15"/>
                      </a:lnTo>
                      <a:lnTo>
                        <a:pt x="9" y="15"/>
                      </a:lnTo>
                      <a:lnTo>
                        <a:pt x="6" y="15"/>
                      </a:lnTo>
                      <a:lnTo>
                        <a:pt x="4" y="15"/>
                      </a:lnTo>
                      <a:lnTo>
                        <a:pt x="2" y="15"/>
                      </a:lnTo>
                      <a:lnTo>
                        <a:pt x="0" y="11"/>
                      </a:lnTo>
                      <a:lnTo>
                        <a:pt x="2" y="10"/>
                      </a:lnTo>
                      <a:lnTo>
                        <a:pt x="2" y="8"/>
                      </a:lnTo>
                      <a:lnTo>
                        <a:pt x="3" y="3"/>
                      </a:lnTo>
                      <a:lnTo>
                        <a:pt x="6" y="3"/>
                      </a:lnTo>
                      <a:lnTo>
                        <a:pt x="7" y="3"/>
                      </a:lnTo>
                      <a:lnTo>
                        <a:pt x="9" y="3"/>
                      </a:lnTo>
                      <a:lnTo>
                        <a:pt x="10" y="3"/>
                      </a:lnTo>
                      <a:lnTo>
                        <a:pt x="11" y="0"/>
                      </a:lnTo>
                      <a:lnTo>
                        <a:pt x="16" y="0"/>
                      </a:lnTo>
                      <a:lnTo>
                        <a:pt x="18" y="3"/>
                      </a:lnTo>
                      <a:lnTo>
                        <a:pt x="20" y="4"/>
                      </a:lnTo>
                      <a:lnTo>
                        <a:pt x="21" y="5"/>
                      </a:lnTo>
                      <a:lnTo>
                        <a:pt x="23" y="8"/>
                      </a:lnTo>
                      <a:lnTo>
                        <a:pt x="23" y="10"/>
                      </a:lnTo>
                      <a:lnTo>
                        <a:pt x="21" y="11"/>
                      </a:lnTo>
                      <a:lnTo>
                        <a:pt x="18" y="14"/>
                      </a:lnTo>
                      <a:lnTo>
                        <a:pt x="17" y="15"/>
                      </a:lnTo>
                      <a:lnTo>
                        <a:pt x="16" y="14"/>
                      </a:lnTo>
                      <a:lnTo>
                        <a:pt x="11" y="14"/>
                      </a:lnTo>
                      <a:close/>
                    </a:path>
                  </a:pathLst>
                </a:custGeom>
                <a:solidFill>
                  <a:srgbClr val="006000"/>
                </a:solidFill>
                <a:ln w="9525">
                  <a:noFill/>
                  <a:round/>
                  <a:headEnd/>
                  <a:tailEnd/>
                </a:ln>
              </p:spPr>
              <p:txBody>
                <a:bodyPr/>
                <a:lstStyle/>
                <a:p>
                  <a:endParaRPr lang="en-US"/>
                </a:p>
              </p:txBody>
            </p:sp>
            <p:sp>
              <p:nvSpPr>
                <p:cNvPr id="86615" name="Freeform 126"/>
                <p:cNvSpPr>
                  <a:spLocks/>
                </p:cNvSpPr>
                <p:nvPr/>
              </p:nvSpPr>
              <p:spPr bwMode="auto">
                <a:xfrm>
                  <a:off x="1424" y="1660"/>
                  <a:ext cx="23" cy="14"/>
                </a:xfrm>
                <a:custGeom>
                  <a:avLst/>
                  <a:gdLst>
                    <a:gd name="T0" fmla="*/ 14 w 23"/>
                    <a:gd name="T1" fmla="*/ 11 h 14"/>
                    <a:gd name="T2" fmla="*/ 12 w 23"/>
                    <a:gd name="T3" fmla="*/ 12 h 14"/>
                    <a:gd name="T4" fmla="*/ 9 w 23"/>
                    <a:gd name="T5" fmla="*/ 12 h 14"/>
                    <a:gd name="T6" fmla="*/ 7 w 23"/>
                    <a:gd name="T7" fmla="*/ 12 h 14"/>
                    <a:gd name="T8" fmla="*/ 4 w 23"/>
                    <a:gd name="T9" fmla="*/ 12 h 14"/>
                    <a:gd name="T10" fmla="*/ 2 w 23"/>
                    <a:gd name="T11" fmla="*/ 14 h 14"/>
                    <a:gd name="T12" fmla="*/ 0 w 23"/>
                    <a:gd name="T13" fmla="*/ 10 h 14"/>
                    <a:gd name="T14" fmla="*/ 2 w 23"/>
                    <a:gd name="T15" fmla="*/ 8 h 14"/>
                    <a:gd name="T16" fmla="*/ 1 w 23"/>
                    <a:gd name="T17" fmla="*/ 7 h 14"/>
                    <a:gd name="T18" fmla="*/ 4 w 23"/>
                    <a:gd name="T19" fmla="*/ 3 h 14"/>
                    <a:gd name="T20" fmla="*/ 5 w 23"/>
                    <a:gd name="T21" fmla="*/ 0 h 14"/>
                    <a:gd name="T22" fmla="*/ 8 w 23"/>
                    <a:gd name="T23" fmla="*/ 3 h 14"/>
                    <a:gd name="T24" fmla="*/ 9 w 23"/>
                    <a:gd name="T25" fmla="*/ 0 h 14"/>
                    <a:gd name="T26" fmla="*/ 11 w 23"/>
                    <a:gd name="T27" fmla="*/ 0 h 14"/>
                    <a:gd name="T28" fmla="*/ 12 w 23"/>
                    <a:gd name="T29" fmla="*/ 0 h 14"/>
                    <a:gd name="T30" fmla="*/ 14 w 23"/>
                    <a:gd name="T31" fmla="*/ 0 h 14"/>
                    <a:gd name="T32" fmla="*/ 16 w 23"/>
                    <a:gd name="T33" fmla="*/ 0 h 14"/>
                    <a:gd name="T34" fmla="*/ 19 w 23"/>
                    <a:gd name="T35" fmla="*/ 0 h 14"/>
                    <a:gd name="T36" fmla="*/ 21 w 23"/>
                    <a:gd name="T37" fmla="*/ 3 h 14"/>
                    <a:gd name="T38" fmla="*/ 22 w 23"/>
                    <a:gd name="T39" fmla="*/ 3 h 14"/>
                    <a:gd name="T40" fmla="*/ 23 w 23"/>
                    <a:gd name="T41" fmla="*/ 5 h 14"/>
                    <a:gd name="T42" fmla="*/ 23 w 23"/>
                    <a:gd name="T43" fmla="*/ 7 h 14"/>
                    <a:gd name="T44" fmla="*/ 23 w 23"/>
                    <a:gd name="T45" fmla="*/ 10 h 14"/>
                    <a:gd name="T46" fmla="*/ 21 w 23"/>
                    <a:gd name="T47" fmla="*/ 11 h 14"/>
                    <a:gd name="T48" fmla="*/ 19 w 23"/>
                    <a:gd name="T49" fmla="*/ 12 h 14"/>
                    <a:gd name="T50" fmla="*/ 16 w 23"/>
                    <a:gd name="T51" fmla="*/ 12 h 14"/>
                    <a:gd name="T52" fmla="*/ 14 w 23"/>
                    <a:gd name="T53" fmla="*/ 11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4"/>
                    <a:gd name="T83" fmla="*/ 23 w 23"/>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4">
                      <a:moveTo>
                        <a:pt x="14" y="11"/>
                      </a:moveTo>
                      <a:lnTo>
                        <a:pt x="12" y="12"/>
                      </a:lnTo>
                      <a:lnTo>
                        <a:pt x="9" y="12"/>
                      </a:lnTo>
                      <a:lnTo>
                        <a:pt x="7" y="12"/>
                      </a:lnTo>
                      <a:lnTo>
                        <a:pt x="4" y="12"/>
                      </a:lnTo>
                      <a:lnTo>
                        <a:pt x="2" y="14"/>
                      </a:lnTo>
                      <a:lnTo>
                        <a:pt x="0" y="10"/>
                      </a:lnTo>
                      <a:lnTo>
                        <a:pt x="2" y="8"/>
                      </a:lnTo>
                      <a:lnTo>
                        <a:pt x="1" y="7"/>
                      </a:lnTo>
                      <a:lnTo>
                        <a:pt x="4" y="3"/>
                      </a:lnTo>
                      <a:lnTo>
                        <a:pt x="5" y="0"/>
                      </a:lnTo>
                      <a:lnTo>
                        <a:pt x="8" y="3"/>
                      </a:lnTo>
                      <a:lnTo>
                        <a:pt x="9" y="0"/>
                      </a:lnTo>
                      <a:lnTo>
                        <a:pt x="11" y="0"/>
                      </a:lnTo>
                      <a:lnTo>
                        <a:pt x="12" y="0"/>
                      </a:lnTo>
                      <a:lnTo>
                        <a:pt x="14" y="0"/>
                      </a:lnTo>
                      <a:lnTo>
                        <a:pt x="16" y="0"/>
                      </a:lnTo>
                      <a:lnTo>
                        <a:pt x="19" y="0"/>
                      </a:lnTo>
                      <a:lnTo>
                        <a:pt x="21" y="3"/>
                      </a:lnTo>
                      <a:lnTo>
                        <a:pt x="22" y="3"/>
                      </a:lnTo>
                      <a:lnTo>
                        <a:pt x="23" y="5"/>
                      </a:lnTo>
                      <a:lnTo>
                        <a:pt x="23" y="7"/>
                      </a:lnTo>
                      <a:lnTo>
                        <a:pt x="23" y="10"/>
                      </a:lnTo>
                      <a:lnTo>
                        <a:pt x="21" y="11"/>
                      </a:lnTo>
                      <a:lnTo>
                        <a:pt x="19" y="12"/>
                      </a:lnTo>
                      <a:lnTo>
                        <a:pt x="16" y="12"/>
                      </a:lnTo>
                      <a:lnTo>
                        <a:pt x="14" y="11"/>
                      </a:lnTo>
                      <a:close/>
                    </a:path>
                  </a:pathLst>
                </a:custGeom>
                <a:solidFill>
                  <a:srgbClr val="004000"/>
                </a:solidFill>
                <a:ln w="9525">
                  <a:noFill/>
                  <a:round/>
                  <a:headEnd/>
                  <a:tailEnd/>
                </a:ln>
              </p:spPr>
              <p:txBody>
                <a:bodyPr/>
                <a:lstStyle/>
                <a:p>
                  <a:endParaRPr lang="en-US"/>
                </a:p>
              </p:txBody>
            </p:sp>
            <p:sp>
              <p:nvSpPr>
                <p:cNvPr id="86616" name="Freeform 127"/>
                <p:cNvSpPr>
                  <a:spLocks/>
                </p:cNvSpPr>
                <p:nvPr/>
              </p:nvSpPr>
              <p:spPr bwMode="auto">
                <a:xfrm>
                  <a:off x="1218" y="1685"/>
                  <a:ext cx="131" cy="14"/>
                </a:xfrm>
                <a:custGeom>
                  <a:avLst/>
                  <a:gdLst>
                    <a:gd name="T0" fmla="*/ 19 w 131"/>
                    <a:gd name="T1" fmla="*/ 14 h 14"/>
                    <a:gd name="T2" fmla="*/ 131 w 131"/>
                    <a:gd name="T3" fmla="*/ 4 h 14"/>
                    <a:gd name="T4" fmla="*/ 110 w 131"/>
                    <a:gd name="T5" fmla="*/ 3 h 14"/>
                    <a:gd name="T6" fmla="*/ 49 w 131"/>
                    <a:gd name="T7" fmla="*/ 7 h 14"/>
                    <a:gd name="T8" fmla="*/ 49 w 131"/>
                    <a:gd name="T9" fmla="*/ 4 h 14"/>
                    <a:gd name="T10" fmla="*/ 43 w 131"/>
                    <a:gd name="T11" fmla="*/ 1 h 14"/>
                    <a:gd name="T12" fmla="*/ 42 w 131"/>
                    <a:gd name="T13" fmla="*/ 1 h 14"/>
                    <a:gd name="T14" fmla="*/ 36 w 131"/>
                    <a:gd name="T15" fmla="*/ 0 h 14"/>
                    <a:gd name="T16" fmla="*/ 30 w 131"/>
                    <a:gd name="T17" fmla="*/ 1 h 14"/>
                    <a:gd name="T18" fmla="*/ 28 w 131"/>
                    <a:gd name="T19" fmla="*/ 1 h 14"/>
                    <a:gd name="T20" fmla="*/ 25 w 131"/>
                    <a:gd name="T21" fmla="*/ 1 h 14"/>
                    <a:gd name="T22" fmla="*/ 23 w 131"/>
                    <a:gd name="T23" fmla="*/ 1 h 14"/>
                    <a:gd name="T24" fmla="*/ 22 w 131"/>
                    <a:gd name="T25" fmla="*/ 1 h 14"/>
                    <a:gd name="T26" fmla="*/ 21 w 131"/>
                    <a:gd name="T27" fmla="*/ 1 h 14"/>
                    <a:gd name="T28" fmla="*/ 18 w 131"/>
                    <a:gd name="T29" fmla="*/ 1 h 14"/>
                    <a:gd name="T30" fmla="*/ 18 w 131"/>
                    <a:gd name="T31" fmla="*/ 3 h 14"/>
                    <a:gd name="T32" fmla="*/ 18 w 131"/>
                    <a:gd name="T33" fmla="*/ 4 h 14"/>
                    <a:gd name="T34" fmla="*/ 16 w 131"/>
                    <a:gd name="T35" fmla="*/ 4 h 14"/>
                    <a:gd name="T36" fmla="*/ 15 w 131"/>
                    <a:gd name="T37" fmla="*/ 4 h 14"/>
                    <a:gd name="T38" fmla="*/ 14 w 131"/>
                    <a:gd name="T39" fmla="*/ 6 h 14"/>
                    <a:gd name="T40" fmla="*/ 12 w 131"/>
                    <a:gd name="T41" fmla="*/ 7 h 14"/>
                    <a:gd name="T42" fmla="*/ 14 w 131"/>
                    <a:gd name="T43" fmla="*/ 7 h 14"/>
                    <a:gd name="T44" fmla="*/ 12 w 131"/>
                    <a:gd name="T45" fmla="*/ 10 h 14"/>
                    <a:gd name="T46" fmla="*/ 14 w 131"/>
                    <a:gd name="T47" fmla="*/ 11 h 14"/>
                    <a:gd name="T48" fmla="*/ 0 w 131"/>
                    <a:gd name="T49" fmla="*/ 11 h 14"/>
                    <a:gd name="T50" fmla="*/ 19 w 131"/>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4"/>
                    <a:gd name="T80" fmla="*/ 131 w 13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4">
                      <a:moveTo>
                        <a:pt x="19" y="14"/>
                      </a:moveTo>
                      <a:lnTo>
                        <a:pt x="131" y="4"/>
                      </a:lnTo>
                      <a:lnTo>
                        <a:pt x="110" y="3"/>
                      </a:lnTo>
                      <a:lnTo>
                        <a:pt x="49" y="7"/>
                      </a:lnTo>
                      <a:lnTo>
                        <a:pt x="49" y="4"/>
                      </a:lnTo>
                      <a:lnTo>
                        <a:pt x="43" y="1"/>
                      </a:lnTo>
                      <a:lnTo>
                        <a:pt x="42" y="1"/>
                      </a:lnTo>
                      <a:lnTo>
                        <a:pt x="36" y="0"/>
                      </a:lnTo>
                      <a:lnTo>
                        <a:pt x="30" y="1"/>
                      </a:lnTo>
                      <a:lnTo>
                        <a:pt x="28" y="1"/>
                      </a:lnTo>
                      <a:lnTo>
                        <a:pt x="25" y="1"/>
                      </a:lnTo>
                      <a:lnTo>
                        <a:pt x="23" y="1"/>
                      </a:lnTo>
                      <a:lnTo>
                        <a:pt x="22" y="1"/>
                      </a:lnTo>
                      <a:lnTo>
                        <a:pt x="21" y="1"/>
                      </a:lnTo>
                      <a:lnTo>
                        <a:pt x="18" y="1"/>
                      </a:lnTo>
                      <a:lnTo>
                        <a:pt x="18" y="3"/>
                      </a:lnTo>
                      <a:lnTo>
                        <a:pt x="18" y="4"/>
                      </a:lnTo>
                      <a:lnTo>
                        <a:pt x="16" y="4"/>
                      </a:lnTo>
                      <a:lnTo>
                        <a:pt x="15" y="4"/>
                      </a:lnTo>
                      <a:lnTo>
                        <a:pt x="14" y="6"/>
                      </a:lnTo>
                      <a:lnTo>
                        <a:pt x="12" y="7"/>
                      </a:lnTo>
                      <a:lnTo>
                        <a:pt x="14" y="7"/>
                      </a:lnTo>
                      <a:lnTo>
                        <a:pt x="12" y="10"/>
                      </a:lnTo>
                      <a:lnTo>
                        <a:pt x="14" y="11"/>
                      </a:lnTo>
                      <a:lnTo>
                        <a:pt x="0" y="11"/>
                      </a:lnTo>
                      <a:lnTo>
                        <a:pt x="19" y="14"/>
                      </a:lnTo>
                      <a:close/>
                    </a:path>
                  </a:pathLst>
                </a:custGeom>
                <a:solidFill>
                  <a:srgbClr val="006000"/>
                </a:solidFill>
                <a:ln w="9525">
                  <a:noFill/>
                  <a:round/>
                  <a:headEnd/>
                  <a:tailEnd/>
                </a:ln>
              </p:spPr>
              <p:txBody>
                <a:bodyPr/>
                <a:lstStyle/>
                <a:p>
                  <a:endParaRPr lang="en-US"/>
                </a:p>
              </p:txBody>
            </p:sp>
          </p:grpSp>
          <p:grpSp>
            <p:nvGrpSpPr>
              <p:cNvPr id="86557" name="Group 128"/>
              <p:cNvGrpSpPr>
                <a:grpSpLocks/>
              </p:cNvGrpSpPr>
              <p:nvPr/>
            </p:nvGrpSpPr>
            <p:grpSpPr bwMode="auto">
              <a:xfrm>
                <a:off x="917" y="1495"/>
                <a:ext cx="746" cy="182"/>
                <a:chOff x="917" y="1495"/>
                <a:chExt cx="746" cy="182"/>
              </a:xfrm>
            </p:grpSpPr>
            <p:grpSp>
              <p:nvGrpSpPr>
                <p:cNvPr id="86558" name="Group 129"/>
                <p:cNvGrpSpPr>
                  <a:grpSpLocks/>
                </p:cNvGrpSpPr>
                <p:nvPr/>
              </p:nvGrpSpPr>
              <p:grpSpPr bwMode="auto">
                <a:xfrm>
                  <a:off x="917" y="1495"/>
                  <a:ext cx="746" cy="176"/>
                  <a:chOff x="917" y="1495"/>
                  <a:chExt cx="746" cy="176"/>
                </a:xfrm>
              </p:grpSpPr>
              <p:sp>
                <p:nvSpPr>
                  <p:cNvPr id="86609" name="Freeform 130"/>
                  <p:cNvSpPr>
                    <a:spLocks/>
                  </p:cNvSpPr>
                  <p:nvPr/>
                </p:nvSpPr>
                <p:spPr bwMode="auto">
                  <a:xfrm>
                    <a:off x="917" y="1546"/>
                    <a:ext cx="746" cy="125"/>
                  </a:xfrm>
                  <a:custGeom>
                    <a:avLst/>
                    <a:gdLst>
                      <a:gd name="T0" fmla="*/ 0 w 746"/>
                      <a:gd name="T1" fmla="*/ 49 h 125"/>
                      <a:gd name="T2" fmla="*/ 1 w 746"/>
                      <a:gd name="T3" fmla="*/ 42 h 125"/>
                      <a:gd name="T4" fmla="*/ 5 w 746"/>
                      <a:gd name="T5" fmla="*/ 37 h 125"/>
                      <a:gd name="T6" fmla="*/ 176 w 746"/>
                      <a:gd name="T7" fmla="*/ 0 h 125"/>
                      <a:gd name="T8" fmla="*/ 738 w 746"/>
                      <a:gd name="T9" fmla="*/ 33 h 125"/>
                      <a:gd name="T10" fmla="*/ 746 w 746"/>
                      <a:gd name="T11" fmla="*/ 48 h 125"/>
                      <a:gd name="T12" fmla="*/ 745 w 746"/>
                      <a:gd name="T13" fmla="*/ 51 h 125"/>
                      <a:gd name="T14" fmla="*/ 740 w 746"/>
                      <a:gd name="T15" fmla="*/ 55 h 125"/>
                      <a:gd name="T16" fmla="*/ 740 w 746"/>
                      <a:gd name="T17" fmla="*/ 101 h 125"/>
                      <a:gd name="T18" fmla="*/ 182 w 746"/>
                      <a:gd name="T19" fmla="*/ 125 h 125"/>
                      <a:gd name="T20" fmla="*/ 2 w 746"/>
                      <a:gd name="T21" fmla="*/ 101 h 125"/>
                      <a:gd name="T22" fmla="*/ 0 w 746"/>
                      <a:gd name="T23" fmla="*/ 49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125"/>
                      <a:gd name="T38" fmla="*/ 746 w 746"/>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125">
                        <a:moveTo>
                          <a:pt x="0" y="49"/>
                        </a:moveTo>
                        <a:lnTo>
                          <a:pt x="1" y="42"/>
                        </a:lnTo>
                        <a:lnTo>
                          <a:pt x="5" y="37"/>
                        </a:lnTo>
                        <a:lnTo>
                          <a:pt x="176" y="0"/>
                        </a:lnTo>
                        <a:lnTo>
                          <a:pt x="738" y="33"/>
                        </a:lnTo>
                        <a:lnTo>
                          <a:pt x="746" y="48"/>
                        </a:lnTo>
                        <a:lnTo>
                          <a:pt x="745" y="51"/>
                        </a:lnTo>
                        <a:lnTo>
                          <a:pt x="740" y="55"/>
                        </a:lnTo>
                        <a:lnTo>
                          <a:pt x="740" y="101"/>
                        </a:lnTo>
                        <a:lnTo>
                          <a:pt x="182" y="125"/>
                        </a:lnTo>
                        <a:lnTo>
                          <a:pt x="2" y="101"/>
                        </a:lnTo>
                        <a:lnTo>
                          <a:pt x="0" y="49"/>
                        </a:lnTo>
                        <a:close/>
                      </a:path>
                    </a:pathLst>
                  </a:custGeom>
                  <a:solidFill>
                    <a:srgbClr val="808080"/>
                  </a:solidFill>
                  <a:ln w="9525">
                    <a:noFill/>
                    <a:round/>
                    <a:headEnd/>
                    <a:tailEnd/>
                  </a:ln>
                </p:spPr>
                <p:txBody>
                  <a:bodyPr/>
                  <a:lstStyle/>
                  <a:p>
                    <a:endParaRPr lang="en-US"/>
                  </a:p>
                </p:txBody>
              </p:sp>
              <p:sp>
                <p:nvSpPr>
                  <p:cNvPr id="86610" name="Freeform 131"/>
                  <p:cNvSpPr>
                    <a:spLocks/>
                  </p:cNvSpPr>
                  <p:nvPr/>
                </p:nvSpPr>
                <p:spPr bwMode="auto">
                  <a:xfrm>
                    <a:off x="1495" y="1495"/>
                    <a:ext cx="15" cy="105"/>
                  </a:xfrm>
                  <a:custGeom>
                    <a:avLst/>
                    <a:gdLst>
                      <a:gd name="T0" fmla="*/ 15 w 15"/>
                      <a:gd name="T1" fmla="*/ 1 h 105"/>
                      <a:gd name="T2" fmla="*/ 15 w 15"/>
                      <a:gd name="T3" fmla="*/ 103 h 105"/>
                      <a:gd name="T4" fmla="*/ 0 w 15"/>
                      <a:gd name="T5" fmla="*/ 105 h 105"/>
                      <a:gd name="T6" fmla="*/ 0 w 15"/>
                      <a:gd name="T7" fmla="*/ 0 h 105"/>
                      <a:gd name="T8" fmla="*/ 15 w 15"/>
                      <a:gd name="T9" fmla="*/ 1 h 105"/>
                      <a:gd name="T10" fmla="*/ 0 60000 65536"/>
                      <a:gd name="T11" fmla="*/ 0 60000 65536"/>
                      <a:gd name="T12" fmla="*/ 0 60000 65536"/>
                      <a:gd name="T13" fmla="*/ 0 60000 65536"/>
                      <a:gd name="T14" fmla="*/ 0 60000 65536"/>
                      <a:gd name="T15" fmla="*/ 0 w 15"/>
                      <a:gd name="T16" fmla="*/ 0 h 105"/>
                      <a:gd name="T17" fmla="*/ 15 w 15"/>
                      <a:gd name="T18" fmla="*/ 105 h 105"/>
                    </a:gdLst>
                    <a:ahLst/>
                    <a:cxnLst>
                      <a:cxn ang="T10">
                        <a:pos x="T0" y="T1"/>
                      </a:cxn>
                      <a:cxn ang="T11">
                        <a:pos x="T2" y="T3"/>
                      </a:cxn>
                      <a:cxn ang="T12">
                        <a:pos x="T4" y="T5"/>
                      </a:cxn>
                      <a:cxn ang="T13">
                        <a:pos x="T6" y="T7"/>
                      </a:cxn>
                      <a:cxn ang="T14">
                        <a:pos x="T8" y="T9"/>
                      </a:cxn>
                    </a:cxnLst>
                    <a:rect l="T15" t="T16" r="T17" b="T18"/>
                    <a:pathLst>
                      <a:path w="15" h="105">
                        <a:moveTo>
                          <a:pt x="15" y="1"/>
                        </a:moveTo>
                        <a:lnTo>
                          <a:pt x="15" y="103"/>
                        </a:lnTo>
                        <a:lnTo>
                          <a:pt x="0" y="105"/>
                        </a:lnTo>
                        <a:lnTo>
                          <a:pt x="0" y="0"/>
                        </a:lnTo>
                        <a:lnTo>
                          <a:pt x="15" y="1"/>
                        </a:lnTo>
                        <a:close/>
                      </a:path>
                    </a:pathLst>
                  </a:custGeom>
                  <a:solidFill>
                    <a:srgbClr val="000000"/>
                  </a:solidFill>
                  <a:ln w="9525">
                    <a:noFill/>
                    <a:round/>
                    <a:headEnd/>
                    <a:tailEnd/>
                  </a:ln>
                </p:spPr>
                <p:txBody>
                  <a:bodyPr/>
                  <a:lstStyle/>
                  <a:p>
                    <a:endParaRPr lang="en-US"/>
                  </a:p>
                </p:txBody>
              </p:sp>
            </p:grpSp>
            <p:sp>
              <p:nvSpPr>
                <p:cNvPr id="86559" name="Freeform 132"/>
                <p:cNvSpPr>
                  <a:spLocks/>
                </p:cNvSpPr>
                <p:nvPr/>
              </p:nvSpPr>
              <p:spPr bwMode="auto">
                <a:xfrm>
                  <a:off x="1100" y="1576"/>
                  <a:ext cx="557" cy="95"/>
                </a:xfrm>
                <a:custGeom>
                  <a:avLst/>
                  <a:gdLst>
                    <a:gd name="T0" fmla="*/ 0 w 557"/>
                    <a:gd name="T1" fmla="*/ 95 h 95"/>
                    <a:gd name="T2" fmla="*/ 557 w 557"/>
                    <a:gd name="T3" fmla="*/ 71 h 95"/>
                    <a:gd name="T4" fmla="*/ 557 w 557"/>
                    <a:gd name="T5" fmla="*/ 24 h 95"/>
                    <a:gd name="T6" fmla="*/ 0 w 557"/>
                    <a:gd name="T7" fmla="*/ 0 h 95"/>
                    <a:gd name="T8" fmla="*/ 0 w 557"/>
                    <a:gd name="T9" fmla="*/ 95 h 95"/>
                    <a:gd name="T10" fmla="*/ 0 60000 65536"/>
                    <a:gd name="T11" fmla="*/ 0 60000 65536"/>
                    <a:gd name="T12" fmla="*/ 0 60000 65536"/>
                    <a:gd name="T13" fmla="*/ 0 60000 65536"/>
                    <a:gd name="T14" fmla="*/ 0 60000 65536"/>
                    <a:gd name="T15" fmla="*/ 0 w 557"/>
                    <a:gd name="T16" fmla="*/ 0 h 95"/>
                    <a:gd name="T17" fmla="*/ 557 w 557"/>
                    <a:gd name="T18" fmla="*/ 95 h 95"/>
                  </a:gdLst>
                  <a:ahLst/>
                  <a:cxnLst>
                    <a:cxn ang="T10">
                      <a:pos x="T0" y="T1"/>
                    </a:cxn>
                    <a:cxn ang="T11">
                      <a:pos x="T2" y="T3"/>
                    </a:cxn>
                    <a:cxn ang="T12">
                      <a:pos x="T4" y="T5"/>
                    </a:cxn>
                    <a:cxn ang="T13">
                      <a:pos x="T6" y="T7"/>
                    </a:cxn>
                    <a:cxn ang="T14">
                      <a:pos x="T8" y="T9"/>
                    </a:cxn>
                  </a:cxnLst>
                  <a:rect l="T15" t="T16" r="T17" b="T18"/>
                  <a:pathLst>
                    <a:path w="557" h="95">
                      <a:moveTo>
                        <a:pt x="0" y="95"/>
                      </a:moveTo>
                      <a:lnTo>
                        <a:pt x="557" y="71"/>
                      </a:lnTo>
                      <a:lnTo>
                        <a:pt x="557" y="24"/>
                      </a:lnTo>
                      <a:lnTo>
                        <a:pt x="0" y="0"/>
                      </a:lnTo>
                      <a:lnTo>
                        <a:pt x="0" y="95"/>
                      </a:lnTo>
                      <a:close/>
                    </a:path>
                  </a:pathLst>
                </a:custGeom>
                <a:solidFill>
                  <a:srgbClr val="000000"/>
                </a:solidFill>
                <a:ln w="9525">
                  <a:noFill/>
                  <a:round/>
                  <a:headEnd/>
                  <a:tailEnd/>
                </a:ln>
              </p:spPr>
              <p:txBody>
                <a:bodyPr/>
                <a:lstStyle/>
                <a:p>
                  <a:endParaRPr lang="en-US"/>
                </a:p>
              </p:txBody>
            </p:sp>
            <p:sp>
              <p:nvSpPr>
                <p:cNvPr id="86560" name="Freeform 133"/>
                <p:cNvSpPr>
                  <a:spLocks/>
                </p:cNvSpPr>
                <p:nvPr/>
              </p:nvSpPr>
              <p:spPr bwMode="auto">
                <a:xfrm>
                  <a:off x="1103" y="1628"/>
                  <a:ext cx="529" cy="15"/>
                </a:xfrm>
                <a:custGeom>
                  <a:avLst/>
                  <a:gdLst>
                    <a:gd name="T0" fmla="*/ 529 w 529"/>
                    <a:gd name="T1" fmla="*/ 8 h 15"/>
                    <a:gd name="T2" fmla="*/ 529 w 529"/>
                    <a:gd name="T3" fmla="*/ 1 h 15"/>
                    <a:gd name="T4" fmla="*/ 0 w 529"/>
                    <a:gd name="T5" fmla="*/ 0 h 15"/>
                    <a:gd name="T6" fmla="*/ 0 w 529"/>
                    <a:gd name="T7" fmla="*/ 15 h 15"/>
                    <a:gd name="T8" fmla="*/ 529 w 529"/>
                    <a:gd name="T9" fmla="*/ 8 h 15"/>
                    <a:gd name="T10" fmla="*/ 0 60000 65536"/>
                    <a:gd name="T11" fmla="*/ 0 60000 65536"/>
                    <a:gd name="T12" fmla="*/ 0 60000 65536"/>
                    <a:gd name="T13" fmla="*/ 0 60000 65536"/>
                    <a:gd name="T14" fmla="*/ 0 60000 65536"/>
                    <a:gd name="T15" fmla="*/ 0 w 529"/>
                    <a:gd name="T16" fmla="*/ 0 h 15"/>
                    <a:gd name="T17" fmla="*/ 529 w 529"/>
                    <a:gd name="T18" fmla="*/ 15 h 15"/>
                  </a:gdLst>
                  <a:ahLst/>
                  <a:cxnLst>
                    <a:cxn ang="T10">
                      <a:pos x="T0" y="T1"/>
                    </a:cxn>
                    <a:cxn ang="T11">
                      <a:pos x="T2" y="T3"/>
                    </a:cxn>
                    <a:cxn ang="T12">
                      <a:pos x="T4" y="T5"/>
                    </a:cxn>
                    <a:cxn ang="T13">
                      <a:pos x="T6" y="T7"/>
                    </a:cxn>
                    <a:cxn ang="T14">
                      <a:pos x="T8" y="T9"/>
                    </a:cxn>
                  </a:cxnLst>
                  <a:rect l="T15" t="T16" r="T17" b="T18"/>
                  <a:pathLst>
                    <a:path w="529" h="15">
                      <a:moveTo>
                        <a:pt x="529" y="8"/>
                      </a:moveTo>
                      <a:lnTo>
                        <a:pt x="529" y="1"/>
                      </a:lnTo>
                      <a:lnTo>
                        <a:pt x="0" y="0"/>
                      </a:lnTo>
                      <a:lnTo>
                        <a:pt x="0" y="15"/>
                      </a:lnTo>
                      <a:lnTo>
                        <a:pt x="529" y="8"/>
                      </a:lnTo>
                      <a:close/>
                    </a:path>
                  </a:pathLst>
                </a:custGeom>
                <a:solidFill>
                  <a:srgbClr val="402000"/>
                </a:solidFill>
                <a:ln w="9525">
                  <a:noFill/>
                  <a:round/>
                  <a:headEnd/>
                  <a:tailEnd/>
                </a:ln>
              </p:spPr>
              <p:txBody>
                <a:bodyPr/>
                <a:lstStyle/>
                <a:p>
                  <a:endParaRPr lang="en-US"/>
                </a:p>
              </p:txBody>
            </p:sp>
            <p:grpSp>
              <p:nvGrpSpPr>
                <p:cNvPr id="86561" name="Group 134"/>
                <p:cNvGrpSpPr>
                  <a:grpSpLocks/>
                </p:cNvGrpSpPr>
                <p:nvPr/>
              </p:nvGrpSpPr>
              <p:grpSpPr bwMode="auto">
                <a:xfrm>
                  <a:off x="918" y="1579"/>
                  <a:ext cx="141" cy="91"/>
                  <a:chOff x="918" y="1579"/>
                  <a:chExt cx="141" cy="91"/>
                </a:xfrm>
              </p:grpSpPr>
              <p:sp>
                <p:nvSpPr>
                  <p:cNvPr id="86593" name="Freeform 135"/>
                  <p:cNvSpPr>
                    <a:spLocks/>
                  </p:cNvSpPr>
                  <p:nvPr/>
                </p:nvSpPr>
                <p:spPr bwMode="auto">
                  <a:xfrm>
                    <a:off x="919" y="1579"/>
                    <a:ext cx="140" cy="91"/>
                  </a:xfrm>
                  <a:custGeom>
                    <a:avLst/>
                    <a:gdLst>
                      <a:gd name="T0" fmla="*/ 140 w 140"/>
                      <a:gd name="T1" fmla="*/ 91 h 91"/>
                      <a:gd name="T2" fmla="*/ 136 w 140"/>
                      <a:gd name="T3" fmla="*/ 0 h 91"/>
                      <a:gd name="T4" fmla="*/ 0 w 140"/>
                      <a:gd name="T5" fmla="*/ 25 h 91"/>
                      <a:gd name="T6" fmla="*/ 0 w 140"/>
                      <a:gd name="T7" fmla="*/ 68 h 91"/>
                      <a:gd name="T8" fmla="*/ 140 w 140"/>
                      <a:gd name="T9" fmla="*/ 91 h 91"/>
                      <a:gd name="T10" fmla="*/ 0 60000 65536"/>
                      <a:gd name="T11" fmla="*/ 0 60000 65536"/>
                      <a:gd name="T12" fmla="*/ 0 60000 65536"/>
                      <a:gd name="T13" fmla="*/ 0 60000 65536"/>
                      <a:gd name="T14" fmla="*/ 0 60000 65536"/>
                      <a:gd name="T15" fmla="*/ 0 w 140"/>
                      <a:gd name="T16" fmla="*/ 0 h 91"/>
                      <a:gd name="T17" fmla="*/ 140 w 140"/>
                      <a:gd name="T18" fmla="*/ 91 h 91"/>
                    </a:gdLst>
                    <a:ahLst/>
                    <a:cxnLst>
                      <a:cxn ang="T10">
                        <a:pos x="T0" y="T1"/>
                      </a:cxn>
                      <a:cxn ang="T11">
                        <a:pos x="T2" y="T3"/>
                      </a:cxn>
                      <a:cxn ang="T12">
                        <a:pos x="T4" y="T5"/>
                      </a:cxn>
                      <a:cxn ang="T13">
                        <a:pos x="T6" y="T7"/>
                      </a:cxn>
                      <a:cxn ang="T14">
                        <a:pos x="T8" y="T9"/>
                      </a:cxn>
                    </a:cxnLst>
                    <a:rect l="T15" t="T16" r="T17" b="T18"/>
                    <a:pathLst>
                      <a:path w="140" h="91">
                        <a:moveTo>
                          <a:pt x="140" y="91"/>
                        </a:moveTo>
                        <a:lnTo>
                          <a:pt x="136" y="0"/>
                        </a:lnTo>
                        <a:lnTo>
                          <a:pt x="0" y="25"/>
                        </a:lnTo>
                        <a:lnTo>
                          <a:pt x="0" y="68"/>
                        </a:lnTo>
                        <a:lnTo>
                          <a:pt x="140" y="91"/>
                        </a:lnTo>
                        <a:close/>
                      </a:path>
                    </a:pathLst>
                  </a:custGeom>
                  <a:solidFill>
                    <a:srgbClr val="000000"/>
                  </a:solidFill>
                  <a:ln w="9525">
                    <a:noFill/>
                    <a:round/>
                    <a:headEnd/>
                    <a:tailEnd/>
                  </a:ln>
                </p:spPr>
                <p:txBody>
                  <a:bodyPr/>
                  <a:lstStyle/>
                  <a:p>
                    <a:endParaRPr lang="en-US"/>
                  </a:p>
                </p:txBody>
              </p:sp>
              <p:sp>
                <p:nvSpPr>
                  <p:cNvPr id="86594" name="Freeform 136"/>
                  <p:cNvSpPr>
                    <a:spLocks/>
                  </p:cNvSpPr>
                  <p:nvPr/>
                </p:nvSpPr>
                <p:spPr bwMode="auto">
                  <a:xfrm>
                    <a:off x="929" y="1630"/>
                    <a:ext cx="128" cy="16"/>
                  </a:xfrm>
                  <a:custGeom>
                    <a:avLst/>
                    <a:gdLst>
                      <a:gd name="T0" fmla="*/ 126 w 128"/>
                      <a:gd name="T1" fmla="*/ 2 h 16"/>
                      <a:gd name="T2" fmla="*/ 0 w 128"/>
                      <a:gd name="T3" fmla="*/ 0 h 16"/>
                      <a:gd name="T4" fmla="*/ 0 w 128"/>
                      <a:gd name="T5" fmla="*/ 7 h 16"/>
                      <a:gd name="T6" fmla="*/ 128 w 128"/>
                      <a:gd name="T7" fmla="*/ 16 h 16"/>
                      <a:gd name="T8" fmla="*/ 126 w 128"/>
                      <a:gd name="T9" fmla="*/ 2 h 16"/>
                      <a:gd name="T10" fmla="*/ 0 60000 65536"/>
                      <a:gd name="T11" fmla="*/ 0 60000 65536"/>
                      <a:gd name="T12" fmla="*/ 0 60000 65536"/>
                      <a:gd name="T13" fmla="*/ 0 60000 65536"/>
                      <a:gd name="T14" fmla="*/ 0 60000 65536"/>
                      <a:gd name="T15" fmla="*/ 0 w 128"/>
                      <a:gd name="T16" fmla="*/ 0 h 16"/>
                      <a:gd name="T17" fmla="*/ 128 w 128"/>
                      <a:gd name="T18" fmla="*/ 16 h 16"/>
                    </a:gdLst>
                    <a:ahLst/>
                    <a:cxnLst>
                      <a:cxn ang="T10">
                        <a:pos x="T0" y="T1"/>
                      </a:cxn>
                      <a:cxn ang="T11">
                        <a:pos x="T2" y="T3"/>
                      </a:cxn>
                      <a:cxn ang="T12">
                        <a:pos x="T4" y="T5"/>
                      </a:cxn>
                      <a:cxn ang="T13">
                        <a:pos x="T6" y="T7"/>
                      </a:cxn>
                      <a:cxn ang="T14">
                        <a:pos x="T8" y="T9"/>
                      </a:cxn>
                    </a:cxnLst>
                    <a:rect l="T15" t="T16" r="T17" b="T18"/>
                    <a:pathLst>
                      <a:path w="128" h="16">
                        <a:moveTo>
                          <a:pt x="126" y="2"/>
                        </a:moveTo>
                        <a:lnTo>
                          <a:pt x="0" y="0"/>
                        </a:lnTo>
                        <a:lnTo>
                          <a:pt x="0" y="7"/>
                        </a:lnTo>
                        <a:lnTo>
                          <a:pt x="128" y="16"/>
                        </a:lnTo>
                        <a:lnTo>
                          <a:pt x="126" y="2"/>
                        </a:lnTo>
                        <a:close/>
                      </a:path>
                    </a:pathLst>
                  </a:custGeom>
                  <a:solidFill>
                    <a:srgbClr val="402000"/>
                  </a:solidFill>
                  <a:ln w="9525">
                    <a:noFill/>
                    <a:round/>
                    <a:headEnd/>
                    <a:tailEnd/>
                  </a:ln>
                </p:spPr>
                <p:txBody>
                  <a:bodyPr/>
                  <a:lstStyle/>
                  <a:p>
                    <a:endParaRPr lang="en-US"/>
                  </a:p>
                </p:txBody>
              </p:sp>
              <p:sp>
                <p:nvSpPr>
                  <p:cNvPr id="86595" name="Freeform 137"/>
                  <p:cNvSpPr>
                    <a:spLocks/>
                  </p:cNvSpPr>
                  <p:nvPr/>
                </p:nvSpPr>
                <p:spPr bwMode="auto">
                  <a:xfrm>
                    <a:off x="930" y="1602"/>
                    <a:ext cx="16" cy="45"/>
                  </a:xfrm>
                  <a:custGeom>
                    <a:avLst/>
                    <a:gdLst>
                      <a:gd name="T0" fmla="*/ 0 w 16"/>
                      <a:gd name="T1" fmla="*/ 45 h 45"/>
                      <a:gd name="T2" fmla="*/ 0 w 16"/>
                      <a:gd name="T3" fmla="*/ 24 h 45"/>
                      <a:gd name="T4" fmla="*/ 8 w 16"/>
                      <a:gd name="T5" fmla="*/ 24 h 45"/>
                      <a:gd name="T6" fmla="*/ 8 w 16"/>
                      <a:gd name="T7" fmla="*/ 0 h 45"/>
                      <a:gd name="T8" fmla="*/ 16 w 16"/>
                      <a:gd name="T9" fmla="*/ 2 h 45"/>
                      <a:gd name="T10" fmla="*/ 16 w 16"/>
                      <a:gd name="T11" fmla="*/ 26 h 45"/>
                      <a:gd name="T12" fmla="*/ 3 w 16"/>
                      <a:gd name="T13" fmla="*/ 26 h 45"/>
                      <a:gd name="T14" fmla="*/ 3 w 16"/>
                      <a:gd name="T15" fmla="*/ 45 h 45"/>
                      <a:gd name="T16" fmla="*/ 0 w 16"/>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5"/>
                      <a:gd name="T29" fmla="*/ 16 w 1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5">
                        <a:moveTo>
                          <a:pt x="0" y="45"/>
                        </a:moveTo>
                        <a:lnTo>
                          <a:pt x="0" y="24"/>
                        </a:lnTo>
                        <a:lnTo>
                          <a:pt x="8" y="24"/>
                        </a:lnTo>
                        <a:lnTo>
                          <a:pt x="8" y="0"/>
                        </a:lnTo>
                        <a:lnTo>
                          <a:pt x="16" y="2"/>
                        </a:lnTo>
                        <a:lnTo>
                          <a:pt x="16" y="26"/>
                        </a:lnTo>
                        <a:lnTo>
                          <a:pt x="3" y="26"/>
                        </a:lnTo>
                        <a:lnTo>
                          <a:pt x="3" y="45"/>
                        </a:lnTo>
                        <a:lnTo>
                          <a:pt x="0" y="45"/>
                        </a:lnTo>
                        <a:close/>
                      </a:path>
                    </a:pathLst>
                  </a:custGeom>
                  <a:solidFill>
                    <a:srgbClr val="402000"/>
                  </a:solidFill>
                  <a:ln w="9525">
                    <a:noFill/>
                    <a:round/>
                    <a:headEnd/>
                    <a:tailEnd/>
                  </a:ln>
                </p:spPr>
                <p:txBody>
                  <a:bodyPr/>
                  <a:lstStyle/>
                  <a:p>
                    <a:endParaRPr lang="en-US"/>
                  </a:p>
                </p:txBody>
              </p:sp>
              <p:sp>
                <p:nvSpPr>
                  <p:cNvPr id="86596" name="Freeform 138"/>
                  <p:cNvSpPr>
                    <a:spLocks/>
                  </p:cNvSpPr>
                  <p:nvPr/>
                </p:nvSpPr>
                <p:spPr bwMode="auto">
                  <a:xfrm>
                    <a:off x="939" y="1601"/>
                    <a:ext cx="15" cy="48"/>
                  </a:xfrm>
                  <a:custGeom>
                    <a:avLst/>
                    <a:gdLst>
                      <a:gd name="T0" fmla="*/ 0 w 15"/>
                      <a:gd name="T1" fmla="*/ 48 h 48"/>
                      <a:gd name="T2" fmla="*/ 0 w 15"/>
                      <a:gd name="T3" fmla="*/ 0 h 48"/>
                      <a:gd name="T4" fmla="*/ 15 w 15"/>
                      <a:gd name="T5" fmla="*/ 1 h 48"/>
                      <a:gd name="T6" fmla="*/ 15 w 15"/>
                      <a:gd name="T7" fmla="*/ 48 h 48"/>
                      <a:gd name="T8" fmla="*/ 0 w 15"/>
                      <a:gd name="T9" fmla="*/ 48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0" y="48"/>
                        </a:moveTo>
                        <a:lnTo>
                          <a:pt x="0" y="0"/>
                        </a:lnTo>
                        <a:lnTo>
                          <a:pt x="15" y="1"/>
                        </a:lnTo>
                        <a:lnTo>
                          <a:pt x="15" y="48"/>
                        </a:lnTo>
                        <a:lnTo>
                          <a:pt x="0" y="48"/>
                        </a:lnTo>
                        <a:close/>
                      </a:path>
                    </a:pathLst>
                  </a:custGeom>
                  <a:solidFill>
                    <a:srgbClr val="201000"/>
                  </a:solidFill>
                  <a:ln w="9525">
                    <a:noFill/>
                    <a:round/>
                    <a:headEnd/>
                    <a:tailEnd/>
                  </a:ln>
                </p:spPr>
                <p:txBody>
                  <a:bodyPr/>
                  <a:lstStyle/>
                  <a:p>
                    <a:endParaRPr lang="en-US"/>
                  </a:p>
                </p:txBody>
              </p:sp>
              <p:sp>
                <p:nvSpPr>
                  <p:cNvPr id="86597" name="Rectangle 139"/>
                  <p:cNvSpPr>
                    <a:spLocks noChangeArrowheads="1"/>
                  </p:cNvSpPr>
                  <p:nvPr/>
                </p:nvSpPr>
                <p:spPr bwMode="auto">
                  <a:xfrm>
                    <a:off x="950" y="1600"/>
                    <a:ext cx="16" cy="50"/>
                  </a:xfrm>
                  <a:prstGeom prst="rect">
                    <a:avLst/>
                  </a:prstGeom>
                  <a:solidFill>
                    <a:srgbClr val="201000"/>
                  </a:solidFill>
                  <a:ln w="9525">
                    <a:noFill/>
                    <a:miter lim="800000"/>
                    <a:headEnd/>
                    <a:tailEnd/>
                  </a:ln>
                </p:spPr>
                <p:txBody>
                  <a:bodyPr/>
                  <a:lstStyle/>
                  <a:p>
                    <a:endParaRPr lang="en-US"/>
                  </a:p>
                </p:txBody>
              </p:sp>
              <p:sp>
                <p:nvSpPr>
                  <p:cNvPr id="86598" name="Rectangle 140"/>
                  <p:cNvSpPr>
                    <a:spLocks noChangeArrowheads="1"/>
                  </p:cNvSpPr>
                  <p:nvPr/>
                </p:nvSpPr>
                <p:spPr bwMode="auto">
                  <a:xfrm>
                    <a:off x="964" y="1597"/>
                    <a:ext cx="16" cy="56"/>
                  </a:xfrm>
                  <a:prstGeom prst="rect">
                    <a:avLst/>
                  </a:prstGeom>
                  <a:solidFill>
                    <a:srgbClr val="201000"/>
                  </a:solidFill>
                  <a:ln w="9525">
                    <a:noFill/>
                    <a:miter lim="800000"/>
                    <a:headEnd/>
                    <a:tailEnd/>
                  </a:ln>
                </p:spPr>
                <p:txBody>
                  <a:bodyPr/>
                  <a:lstStyle/>
                  <a:p>
                    <a:endParaRPr lang="en-US"/>
                  </a:p>
                </p:txBody>
              </p:sp>
              <p:sp>
                <p:nvSpPr>
                  <p:cNvPr id="86599" name="Freeform 141"/>
                  <p:cNvSpPr>
                    <a:spLocks/>
                  </p:cNvSpPr>
                  <p:nvPr/>
                </p:nvSpPr>
                <p:spPr bwMode="auto">
                  <a:xfrm>
                    <a:off x="984" y="1593"/>
                    <a:ext cx="15" cy="63"/>
                  </a:xfrm>
                  <a:custGeom>
                    <a:avLst/>
                    <a:gdLst>
                      <a:gd name="T0" fmla="*/ 0 w 15"/>
                      <a:gd name="T1" fmla="*/ 63 h 63"/>
                      <a:gd name="T2" fmla="*/ 0 w 15"/>
                      <a:gd name="T3" fmla="*/ 0 h 63"/>
                      <a:gd name="T4" fmla="*/ 15 w 15"/>
                      <a:gd name="T5" fmla="*/ 1 h 63"/>
                      <a:gd name="T6" fmla="*/ 15 w 15"/>
                      <a:gd name="T7" fmla="*/ 63 h 63"/>
                      <a:gd name="T8" fmla="*/ 0 w 15"/>
                      <a:gd name="T9" fmla="*/ 6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0" y="63"/>
                        </a:moveTo>
                        <a:lnTo>
                          <a:pt x="0" y="0"/>
                        </a:lnTo>
                        <a:lnTo>
                          <a:pt x="15" y="1"/>
                        </a:lnTo>
                        <a:lnTo>
                          <a:pt x="15" y="63"/>
                        </a:lnTo>
                        <a:lnTo>
                          <a:pt x="0" y="63"/>
                        </a:lnTo>
                        <a:close/>
                      </a:path>
                    </a:pathLst>
                  </a:custGeom>
                  <a:solidFill>
                    <a:srgbClr val="201000"/>
                  </a:solidFill>
                  <a:ln w="9525">
                    <a:noFill/>
                    <a:round/>
                    <a:headEnd/>
                    <a:tailEnd/>
                  </a:ln>
                </p:spPr>
                <p:txBody>
                  <a:bodyPr/>
                  <a:lstStyle/>
                  <a:p>
                    <a:endParaRPr lang="en-US"/>
                  </a:p>
                </p:txBody>
              </p:sp>
              <p:sp>
                <p:nvSpPr>
                  <p:cNvPr id="86600" name="Freeform 142"/>
                  <p:cNvSpPr>
                    <a:spLocks/>
                  </p:cNvSpPr>
                  <p:nvPr/>
                </p:nvSpPr>
                <p:spPr bwMode="auto">
                  <a:xfrm>
                    <a:off x="1005" y="1588"/>
                    <a:ext cx="15" cy="70"/>
                  </a:xfrm>
                  <a:custGeom>
                    <a:avLst/>
                    <a:gdLst>
                      <a:gd name="T0" fmla="*/ 0 w 15"/>
                      <a:gd name="T1" fmla="*/ 70 h 70"/>
                      <a:gd name="T2" fmla="*/ 0 w 15"/>
                      <a:gd name="T3" fmla="*/ 0 h 70"/>
                      <a:gd name="T4" fmla="*/ 15 w 15"/>
                      <a:gd name="T5" fmla="*/ 2 h 70"/>
                      <a:gd name="T6" fmla="*/ 15 w 15"/>
                      <a:gd name="T7" fmla="*/ 70 h 70"/>
                      <a:gd name="T8" fmla="*/ 0 w 15"/>
                      <a:gd name="T9" fmla="*/ 7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0" y="70"/>
                        </a:moveTo>
                        <a:lnTo>
                          <a:pt x="0" y="0"/>
                        </a:lnTo>
                        <a:lnTo>
                          <a:pt x="15" y="2"/>
                        </a:lnTo>
                        <a:lnTo>
                          <a:pt x="15" y="70"/>
                        </a:lnTo>
                        <a:lnTo>
                          <a:pt x="0" y="70"/>
                        </a:lnTo>
                        <a:close/>
                      </a:path>
                    </a:pathLst>
                  </a:custGeom>
                  <a:solidFill>
                    <a:srgbClr val="201000"/>
                  </a:solidFill>
                  <a:ln w="9525">
                    <a:noFill/>
                    <a:round/>
                    <a:headEnd/>
                    <a:tailEnd/>
                  </a:ln>
                </p:spPr>
                <p:txBody>
                  <a:bodyPr/>
                  <a:lstStyle/>
                  <a:p>
                    <a:endParaRPr lang="en-US"/>
                  </a:p>
                </p:txBody>
              </p:sp>
              <p:sp>
                <p:nvSpPr>
                  <p:cNvPr id="86601" name="Freeform 143"/>
                  <p:cNvSpPr>
                    <a:spLocks/>
                  </p:cNvSpPr>
                  <p:nvPr/>
                </p:nvSpPr>
                <p:spPr bwMode="auto">
                  <a:xfrm>
                    <a:off x="1029" y="1584"/>
                    <a:ext cx="15" cy="79"/>
                  </a:xfrm>
                  <a:custGeom>
                    <a:avLst/>
                    <a:gdLst>
                      <a:gd name="T0" fmla="*/ 0 w 15"/>
                      <a:gd name="T1" fmla="*/ 79 h 79"/>
                      <a:gd name="T2" fmla="*/ 0 w 15"/>
                      <a:gd name="T3" fmla="*/ 0 h 79"/>
                      <a:gd name="T4" fmla="*/ 15 w 15"/>
                      <a:gd name="T5" fmla="*/ 2 h 79"/>
                      <a:gd name="T6" fmla="*/ 15 w 15"/>
                      <a:gd name="T7" fmla="*/ 79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0" y="0"/>
                        </a:lnTo>
                        <a:lnTo>
                          <a:pt x="15" y="2"/>
                        </a:lnTo>
                        <a:lnTo>
                          <a:pt x="15" y="79"/>
                        </a:lnTo>
                        <a:lnTo>
                          <a:pt x="0" y="79"/>
                        </a:lnTo>
                        <a:close/>
                      </a:path>
                    </a:pathLst>
                  </a:custGeom>
                  <a:solidFill>
                    <a:srgbClr val="201000"/>
                  </a:solidFill>
                  <a:ln w="9525">
                    <a:noFill/>
                    <a:round/>
                    <a:headEnd/>
                    <a:tailEnd/>
                  </a:ln>
                </p:spPr>
                <p:txBody>
                  <a:bodyPr/>
                  <a:lstStyle/>
                  <a:p>
                    <a:endParaRPr lang="en-US"/>
                  </a:p>
                </p:txBody>
              </p:sp>
              <p:sp>
                <p:nvSpPr>
                  <p:cNvPr id="86602" name="Freeform 144"/>
                  <p:cNvSpPr>
                    <a:spLocks/>
                  </p:cNvSpPr>
                  <p:nvPr/>
                </p:nvSpPr>
                <p:spPr bwMode="auto">
                  <a:xfrm>
                    <a:off x="919" y="1604"/>
                    <a:ext cx="17" cy="43"/>
                  </a:xfrm>
                  <a:custGeom>
                    <a:avLst/>
                    <a:gdLst>
                      <a:gd name="T0" fmla="*/ 17 w 17"/>
                      <a:gd name="T1" fmla="*/ 43 h 43"/>
                      <a:gd name="T2" fmla="*/ 0 w 17"/>
                      <a:gd name="T3" fmla="*/ 40 h 43"/>
                      <a:gd name="T4" fmla="*/ 0 w 17"/>
                      <a:gd name="T5" fmla="*/ 3 h 43"/>
                      <a:gd name="T6" fmla="*/ 13 w 17"/>
                      <a:gd name="T7" fmla="*/ 0 h 43"/>
                      <a:gd name="T8" fmla="*/ 13 w 17"/>
                      <a:gd name="T9" fmla="*/ 24 h 43"/>
                      <a:gd name="T10" fmla="*/ 17 w 17"/>
                      <a:gd name="T11" fmla="*/ 24 h 43"/>
                      <a:gd name="T12" fmla="*/ 17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17" y="43"/>
                        </a:moveTo>
                        <a:lnTo>
                          <a:pt x="0" y="40"/>
                        </a:lnTo>
                        <a:lnTo>
                          <a:pt x="0" y="3"/>
                        </a:lnTo>
                        <a:lnTo>
                          <a:pt x="13" y="0"/>
                        </a:lnTo>
                        <a:lnTo>
                          <a:pt x="13" y="24"/>
                        </a:lnTo>
                        <a:lnTo>
                          <a:pt x="17" y="24"/>
                        </a:lnTo>
                        <a:lnTo>
                          <a:pt x="17" y="43"/>
                        </a:lnTo>
                        <a:close/>
                      </a:path>
                    </a:pathLst>
                  </a:custGeom>
                  <a:solidFill>
                    <a:srgbClr val="808080"/>
                  </a:solidFill>
                  <a:ln w="9525">
                    <a:noFill/>
                    <a:round/>
                    <a:headEnd/>
                    <a:tailEnd/>
                  </a:ln>
                </p:spPr>
                <p:txBody>
                  <a:bodyPr/>
                  <a:lstStyle/>
                  <a:p>
                    <a:endParaRPr lang="en-US"/>
                  </a:p>
                </p:txBody>
              </p:sp>
              <p:sp>
                <p:nvSpPr>
                  <p:cNvPr id="86603" name="Rectangle 145"/>
                  <p:cNvSpPr>
                    <a:spLocks noChangeArrowheads="1"/>
                  </p:cNvSpPr>
                  <p:nvPr/>
                </p:nvSpPr>
                <p:spPr bwMode="auto">
                  <a:xfrm>
                    <a:off x="936" y="1602"/>
                    <a:ext cx="17" cy="47"/>
                  </a:xfrm>
                  <a:prstGeom prst="rect">
                    <a:avLst/>
                  </a:prstGeom>
                  <a:solidFill>
                    <a:srgbClr val="808080"/>
                  </a:solidFill>
                  <a:ln w="9525">
                    <a:noFill/>
                    <a:miter lim="800000"/>
                    <a:headEnd/>
                    <a:tailEnd/>
                  </a:ln>
                </p:spPr>
                <p:txBody>
                  <a:bodyPr/>
                  <a:lstStyle/>
                  <a:p>
                    <a:endParaRPr lang="en-US"/>
                  </a:p>
                </p:txBody>
              </p:sp>
              <p:sp>
                <p:nvSpPr>
                  <p:cNvPr id="86604" name="Rectangle 146"/>
                  <p:cNvSpPr>
                    <a:spLocks noChangeArrowheads="1"/>
                  </p:cNvSpPr>
                  <p:nvPr/>
                </p:nvSpPr>
                <p:spPr bwMode="auto">
                  <a:xfrm>
                    <a:off x="949" y="1600"/>
                    <a:ext cx="15" cy="50"/>
                  </a:xfrm>
                  <a:prstGeom prst="rect">
                    <a:avLst/>
                  </a:prstGeom>
                  <a:solidFill>
                    <a:srgbClr val="808080"/>
                  </a:solidFill>
                  <a:ln w="9525">
                    <a:noFill/>
                    <a:miter lim="800000"/>
                    <a:headEnd/>
                    <a:tailEnd/>
                  </a:ln>
                </p:spPr>
                <p:txBody>
                  <a:bodyPr/>
                  <a:lstStyle/>
                  <a:p>
                    <a:endParaRPr lang="en-US"/>
                  </a:p>
                </p:txBody>
              </p:sp>
              <p:sp>
                <p:nvSpPr>
                  <p:cNvPr id="86605" name="Freeform 147"/>
                  <p:cNvSpPr>
                    <a:spLocks/>
                  </p:cNvSpPr>
                  <p:nvPr/>
                </p:nvSpPr>
                <p:spPr bwMode="auto">
                  <a:xfrm>
                    <a:off x="961" y="1597"/>
                    <a:ext cx="16" cy="56"/>
                  </a:xfrm>
                  <a:custGeom>
                    <a:avLst/>
                    <a:gdLst>
                      <a:gd name="T0" fmla="*/ 0 w 16"/>
                      <a:gd name="T1" fmla="*/ 56 h 56"/>
                      <a:gd name="T2" fmla="*/ 16 w 16"/>
                      <a:gd name="T3" fmla="*/ 54 h 56"/>
                      <a:gd name="T4" fmla="*/ 16 w 16"/>
                      <a:gd name="T5" fmla="*/ 0 h 56"/>
                      <a:gd name="T6" fmla="*/ 0 w 16"/>
                      <a:gd name="T7" fmla="*/ 0 h 56"/>
                      <a:gd name="T8" fmla="*/ 0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56"/>
                        </a:moveTo>
                        <a:lnTo>
                          <a:pt x="16" y="54"/>
                        </a:lnTo>
                        <a:lnTo>
                          <a:pt x="16" y="0"/>
                        </a:lnTo>
                        <a:lnTo>
                          <a:pt x="0" y="0"/>
                        </a:lnTo>
                        <a:lnTo>
                          <a:pt x="0" y="56"/>
                        </a:lnTo>
                        <a:close/>
                      </a:path>
                    </a:pathLst>
                  </a:custGeom>
                  <a:solidFill>
                    <a:srgbClr val="808080"/>
                  </a:solidFill>
                  <a:ln w="9525">
                    <a:noFill/>
                    <a:round/>
                    <a:headEnd/>
                    <a:tailEnd/>
                  </a:ln>
                </p:spPr>
                <p:txBody>
                  <a:bodyPr/>
                  <a:lstStyle/>
                  <a:p>
                    <a:endParaRPr lang="en-US"/>
                  </a:p>
                </p:txBody>
              </p:sp>
              <p:sp>
                <p:nvSpPr>
                  <p:cNvPr id="86606" name="Freeform 148"/>
                  <p:cNvSpPr>
                    <a:spLocks/>
                  </p:cNvSpPr>
                  <p:nvPr/>
                </p:nvSpPr>
                <p:spPr bwMode="auto">
                  <a:xfrm>
                    <a:off x="1002" y="1590"/>
                    <a:ext cx="15" cy="68"/>
                  </a:xfrm>
                  <a:custGeom>
                    <a:avLst/>
                    <a:gdLst>
                      <a:gd name="T0" fmla="*/ 15 w 15"/>
                      <a:gd name="T1" fmla="*/ 68 h 68"/>
                      <a:gd name="T2" fmla="*/ 0 w 15"/>
                      <a:gd name="T3" fmla="*/ 67 h 68"/>
                      <a:gd name="T4" fmla="*/ 0 w 15"/>
                      <a:gd name="T5" fmla="*/ 0 h 68"/>
                      <a:gd name="T6" fmla="*/ 15 w 15"/>
                      <a:gd name="T7" fmla="*/ 0 h 68"/>
                      <a:gd name="T8" fmla="*/ 15 w 15"/>
                      <a:gd name="T9" fmla="*/ 68 h 68"/>
                      <a:gd name="T10" fmla="*/ 0 60000 65536"/>
                      <a:gd name="T11" fmla="*/ 0 60000 65536"/>
                      <a:gd name="T12" fmla="*/ 0 60000 65536"/>
                      <a:gd name="T13" fmla="*/ 0 60000 65536"/>
                      <a:gd name="T14" fmla="*/ 0 60000 65536"/>
                      <a:gd name="T15" fmla="*/ 0 w 15"/>
                      <a:gd name="T16" fmla="*/ 0 h 68"/>
                      <a:gd name="T17" fmla="*/ 15 w 15"/>
                      <a:gd name="T18" fmla="*/ 68 h 68"/>
                    </a:gdLst>
                    <a:ahLst/>
                    <a:cxnLst>
                      <a:cxn ang="T10">
                        <a:pos x="T0" y="T1"/>
                      </a:cxn>
                      <a:cxn ang="T11">
                        <a:pos x="T2" y="T3"/>
                      </a:cxn>
                      <a:cxn ang="T12">
                        <a:pos x="T4" y="T5"/>
                      </a:cxn>
                      <a:cxn ang="T13">
                        <a:pos x="T6" y="T7"/>
                      </a:cxn>
                      <a:cxn ang="T14">
                        <a:pos x="T8" y="T9"/>
                      </a:cxn>
                    </a:cxnLst>
                    <a:rect l="T15" t="T16" r="T17" b="T18"/>
                    <a:pathLst>
                      <a:path w="15" h="68">
                        <a:moveTo>
                          <a:pt x="15" y="68"/>
                        </a:moveTo>
                        <a:lnTo>
                          <a:pt x="0" y="67"/>
                        </a:lnTo>
                        <a:lnTo>
                          <a:pt x="0" y="0"/>
                        </a:lnTo>
                        <a:lnTo>
                          <a:pt x="15" y="0"/>
                        </a:lnTo>
                        <a:lnTo>
                          <a:pt x="15" y="68"/>
                        </a:lnTo>
                        <a:close/>
                      </a:path>
                    </a:pathLst>
                  </a:custGeom>
                  <a:solidFill>
                    <a:srgbClr val="808080"/>
                  </a:solidFill>
                  <a:ln w="9525">
                    <a:noFill/>
                    <a:round/>
                    <a:headEnd/>
                    <a:tailEnd/>
                  </a:ln>
                </p:spPr>
                <p:txBody>
                  <a:bodyPr/>
                  <a:lstStyle/>
                  <a:p>
                    <a:endParaRPr lang="en-US"/>
                  </a:p>
                </p:txBody>
              </p:sp>
              <p:sp>
                <p:nvSpPr>
                  <p:cNvPr id="86607" name="Freeform 149"/>
                  <p:cNvSpPr>
                    <a:spLocks/>
                  </p:cNvSpPr>
                  <p:nvPr/>
                </p:nvSpPr>
                <p:spPr bwMode="auto">
                  <a:xfrm>
                    <a:off x="1024" y="1586"/>
                    <a:ext cx="16" cy="77"/>
                  </a:xfrm>
                  <a:custGeom>
                    <a:avLst/>
                    <a:gdLst>
                      <a:gd name="T0" fmla="*/ 16 w 16"/>
                      <a:gd name="T1" fmla="*/ 77 h 77"/>
                      <a:gd name="T2" fmla="*/ 0 w 16"/>
                      <a:gd name="T3" fmla="*/ 74 h 77"/>
                      <a:gd name="T4" fmla="*/ 0 w 16"/>
                      <a:gd name="T5" fmla="*/ 0 h 77"/>
                      <a:gd name="T6" fmla="*/ 16 w 16"/>
                      <a:gd name="T7" fmla="*/ 0 h 77"/>
                      <a:gd name="T8" fmla="*/ 16 w 16"/>
                      <a:gd name="T9" fmla="*/ 77 h 77"/>
                      <a:gd name="T10" fmla="*/ 0 60000 65536"/>
                      <a:gd name="T11" fmla="*/ 0 60000 65536"/>
                      <a:gd name="T12" fmla="*/ 0 60000 65536"/>
                      <a:gd name="T13" fmla="*/ 0 60000 65536"/>
                      <a:gd name="T14" fmla="*/ 0 60000 65536"/>
                      <a:gd name="T15" fmla="*/ 0 w 16"/>
                      <a:gd name="T16" fmla="*/ 0 h 77"/>
                      <a:gd name="T17" fmla="*/ 16 w 16"/>
                      <a:gd name="T18" fmla="*/ 77 h 77"/>
                    </a:gdLst>
                    <a:ahLst/>
                    <a:cxnLst>
                      <a:cxn ang="T10">
                        <a:pos x="T0" y="T1"/>
                      </a:cxn>
                      <a:cxn ang="T11">
                        <a:pos x="T2" y="T3"/>
                      </a:cxn>
                      <a:cxn ang="T12">
                        <a:pos x="T4" y="T5"/>
                      </a:cxn>
                      <a:cxn ang="T13">
                        <a:pos x="T6" y="T7"/>
                      </a:cxn>
                      <a:cxn ang="T14">
                        <a:pos x="T8" y="T9"/>
                      </a:cxn>
                    </a:cxnLst>
                    <a:rect l="T15" t="T16" r="T17" b="T18"/>
                    <a:pathLst>
                      <a:path w="16" h="77">
                        <a:moveTo>
                          <a:pt x="16" y="77"/>
                        </a:moveTo>
                        <a:lnTo>
                          <a:pt x="0" y="74"/>
                        </a:lnTo>
                        <a:lnTo>
                          <a:pt x="0" y="0"/>
                        </a:lnTo>
                        <a:lnTo>
                          <a:pt x="16" y="0"/>
                        </a:lnTo>
                        <a:lnTo>
                          <a:pt x="16" y="77"/>
                        </a:lnTo>
                        <a:close/>
                      </a:path>
                    </a:pathLst>
                  </a:custGeom>
                  <a:solidFill>
                    <a:srgbClr val="808080"/>
                  </a:solidFill>
                  <a:ln w="9525">
                    <a:noFill/>
                    <a:round/>
                    <a:headEnd/>
                    <a:tailEnd/>
                  </a:ln>
                </p:spPr>
                <p:txBody>
                  <a:bodyPr/>
                  <a:lstStyle/>
                  <a:p>
                    <a:endParaRPr lang="en-US"/>
                  </a:p>
                </p:txBody>
              </p:sp>
              <p:sp>
                <p:nvSpPr>
                  <p:cNvPr id="86608" name="Line 150"/>
                  <p:cNvSpPr>
                    <a:spLocks noChangeShapeType="1"/>
                  </p:cNvSpPr>
                  <p:nvPr/>
                </p:nvSpPr>
                <p:spPr bwMode="auto">
                  <a:xfrm>
                    <a:off x="918" y="1651"/>
                    <a:ext cx="1" cy="14"/>
                  </a:xfrm>
                  <a:prstGeom prst="line">
                    <a:avLst/>
                  </a:prstGeom>
                  <a:noFill/>
                  <a:ln w="12700" cap="rnd">
                    <a:solidFill>
                      <a:srgbClr val="000000"/>
                    </a:solidFill>
                    <a:round/>
                    <a:headEnd/>
                    <a:tailEnd/>
                  </a:ln>
                </p:spPr>
                <p:txBody>
                  <a:bodyPr/>
                  <a:lstStyle/>
                  <a:p>
                    <a:endParaRPr lang="en-US"/>
                  </a:p>
                </p:txBody>
              </p:sp>
            </p:grpSp>
            <p:sp>
              <p:nvSpPr>
                <p:cNvPr id="86562" name="Freeform 151"/>
                <p:cNvSpPr>
                  <a:spLocks/>
                </p:cNvSpPr>
                <p:nvPr/>
              </p:nvSpPr>
              <p:spPr bwMode="auto">
                <a:xfrm>
                  <a:off x="1100" y="1571"/>
                  <a:ext cx="27" cy="100"/>
                </a:xfrm>
                <a:custGeom>
                  <a:avLst/>
                  <a:gdLst>
                    <a:gd name="T0" fmla="*/ 0 w 27"/>
                    <a:gd name="T1" fmla="*/ 100 h 100"/>
                    <a:gd name="T2" fmla="*/ 27 w 27"/>
                    <a:gd name="T3" fmla="*/ 99 h 100"/>
                    <a:gd name="T4" fmla="*/ 27 w 27"/>
                    <a:gd name="T5" fmla="*/ 0 h 100"/>
                    <a:gd name="T6" fmla="*/ 0 w 27"/>
                    <a:gd name="T7" fmla="*/ 5 h 100"/>
                    <a:gd name="T8" fmla="*/ 0 w 27"/>
                    <a:gd name="T9" fmla="*/ 100 h 100"/>
                    <a:gd name="T10" fmla="*/ 0 60000 65536"/>
                    <a:gd name="T11" fmla="*/ 0 60000 65536"/>
                    <a:gd name="T12" fmla="*/ 0 60000 65536"/>
                    <a:gd name="T13" fmla="*/ 0 60000 65536"/>
                    <a:gd name="T14" fmla="*/ 0 60000 65536"/>
                    <a:gd name="T15" fmla="*/ 0 w 27"/>
                    <a:gd name="T16" fmla="*/ 0 h 100"/>
                    <a:gd name="T17" fmla="*/ 27 w 27"/>
                    <a:gd name="T18" fmla="*/ 100 h 100"/>
                  </a:gdLst>
                  <a:ahLst/>
                  <a:cxnLst>
                    <a:cxn ang="T10">
                      <a:pos x="T0" y="T1"/>
                    </a:cxn>
                    <a:cxn ang="T11">
                      <a:pos x="T2" y="T3"/>
                    </a:cxn>
                    <a:cxn ang="T12">
                      <a:pos x="T4" y="T5"/>
                    </a:cxn>
                    <a:cxn ang="T13">
                      <a:pos x="T6" y="T7"/>
                    </a:cxn>
                    <a:cxn ang="T14">
                      <a:pos x="T8" y="T9"/>
                    </a:cxn>
                  </a:cxnLst>
                  <a:rect l="T15" t="T16" r="T17" b="T18"/>
                  <a:pathLst>
                    <a:path w="27" h="100">
                      <a:moveTo>
                        <a:pt x="0" y="100"/>
                      </a:moveTo>
                      <a:lnTo>
                        <a:pt x="27" y="99"/>
                      </a:lnTo>
                      <a:lnTo>
                        <a:pt x="27" y="0"/>
                      </a:lnTo>
                      <a:lnTo>
                        <a:pt x="0" y="5"/>
                      </a:lnTo>
                      <a:lnTo>
                        <a:pt x="0" y="100"/>
                      </a:lnTo>
                      <a:close/>
                    </a:path>
                  </a:pathLst>
                </a:custGeom>
                <a:solidFill>
                  <a:srgbClr val="808080"/>
                </a:solidFill>
                <a:ln w="9525">
                  <a:noFill/>
                  <a:round/>
                  <a:headEnd/>
                  <a:tailEnd/>
                </a:ln>
              </p:spPr>
              <p:txBody>
                <a:bodyPr/>
                <a:lstStyle/>
                <a:p>
                  <a:endParaRPr lang="en-US"/>
                </a:p>
              </p:txBody>
            </p:sp>
            <p:grpSp>
              <p:nvGrpSpPr>
                <p:cNvPr id="86563" name="Group 152"/>
                <p:cNvGrpSpPr>
                  <a:grpSpLocks/>
                </p:cNvGrpSpPr>
                <p:nvPr/>
              </p:nvGrpSpPr>
              <p:grpSpPr bwMode="auto">
                <a:xfrm>
                  <a:off x="1157" y="1571"/>
                  <a:ext cx="500" cy="97"/>
                  <a:chOff x="1157" y="1571"/>
                  <a:chExt cx="500" cy="97"/>
                </a:xfrm>
              </p:grpSpPr>
              <p:sp>
                <p:nvSpPr>
                  <p:cNvPr id="86569" name="Freeform 153"/>
                  <p:cNvSpPr>
                    <a:spLocks/>
                  </p:cNvSpPr>
                  <p:nvPr/>
                </p:nvSpPr>
                <p:spPr bwMode="auto">
                  <a:xfrm>
                    <a:off x="1396" y="1577"/>
                    <a:ext cx="16" cy="80"/>
                  </a:xfrm>
                  <a:custGeom>
                    <a:avLst/>
                    <a:gdLst>
                      <a:gd name="T0" fmla="*/ 16 w 16"/>
                      <a:gd name="T1" fmla="*/ 80 h 80"/>
                      <a:gd name="T2" fmla="*/ 0 w 16"/>
                      <a:gd name="T3" fmla="*/ 80 h 80"/>
                      <a:gd name="T4" fmla="*/ 0 w 16"/>
                      <a:gd name="T5" fmla="*/ 0 h 80"/>
                      <a:gd name="T6" fmla="*/ 16 w 16"/>
                      <a:gd name="T7" fmla="*/ 6 h 80"/>
                      <a:gd name="T8" fmla="*/ 16 w 16"/>
                      <a:gd name="T9" fmla="*/ 80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16" y="80"/>
                        </a:moveTo>
                        <a:lnTo>
                          <a:pt x="0" y="80"/>
                        </a:lnTo>
                        <a:lnTo>
                          <a:pt x="0" y="0"/>
                        </a:lnTo>
                        <a:lnTo>
                          <a:pt x="16" y="6"/>
                        </a:lnTo>
                        <a:lnTo>
                          <a:pt x="16" y="80"/>
                        </a:lnTo>
                        <a:close/>
                      </a:path>
                    </a:pathLst>
                  </a:custGeom>
                  <a:solidFill>
                    <a:srgbClr val="808080"/>
                  </a:solidFill>
                  <a:ln w="9525">
                    <a:noFill/>
                    <a:round/>
                    <a:headEnd/>
                    <a:tailEnd/>
                  </a:ln>
                </p:spPr>
                <p:txBody>
                  <a:bodyPr/>
                  <a:lstStyle/>
                  <a:p>
                    <a:endParaRPr lang="en-US"/>
                  </a:p>
                </p:txBody>
              </p:sp>
              <p:sp>
                <p:nvSpPr>
                  <p:cNvPr id="86570" name="Freeform 154"/>
                  <p:cNvSpPr>
                    <a:spLocks/>
                  </p:cNvSpPr>
                  <p:nvPr/>
                </p:nvSpPr>
                <p:spPr bwMode="auto">
                  <a:xfrm>
                    <a:off x="1351" y="1581"/>
                    <a:ext cx="15" cy="79"/>
                  </a:xfrm>
                  <a:custGeom>
                    <a:avLst/>
                    <a:gdLst>
                      <a:gd name="T0" fmla="*/ 0 w 15"/>
                      <a:gd name="T1" fmla="*/ 79 h 79"/>
                      <a:gd name="T2" fmla="*/ 15 w 15"/>
                      <a:gd name="T3" fmla="*/ 77 h 79"/>
                      <a:gd name="T4" fmla="*/ 15 w 15"/>
                      <a:gd name="T5" fmla="*/ 0 h 79"/>
                      <a:gd name="T6" fmla="*/ 0 w 15"/>
                      <a:gd name="T7" fmla="*/ 2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15" y="77"/>
                        </a:lnTo>
                        <a:lnTo>
                          <a:pt x="15" y="0"/>
                        </a:lnTo>
                        <a:lnTo>
                          <a:pt x="0" y="2"/>
                        </a:lnTo>
                        <a:lnTo>
                          <a:pt x="0" y="79"/>
                        </a:lnTo>
                        <a:close/>
                      </a:path>
                    </a:pathLst>
                  </a:custGeom>
                  <a:solidFill>
                    <a:srgbClr val="808080"/>
                  </a:solidFill>
                  <a:ln w="9525">
                    <a:noFill/>
                    <a:round/>
                    <a:headEnd/>
                    <a:tailEnd/>
                  </a:ln>
                </p:spPr>
                <p:txBody>
                  <a:bodyPr/>
                  <a:lstStyle/>
                  <a:p>
                    <a:endParaRPr lang="en-US"/>
                  </a:p>
                </p:txBody>
              </p:sp>
              <p:sp>
                <p:nvSpPr>
                  <p:cNvPr id="86571" name="Freeform 155"/>
                  <p:cNvSpPr>
                    <a:spLocks/>
                  </p:cNvSpPr>
                  <p:nvPr/>
                </p:nvSpPr>
                <p:spPr bwMode="auto">
                  <a:xfrm>
                    <a:off x="1303" y="1581"/>
                    <a:ext cx="16" cy="82"/>
                  </a:xfrm>
                  <a:custGeom>
                    <a:avLst/>
                    <a:gdLst>
                      <a:gd name="T0" fmla="*/ 0 w 16"/>
                      <a:gd name="T1" fmla="*/ 82 h 82"/>
                      <a:gd name="T2" fmla="*/ 16 w 16"/>
                      <a:gd name="T3" fmla="*/ 80 h 82"/>
                      <a:gd name="T4" fmla="*/ 16 w 16"/>
                      <a:gd name="T5" fmla="*/ 0 h 82"/>
                      <a:gd name="T6" fmla="*/ 0 w 16"/>
                      <a:gd name="T7" fmla="*/ 0 h 82"/>
                      <a:gd name="T8" fmla="*/ 0 w 16"/>
                      <a:gd name="T9" fmla="*/ 82 h 82"/>
                      <a:gd name="T10" fmla="*/ 0 60000 65536"/>
                      <a:gd name="T11" fmla="*/ 0 60000 65536"/>
                      <a:gd name="T12" fmla="*/ 0 60000 65536"/>
                      <a:gd name="T13" fmla="*/ 0 60000 65536"/>
                      <a:gd name="T14" fmla="*/ 0 60000 65536"/>
                      <a:gd name="T15" fmla="*/ 0 w 16"/>
                      <a:gd name="T16" fmla="*/ 0 h 82"/>
                      <a:gd name="T17" fmla="*/ 16 w 16"/>
                      <a:gd name="T18" fmla="*/ 82 h 82"/>
                    </a:gdLst>
                    <a:ahLst/>
                    <a:cxnLst>
                      <a:cxn ang="T10">
                        <a:pos x="T0" y="T1"/>
                      </a:cxn>
                      <a:cxn ang="T11">
                        <a:pos x="T2" y="T3"/>
                      </a:cxn>
                      <a:cxn ang="T12">
                        <a:pos x="T4" y="T5"/>
                      </a:cxn>
                      <a:cxn ang="T13">
                        <a:pos x="T6" y="T7"/>
                      </a:cxn>
                      <a:cxn ang="T14">
                        <a:pos x="T8" y="T9"/>
                      </a:cxn>
                    </a:cxnLst>
                    <a:rect l="T15" t="T16" r="T17" b="T18"/>
                    <a:pathLst>
                      <a:path w="16" h="82">
                        <a:moveTo>
                          <a:pt x="0" y="82"/>
                        </a:moveTo>
                        <a:lnTo>
                          <a:pt x="16" y="80"/>
                        </a:lnTo>
                        <a:lnTo>
                          <a:pt x="16" y="0"/>
                        </a:lnTo>
                        <a:lnTo>
                          <a:pt x="0" y="0"/>
                        </a:lnTo>
                        <a:lnTo>
                          <a:pt x="0" y="82"/>
                        </a:lnTo>
                        <a:close/>
                      </a:path>
                    </a:pathLst>
                  </a:custGeom>
                  <a:solidFill>
                    <a:srgbClr val="808080"/>
                  </a:solidFill>
                  <a:ln w="9525">
                    <a:noFill/>
                    <a:round/>
                    <a:headEnd/>
                    <a:tailEnd/>
                  </a:ln>
                </p:spPr>
                <p:txBody>
                  <a:bodyPr/>
                  <a:lstStyle/>
                  <a:p>
                    <a:endParaRPr lang="en-US"/>
                  </a:p>
                </p:txBody>
              </p:sp>
              <p:sp>
                <p:nvSpPr>
                  <p:cNvPr id="86572" name="Freeform 156"/>
                  <p:cNvSpPr>
                    <a:spLocks/>
                  </p:cNvSpPr>
                  <p:nvPr/>
                </p:nvSpPr>
                <p:spPr bwMode="auto">
                  <a:xfrm>
                    <a:off x="1255" y="1579"/>
                    <a:ext cx="16" cy="85"/>
                  </a:xfrm>
                  <a:custGeom>
                    <a:avLst/>
                    <a:gdLst>
                      <a:gd name="T0" fmla="*/ 0 w 16"/>
                      <a:gd name="T1" fmla="*/ 85 h 85"/>
                      <a:gd name="T2" fmla="*/ 16 w 16"/>
                      <a:gd name="T3" fmla="*/ 84 h 85"/>
                      <a:gd name="T4" fmla="*/ 16 w 16"/>
                      <a:gd name="T5" fmla="*/ 0 h 85"/>
                      <a:gd name="T6" fmla="*/ 0 w 16"/>
                      <a:gd name="T7" fmla="*/ 0 h 85"/>
                      <a:gd name="T8" fmla="*/ 0 w 16"/>
                      <a:gd name="T9" fmla="*/ 85 h 85"/>
                      <a:gd name="T10" fmla="*/ 0 60000 65536"/>
                      <a:gd name="T11" fmla="*/ 0 60000 65536"/>
                      <a:gd name="T12" fmla="*/ 0 60000 65536"/>
                      <a:gd name="T13" fmla="*/ 0 60000 65536"/>
                      <a:gd name="T14" fmla="*/ 0 60000 65536"/>
                      <a:gd name="T15" fmla="*/ 0 w 16"/>
                      <a:gd name="T16" fmla="*/ 0 h 85"/>
                      <a:gd name="T17" fmla="*/ 16 w 16"/>
                      <a:gd name="T18" fmla="*/ 85 h 85"/>
                    </a:gdLst>
                    <a:ahLst/>
                    <a:cxnLst>
                      <a:cxn ang="T10">
                        <a:pos x="T0" y="T1"/>
                      </a:cxn>
                      <a:cxn ang="T11">
                        <a:pos x="T2" y="T3"/>
                      </a:cxn>
                      <a:cxn ang="T12">
                        <a:pos x="T4" y="T5"/>
                      </a:cxn>
                      <a:cxn ang="T13">
                        <a:pos x="T6" y="T7"/>
                      </a:cxn>
                      <a:cxn ang="T14">
                        <a:pos x="T8" y="T9"/>
                      </a:cxn>
                    </a:cxnLst>
                    <a:rect l="T15" t="T16" r="T17" b="T18"/>
                    <a:pathLst>
                      <a:path w="16" h="85">
                        <a:moveTo>
                          <a:pt x="0" y="85"/>
                        </a:moveTo>
                        <a:lnTo>
                          <a:pt x="16" y="84"/>
                        </a:lnTo>
                        <a:lnTo>
                          <a:pt x="16" y="0"/>
                        </a:lnTo>
                        <a:lnTo>
                          <a:pt x="0" y="0"/>
                        </a:lnTo>
                        <a:lnTo>
                          <a:pt x="0" y="85"/>
                        </a:lnTo>
                        <a:close/>
                      </a:path>
                    </a:pathLst>
                  </a:custGeom>
                  <a:solidFill>
                    <a:srgbClr val="808080"/>
                  </a:solidFill>
                  <a:ln w="9525">
                    <a:noFill/>
                    <a:round/>
                    <a:headEnd/>
                    <a:tailEnd/>
                  </a:ln>
                </p:spPr>
                <p:txBody>
                  <a:bodyPr/>
                  <a:lstStyle/>
                  <a:p>
                    <a:endParaRPr lang="en-US"/>
                  </a:p>
                </p:txBody>
              </p:sp>
              <p:sp>
                <p:nvSpPr>
                  <p:cNvPr id="86573" name="Freeform 157"/>
                  <p:cNvSpPr>
                    <a:spLocks/>
                  </p:cNvSpPr>
                  <p:nvPr/>
                </p:nvSpPr>
                <p:spPr bwMode="auto">
                  <a:xfrm>
                    <a:off x="1206" y="1576"/>
                    <a:ext cx="16" cy="91"/>
                  </a:xfrm>
                  <a:custGeom>
                    <a:avLst/>
                    <a:gdLst>
                      <a:gd name="T0" fmla="*/ 0 w 16"/>
                      <a:gd name="T1" fmla="*/ 91 h 91"/>
                      <a:gd name="T2" fmla="*/ 16 w 16"/>
                      <a:gd name="T3" fmla="*/ 89 h 91"/>
                      <a:gd name="T4" fmla="*/ 16 w 16"/>
                      <a:gd name="T5" fmla="*/ 0 h 91"/>
                      <a:gd name="T6" fmla="*/ 0 w 16"/>
                      <a:gd name="T7" fmla="*/ 1 h 91"/>
                      <a:gd name="T8" fmla="*/ 0 w 16"/>
                      <a:gd name="T9" fmla="*/ 91 h 91"/>
                      <a:gd name="T10" fmla="*/ 0 60000 65536"/>
                      <a:gd name="T11" fmla="*/ 0 60000 65536"/>
                      <a:gd name="T12" fmla="*/ 0 60000 65536"/>
                      <a:gd name="T13" fmla="*/ 0 60000 65536"/>
                      <a:gd name="T14" fmla="*/ 0 60000 65536"/>
                      <a:gd name="T15" fmla="*/ 0 w 16"/>
                      <a:gd name="T16" fmla="*/ 0 h 91"/>
                      <a:gd name="T17" fmla="*/ 16 w 16"/>
                      <a:gd name="T18" fmla="*/ 91 h 91"/>
                    </a:gdLst>
                    <a:ahLst/>
                    <a:cxnLst>
                      <a:cxn ang="T10">
                        <a:pos x="T0" y="T1"/>
                      </a:cxn>
                      <a:cxn ang="T11">
                        <a:pos x="T2" y="T3"/>
                      </a:cxn>
                      <a:cxn ang="T12">
                        <a:pos x="T4" y="T5"/>
                      </a:cxn>
                      <a:cxn ang="T13">
                        <a:pos x="T6" y="T7"/>
                      </a:cxn>
                      <a:cxn ang="T14">
                        <a:pos x="T8" y="T9"/>
                      </a:cxn>
                    </a:cxnLst>
                    <a:rect l="T15" t="T16" r="T17" b="T18"/>
                    <a:pathLst>
                      <a:path w="16" h="91">
                        <a:moveTo>
                          <a:pt x="0" y="91"/>
                        </a:moveTo>
                        <a:lnTo>
                          <a:pt x="16" y="89"/>
                        </a:lnTo>
                        <a:lnTo>
                          <a:pt x="16" y="0"/>
                        </a:lnTo>
                        <a:lnTo>
                          <a:pt x="0" y="1"/>
                        </a:lnTo>
                        <a:lnTo>
                          <a:pt x="0" y="91"/>
                        </a:lnTo>
                        <a:close/>
                      </a:path>
                    </a:pathLst>
                  </a:custGeom>
                  <a:solidFill>
                    <a:srgbClr val="808080"/>
                  </a:solidFill>
                  <a:ln w="9525">
                    <a:noFill/>
                    <a:round/>
                    <a:headEnd/>
                    <a:tailEnd/>
                  </a:ln>
                </p:spPr>
                <p:txBody>
                  <a:bodyPr/>
                  <a:lstStyle/>
                  <a:p>
                    <a:endParaRPr lang="en-US"/>
                  </a:p>
                </p:txBody>
              </p:sp>
              <p:sp>
                <p:nvSpPr>
                  <p:cNvPr id="86574" name="Freeform 158"/>
                  <p:cNvSpPr>
                    <a:spLocks/>
                  </p:cNvSpPr>
                  <p:nvPr/>
                </p:nvSpPr>
                <p:spPr bwMode="auto">
                  <a:xfrm>
                    <a:off x="1157" y="1574"/>
                    <a:ext cx="17" cy="94"/>
                  </a:xfrm>
                  <a:custGeom>
                    <a:avLst/>
                    <a:gdLst>
                      <a:gd name="T0" fmla="*/ 0 w 17"/>
                      <a:gd name="T1" fmla="*/ 94 h 94"/>
                      <a:gd name="T2" fmla="*/ 17 w 17"/>
                      <a:gd name="T3" fmla="*/ 94 h 94"/>
                      <a:gd name="T4" fmla="*/ 17 w 17"/>
                      <a:gd name="T5" fmla="*/ 2 h 94"/>
                      <a:gd name="T6" fmla="*/ 2 w 17"/>
                      <a:gd name="T7" fmla="*/ 0 h 94"/>
                      <a:gd name="T8" fmla="*/ 0 w 17"/>
                      <a:gd name="T9" fmla="*/ 94 h 94"/>
                      <a:gd name="T10" fmla="*/ 0 60000 65536"/>
                      <a:gd name="T11" fmla="*/ 0 60000 65536"/>
                      <a:gd name="T12" fmla="*/ 0 60000 65536"/>
                      <a:gd name="T13" fmla="*/ 0 60000 65536"/>
                      <a:gd name="T14" fmla="*/ 0 60000 65536"/>
                      <a:gd name="T15" fmla="*/ 0 w 17"/>
                      <a:gd name="T16" fmla="*/ 0 h 94"/>
                      <a:gd name="T17" fmla="*/ 17 w 17"/>
                      <a:gd name="T18" fmla="*/ 94 h 94"/>
                    </a:gdLst>
                    <a:ahLst/>
                    <a:cxnLst>
                      <a:cxn ang="T10">
                        <a:pos x="T0" y="T1"/>
                      </a:cxn>
                      <a:cxn ang="T11">
                        <a:pos x="T2" y="T3"/>
                      </a:cxn>
                      <a:cxn ang="T12">
                        <a:pos x="T4" y="T5"/>
                      </a:cxn>
                      <a:cxn ang="T13">
                        <a:pos x="T6" y="T7"/>
                      </a:cxn>
                      <a:cxn ang="T14">
                        <a:pos x="T8" y="T9"/>
                      </a:cxn>
                    </a:cxnLst>
                    <a:rect l="T15" t="T16" r="T17" b="T18"/>
                    <a:pathLst>
                      <a:path w="17" h="94">
                        <a:moveTo>
                          <a:pt x="0" y="94"/>
                        </a:moveTo>
                        <a:lnTo>
                          <a:pt x="17" y="94"/>
                        </a:lnTo>
                        <a:lnTo>
                          <a:pt x="17" y="2"/>
                        </a:lnTo>
                        <a:lnTo>
                          <a:pt x="2" y="0"/>
                        </a:lnTo>
                        <a:lnTo>
                          <a:pt x="0" y="94"/>
                        </a:lnTo>
                        <a:close/>
                      </a:path>
                    </a:pathLst>
                  </a:custGeom>
                  <a:solidFill>
                    <a:srgbClr val="808080"/>
                  </a:solidFill>
                  <a:ln w="9525">
                    <a:noFill/>
                    <a:round/>
                    <a:headEnd/>
                    <a:tailEnd/>
                  </a:ln>
                </p:spPr>
                <p:txBody>
                  <a:bodyPr/>
                  <a:lstStyle/>
                  <a:p>
                    <a:endParaRPr lang="en-US"/>
                  </a:p>
                </p:txBody>
              </p:sp>
              <p:sp>
                <p:nvSpPr>
                  <p:cNvPr id="86575" name="Freeform 159"/>
                  <p:cNvSpPr>
                    <a:spLocks/>
                  </p:cNvSpPr>
                  <p:nvPr/>
                </p:nvSpPr>
                <p:spPr bwMode="auto">
                  <a:xfrm>
                    <a:off x="1572" y="1594"/>
                    <a:ext cx="16" cy="55"/>
                  </a:xfrm>
                  <a:custGeom>
                    <a:avLst/>
                    <a:gdLst>
                      <a:gd name="T0" fmla="*/ 0 w 16"/>
                      <a:gd name="T1" fmla="*/ 0 h 55"/>
                      <a:gd name="T2" fmla="*/ 0 w 16"/>
                      <a:gd name="T3" fmla="*/ 55 h 55"/>
                      <a:gd name="T4" fmla="*/ 16 w 16"/>
                      <a:gd name="T5" fmla="*/ 55 h 55"/>
                      <a:gd name="T6" fmla="*/ 16 w 16"/>
                      <a:gd name="T7" fmla="*/ 1 h 55"/>
                      <a:gd name="T8" fmla="*/ 0 w 16"/>
                      <a:gd name="T9" fmla="*/ 0 h 55"/>
                      <a:gd name="T10" fmla="*/ 0 60000 65536"/>
                      <a:gd name="T11" fmla="*/ 0 60000 65536"/>
                      <a:gd name="T12" fmla="*/ 0 60000 65536"/>
                      <a:gd name="T13" fmla="*/ 0 60000 65536"/>
                      <a:gd name="T14" fmla="*/ 0 60000 65536"/>
                      <a:gd name="T15" fmla="*/ 0 w 16"/>
                      <a:gd name="T16" fmla="*/ 0 h 55"/>
                      <a:gd name="T17" fmla="*/ 16 w 16"/>
                      <a:gd name="T18" fmla="*/ 55 h 55"/>
                    </a:gdLst>
                    <a:ahLst/>
                    <a:cxnLst>
                      <a:cxn ang="T10">
                        <a:pos x="T0" y="T1"/>
                      </a:cxn>
                      <a:cxn ang="T11">
                        <a:pos x="T2" y="T3"/>
                      </a:cxn>
                      <a:cxn ang="T12">
                        <a:pos x="T4" y="T5"/>
                      </a:cxn>
                      <a:cxn ang="T13">
                        <a:pos x="T6" y="T7"/>
                      </a:cxn>
                      <a:cxn ang="T14">
                        <a:pos x="T8" y="T9"/>
                      </a:cxn>
                    </a:cxnLst>
                    <a:rect l="T15" t="T16" r="T17" b="T18"/>
                    <a:pathLst>
                      <a:path w="16" h="55">
                        <a:moveTo>
                          <a:pt x="0" y="0"/>
                        </a:moveTo>
                        <a:lnTo>
                          <a:pt x="0" y="55"/>
                        </a:lnTo>
                        <a:lnTo>
                          <a:pt x="16" y="55"/>
                        </a:lnTo>
                        <a:lnTo>
                          <a:pt x="16" y="1"/>
                        </a:lnTo>
                        <a:lnTo>
                          <a:pt x="0" y="0"/>
                        </a:lnTo>
                        <a:close/>
                      </a:path>
                    </a:pathLst>
                  </a:custGeom>
                  <a:solidFill>
                    <a:srgbClr val="808080"/>
                  </a:solidFill>
                  <a:ln w="9525">
                    <a:noFill/>
                    <a:round/>
                    <a:headEnd/>
                    <a:tailEnd/>
                  </a:ln>
                </p:spPr>
                <p:txBody>
                  <a:bodyPr/>
                  <a:lstStyle/>
                  <a:p>
                    <a:endParaRPr lang="en-US"/>
                  </a:p>
                </p:txBody>
              </p:sp>
              <p:sp>
                <p:nvSpPr>
                  <p:cNvPr id="86576" name="Freeform 160"/>
                  <p:cNvSpPr>
                    <a:spLocks/>
                  </p:cNvSpPr>
                  <p:nvPr/>
                </p:nvSpPr>
                <p:spPr bwMode="auto">
                  <a:xfrm>
                    <a:off x="1607" y="1595"/>
                    <a:ext cx="17" cy="52"/>
                  </a:xfrm>
                  <a:custGeom>
                    <a:avLst/>
                    <a:gdLst>
                      <a:gd name="T0" fmla="*/ 0 w 17"/>
                      <a:gd name="T1" fmla="*/ 0 h 52"/>
                      <a:gd name="T2" fmla="*/ 0 w 17"/>
                      <a:gd name="T3" fmla="*/ 52 h 52"/>
                      <a:gd name="T4" fmla="*/ 17 w 17"/>
                      <a:gd name="T5" fmla="*/ 52 h 52"/>
                      <a:gd name="T6" fmla="*/ 17 w 17"/>
                      <a:gd name="T7" fmla="*/ 2 h 52"/>
                      <a:gd name="T8" fmla="*/ 0 w 17"/>
                      <a:gd name="T9" fmla="*/ 0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0" y="0"/>
                        </a:moveTo>
                        <a:lnTo>
                          <a:pt x="0" y="52"/>
                        </a:lnTo>
                        <a:lnTo>
                          <a:pt x="17" y="52"/>
                        </a:lnTo>
                        <a:lnTo>
                          <a:pt x="17" y="2"/>
                        </a:lnTo>
                        <a:lnTo>
                          <a:pt x="0" y="0"/>
                        </a:lnTo>
                        <a:close/>
                      </a:path>
                    </a:pathLst>
                  </a:custGeom>
                  <a:solidFill>
                    <a:srgbClr val="808080"/>
                  </a:solidFill>
                  <a:ln w="9525">
                    <a:noFill/>
                    <a:round/>
                    <a:headEnd/>
                    <a:tailEnd/>
                  </a:ln>
                </p:spPr>
                <p:txBody>
                  <a:bodyPr/>
                  <a:lstStyle/>
                  <a:p>
                    <a:endParaRPr lang="en-US"/>
                  </a:p>
                </p:txBody>
              </p:sp>
              <p:sp>
                <p:nvSpPr>
                  <p:cNvPr id="86577" name="Freeform 161"/>
                  <p:cNvSpPr>
                    <a:spLocks/>
                  </p:cNvSpPr>
                  <p:nvPr/>
                </p:nvSpPr>
                <p:spPr bwMode="auto">
                  <a:xfrm>
                    <a:off x="1638" y="1597"/>
                    <a:ext cx="19" cy="50"/>
                  </a:xfrm>
                  <a:custGeom>
                    <a:avLst/>
                    <a:gdLst>
                      <a:gd name="T0" fmla="*/ 0 w 19"/>
                      <a:gd name="T1" fmla="*/ 0 h 50"/>
                      <a:gd name="T2" fmla="*/ 0 w 19"/>
                      <a:gd name="T3" fmla="*/ 50 h 50"/>
                      <a:gd name="T4" fmla="*/ 19 w 19"/>
                      <a:gd name="T5" fmla="*/ 47 h 50"/>
                      <a:gd name="T6" fmla="*/ 19 w 19"/>
                      <a:gd name="T7" fmla="*/ 1 h 50"/>
                      <a:gd name="T8" fmla="*/ 0 w 19"/>
                      <a:gd name="T9" fmla="*/ 0 h 50"/>
                      <a:gd name="T10" fmla="*/ 0 60000 65536"/>
                      <a:gd name="T11" fmla="*/ 0 60000 65536"/>
                      <a:gd name="T12" fmla="*/ 0 60000 65536"/>
                      <a:gd name="T13" fmla="*/ 0 60000 65536"/>
                      <a:gd name="T14" fmla="*/ 0 60000 65536"/>
                      <a:gd name="T15" fmla="*/ 0 w 19"/>
                      <a:gd name="T16" fmla="*/ 0 h 50"/>
                      <a:gd name="T17" fmla="*/ 19 w 19"/>
                      <a:gd name="T18" fmla="*/ 50 h 50"/>
                    </a:gdLst>
                    <a:ahLst/>
                    <a:cxnLst>
                      <a:cxn ang="T10">
                        <a:pos x="T0" y="T1"/>
                      </a:cxn>
                      <a:cxn ang="T11">
                        <a:pos x="T2" y="T3"/>
                      </a:cxn>
                      <a:cxn ang="T12">
                        <a:pos x="T4" y="T5"/>
                      </a:cxn>
                      <a:cxn ang="T13">
                        <a:pos x="T6" y="T7"/>
                      </a:cxn>
                      <a:cxn ang="T14">
                        <a:pos x="T8" y="T9"/>
                      </a:cxn>
                    </a:cxnLst>
                    <a:rect l="T15" t="T16" r="T17" b="T18"/>
                    <a:pathLst>
                      <a:path w="19" h="50">
                        <a:moveTo>
                          <a:pt x="0" y="0"/>
                        </a:moveTo>
                        <a:lnTo>
                          <a:pt x="0" y="50"/>
                        </a:lnTo>
                        <a:lnTo>
                          <a:pt x="19" y="47"/>
                        </a:lnTo>
                        <a:lnTo>
                          <a:pt x="19" y="1"/>
                        </a:lnTo>
                        <a:lnTo>
                          <a:pt x="0" y="0"/>
                        </a:lnTo>
                        <a:close/>
                      </a:path>
                    </a:pathLst>
                  </a:custGeom>
                  <a:solidFill>
                    <a:srgbClr val="808080"/>
                  </a:solidFill>
                  <a:ln w="9525">
                    <a:noFill/>
                    <a:round/>
                    <a:headEnd/>
                    <a:tailEnd/>
                  </a:ln>
                </p:spPr>
                <p:txBody>
                  <a:bodyPr/>
                  <a:lstStyle/>
                  <a:p>
                    <a:endParaRPr lang="en-US"/>
                  </a:p>
                </p:txBody>
              </p:sp>
              <p:grpSp>
                <p:nvGrpSpPr>
                  <p:cNvPr id="86578" name="Group 162"/>
                  <p:cNvGrpSpPr>
                    <a:grpSpLocks/>
                  </p:cNvGrpSpPr>
                  <p:nvPr/>
                </p:nvGrpSpPr>
                <p:grpSpPr bwMode="auto">
                  <a:xfrm>
                    <a:off x="1400" y="1571"/>
                    <a:ext cx="168" cy="93"/>
                    <a:chOff x="1400" y="1571"/>
                    <a:chExt cx="168" cy="93"/>
                  </a:xfrm>
                </p:grpSpPr>
                <p:sp>
                  <p:nvSpPr>
                    <p:cNvPr id="86579" name="Freeform 163"/>
                    <p:cNvSpPr>
                      <a:spLocks/>
                    </p:cNvSpPr>
                    <p:nvPr/>
                  </p:nvSpPr>
                  <p:spPr bwMode="auto">
                    <a:xfrm>
                      <a:off x="1404" y="1571"/>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86580" name="Rectangle 164"/>
                    <p:cNvSpPr>
                      <a:spLocks noChangeArrowheads="1"/>
                    </p:cNvSpPr>
                    <p:nvPr/>
                  </p:nvSpPr>
                  <p:spPr bwMode="auto">
                    <a:xfrm>
                      <a:off x="1428" y="1583"/>
                      <a:ext cx="15" cy="77"/>
                    </a:xfrm>
                    <a:prstGeom prst="rect">
                      <a:avLst/>
                    </a:prstGeom>
                    <a:solidFill>
                      <a:srgbClr val="402000"/>
                    </a:solidFill>
                    <a:ln w="9525">
                      <a:noFill/>
                      <a:miter lim="800000"/>
                      <a:headEnd/>
                      <a:tailEnd/>
                    </a:ln>
                  </p:spPr>
                  <p:txBody>
                    <a:bodyPr/>
                    <a:lstStyle/>
                    <a:p>
                      <a:endParaRPr lang="en-US"/>
                    </a:p>
                  </p:txBody>
                </p:sp>
                <p:sp>
                  <p:nvSpPr>
                    <p:cNvPr id="86581" name="Rectangle 165"/>
                    <p:cNvSpPr>
                      <a:spLocks noChangeArrowheads="1"/>
                    </p:cNvSpPr>
                    <p:nvPr/>
                  </p:nvSpPr>
                  <p:spPr bwMode="auto">
                    <a:xfrm>
                      <a:off x="1400" y="1588"/>
                      <a:ext cx="15" cy="69"/>
                    </a:xfrm>
                    <a:prstGeom prst="rect">
                      <a:avLst/>
                    </a:prstGeom>
                    <a:solidFill>
                      <a:srgbClr val="402000"/>
                    </a:solidFill>
                    <a:ln w="9525">
                      <a:noFill/>
                      <a:miter lim="800000"/>
                      <a:headEnd/>
                      <a:tailEnd/>
                    </a:ln>
                  </p:spPr>
                  <p:txBody>
                    <a:bodyPr/>
                    <a:lstStyle/>
                    <a:p>
                      <a:endParaRPr lang="en-US"/>
                    </a:p>
                  </p:txBody>
                </p:sp>
                <p:sp>
                  <p:nvSpPr>
                    <p:cNvPr id="86582" name="Rectangle 166"/>
                    <p:cNvSpPr>
                      <a:spLocks noChangeArrowheads="1"/>
                    </p:cNvSpPr>
                    <p:nvPr/>
                  </p:nvSpPr>
                  <p:spPr bwMode="auto">
                    <a:xfrm>
                      <a:off x="1412" y="1583"/>
                      <a:ext cx="17" cy="77"/>
                    </a:xfrm>
                    <a:prstGeom prst="rect">
                      <a:avLst/>
                    </a:prstGeom>
                    <a:solidFill>
                      <a:srgbClr val="402000"/>
                    </a:solidFill>
                    <a:ln w="9525">
                      <a:noFill/>
                      <a:miter lim="800000"/>
                      <a:headEnd/>
                      <a:tailEnd/>
                    </a:ln>
                  </p:spPr>
                  <p:txBody>
                    <a:bodyPr/>
                    <a:lstStyle/>
                    <a:p>
                      <a:endParaRPr lang="en-US"/>
                    </a:p>
                  </p:txBody>
                </p:sp>
                <p:sp>
                  <p:nvSpPr>
                    <p:cNvPr id="86583" name="Freeform 167"/>
                    <p:cNvSpPr>
                      <a:spLocks/>
                    </p:cNvSpPr>
                    <p:nvPr/>
                  </p:nvSpPr>
                  <p:spPr bwMode="auto">
                    <a:xfrm>
                      <a:off x="1452" y="1584"/>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86584" name="Freeform 168"/>
                    <p:cNvSpPr>
                      <a:spLocks/>
                    </p:cNvSpPr>
                    <p:nvPr/>
                  </p:nvSpPr>
                  <p:spPr bwMode="auto">
                    <a:xfrm>
                      <a:off x="1484" y="1586"/>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86585" name="Freeform 169"/>
                    <p:cNvSpPr>
                      <a:spLocks/>
                    </p:cNvSpPr>
                    <p:nvPr/>
                  </p:nvSpPr>
                  <p:spPr bwMode="auto">
                    <a:xfrm>
                      <a:off x="1517" y="1587"/>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86586" name="Freeform 170"/>
                    <p:cNvSpPr>
                      <a:spLocks/>
                    </p:cNvSpPr>
                    <p:nvPr/>
                  </p:nvSpPr>
                  <p:spPr bwMode="auto">
                    <a:xfrm>
                      <a:off x="1552" y="1588"/>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86587" name="Freeform 171"/>
                    <p:cNvSpPr>
                      <a:spLocks/>
                    </p:cNvSpPr>
                    <p:nvPr/>
                  </p:nvSpPr>
                  <p:spPr bwMode="auto">
                    <a:xfrm>
                      <a:off x="1534" y="1580"/>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86588" name="Freeform 172"/>
                    <p:cNvSpPr>
                      <a:spLocks/>
                    </p:cNvSpPr>
                    <p:nvPr/>
                  </p:nvSpPr>
                  <p:spPr bwMode="auto">
                    <a:xfrm>
                      <a:off x="1501" y="1581"/>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86589" name="Freeform 173"/>
                    <p:cNvSpPr>
                      <a:spLocks/>
                    </p:cNvSpPr>
                    <p:nvPr/>
                  </p:nvSpPr>
                  <p:spPr bwMode="auto">
                    <a:xfrm>
                      <a:off x="1466" y="1583"/>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86590" name="Freeform 174"/>
                    <p:cNvSpPr>
                      <a:spLocks/>
                    </p:cNvSpPr>
                    <p:nvPr/>
                  </p:nvSpPr>
                  <p:spPr bwMode="auto">
                    <a:xfrm>
                      <a:off x="1456" y="1571"/>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86591" name="Freeform 175"/>
                    <p:cNvSpPr>
                      <a:spLocks/>
                    </p:cNvSpPr>
                    <p:nvPr/>
                  </p:nvSpPr>
                  <p:spPr bwMode="auto">
                    <a:xfrm>
                      <a:off x="1404" y="1571"/>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86592" name="Rectangle 176"/>
                    <p:cNvSpPr>
                      <a:spLocks noChangeArrowheads="1"/>
                    </p:cNvSpPr>
                    <p:nvPr/>
                  </p:nvSpPr>
                  <p:spPr bwMode="auto">
                    <a:xfrm>
                      <a:off x="1407" y="1614"/>
                      <a:ext cx="141" cy="14"/>
                    </a:xfrm>
                    <a:prstGeom prst="rect">
                      <a:avLst/>
                    </a:prstGeom>
                    <a:solidFill>
                      <a:srgbClr val="402000"/>
                    </a:solidFill>
                    <a:ln w="9525">
                      <a:noFill/>
                      <a:miter lim="800000"/>
                      <a:headEnd/>
                      <a:tailEnd/>
                    </a:ln>
                  </p:spPr>
                  <p:txBody>
                    <a:bodyPr/>
                    <a:lstStyle/>
                    <a:p>
                      <a:endParaRPr lang="en-US"/>
                    </a:p>
                  </p:txBody>
                </p:sp>
              </p:grpSp>
            </p:grpSp>
            <p:grpSp>
              <p:nvGrpSpPr>
                <p:cNvPr id="86564" name="Group 177"/>
                <p:cNvGrpSpPr>
                  <a:grpSpLocks/>
                </p:cNvGrpSpPr>
                <p:nvPr/>
              </p:nvGrpSpPr>
              <p:grpSpPr bwMode="auto">
                <a:xfrm>
                  <a:off x="1071" y="1522"/>
                  <a:ext cx="224" cy="155"/>
                  <a:chOff x="1071" y="1522"/>
                  <a:chExt cx="224" cy="155"/>
                </a:xfrm>
              </p:grpSpPr>
              <p:sp>
                <p:nvSpPr>
                  <p:cNvPr id="86565" name="Freeform 178"/>
                  <p:cNvSpPr>
                    <a:spLocks/>
                  </p:cNvSpPr>
                  <p:nvPr/>
                </p:nvSpPr>
                <p:spPr bwMode="auto">
                  <a:xfrm>
                    <a:off x="1194" y="1531"/>
                    <a:ext cx="101" cy="111"/>
                  </a:xfrm>
                  <a:custGeom>
                    <a:avLst/>
                    <a:gdLst>
                      <a:gd name="T0" fmla="*/ 4 w 101"/>
                      <a:gd name="T1" fmla="*/ 8 h 111"/>
                      <a:gd name="T2" fmla="*/ 10 w 101"/>
                      <a:gd name="T3" fmla="*/ 4 h 111"/>
                      <a:gd name="T4" fmla="*/ 15 w 101"/>
                      <a:gd name="T5" fmla="*/ 1 h 111"/>
                      <a:gd name="T6" fmla="*/ 19 w 101"/>
                      <a:gd name="T7" fmla="*/ 3 h 111"/>
                      <a:gd name="T8" fmla="*/ 25 w 101"/>
                      <a:gd name="T9" fmla="*/ 6 h 111"/>
                      <a:gd name="T10" fmla="*/ 28 w 101"/>
                      <a:gd name="T11" fmla="*/ 0 h 111"/>
                      <a:gd name="T12" fmla="*/ 33 w 101"/>
                      <a:gd name="T13" fmla="*/ 3 h 111"/>
                      <a:gd name="T14" fmla="*/ 39 w 101"/>
                      <a:gd name="T15" fmla="*/ 6 h 111"/>
                      <a:gd name="T16" fmla="*/ 45 w 101"/>
                      <a:gd name="T17" fmla="*/ 3 h 111"/>
                      <a:gd name="T18" fmla="*/ 50 w 101"/>
                      <a:gd name="T19" fmla="*/ 6 h 111"/>
                      <a:gd name="T20" fmla="*/ 49 w 101"/>
                      <a:gd name="T21" fmla="*/ 11 h 111"/>
                      <a:gd name="T22" fmla="*/ 57 w 101"/>
                      <a:gd name="T23" fmla="*/ 8 h 111"/>
                      <a:gd name="T24" fmla="*/ 64 w 101"/>
                      <a:gd name="T25" fmla="*/ 13 h 111"/>
                      <a:gd name="T26" fmla="*/ 70 w 101"/>
                      <a:gd name="T27" fmla="*/ 13 h 111"/>
                      <a:gd name="T28" fmla="*/ 77 w 101"/>
                      <a:gd name="T29" fmla="*/ 15 h 111"/>
                      <a:gd name="T30" fmla="*/ 80 w 101"/>
                      <a:gd name="T31" fmla="*/ 22 h 111"/>
                      <a:gd name="T32" fmla="*/ 81 w 101"/>
                      <a:gd name="T33" fmla="*/ 29 h 111"/>
                      <a:gd name="T34" fmla="*/ 87 w 101"/>
                      <a:gd name="T35" fmla="*/ 25 h 111"/>
                      <a:gd name="T36" fmla="*/ 89 w 101"/>
                      <a:gd name="T37" fmla="*/ 29 h 111"/>
                      <a:gd name="T38" fmla="*/ 94 w 101"/>
                      <a:gd name="T39" fmla="*/ 36 h 111"/>
                      <a:gd name="T40" fmla="*/ 91 w 101"/>
                      <a:gd name="T41" fmla="*/ 43 h 111"/>
                      <a:gd name="T42" fmla="*/ 97 w 101"/>
                      <a:gd name="T43" fmla="*/ 46 h 111"/>
                      <a:gd name="T44" fmla="*/ 101 w 101"/>
                      <a:gd name="T45" fmla="*/ 55 h 111"/>
                      <a:gd name="T46" fmla="*/ 99 w 101"/>
                      <a:gd name="T47" fmla="*/ 63 h 111"/>
                      <a:gd name="T48" fmla="*/ 98 w 101"/>
                      <a:gd name="T49" fmla="*/ 84 h 111"/>
                      <a:gd name="T50" fmla="*/ 89 w 101"/>
                      <a:gd name="T51" fmla="*/ 90 h 111"/>
                      <a:gd name="T52" fmla="*/ 81 w 101"/>
                      <a:gd name="T53" fmla="*/ 94 h 111"/>
                      <a:gd name="T54" fmla="*/ 73 w 101"/>
                      <a:gd name="T55" fmla="*/ 99 h 111"/>
                      <a:gd name="T56" fmla="*/ 66 w 101"/>
                      <a:gd name="T57" fmla="*/ 99 h 111"/>
                      <a:gd name="T58" fmla="*/ 56 w 101"/>
                      <a:gd name="T59" fmla="*/ 97 h 111"/>
                      <a:gd name="T60" fmla="*/ 45 w 101"/>
                      <a:gd name="T61" fmla="*/ 106 h 111"/>
                      <a:gd name="T62" fmla="*/ 35 w 101"/>
                      <a:gd name="T63" fmla="*/ 111 h 111"/>
                      <a:gd name="T64" fmla="*/ 32 w 101"/>
                      <a:gd name="T65" fmla="*/ 106 h 111"/>
                      <a:gd name="T66" fmla="*/ 25 w 101"/>
                      <a:gd name="T67" fmla="*/ 105 h 111"/>
                      <a:gd name="T68" fmla="*/ 17 w 101"/>
                      <a:gd name="T69" fmla="*/ 92 h 111"/>
                      <a:gd name="T70" fmla="*/ 10 w 101"/>
                      <a:gd name="T71" fmla="*/ 90 h 111"/>
                      <a:gd name="T72" fmla="*/ 1 w 101"/>
                      <a:gd name="T73" fmla="*/ 7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11"/>
                      <a:gd name="T113" fmla="*/ 101 w 10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11">
                        <a:moveTo>
                          <a:pt x="0" y="10"/>
                        </a:moveTo>
                        <a:lnTo>
                          <a:pt x="4" y="8"/>
                        </a:lnTo>
                        <a:lnTo>
                          <a:pt x="7" y="7"/>
                        </a:lnTo>
                        <a:lnTo>
                          <a:pt x="10" y="4"/>
                        </a:lnTo>
                        <a:lnTo>
                          <a:pt x="11" y="0"/>
                        </a:lnTo>
                        <a:lnTo>
                          <a:pt x="15" y="1"/>
                        </a:lnTo>
                        <a:lnTo>
                          <a:pt x="18" y="0"/>
                        </a:lnTo>
                        <a:lnTo>
                          <a:pt x="19" y="3"/>
                        </a:lnTo>
                        <a:lnTo>
                          <a:pt x="21" y="6"/>
                        </a:lnTo>
                        <a:lnTo>
                          <a:pt x="25" y="6"/>
                        </a:lnTo>
                        <a:lnTo>
                          <a:pt x="25" y="3"/>
                        </a:lnTo>
                        <a:lnTo>
                          <a:pt x="28" y="0"/>
                        </a:lnTo>
                        <a:lnTo>
                          <a:pt x="32" y="0"/>
                        </a:lnTo>
                        <a:lnTo>
                          <a:pt x="33" y="3"/>
                        </a:lnTo>
                        <a:lnTo>
                          <a:pt x="35" y="6"/>
                        </a:lnTo>
                        <a:lnTo>
                          <a:pt x="39" y="6"/>
                        </a:lnTo>
                        <a:lnTo>
                          <a:pt x="40" y="4"/>
                        </a:lnTo>
                        <a:lnTo>
                          <a:pt x="45" y="3"/>
                        </a:lnTo>
                        <a:lnTo>
                          <a:pt x="46" y="6"/>
                        </a:lnTo>
                        <a:lnTo>
                          <a:pt x="50" y="6"/>
                        </a:lnTo>
                        <a:lnTo>
                          <a:pt x="52" y="8"/>
                        </a:lnTo>
                        <a:lnTo>
                          <a:pt x="49" y="11"/>
                        </a:lnTo>
                        <a:lnTo>
                          <a:pt x="54" y="11"/>
                        </a:lnTo>
                        <a:lnTo>
                          <a:pt x="57" y="8"/>
                        </a:lnTo>
                        <a:lnTo>
                          <a:pt x="61" y="10"/>
                        </a:lnTo>
                        <a:lnTo>
                          <a:pt x="64" y="13"/>
                        </a:lnTo>
                        <a:lnTo>
                          <a:pt x="66" y="15"/>
                        </a:lnTo>
                        <a:lnTo>
                          <a:pt x="70" y="13"/>
                        </a:lnTo>
                        <a:lnTo>
                          <a:pt x="74" y="14"/>
                        </a:lnTo>
                        <a:lnTo>
                          <a:pt x="77" y="15"/>
                        </a:lnTo>
                        <a:lnTo>
                          <a:pt x="76" y="21"/>
                        </a:lnTo>
                        <a:lnTo>
                          <a:pt x="80" y="22"/>
                        </a:lnTo>
                        <a:lnTo>
                          <a:pt x="80" y="27"/>
                        </a:lnTo>
                        <a:lnTo>
                          <a:pt x="81" y="29"/>
                        </a:lnTo>
                        <a:lnTo>
                          <a:pt x="84" y="29"/>
                        </a:lnTo>
                        <a:lnTo>
                          <a:pt x="87" y="25"/>
                        </a:lnTo>
                        <a:lnTo>
                          <a:pt x="89" y="25"/>
                        </a:lnTo>
                        <a:lnTo>
                          <a:pt x="89" y="29"/>
                        </a:lnTo>
                        <a:lnTo>
                          <a:pt x="92" y="34"/>
                        </a:lnTo>
                        <a:lnTo>
                          <a:pt x="94" y="36"/>
                        </a:lnTo>
                        <a:lnTo>
                          <a:pt x="94" y="40"/>
                        </a:lnTo>
                        <a:lnTo>
                          <a:pt x="91" y="43"/>
                        </a:lnTo>
                        <a:lnTo>
                          <a:pt x="95" y="42"/>
                        </a:lnTo>
                        <a:lnTo>
                          <a:pt x="97" y="46"/>
                        </a:lnTo>
                        <a:lnTo>
                          <a:pt x="99" y="50"/>
                        </a:lnTo>
                        <a:lnTo>
                          <a:pt x="101" y="55"/>
                        </a:lnTo>
                        <a:lnTo>
                          <a:pt x="99" y="57"/>
                        </a:lnTo>
                        <a:lnTo>
                          <a:pt x="99" y="63"/>
                        </a:lnTo>
                        <a:lnTo>
                          <a:pt x="101" y="67"/>
                        </a:lnTo>
                        <a:lnTo>
                          <a:pt x="98" y="84"/>
                        </a:lnTo>
                        <a:lnTo>
                          <a:pt x="94" y="84"/>
                        </a:lnTo>
                        <a:lnTo>
                          <a:pt x="89" y="90"/>
                        </a:lnTo>
                        <a:lnTo>
                          <a:pt x="85" y="92"/>
                        </a:lnTo>
                        <a:lnTo>
                          <a:pt x="81" y="94"/>
                        </a:lnTo>
                        <a:lnTo>
                          <a:pt x="80" y="98"/>
                        </a:lnTo>
                        <a:lnTo>
                          <a:pt x="73" y="99"/>
                        </a:lnTo>
                        <a:lnTo>
                          <a:pt x="70" y="98"/>
                        </a:lnTo>
                        <a:lnTo>
                          <a:pt x="66" y="99"/>
                        </a:lnTo>
                        <a:lnTo>
                          <a:pt x="63" y="95"/>
                        </a:lnTo>
                        <a:lnTo>
                          <a:pt x="56" y="97"/>
                        </a:lnTo>
                        <a:lnTo>
                          <a:pt x="49" y="104"/>
                        </a:lnTo>
                        <a:lnTo>
                          <a:pt x="45" y="106"/>
                        </a:lnTo>
                        <a:lnTo>
                          <a:pt x="39" y="111"/>
                        </a:lnTo>
                        <a:lnTo>
                          <a:pt x="35" y="111"/>
                        </a:lnTo>
                        <a:lnTo>
                          <a:pt x="33" y="108"/>
                        </a:lnTo>
                        <a:lnTo>
                          <a:pt x="32" y="106"/>
                        </a:lnTo>
                        <a:lnTo>
                          <a:pt x="28" y="109"/>
                        </a:lnTo>
                        <a:lnTo>
                          <a:pt x="25" y="105"/>
                        </a:lnTo>
                        <a:lnTo>
                          <a:pt x="25" y="102"/>
                        </a:lnTo>
                        <a:lnTo>
                          <a:pt x="17" y="92"/>
                        </a:lnTo>
                        <a:lnTo>
                          <a:pt x="11" y="94"/>
                        </a:lnTo>
                        <a:lnTo>
                          <a:pt x="10" y="90"/>
                        </a:lnTo>
                        <a:lnTo>
                          <a:pt x="4" y="76"/>
                        </a:lnTo>
                        <a:lnTo>
                          <a:pt x="1" y="76"/>
                        </a:lnTo>
                        <a:lnTo>
                          <a:pt x="0" y="10"/>
                        </a:lnTo>
                        <a:close/>
                      </a:path>
                    </a:pathLst>
                  </a:custGeom>
                  <a:solidFill>
                    <a:srgbClr val="004000"/>
                  </a:solidFill>
                  <a:ln w="9525">
                    <a:noFill/>
                    <a:round/>
                    <a:headEnd/>
                    <a:tailEnd/>
                  </a:ln>
                </p:spPr>
                <p:txBody>
                  <a:bodyPr/>
                  <a:lstStyle/>
                  <a:p>
                    <a:endParaRPr lang="en-US"/>
                  </a:p>
                </p:txBody>
              </p:sp>
              <p:sp>
                <p:nvSpPr>
                  <p:cNvPr id="86566" name="Freeform 179"/>
                  <p:cNvSpPr>
                    <a:spLocks/>
                  </p:cNvSpPr>
                  <p:nvPr/>
                </p:nvSpPr>
                <p:spPr bwMode="auto">
                  <a:xfrm>
                    <a:off x="1071" y="1522"/>
                    <a:ext cx="142" cy="122"/>
                  </a:xfrm>
                  <a:custGeom>
                    <a:avLst/>
                    <a:gdLst>
                      <a:gd name="T0" fmla="*/ 86 w 142"/>
                      <a:gd name="T1" fmla="*/ 107 h 122"/>
                      <a:gd name="T2" fmla="*/ 78 w 142"/>
                      <a:gd name="T3" fmla="*/ 117 h 122"/>
                      <a:gd name="T4" fmla="*/ 60 w 142"/>
                      <a:gd name="T5" fmla="*/ 120 h 122"/>
                      <a:gd name="T6" fmla="*/ 42 w 142"/>
                      <a:gd name="T7" fmla="*/ 120 h 122"/>
                      <a:gd name="T8" fmla="*/ 37 w 142"/>
                      <a:gd name="T9" fmla="*/ 108 h 122"/>
                      <a:gd name="T10" fmla="*/ 33 w 142"/>
                      <a:gd name="T11" fmla="*/ 111 h 122"/>
                      <a:gd name="T12" fmla="*/ 26 w 142"/>
                      <a:gd name="T13" fmla="*/ 115 h 122"/>
                      <a:gd name="T14" fmla="*/ 11 w 142"/>
                      <a:gd name="T15" fmla="*/ 106 h 122"/>
                      <a:gd name="T16" fmla="*/ 9 w 142"/>
                      <a:gd name="T17" fmla="*/ 94 h 122"/>
                      <a:gd name="T18" fmla="*/ 2 w 142"/>
                      <a:gd name="T19" fmla="*/ 97 h 122"/>
                      <a:gd name="T20" fmla="*/ 0 w 142"/>
                      <a:gd name="T21" fmla="*/ 72 h 122"/>
                      <a:gd name="T22" fmla="*/ 1 w 142"/>
                      <a:gd name="T23" fmla="*/ 62 h 122"/>
                      <a:gd name="T24" fmla="*/ 4 w 142"/>
                      <a:gd name="T25" fmla="*/ 54 h 122"/>
                      <a:gd name="T26" fmla="*/ 11 w 142"/>
                      <a:gd name="T27" fmla="*/ 40 h 122"/>
                      <a:gd name="T28" fmla="*/ 16 w 142"/>
                      <a:gd name="T29" fmla="*/ 38 h 122"/>
                      <a:gd name="T30" fmla="*/ 19 w 142"/>
                      <a:gd name="T31" fmla="*/ 31 h 122"/>
                      <a:gd name="T32" fmla="*/ 14 w 142"/>
                      <a:gd name="T33" fmla="*/ 26 h 122"/>
                      <a:gd name="T34" fmla="*/ 33 w 142"/>
                      <a:gd name="T35" fmla="*/ 23 h 122"/>
                      <a:gd name="T36" fmla="*/ 51 w 142"/>
                      <a:gd name="T37" fmla="*/ 16 h 122"/>
                      <a:gd name="T38" fmla="*/ 63 w 142"/>
                      <a:gd name="T39" fmla="*/ 9 h 122"/>
                      <a:gd name="T40" fmla="*/ 77 w 142"/>
                      <a:gd name="T41" fmla="*/ 10 h 122"/>
                      <a:gd name="T42" fmla="*/ 84 w 142"/>
                      <a:gd name="T43" fmla="*/ 3 h 122"/>
                      <a:gd name="T44" fmla="*/ 91 w 142"/>
                      <a:gd name="T45" fmla="*/ 0 h 122"/>
                      <a:gd name="T46" fmla="*/ 110 w 142"/>
                      <a:gd name="T47" fmla="*/ 6 h 122"/>
                      <a:gd name="T48" fmla="*/ 124 w 142"/>
                      <a:gd name="T49" fmla="*/ 15 h 122"/>
                      <a:gd name="T50" fmla="*/ 140 w 142"/>
                      <a:gd name="T51" fmla="*/ 40 h 122"/>
                      <a:gd name="T52" fmla="*/ 142 w 142"/>
                      <a:gd name="T53" fmla="*/ 54 h 122"/>
                      <a:gd name="T54" fmla="*/ 141 w 142"/>
                      <a:gd name="T55" fmla="*/ 64 h 122"/>
                      <a:gd name="T56" fmla="*/ 134 w 142"/>
                      <a:gd name="T57" fmla="*/ 79 h 122"/>
                      <a:gd name="T58" fmla="*/ 127 w 142"/>
                      <a:gd name="T59" fmla="*/ 86 h 122"/>
                      <a:gd name="T60" fmla="*/ 137 w 142"/>
                      <a:gd name="T61" fmla="*/ 99 h 122"/>
                      <a:gd name="T62" fmla="*/ 126 w 142"/>
                      <a:gd name="T63" fmla="*/ 99 h 122"/>
                      <a:gd name="T64" fmla="*/ 120 w 142"/>
                      <a:gd name="T65" fmla="*/ 107 h 122"/>
                      <a:gd name="T66" fmla="*/ 121 w 142"/>
                      <a:gd name="T67" fmla="*/ 114 h 122"/>
                      <a:gd name="T68" fmla="*/ 116 w 142"/>
                      <a:gd name="T69" fmla="*/ 115 h 122"/>
                      <a:gd name="T70" fmla="*/ 107 w 142"/>
                      <a:gd name="T71" fmla="*/ 111 h 122"/>
                      <a:gd name="T72" fmla="*/ 93 w 142"/>
                      <a:gd name="T73" fmla="*/ 114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2"/>
                      <a:gd name="T113" fmla="*/ 142 w 142"/>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2">
                        <a:moveTo>
                          <a:pt x="93" y="114"/>
                        </a:moveTo>
                        <a:lnTo>
                          <a:pt x="86" y="107"/>
                        </a:lnTo>
                        <a:lnTo>
                          <a:pt x="84" y="104"/>
                        </a:lnTo>
                        <a:lnTo>
                          <a:pt x="78" y="117"/>
                        </a:lnTo>
                        <a:lnTo>
                          <a:pt x="70" y="118"/>
                        </a:lnTo>
                        <a:lnTo>
                          <a:pt x="60" y="120"/>
                        </a:lnTo>
                        <a:lnTo>
                          <a:pt x="56" y="122"/>
                        </a:lnTo>
                        <a:lnTo>
                          <a:pt x="42" y="120"/>
                        </a:lnTo>
                        <a:lnTo>
                          <a:pt x="40" y="110"/>
                        </a:lnTo>
                        <a:lnTo>
                          <a:pt x="37" y="108"/>
                        </a:lnTo>
                        <a:lnTo>
                          <a:pt x="36" y="113"/>
                        </a:lnTo>
                        <a:lnTo>
                          <a:pt x="33" y="111"/>
                        </a:lnTo>
                        <a:lnTo>
                          <a:pt x="29" y="108"/>
                        </a:lnTo>
                        <a:lnTo>
                          <a:pt x="26" y="115"/>
                        </a:lnTo>
                        <a:lnTo>
                          <a:pt x="16" y="106"/>
                        </a:lnTo>
                        <a:lnTo>
                          <a:pt x="11" y="106"/>
                        </a:lnTo>
                        <a:lnTo>
                          <a:pt x="8" y="100"/>
                        </a:lnTo>
                        <a:lnTo>
                          <a:pt x="9" y="94"/>
                        </a:lnTo>
                        <a:lnTo>
                          <a:pt x="8" y="99"/>
                        </a:lnTo>
                        <a:lnTo>
                          <a:pt x="2" y="97"/>
                        </a:lnTo>
                        <a:lnTo>
                          <a:pt x="2" y="92"/>
                        </a:lnTo>
                        <a:lnTo>
                          <a:pt x="0" y="72"/>
                        </a:lnTo>
                        <a:lnTo>
                          <a:pt x="2" y="66"/>
                        </a:lnTo>
                        <a:lnTo>
                          <a:pt x="1" y="62"/>
                        </a:lnTo>
                        <a:lnTo>
                          <a:pt x="5" y="59"/>
                        </a:lnTo>
                        <a:lnTo>
                          <a:pt x="4" y="54"/>
                        </a:lnTo>
                        <a:lnTo>
                          <a:pt x="8" y="43"/>
                        </a:lnTo>
                        <a:lnTo>
                          <a:pt x="11" y="40"/>
                        </a:lnTo>
                        <a:lnTo>
                          <a:pt x="14" y="41"/>
                        </a:lnTo>
                        <a:lnTo>
                          <a:pt x="16" y="38"/>
                        </a:lnTo>
                        <a:lnTo>
                          <a:pt x="16" y="36"/>
                        </a:lnTo>
                        <a:lnTo>
                          <a:pt x="19" y="31"/>
                        </a:lnTo>
                        <a:lnTo>
                          <a:pt x="12" y="30"/>
                        </a:lnTo>
                        <a:lnTo>
                          <a:pt x="14" y="26"/>
                        </a:lnTo>
                        <a:lnTo>
                          <a:pt x="18" y="24"/>
                        </a:lnTo>
                        <a:lnTo>
                          <a:pt x="33" y="23"/>
                        </a:lnTo>
                        <a:lnTo>
                          <a:pt x="43" y="19"/>
                        </a:lnTo>
                        <a:lnTo>
                          <a:pt x="51" y="16"/>
                        </a:lnTo>
                        <a:lnTo>
                          <a:pt x="50" y="12"/>
                        </a:lnTo>
                        <a:lnTo>
                          <a:pt x="63" y="9"/>
                        </a:lnTo>
                        <a:lnTo>
                          <a:pt x="68" y="9"/>
                        </a:lnTo>
                        <a:lnTo>
                          <a:pt x="77" y="10"/>
                        </a:lnTo>
                        <a:lnTo>
                          <a:pt x="78" y="9"/>
                        </a:lnTo>
                        <a:lnTo>
                          <a:pt x="84" y="3"/>
                        </a:lnTo>
                        <a:lnTo>
                          <a:pt x="88" y="3"/>
                        </a:lnTo>
                        <a:lnTo>
                          <a:pt x="91" y="0"/>
                        </a:lnTo>
                        <a:lnTo>
                          <a:pt x="105" y="5"/>
                        </a:lnTo>
                        <a:lnTo>
                          <a:pt x="110" y="6"/>
                        </a:lnTo>
                        <a:lnTo>
                          <a:pt x="117" y="15"/>
                        </a:lnTo>
                        <a:lnTo>
                          <a:pt x="124" y="15"/>
                        </a:lnTo>
                        <a:lnTo>
                          <a:pt x="134" y="31"/>
                        </a:lnTo>
                        <a:lnTo>
                          <a:pt x="140" y="40"/>
                        </a:lnTo>
                        <a:lnTo>
                          <a:pt x="137" y="45"/>
                        </a:lnTo>
                        <a:lnTo>
                          <a:pt x="142" y="54"/>
                        </a:lnTo>
                        <a:lnTo>
                          <a:pt x="141" y="57"/>
                        </a:lnTo>
                        <a:lnTo>
                          <a:pt x="141" y="64"/>
                        </a:lnTo>
                        <a:lnTo>
                          <a:pt x="135" y="71"/>
                        </a:lnTo>
                        <a:lnTo>
                          <a:pt x="134" y="79"/>
                        </a:lnTo>
                        <a:lnTo>
                          <a:pt x="133" y="82"/>
                        </a:lnTo>
                        <a:lnTo>
                          <a:pt x="127" y="86"/>
                        </a:lnTo>
                        <a:lnTo>
                          <a:pt x="134" y="89"/>
                        </a:lnTo>
                        <a:lnTo>
                          <a:pt x="137" y="99"/>
                        </a:lnTo>
                        <a:lnTo>
                          <a:pt x="134" y="99"/>
                        </a:lnTo>
                        <a:lnTo>
                          <a:pt x="126" y="99"/>
                        </a:lnTo>
                        <a:lnTo>
                          <a:pt x="120" y="103"/>
                        </a:lnTo>
                        <a:lnTo>
                          <a:pt x="120" y="107"/>
                        </a:lnTo>
                        <a:lnTo>
                          <a:pt x="123" y="110"/>
                        </a:lnTo>
                        <a:lnTo>
                          <a:pt x="121" y="114"/>
                        </a:lnTo>
                        <a:lnTo>
                          <a:pt x="119" y="115"/>
                        </a:lnTo>
                        <a:lnTo>
                          <a:pt x="116" y="115"/>
                        </a:lnTo>
                        <a:lnTo>
                          <a:pt x="110" y="113"/>
                        </a:lnTo>
                        <a:lnTo>
                          <a:pt x="107" y="111"/>
                        </a:lnTo>
                        <a:lnTo>
                          <a:pt x="100" y="114"/>
                        </a:lnTo>
                        <a:lnTo>
                          <a:pt x="93" y="114"/>
                        </a:lnTo>
                        <a:close/>
                      </a:path>
                    </a:pathLst>
                  </a:custGeom>
                  <a:solidFill>
                    <a:srgbClr val="002000"/>
                  </a:solidFill>
                  <a:ln w="9525">
                    <a:noFill/>
                    <a:round/>
                    <a:headEnd/>
                    <a:tailEnd/>
                  </a:ln>
                </p:spPr>
                <p:txBody>
                  <a:bodyPr/>
                  <a:lstStyle/>
                  <a:p>
                    <a:endParaRPr lang="en-US"/>
                  </a:p>
                </p:txBody>
              </p:sp>
              <p:sp>
                <p:nvSpPr>
                  <p:cNvPr id="86567" name="Freeform 180"/>
                  <p:cNvSpPr>
                    <a:spLocks/>
                  </p:cNvSpPr>
                  <p:nvPr/>
                </p:nvSpPr>
                <p:spPr bwMode="auto">
                  <a:xfrm>
                    <a:off x="1121" y="1598"/>
                    <a:ext cx="55" cy="79"/>
                  </a:xfrm>
                  <a:custGeom>
                    <a:avLst/>
                    <a:gdLst>
                      <a:gd name="T0" fmla="*/ 25 w 55"/>
                      <a:gd name="T1" fmla="*/ 79 h 79"/>
                      <a:gd name="T2" fmla="*/ 29 w 55"/>
                      <a:gd name="T3" fmla="*/ 79 h 79"/>
                      <a:gd name="T4" fmla="*/ 32 w 55"/>
                      <a:gd name="T5" fmla="*/ 79 h 79"/>
                      <a:gd name="T6" fmla="*/ 31 w 55"/>
                      <a:gd name="T7" fmla="*/ 76 h 79"/>
                      <a:gd name="T8" fmla="*/ 31 w 55"/>
                      <a:gd name="T9" fmla="*/ 67 h 79"/>
                      <a:gd name="T10" fmla="*/ 31 w 55"/>
                      <a:gd name="T11" fmla="*/ 59 h 79"/>
                      <a:gd name="T12" fmla="*/ 29 w 55"/>
                      <a:gd name="T13" fmla="*/ 51 h 79"/>
                      <a:gd name="T14" fmla="*/ 32 w 55"/>
                      <a:gd name="T15" fmla="*/ 41 h 79"/>
                      <a:gd name="T16" fmla="*/ 38 w 55"/>
                      <a:gd name="T17" fmla="*/ 34 h 79"/>
                      <a:gd name="T18" fmla="*/ 45 w 55"/>
                      <a:gd name="T19" fmla="*/ 30 h 79"/>
                      <a:gd name="T20" fmla="*/ 50 w 55"/>
                      <a:gd name="T21" fmla="*/ 23 h 79"/>
                      <a:gd name="T22" fmla="*/ 55 w 55"/>
                      <a:gd name="T23" fmla="*/ 18 h 79"/>
                      <a:gd name="T24" fmla="*/ 52 w 55"/>
                      <a:gd name="T25" fmla="*/ 18 h 79"/>
                      <a:gd name="T26" fmla="*/ 46 w 55"/>
                      <a:gd name="T27" fmla="*/ 24 h 79"/>
                      <a:gd name="T28" fmla="*/ 41 w 55"/>
                      <a:gd name="T29" fmla="*/ 30 h 79"/>
                      <a:gd name="T30" fmla="*/ 36 w 55"/>
                      <a:gd name="T31" fmla="*/ 34 h 79"/>
                      <a:gd name="T32" fmla="*/ 32 w 55"/>
                      <a:gd name="T33" fmla="*/ 39 h 79"/>
                      <a:gd name="T34" fmla="*/ 34 w 55"/>
                      <a:gd name="T35" fmla="*/ 32 h 79"/>
                      <a:gd name="T36" fmla="*/ 35 w 55"/>
                      <a:gd name="T37" fmla="*/ 23 h 79"/>
                      <a:gd name="T38" fmla="*/ 41 w 55"/>
                      <a:gd name="T39" fmla="*/ 17 h 79"/>
                      <a:gd name="T40" fmla="*/ 45 w 55"/>
                      <a:gd name="T41" fmla="*/ 11 h 79"/>
                      <a:gd name="T42" fmla="*/ 43 w 55"/>
                      <a:gd name="T43" fmla="*/ 11 h 79"/>
                      <a:gd name="T44" fmla="*/ 34 w 55"/>
                      <a:gd name="T45" fmla="*/ 23 h 79"/>
                      <a:gd name="T46" fmla="*/ 31 w 55"/>
                      <a:gd name="T47" fmla="*/ 35 h 79"/>
                      <a:gd name="T48" fmla="*/ 27 w 55"/>
                      <a:gd name="T49" fmla="*/ 25 h 79"/>
                      <a:gd name="T50" fmla="*/ 21 w 55"/>
                      <a:gd name="T51" fmla="*/ 0 h 79"/>
                      <a:gd name="T52" fmla="*/ 24 w 55"/>
                      <a:gd name="T53" fmla="*/ 16 h 79"/>
                      <a:gd name="T54" fmla="*/ 29 w 55"/>
                      <a:gd name="T55" fmla="*/ 35 h 79"/>
                      <a:gd name="T56" fmla="*/ 27 w 55"/>
                      <a:gd name="T57" fmla="*/ 46 h 79"/>
                      <a:gd name="T58" fmla="*/ 24 w 55"/>
                      <a:gd name="T59" fmla="*/ 38 h 79"/>
                      <a:gd name="T60" fmla="*/ 17 w 55"/>
                      <a:gd name="T61" fmla="*/ 27 h 79"/>
                      <a:gd name="T62" fmla="*/ 3 w 55"/>
                      <a:gd name="T63" fmla="*/ 14 h 79"/>
                      <a:gd name="T64" fmla="*/ 0 w 55"/>
                      <a:gd name="T65" fmla="*/ 14 h 79"/>
                      <a:gd name="T66" fmla="*/ 17 w 55"/>
                      <a:gd name="T67" fmla="*/ 30 h 79"/>
                      <a:gd name="T68" fmla="*/ 24 w 55"/>
                      <a:gd name="T69" fmla="*/ 46 h 79"/>
                      <a:gd name="T70" fmla="*/ 24 w 55"/>
                      <a:gd name="T71" fmla="*/ 58 h 79"/>
                      <a:gd name="T72" fmla="*/ 24 w 55"/>
                      <a:gd name="T73" fmla="*/ 76 h 79"/>
                      <a:gd name="T74" fmla="*/ 25 w 55"/>
                      <a:gd name="T75" fmla="*/ 79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9"/>
                      <a:gd name="T116" fmla="*/ 55 w 55"/>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9">
                        <a:moveTo>
                          <a:pt x="25" y="79"/>
                        </a:moveTo>
                        <a:lnTo>
                          <a:pt x="29" y="79"/>
                        </a:lnTo>
                        <a:lnTo>
                          <a:pt x="32" y="79"/>
                        </a:lnTo>
                        <a:lnTo>
                          <a:pt x="31" y="76"/>
                        </a:lnTo>
                        <a:lnTo>
                          <a:pt x="31" y="67"/>
                        </a:lnTo>
                        <a:lnTo>
                          <a:pt x="31" y="59"/>
                        </a:lnTo>
                        <a:lnTo>
                          <a:pt x="29" y="51"/>
                        </a:lnTo>
                        <a:lnTo>
                          <a:pt x="32" y="41"/>
                        </a:lnTo>
                        <a:lnTo>
                          <a:pt x="38" y="34"/>
                        </a:lnTo>
                        <a:lnTo>
                          <a:pt x="45" y="30"/>
                        </a:lnTo>
                        <a:lnTo>
                          <a:pt x="50" y="23"/>
                        </a:lnTo>
                        <a:lnTo>
                          <a:pt x="55" y="18"/>
                        </a:lnTo>
                        <a:lnTo>
                          <a:pt x="52" y="18"/>
                        </a:lnTo>
                        <a:lnTo>
                          <a:pt x="46" y="24"/>
                        </a:lnTo>
                        <a:lnTo>
                          <a:pt x="41" y="30"/>
                        </a:lnTo>
                        <a:lnTo>
                          <a:pt x="36" y="34"/>
                        </a:lnTo>
                        <a:lnTo>
                          <a:pt x="32" y="39"/>
                        </a:lnTo>
                        <a:lnTo>
                          <a:pt x="34" y="32"/>
                        </a:lnTo>
                        <a:lnTo>
                          <a:pt x="35" y="23"/>
                        </a:lnTo>
                        <a:lnTo>
                          <a:pt x="41" y="17"/>
                        </a:lnTo>
                        <a:lnTo>
                          <a:pt x="45" y="11"/>
                        </a:lnTo>
                        <a:lnTo>
                          <a:pt x="43" y="11"/>
                        </a:lnTo>
                        <a:lnTo>
                          <a:pt x="34" y="23"/>
                        </a:lnTo>
                        <a:lnTo>
                          <a:pt x="31" y="35"/>
                        </a:lnTo>
                        <a:lnTo>
                          <a:pt x="27" y="25"/>
                        </a:lnTo>
                        <a:lnTo>
                          <a:pt x="21" y="0"/>
                        </a:lnTo>
                        <a:lnTo>
                          <a:pt x="24" y="16"/>
                        </a:lnTo>
                        <a:lnTo>
                          <a:pt x="29" y="35"/>
                        </a:lnTo>
                        <a:lnTo>
                          <a:pt x="27" y="46"/>
                        </a:lnTo>
                        <a:lnTo>
                          <a:pt x="24" y="38"/>
                        </a:lnTo>
                        <a:lnTo>
                          <a:pt x="17" y="27"/>
                        </a:lnTo>
                        <a:lnTo>
                          <a:pt x="3" y="14"/>
                        </a:lnTo>
                        <a:lnTo>
                          <a:pt x="0" y="14"/>
                        </a:lnTo>
                        <a:lnTo>
                          <a:pt x="17" y="30"/>
                        </a:lnTo>
                        <a:lnTo>
                          <a:pt x="24" y="46"/>
                        </a:lnTo>
                        <a:lnTo>
                          <a:pt x="24" y="58"/>
                        </a:lnTo>
                        <a:lnTo>
                          <a:pt x="24" y="76"/>
                        </a:lnTo>
                        <a:lnTo>
                          <a:pt x="25" y="79"/>
                        </a:lnTo>
                        <a:close/>
                      </a:path>
                    </a:pathLst>
                  </a:custGeom>
                  <a:solidFill>
                    <a:srgbClr val="603000"/>
                  </a:solidFill>
                  <a:ln w="9525">
                    <a:noFill/>
                    <a:round/>
                    <a:headEnd/>
                    <a:tailEnd/>
                  </a:ln>
                </p:spPr>
                <p:txBody>
                  <a:bodyPr/>
                  <a:lstStyle/>
                  <a:p>
                    <a:endParaRPr lang="en-US"/>
                  </a:p>
                </p:txBody>
              </p:sp>
              <p:sp>
                <p:nvSpPr>
                  <p:cNvPr id="86568" name="Freeform 181"/>
                  <p:cNvSpPr>
                    <a:spLocks/>
                  </p:cNvSpPr>
                  <p:nvPr/>
                </p:nvSpPr>
                <p:spPr bwMode="auto">
                  <a:xfrm>
                    <a:off x="1213" y="1601"/>
                    <a:ext cx="40" cy="70"/>
                  </a:xfrm>
                  <a:custGeom>
                    <a:avLst/>
                    <a:gdLst>
                      <a:gd name="T0" fmla="*/ 9 w 40"/>
                      <a:gd name="T1" fmla="*/ 70 h 70"/>
                      <a:gd name="T2" fmla="*/ 16 w 40"/>
                      <a:gd name="T3" fmla="*/ 70 h 70"/>
                      <a:gd name="T4" fmla="*/ 16 w 40"/>
                      <a:gd name="T5" fmla="*/ 52 h 70"/>
                      <a:gd name="T6" fmla="*/ 16 w 40"/>
                      <a:gd name="T7" fmla="*/ 36 h 70"/>
                      <a:gd name="T8" fmla="*/ 20 w 40"/>
                      <a:gd name="T9" fmla="*/ 29 h 70"/>
                      <a:gd name="T10" fmla="*/ 28 w 40"/>
                      <a:gd name="T11" fmla="*/ 17 h 70"/>
                      <a:gd name="T12" fmla="*/ 40 w 40"/>
                      <a:gd name="T13" fmla="*/ 11 h 70"/>
                      <a:gd name="T14" fmla="*/ 37 w 40"/>
                      <a:gd name="T15" fmla="*/ 10 h 70"/>
                      <a:gd name="T16" fmla="*/ 27 w 40"/>
                      <a:gd name="T17" fmla="*/ 15 h 70"/>
                      <a:gd name="T18" fmla="*/ 37 w 40"/>
                      <a:gd name="T19" fmla="*/ 6 h 70"/>
                      <a:gd name="T20" fmla="*/ 34 w 40"/>
                      <a:gd name="T21" fmla="*/ 6 h 70"/>
                      <a:gd name="T22" fmla="*/ 17 w 40"/>
                      <a:gd name="T23" fmla="*/ 27 h 70"/>
                      <a:gd name="T24" fmla="*/ 20 w 40"/>
                      <a:gd name="T25" fmla="*/ 18 h 70"/>
                      <a:gd name="T26" fmla="*/ 23 w 40"/>
                      <a:gd name="T27" fmla="*/ 4 h 70"/>
                      <a:gd name="T28" fmla="*/ 21 w 40"/>
                      <a:gd name="T29" fmla="*/ 0 h 70"/>
                      <a:gd name="T30" fmla="*/ 17 w 40"/>
                      <a:gd name="T31" fmla="*/ 18 h 70"/>
                      <a:gd name="T32" fmla="*/ 14 w 40"/>
                      <a:gd name="T33" fmla="*/ 24 h 70"/>
                      <a:gd name="T34" fmla="*/ 13 w 40"/>
                      <a:gd name="T35" fmla="*/ 18 h 70"/>
                      <a:gd name="T36" fmla="*/ 3 w 40"/>
                      <a:gd name="T37" fmla="*/ 13 h 70"/>
                      <a:gd name="T38" fmla="*/ 0 w 40"/>
                      <a:gd name="T39" fmla="*/ 13 h 70"/>
                      <a:gd name="T40" fmla="*/ 9 w 40"/>
                      <a:gd name="T41" fmla="*/ 20 h 70"/>
                      <a:gd name="T42" fmla="*/ 13 w 40"/>
                      <a:gd name="T43" fmla="*/ 31 h 70"/>
                      <a:gd name="T44" fmla="*/ 9 w 40"/>
                      <a:gd name="T45" fmla="*/ 46 h 70"/>
                      <a:gd name="T46" fmla="*/ 9 w 40"/>
                      <a:gd name="T47" fmla="*/ 63 h 70"/>
                      <a:gd name="T48" fmla="*/ 9 w 40"/>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9" y="70"/>
                        </a:moveTo>
                        <a:lnTo>
                          <a:pt x="16" y="70"/>
                        </a:lnTo>
                        <a:lnTo>
                          <a:pt x="16" y="52"/>
                        </a:lnTo>
                        <a:lnTo>
                          <a:pt x="16" y="36"/>
                        </a:lnTo>
                        <a:lnTo>
                          <a:pt x="20" y="29"/>
                        </a:lnTo>
                        <a:lnTo>
                          <a:pt x="28" y="17"/>
                        </a:lnTo>
                        <a:lnTo>
                          <a:pt x="40" y="11"/>
                        </a:lnTo>
                        <a:lnTo>
                          <a:pt x="37" y="10"/>
                        </a:lnTo>
                        <a:lnTo>
                          <a:pt x="27" y="15"/>
                        </a:lnTo>
                        <a:lnTo>
                          <a:pt x="37" y="6"/>
                        </a:lnTo>
                        <a:lnTo>
                          <a:pt x="34" y="6"/>
                        </a:lnTo>
                        <a:lnTo>
                          <a:pt x="17" y="27"/>
                        </a:lnTo>
                        <a:lnTo>
                          <a:pt x="20" y="18"/>
                        </a:lnTo>
                        <a:lnTo>
                          <a:pt x="23" y="4"/>
                        </a:lnTo>
                        <a:lnTo>
                          <a:pt x="21" y="0"/>
                        </a:lnTo>
                        <a:lnTo>
                          <a:pt x="17" y="18"/>
                        </a:lnTo>
                        <a:lnTo>
                          <a:pt x="14" y="24"/>
                        </a:lnTo>
                        <a:lnTo>
                          <a:pt x="13" y="18"/>
                        </a:lnTo>
                        <a:lnTo>
                          <a:pt x="3" y="13"/>
                        </a:lnTo>
                        <a:lnTo>
                          <a:pt x="0" y="13"/>
                        </a:lnTo>
                        <a:lnTo>
                          <a:pt x="9" y="20"/>
                        </a:lnTo>
                        <a:lnTo>
                          <a:pt x="13" y="31"/>
                        </a:lnTo>
                        <a:lnTo>
                          <a:pt x="9" y="46"/>
                        </a:lnTo>
                        <a:lnTo>
                          <a:pt x="9" y="63"/>
                        </a:lnTo>
                        <a:lnTo>
                          <a:pt x="9" y="70"/>
                        </a:lnTo>
                        <a:close/>
                      </a:path>
                    </a:pathLst>
                  </a:custGeom>
                  <a:solidFill>
                    <a:srgbClr val="603000"/>
                  </a:solidFill>
                  <a:ln w="9525">
                    <a:noFill/>
                    <a:round/>
                    <a:headEnd/>
                    <a:tailEnd/>
                  </a:ln>
                </p:spPr>
                <p:txBody>
                  <a:bodyPr/>
                  <a:lstStyle/>
                  <a:p>
                    <a:endParaRPr lang="en-US"/>
                  </a:p>
                </p:txBody>
              </p:sp>
            </p:grpSp>
          </p:grpSp>
        </p:grpSp>
        <p:grpSp>
          <p:nvGrpSpPr>
            <p:cNvPr id="74766" name="Group 182"/>
            <p:cNvGrpSpPr>
              <a:grpSpLocks/>
            </p:cNvGrpSpPr>
            <p:nvPr/>
          </p:nvGrpSpPr>
          <p:grpSpPr bwMode="auto">
            <a:xfrm>
              <a:off x="1974" y="1595"/>
              <a:ext cx="378" cy="207"/>
              <a:chOff x="1974" y="1507"/>
              <a:chExt cx="378" cy="207"/>
            </a:xfrm>
          </p:grpSpPr>
          <p:grpSp>
            <p:nvGrpSpPr>
              <p:cNvPr id="86072" name="Group 183"/>
              <p:cNvGrpSpPr>
                <a:grpSpLocks/>
              </p:cNvGrpSpPr>
              <p:nvPr/>
            </p:nvGrpSpPr>
            <p:grpSpPr bwMode="auto">
              <a:xfrm>
                <a:off x="1974" y="1507"/>
                <a:ext cx="378" cy="207"/>
                <a:chOff x="1974" y="1507"/>
                <a:chExt cx="378" cy="207"/>
              </a:xfrm>
            </p:grpSpPr>
            <p:sp>
              <p:nvSpPr>
                <p:cNvPr id="86097" name="Freeform 184"/>
                <p:cNvSpPr>
                  <a:spLocks/>
                </p:cNvSpPr>
                <p:nvPr/>
              </p:nvSpPr>
              <p:spPr bwMode="auto">
                <a:xfrm>
                  <a:off x="1988" y="1653"/>
                  <a:ext cx="339" cy="36"/>
                </a:xfrm>
                <a:custGeom>
                  <a:avLst/>
                  <a:gdLst>
                    <a:gd name="T0" fmla="*/ 339 w 339"/>
                    <a:gd name="T1" fmla="*/ 0 h 36"/>
                    <a:gd name="T2" fmla="*/ 339 w 339"/>
                    <a:gd name="T3" fmla="*/ 12 h 36"/>
                    <a:gd name="T4" fmla="*/ 335 w 339"/>
                    <a:gd name="T5" fmla="*/ 11 h 36"/>
                    <a:gd name="T6" fmla="*/ 298 w 339"/>
                    <a:gd name="T7" fmla="*/ 11 h 36"/>
                    <a:gd name="T8" fmla="*/ 296 w 339"/>
                    <a:gd name="T9" fmla="*/ 14 h 36"/>
                    <a:gd name="T10" fmla="*/ 293 w 339"/>
                    <a:gd name="T11" fmla="*/ 15 h 36"/>
                    <a:gd name="T12" fmla="*/ 296 w 339"/>
                    <a:gd name="T13" fmla="*/ 12 h 36"/>
                    <a:gd name="T14" fmla="*/ 297 w 339"/>
                    <a:gd name="T15" fmla="*/ 11 h 36"/>
                    <a:gd name="T16" fmla="*/ 286 w 339"/>
                    <a:gd name="T17" fmla="*/ 12 h 36"/>
                    <a:gd name="T18" fmla="*/ 262 w 339"/>
                    <a:gd name="T19" fmla="*/ 18 h 36"/>
                    <a:gd name="T20" fmla="*/ 248 w 339"/>
                    <a:gd name="T21" fmla="*/ 28 h 36"/>
                    <a:gd name="T22" fmla="*/ 234 w 339"/>
                    <a:gd name="T23" fmla="*/ 28 h 36"/>
                    <a:gd name="T24" fmla="*/ 226 w 339"/>
                    <a:gd name="T25" fmla="*/ 28 h 36"/>
                    <a:gd name="T26" fmla="*/ 223 w 339"/>
                    <a:gd name="T27" fmla="*/ 25 h 36"/>
                    <a:gd name="T28" fmla="*/ 220 w 339"/>
                    <a:gd name="T29" fmla="*/ 21 h 36"/>
                    <a:gd name="T30" fmla="*/ 220 w 339"/>
                    <a:gd name="T31" fmla="*/ 17 h 36"/>
                    <a:gd name="T32" fmla="*/ 212 w 339"/>
                    <a:gd name="T33" fmla="*/ 18 h 36"/>
                    <a:gd name="T34" fmla="*/ 212 w 339"/>
                    <a:gd name="T35" fmla="*/ 21 h 36"/>
                    <a:gd name="T36" fmla="*/ 207 w 339"/>
                    <a:gd name="T37" fmla="*/ 21 h 36"/>
                    <a:gd name="T38" fmla="*/ 206 w 339"/>
                    <a:gd name="T39" fmla="*/ 25 h 36"/>
                    <a:gd name="T40" fmla="*/ 202 w 339"/>
                    <a:gd name="T41" fmla="*/ 28 h 36"/>
                    <a:gd name="T42" fmla="*/ 196 w 339"/>
                    <a:gd name="T43" fmla="*/ 29 h 36"/>
                    <a:gd name="T44" fmla="*/ 191 w 339"/>
                    <a:gd name="T45" fmla="*/ 31 h 36"/>
                    <a:gd name="T46" fmla="*/ 178 w 339"/>
                    <a:gd name="T47" fmla="*/ 32 h 36"/>
                    <a:gd name="T48" fmla="*/ 167 w 339"/>
                    <a:gd name="T49" fmla="*/ 31 h 36"/>
                    <a:gd name="T50" fmla="*/ 161 w 339"/>
                    <a:gd name="T51" fmla="*/ 29 h 36"/>
                    <a:gd name="T52" fmla="*/ 156 w 339"/>
                    <a:gd name="T53" fmla="*/ 25 h 36"/>
                    <a:gd name="T54" fmla="*/ 133 w 339"/>
                    <a:gd name="T55" fmla="*/ 25 h 36"/>
                    <a:gd name="T56" fmla="*/ 126 w 339"/>
                    <a:gd name="T57" fmla="*/ 33 h 36"/>
                    <a:gd name="T58" fmla="*/ 118 w 339"/>
                    <a:gd name="T59" fmla="*/ 36 h 36"/>
                    <a:gd name="T60" fmla="*/ 106 w 339"/>
                    <a:gd name="T61" fmla="*/ 36 h 36"/>
                    <a:gd name="T62" fmla="*/ 97 w 339"/>
                    <a:gd name="T63" fmla="*/ 36 h 36"/>
                    <a:gd name="T64" fmla="*/ 93 w 339"/>
                    <a:gd name="T65" fmla="*/ 36 h 36"/>
                    <a:gd name="T66" fmla="*/ 90 w 339"/>
                    <a:gd name="T67" fmla="*/ 35 h 36"/>
                    <a:gd name="T68" fmla="*/ 88 w 339"/>
                    <a:gd name="T69" fmla="*/ 33 h 36"/>
                    <a:gd name="T70" fmla="*/ 88 w 339"/>
                    <a:gd name="T71" fmla="*/ 29 h 36"/>
                    <a:gd name="T72" fmla="*/ 74 w 339"/>
                    <a:gd name="T73" fmla="*/ 33 h 36"/>
                    <a:gd name="T74" fmla="*/ 0 w 339"/>
                    <a:gd name="T75" fmla="*/ 32 h 36"/>
                    <a:gd name="T76" fmla="*/ 0 w 339"/>
                    <a:gd name="T77" fmla="*/ 4 h 36"/>
                    <a:gd name="T78" fmla="*/ 339 w 339"/>
                    <a:gd name="T79" fmla="*/ 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6"/>
                    <a:gd name="T122" fmla="*/ 339 w 339"/>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6">
                      <a:moveTo>
                        <a:pt x="339" y="0"/>
                      </a:moveTo>
                      <a:lnTo>
                        <a:pt x="339" y="12"/>
                      </a:lnTo>
                      <a:lnTo>
                        <a:pt x="335" y="11"/>
                      </a:lnTo>
                      <a:lnTo>
                        <a:pt x="298" y="11"/>
                      </a:lnTo>
                      <a:lnTo>
                        <a:pt x="296" y="14"/>
                      </a:lnTo>
                      <a:lnTo>
                        <a:pt x="293" y="15"/>
                      </a:lnTo>
                      <a:lnTo>
                        <a:pt x="296" y="12"/>
                      </a:lnTo>
                      <a:lnTo>
                        <a:pt x="297" y="11"/>
                      </a:lnTo>
                      <a:lnTo>
                        <a:pt x="286" y="12"/>
                      </a:lnTo>
                      <a:lnTo>
                        <a:pt x="262" y="18"/>
                      </a:lnTo>
                      <a:lnTo>
                        <a:pt x="248" y="28"/>
                      </a:lnTo>
                      <a:lnTo>
                        <a:pt x="234" y="28"/>
                      </a:lnTo>
                      <a:lnTo>
                        <a:pt x="226" y="28"/>
                      </a:lnTo>
                      <a:lnTo>
                        <a:pt x="223" y="25"/>
                      </a:lnTo>
                      <a:lnTo>
                        <a:pt x="220" y="21"/>
                      </a:lnTo>
                      <a:lnTo>
                        <a:pt x="220" y="17"/>
                      </a:lnTo>
                      <a:lnTo>
                        <a:pt x="212" y="18"/>
                      </a:lnTo>
                      <a:lnTo>
                        <a:pt x="212" y="21"/>
                      </a:lnTo>
                      <a:lnTo>
                        <a:pt x="207" y="21"/>
                      </a:lnTo>
                      <a:lnTo>
                        <a:pt x="206" y="25"/>
                      </a:lnTo>
                      <a:lnTo>
                        <a:pt x="202" y="28"/>
                      </a:lnTo>
                      <a:lnTo>
                        <a:pt x="196" y="29"/>
                      </a:lnTo>
                      <a:lnTo>
                        <a:pt x="191" y="31"/>
                      </a:lnTo>
                      <a:lnTo>
                        <a:pt x="178" y="32"/>
                      </a:lnTo>
                      <a:lnTo>
                        <a:pt x="167" y="31"/>
                      </a:lnTo>
                      <a:lnTo>
                        <a:pt x="161" y="29"/>
                      </a:lnTo>
                      <a:lnTo>
                        <a:pt x="156" y="25"/>
                      </a:lnTo>
                      <a:lnTo>
                        <a:pt x="133" y="25"/>
                      </a:lnTo>
                      <a:lnTo>
                        <a:pt x="126" y="33"/>
                      </a:lnTo>
                      <a:lnTo>
                        <a:pt x="118" y="36"/>
                      </a:lnTo>
                      <a:lnTo>
                        <a:pt x="106" y="36"/>
                      </a:lnTo>
                      <a:lnTo>
                        <a:pt x="97" y="36"/>
                      </a:lnTo>
                      <a:lnTo>
                        <a:pt x="93" y="36"/>
                      </a:lnTo>
                      <a:lnTo>
                        <a:pt x="90" y="35"/>
                      </a:lnTo>
                      <a:lnTo>
                        <a:pt x="88" y="33"/>
                      </a:lnTo>
                      <a:lnTo>
                        <a:pt x="88" y="29"/>
                      </a:lnTo>
                      <a:lnTo>
                        <a:pt x="74" y="33"/>
                      </a:lnTo>
                      <a:lnTo>
                        <a:pt x="0" y="32"/>
                      </a:lnTo>
                      <a:lnTo>
                        <a:pt x="0" y="4"/>
                      </a:lnTo>
                      <a:lnTo>
                        <a:pt x="339" y="0"/>
                      </a:lnTo>
                      <a:close/>
                    </a:path>
                  </a:pathLst>
                </a:custGeom>
                <a:solidFill>
                  <a:srgbClr val="202020"/>
                </a:solidFill>
                <a:ln w="9525">
                  <a:noFill/>
                  <a:round/>
                  <a:headEnd/>
                  <a:tailEnd/>
                </a:ln>
              </p:spPr>
              <p:txBody>
                <a:bodyPr/>
                <a:lstStyle/>
                <a:p>
                  <a:endParaRPr lang="en-US"/>
                </a:p>
              </p:txBody>
            </p:sp>
            <p:grpSp>
              <p:nvGrpSpPr>
                <p:cNvPr id="86098" name="Group 185"/>
                <p:cNvGrpSpPr>
                  <a:grpSpLocks/>
                </p:cNvGrpSpPr>
                <p:nvPr/>
              </p:nvGrpSpPr>
              <p:grpSpPr bwMode="auto">
                <a:xfrm>
                  <a:off x="2100" y="1661"/>
                  <a:ext cx="88" cy="53"/>
                  <a:chOff x="2100" y="1661"/>
                  <a:chExt cx="88" cy="53"/>
                </a:xfrm>
              </p:grpSpPr>
              <p:grpSp>
                <p:nvGrpSpPr>
                  <p:cNvPr id="86488" name="Group 186"/>
                  <p:cNvGrpSpPr>
                    <a:grpSpLocks/>
                  </p:cNvGrpSpPr>
                  <p:nvPr/>
                </p:nvGrpSpPr>
                <p:grpSpPr bwMode="auto">
                  <a:xfrm>
                    <a:off x="2132" y="1661"/>
                    <a:ext cx="56" cy="49"/>
                    <a:chOff x="2132" y="1661"/>
                    <a:chExt cx="56" cy="49"/>
                  </a:xfrm>
                </p:grpSpPr>
                <p:grpSp>
                  <p:nvGrpSpPr>
                    <p:cNvPr id="86522" name="Group 187"/>
                    <p:cNvGrpSpPr>
                      <a:grpSpLocks/>
                    </p:cNvGrpSpPr>
                    <p:nvPr/>
                  </p:nvGrpSpPr>
                  <p:grpSpPr bwMode="auto">
                    <a:xfrm>
                      <a:off x="2132" y="1661"/>
                      <a:ext cx="40" cy="48"/>
                      <a:chOff x="2132" y="1661"/>
                      <a:chExt cx="40" cy="48"/>
                    </a:xfrm>
                  </p:grpSpPr>
                  <p:grpSp>
                    <p:nvGrpSpPr>
                      <p:cNvPr id="86539" name="Group 188"/>
                      <p:cNvGrpSpPr>
                        <a:grpSpLocks/>
                      </p:cNvGrpSpPr>
                      <p:nvPr/>
                    </p:nvGrpSpPr>
                    <p:grpSpPr bwMode="auto">
                      <a:xfrm>
                        <a:off x="2132" y="1661"/>
                        <a:ext cx="37" cy="48"/>
                        <a:chOff x="2132" y="1661"/>
                        <a:chExt cx="37" cy="48"/>
                      </a:xfrm>
                    </p:grpSpPr>
                    <p:sp>
                      <p:nvSpPr>
                        <p:cNvPr id="86550" name="Freeform 189"/>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6551" name="Group 190"/>
                        <p:cNvGrpSpPr>
                          <a:grpSpLocks/>
                        </p:cNvGrpSpPr>
                        <p:nvPr/>
                      </p:nvGrpSpPr>
                      <p:grpSpPr bwMode="auto">
                        <a:xfrm>
                          <a:off x="2146" y="1661"/>
                          <a:ext cx="23" cy="48"/>
                          <a:chOff x="2146" y="1661"/>
                          <a:chExt cx="23" cy="48"/>
                        </a:xfrm>
                      </p:grpSpPr>
                      <p:sp>
                        <p:nvSpPr>
                          <p:cNvPr id="86552" name="Oval 191"/>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6553" name="Oval 192"/>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86540" name="Group 193"/>
                      <p:cNvGrpSpPr>
                        <a:grpSpLocks/>
                      </p:cNvGrpSpPr>
                      <p:nvPr/>
                    </p:nvGrpSpPr>
                    <p:grpSpPr bwMode="auto">
                      <a:xfrm>
                        <a:off x="2152" y="1672"/>
                        <a:ext cx="20" cy="27"/>
                        <a:chOff x="2152" y="1672"/>
                        <a:chExt cx="20" cy="27"/>
                      </a:xfrm>
                    </p:grpSpPr>
                    <p:grpSp>
                      <p:nvGrpSpPr>
                        <p:cNvPr id="86541" name="Group 194"/>
                        <p:cNvGrpSpPr>
                          <a:grpSpLocks/>
                        </p:cNvGrpSpPr>
                        <p:nvPr/>
                      </p:nvGrpSpPr>
                      <p:grpSpPr bwMode="auto">
                        <a:xfrm>
                          <a:off x="2152" y="1672"/>
                          <a:ext cx="15" cy="26"/>
                          <a:chOff x="2152" y="1672"/>
                          <a:chExt cx="15" cy="26"/>
                        </a:xfrm>
                      </p:grpSpPr>
                      <p:sp>
                        <p:nvSpPr>
                          <p:cNvPr id="86548" name="Oval 195"/>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6549" name="Oval 196"/>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6542" name="Group 197"/>
                        <p:cNvGrpSpPr>
                          <a:grpSpLocks/>
                        </p:cNvGrpSpPr>
                        <p:nvPr/>
                      </p:nvGrpSpPr>
                      <p:grpSpPr bwMode="auto">
                        <a:xfrm>
                          <a:off x="2152" y="1674"/>
                          <a:ext cx="15" cy="22"/>
                          <a:chOff x="2152" y="1674"/>
                          <a:chExt cx="15" cy="22"/>
                        </a:xfrm>
                      </p:grpSpPr>
                      <p:sp>
                        <p:nvSpPr>
                          <p:cNvPr id="86546" name="Oval 198"/>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6547" name="Oval 199"/>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6543" name="Group 200"/>
                        <p:cNvGrpSpPr>
                          <a:grpSpLocks/>
                        </p:cNvGrpSpPr>
                        <p:nvPr/>
                      </p:nvGrpSpPr>
                      <p:grpSpPr bwMode="auto">
                        <a:xfrm>
                          <a:off x="2155" y="1684"/>
                          <a:ext cx="17" cy="15"/>
                          <a:chOff x="2155" y="1684"/>
                          <a:chExt cx="17" cy="15"/>
                        </a:xfrm>
                      </p:grpSpPr>
                      <p:sp>
                        <p:nvSpPr>
                          <p:cNvPr id="86544" name="Oval 201"/>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6545" name="Oval 202"/>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grpSp>
                <p:grpSp>
                  <p:nvGrpSpPr>
                    <p:cNvPr id="86523" name="Group 203"/>
                    <p:cNvGrpSpPr>
                      <a:grpSpLocks/>
                    </p:cNvGrpSpPr>
                    <p:nvPr/>
                  </p:nvGrpSpPr>
                  <p:grpSpPr bwMode="auto">
                    <a:xfrm>
                      <a:off x="2149" y="1661"/>
                      <a:ext cx="39" cy="49"/>
                      <a:chOff x="2149" y="1661"/>
                      <a:chExt cx="39" cy="49"/>
                    </a:xfrm>
                  </p:grpSpPr>
                  <p:grpSp>
                    <p:nvGrpSpPr>
                      <p:cNvPr id="86524" name="Group 204"/>
                      <p:cNvGrpSpPr>
                        <a:grpSpLocks/>
                      </p:cNvGrpSpPr>
                      <p:nvPr/>
                    </p:nvGrpSpPr>
                    <p:grpSpPr bwMode="auto">
                      <a:xfrm>
                        <a:off x="2149" y="1661"/>
                        <a:ext cx="37" cy="49"/>
                        <a:chOff x="2149" y="1661"/>
                        <a:chExt cx="37" cy="49"/>
                      </a:xfrm>
                    </p:grpSpPr>
                    <p:sp>
                      <p:nvSpPr>
                        <p:cNvPr id="86535" name="Freeform 205"/>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6536" name="Group 206"/>
                        <p:cNvGrpSpPr>
                          <a:grpSpLocks/>
                        </p:cNvGrpSpPr>
                        <p:nvPr/>
                      </p:nvGrpSpPr>
                      <p:grpSpPr bwMode="auto">
                        <a:xfrm>
                          <a:off x="2163" y="1661"/>
                          <a:ext cx="23" cy="49"/>
                          <a:chOff x="2163" y="1661"/>
                          <a:chExt cx="23" cy="49"/>
                        </a:xfrm>
                      </p:grpSpPr>
                      <p:sp>
                        <p:nvSpPr>
                          <p:cNvPr id="86537" name="Oval 207"/>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6538" name="Oval 208"/>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86525" name="Group 209"/>
                      <p:cNvGrpSpPr>
                        <a:grpSpLocks/>
                      </p:cNvGrpSpPr>
                      <p:nvPr/>
                    </p:nvGrpSpPr>
                    <p:grpSpPr bwMode="auto">
                      <a:xfrm>
                        <a:off x="2169" y="1672"/>
                        <a:ext cx="19" cy="27"/>
                        <a:chOff x="2169" y="1672"/>
                        <a:chExt cx="19" cy="27"/>
                      </a:xfrm>
                    </p:grpSpPr>
                    <p:grpSp>
                      <p:nvGrpSpPr>
                        <p:cNvPr id="86526" name="Group 210"/>
                        <p:cNvGrpSpPr>
                          <a:grpSpLocks/>
                        </p:cNvGrpSpPr>
                        <p:nvPr/>
                      </p:nvGrpSpPr>
                      <p:grpSpPr bwMode="auto">
                        <a:xfrm>
                          <a:off x="2169" y="1672"/>
                          <a:ext cx="17" cy="27"/>
                          <a:chOff x="2169" y="1672"/>
                          <a:chExt cx="17" cy="27"/>
                        </a:xfrm>
                      </p:grpSpPr>
                      <p:sp>
                        <p:nvSpPr>
                          <p:cNvPr id="86533" name="Oval 211"/>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6534" name="Oval 212"/>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6527" name="Group 213"/>
                        <p:cNvGrpSpPr>
                          <a:grpSpLocks/>
                        </p:cNvGrpSpPr>
                        <p:nvPr/>
                      </p:nvGrpSpPr>
                      <p:grpSpPr bwMode="auto">
                        <a:xfrm>
                          <a:off x="2169" y="1674"/>
                          <a:ext cx="17" cy="22"/>
                          <a:chOff x="2169" y="1674"/>
                          <a:chExt cx="17" cy="22"/>
                        </a:xfrm>
                      </p:grpSpPr>
                      <p:sp>
                        <p:nvSpPr>
                          <p:cNvPr id="86531" name="Oval 214"/>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6532" name="Oval 215"/>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6528" name="Group 216"/>
                        <p:cNvGrpSpPr>
                          <a:grpSpLocks/>
                        </p:cNvGrpSpPr>
                        <p:nvPr/>
                      </p:nvGrpSpPr>
                      <p:grpSpPr bwMode="auto">
                        <a:xfrm>
                          <a:off x="2172" y="1685"/>
                          <a:ext cx="16" cy="14"/>
                          <a:chOff x="2172" y="1685"/>
                          <a:chExt cx="16" cy="14"/>
                        </a:xfrm>
                      </p:grpSpPr>
                      <p:sp>
                        <p:nvSpPr>
                          <p:cNvPr id="86529" name="Oval 217"/>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6530" name="Oval 218"/>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6489" name="Group 219"/>
                  <p:cNvGrpSpPr>
                    <a:grpSpLocks/>
                  </p:cNvGrpSpPr>
                  <p:nvPr/>
                </p:nvGrpSpPr>
                <p:grpSpPr bwMode="auto">
                  <a:xfrm>
                    <a:off x="2100" y="1663"/>
                    <a:ext cx="59" cy="51"/>
                    <a:chOff x="2100" y="1663"/>
                    <a:chExt cx="59" cy="51"/>
                  </a:xfrm>
                </p:grpSpPr>
                <p:grpSp>
                  <p:nvGrpSpPr>
                    <p:cNvPr id="86490" name="Group 220"/>
                    <p:cNvGrpSpPr>
                      <a:grpSpLocks/>
                    </p:cNvGrpSpPr>
                    <p:nvPr/>
                  </p:nvGrpSpPr>
                  <p:grpSpPr bwMode="auto">
                    <a:xfrm>
                      <a:off x="2100" y="1663"/>
                      <a:ext cx="41" cy="50"/>
                      <a:chOff x="2100" y="1663"/>
                      <a:chExt cx="41" cy="50"/>
                    </a:xfrm>
                  </p:grpSpPr>
                  <p:grpSp>
                    <p:nvGrpSpPr>
                      <p:cNvPr id="86507" name="Group 221"/>
                      <p:cNvGrpSpPr>
                        <a:grpSpLocks/>
                      </p:cNvGrpSpPr>
                      <p:nvPr/>
                    </p:nvGrpSpPr>
                    <p:grpSpPr bwMode="auto">
                      <a:xfrm>
                        <a:off x="2100" y="1663"/>
                        <a:ext cx="39" cy="50"/>
                        <a:chOff x="2100" y="1663"/>
                        <a:chExt cx="39" cy="50"/>
                      </a:xfrm>
                    </p:grpSpPr>
                    <p:sp>
                      <p:nvSpPr>
                        <p:cNvPr id="86518" name="Freeform 222"/>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6519" name="Group 223"/>
                        <p:cNvGrpSpPr>
                          <a:grpSpLocks/>
                        </p:cNvGrpSpPr>
                        <p:nvPr/>
                      </p:nvGrpSpPr>
                      <p:grpSpPr bwMode="auto">
                        <a:xfrm>
                          <a:off x="2115" y="1663"/>
                          <a:ext cx="24" cy="50"/>
                          <a:chOff x="2115" y="1663"/>
                          <a:chExt cx="24" cy="50"/>
                        </a:xfrm>
                      </p:grpSpPr>
                      <p:sp>
                        <p:nvSpPr>
                          <p:cNvPr id="86520" name="Oval 224"/>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6521" name="Oval 225"/>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86508" name="Group 226"/>
                      <p:cNvGrpSpPr>
                        <a:grpSpLocks/>
                      </p:cNvGrpSpPr>
                      <p:nvPr/>
                    </p:nvGrpSpPr>
                    <p:grpSpPr bwMode="auto">
                      <a:xfrm>
                        <a:off x="2123" y="1674"/>
                        <a:ext cx="18" cy="28"/>
                        <a:chOff x="2123" y="1674"/>
                        <a:chExt cx="18" cy="28"/>
                      </a:xfrm>
                    </p:grpSpPr>
                    <p:grpSp>
                      <p:nvGrpSpPr>
                        <p:cNvPr id="86509" name="Group 227"/>
                        <p:cNvGrpSpPr>
                          <a:grpSpLocks/>
                        </p:cNvGrpSpPr>
                        <p:nvPr/>
                      </p:nvGrpSpPr>
                      <p:grpSpPr bwMode="auto">
                        <a:xfrm>
                          <a:off x="2123" y="1674"/>
                          <a:ext cx="15" cy="28"/>
                          <a:chOff x="2123" y="1674"/>
                          <a:chExt cx="15" cy="28"/>
                        </a:xfrm>
                      </p:grpSpPr>
                      <p:sp>
                        <p:nvSpPr>
                          <p:cNvPr id="86516" name="Oval 228"/>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6517" name="Oval 229"/>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6510" name="Group 230"/>
                        <p:cNvGrpSpPr>
                          <a:grpSpLocks/>
                        </p:cNvGrpSpPr>
                        <p:nvPr/>
                      </p:nvGrpSpPr>
                      <p:grpSpPr bwMode="auto">
                        <a:xfrm>
                          <a:off x="2123" y="1675"/>
                          <a:ext cx="15" cy="24"/>
                          <a:chOff x="2123" y="1675"/>
                          <a:chExt cx="15" cy="24"/>
                        </a:xfrm>
                      </p:grpSpPr>
                      <p:sp>
                        <p:nvSpPr>
                          <p:cNvPr id="86514" name="Oval 231"/>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6515" name="Oval 232"/>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6511" name="Group 233"/>
                        <p:cNvGrpSpPr>
                          <a:grpSpLocks/>
                        </p:cNvGrpSpPr>
                        <p:nvPr/>
                      </p:nvGrpSpPr>
                      <p:grpSpPr bwMode="auto">
                        <a:xfrm>
                          <a:off x="2125" y="1688"/>
                          <a:ext cx="16" cy="14"/>
                          <a:chOff x="2125" y="1688"/>
                          <a:chExt cx="16" cy="14"/>
                        </a:xfrm>
                      </p:grpSpPr>
                      <p:sp>
                        <p:nvSpPr>
                          <p:cNvPr id="86512" name="Oval 234"/>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6513" name="Oval 235"/>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86491" name="Group 236"/>
                    <p:cNvGrpSpPr>
                      <a:grpSpLocks/>
                    </p:cNvGrpSpPr>
                    <p:nvPr/>
                  </p:nvGrpSpPr>
                  <p:grpSpPr bwMode="auto">
                    <a:xfrm>
                      <a:off x="2120" y="1663"/>
                      <a:ext cx="39" cy="51"/>
                      <a:chOff x="2120" y="1663"/>
                      <a:chExt cx="39" cy="51"/>
                    </a:xfrm>
                  </p:grpSpPr>
                  <p:grpSp>
                    <p:nvGrpSpPr>
                      <p:cNvPr id="86492" name="Group 237"/>
                      <p:cNvGrpSpPr>
                        <a:grpSpLocks/>
                      </p:cNvGrpSpPr>
                      <p:nvPr/>
                    </p:nvGrpSpPr>
                    <p:grpSpPr bwMode="auto">
                      <a:xfrm>
                        <a:off x="2120" y="1663"/>
                        <a:ext cx="38" cy="51"/>
                        <a:chOff x="2120" y="1663"/>
                        <a:chExt cx="38" cy="51"/>
                      </a:xfrm>
                    </p:grpSpPr>
                    <p:sp>
                      <p:nvSpPr>
                        <p:cNvPr id="86503" name="Freeform 238"/>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6504" name="Group 239"/>
                        <p:cNvGrpSpPr>
                          <a:grpSpLocks/>
                        </p:cNvGrpSpPr>
                        <p:nvPr/>
                      </p:nvGrpSpPr>
                      <p:grpSpPr bwMode="auto">
                        <a:xfrm>
                          <a:off x="2134" y="1663"/>
                          <a:ext cx="24" cy="51"/>
                          <a:chOff x="2134" y="1663"/>
                          <a:chExt cx="24" cy="51"/>
                        </a:xfrm>
                      </p:grpSpPr>
                      <p:sp>
                        <p:nvSpPr>
                          <p:cNvPr id="86505" name="Oval 240"/>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6506" name="Oval 241"/>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86493" name="Group 242"/>
                      <p:cNvGrpSpPr>
                        <a:grpSpLocks/>
                      </p:cNvGrpSpPr>
                      <p:nvPr/>
                    </p:nvGrpSpPr>
                    <p:grpSpPr bwMode="auto">
                      <a:xfrm>
                        <a:off x="2141" y="1675"/>
                        <a:ext cx="18" cy="27"/>
                        <a:chOff x="2141" y="1675"/>
                        <a:chExt cx="18" cy="27"/>
                      </a:xfrm>
                    </p:grpSpPr>
                    <p:grpSp>
                      <p:nvGrpSpPr>
                        <p:cNvPr id="86494" name="Group 243"/>
                        <p:cNvGrpSpPr>
                          <a:grpSpLocks/>
                        </p:cNvGrpSpPr>
                        <p:nvPr/>
                      </p:nvGrpSpPr>
                      <p:grpSpPr bwMode="auto">
                        <a:xfrm>
                          <a:off x="2141" y="1675"/>
                          <a:ext cx="15" cy="27"/>
                          <a:chOff x="2141" y="1675"/>
                          <a:chExt cx="15" cy="27"/>
                        </a:xfrm>
                      </p:grpSpPr>
                      <p:sp>
                        <p:nvSpPr>
                          <p:cNvPr id="86501" name="Oval 244"/>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6502" name="Oval 245"/>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6495" name="Group 246"/>
                        <p:cNvGrpSpPr>
                          <a:grpSpLocks/>
                        </p:cNvGrpSpPr>
                        <p:nvPr/>
                      </p:nvGrpSpPr>
                      <p:grpSpPr bwMode="auto">
                        <a:xfrm>
                          <a:off x="2141" y="1675"/>
                          <a:ext cx="15" cy="25"/>
                          <a:chOff x="2141" y="1675"/>
                          <a:chExt cx="15" cy="25"/>
                        </a:xfrm>
                      </p:grpSpPr>
                      <p:sp>
                        <p:nvSpPr>
                          <p:cNvPr id="86499" name="Oval 247"/>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6500" name="Oval 248"/>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6496" name="Group 249"/>
                        <p:cNvGrpSpPr>
                          <a:grpSpLocks/>
                        </p:cNvGrpSpPr>
                        <p:nvPr/>
                      </p:nvGrpSpPr>
                      <p:grpSpPr bwMode="auto">
                        <a:xfrm>
                          <a:off x="2144" y="1688"/>
                          <a:ext cx="15" cy="14"/>
                          <a:chOff x="2144" y="1688"/>
                          <a:chExt cx="15" cy="14"/>
                        </a:xfrm>
                      </p:grpSpPr>
                      <p:sp>
                        <p:nvSpPr>
                          <p:cNvPr id="86497" name="Oval 250"/>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6498" name="Oval 251"/>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6099" name="Group 252"/>
                <p:cNvGrpSpPr>
                  <a:grpSpLocks/>
                </p:cNvGrpSpPr>
                <p:nvPr/>
              </p:nvGrpSpPr>
              <p:grpSpPr bwMode="auto">
                <a:xfrm>
                  <a:off x="2274" y="1583"/>
                  <a:ext cx="78" cy="87"/>
                  <a:chOff x="2274" y="1583"/>
                  <a:chExt cx="78" cy="87"/>
                </a:xfrm>
              </p:grpSpPr>
              <p:grpSp>
                <p:nvGrpSpPr>
                  <p:cNvPr id="86446" name="Group 253"/>
                  <p:cNvGrpSpPr>
                    <a:grpSpLocks/>
                  </p:cNvGrpSpPr>
                  <p:nvPr/>
                </p:nvGrpSpPr>
                <p:grpSpPr bwMode="auto">
                  <a:xfrm>
                    <a:off x="2274" y="1583"/>
                    <a:ext cx="50" cy="19"/>
                    <a:chOff x="2274" y="1583"/>
                    <a:chExt cx="50" cy="19"/>
                  </a:xfrm>
                </p:grpSpPr>
                <p:grpSp>
                  <p:nvGrpSpPr>
                    <p:cNvPr id="86482" name="Group 254"/>
                    <p:cNvGrpSpPr>
                      <a:grpSpLocks/>
                    </p:cNvGrpSpPr>
                    <p:nvPr/>
                  </p:nvGrpSpPr>
                  <p:grpSpPr bwMode="auto">
                    <a:xfrm>
                      <a:off x="2274" y="1583"/>
                      <a:ext cx="50" cy="19"/>
                      <a:chOff x="2274" y="1583"/>
                      <a:chExt cx="50" cy="19"/>
                    </a:xfrm>
                  </p:grpSpPr>
                  <p:sp>
                    <p:nvSpPr>
                      <p:cNvPr id="86486" name="Freeform 255"/>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86487" name="Freeform 256"/>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grpSp>
                <p:grpSp>
                  <p:nvGrpSpPr>
                    <p:cNvPr id="86483" name="Group 257"/>
                    <p:cNvGrpSpPr>
                      <a:grpSpLocks/>
                    </p:cNvGrpSpPr>
                    <p:nvPr/>
                  </p:nvGrpSpPr>
                  <p:grpSpPr bwMode="auto">
                    <a:xfrm>
                      <a:off x="2281" y="1584"/>
                      <a:ext cx="36" cy="17"/>
                      <a:chOff x="2281" y="1584"/>
                      <a:chExt cx="36" cy="17"/>
                    </a:xfrm>
                  </p:grpSpPr>
                  <p:sp>
                    <p:nvSpPr>
                      <p:cNvPr id="86484" name="Freeform 258"/>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86485" name="Freeform 259"/>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grpSp>
              </p:grpSp>
              <p:grpSp>
                <p:nvGrpSpPr>
                  <p:cNvPr id="86447" name="Group 260"/>
                  <p:cNvGrpSpPr>
                    <a:grpSpLocks/>
                  </p:cNvGrpSpPr>
                  <p:nvPr/>
                </p:nvGrpSpPr>
                <p:grpSpPr bwMode="auto">
                  <a:xfrm>
                    <a:off x="2302" y="1649"/>
                    <a:ext cx="39" cy="21"/>
                    <a:chOff x="2302" y="1649"/>
                    <a:chExt cx="39" cy="21"/>
                  </a:xfrm>
                </p:grpSpPr>
                <p:sp>
                  <p:nvSpPr>
                    <p:cNvPr id="86480" name="Freeform 261"/>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86481" name="Freeform 262"/>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grpSp>
              <p:grpSp>
                <p:nvGrpSpPr>
                  <p:cNvPr id="86448" name="Group 263"/>
                  <p:cNvGrpSpPr>
                    <a:grpSpLocks/>
                  </p:cNvGrpSpPr>
                  <p:nvPr/>
                </p:nvGrpSpPr>
                <p:grpSpPr bwMode="auto">
                  <a:xfrm>
                    <a:off x="2286" y="1598"/>
                    <a:ext cx="66" cy="56"/>
                    <a:chOff x="2286" y="1598"/>
                    <a:chExt cx="66" cy="56"/>
                  </a:xfrm>
                </p:grpSpPr>
                <p:grpSp>
                  <p:nvGrpSpPr>
                    <p:cNvPr id="86449" name="Group 264"/>
                    <p:cNvGrpSpPr>
                      <a:grpSpLocks/>
                    </p:cNvGrpSpPr>
                    <p:nvPr/>
                  </p:nvGrpSpPr>
                  <p:grpSpPr bwMode="auto">
                    <a:xfrm>
                      <a:off x="2286" y="1598"/>
                      <a:ext cx="24" cy="56"/>
                      <a:chOff x="2286" y="1598"/>
                      <a:chExt cx="24" cy="56"/>
                    </a:xfrm>
                  </p:grpSpPr>
                  <p:grpSp>
                    <p:nvGrpSpPr>
                      <p:cNvPr id="86474" name="Group 265"/>
                      <p:cNvGrpSpPr>
                        <a:grpSpLocks/>
                      </p:cNvGrpSpPr>
                      <p:nvPr/>
                    </p:nvGrpSpPr>
                    <p:grpSpPr bwMode="auto">
                      <a:xfrm>
                        <a:off x="2286" y="1598"/>
                        <a:ext cx="24" cy="56"/>
                        <a:chOff x="2286" y="1598"/>
                        <a:chExt cx="24" cy="56"/>
                      </a:xfrm>
                    </p:grpSpPr>
                    <p:sp>
                      <p:nvSpPr>
                        <p:cNvPr id="86478" name="Rectangle 266"/>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6479" name="Rectangle 267"/>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86475" name="Group 268"/>
                      <p:cNvGrpSpPr>
                        <a:grpSpLocks/>
                      </p:cNvGrpSpPr>
                      <p:nvPr/>
                    </p:nvGrpSpPr>
                    <p:grpSpPr bwMode="auto">
                      <a:xfrm>
                        <a:off x="2286" y="1607"/>
                        <a:ext cx="24" cy="47"/>
                        <a:chOff x="2286" y="1607"/>
                        <a:chExt cx="24" cy="47"/>
                      </a:xfrm>
                    </p:grpSpPr>
                    <p:sp>
                      <p:nvSpPr>
                        <p:cNvPr id="86476" name="Rectangle 269"/>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6477" name="Rectangle 270"/>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grpSp>
                <p:grpSp>
                  <p:nvGrpSpPr>
                    <p:cNvPr id="86450" name="Group 271"/>
                    <p:cNvGrpSpPr>
                      <a:grpSpLocks/>
                    </p:cNvGrpSpPr>
                    <p:nvPr/>
                  </p:nvGrpSpPr>
                  <p:grpSpPr bwMode="auto">
                    <a:xfrm>
                      <a:off x="2309" y="1598"/>
                      <a:ext cx="43" cy="56"/>
                      <a:chOff x="2309" y="1598"/>
                      <a:chExt cx="43" cy="56"/>
                    </a:xfrm>
                  </p:grpSpPr>
                  <p:grpSp>
                    <p:nvGrpSpPr>
                      <p:cNvPr id="86451" name="Group 272"/>
                      <p:cNvGrpSpPr>
                        <a:grpSpLocks/>
                      </p:cNvGrpSpPr>
                      <p:nvPr/>
                    </p:nvGrpSpPr>
                    <p:grpSpPr bwMode="auto">
                      <a:xfrm>
                        <a:off x="2309" y="1598"/>
                        <a:ext cx="29" cy="56"/>
                        <a:chOff x="2309" y="1598"/>
                        <a:chExt cx="29" cy="56"/>
                      </a:xfrm>
                    </p:grpSpPr>
                    <p:grpSp>
                      <p:nvGrpSpPr>
                        <p:cNvPr id="86463" name="Group 273"/>
                        <p:cNvGrpSpPr>
                          <a:grpSpLocks/>
                        </p:cNvGrpSpPr>
                        <p:nvPr/>
                      </p:nvGrpSpPr>
                      <p:grpSpPr bwMode="auto">
                        <a:xfrm>
                          <a:off x="2309" y="1598"/>
                          <a:ext cx="29" cy="56"/>
                          <a:chOff x="2309" y="1598"/>
                          <a:chExt cx="29" cy="56"/>
                        </a:xfrm>
                      </p:grpSpPr>
                      <p:sp>
                        <p:nvSpPr>
                          <p:cNvPr id="86472" name="Freeform 274"/>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6473" name="Freeform 275"/>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6464" name="Group 276"/>
                        <p:cNvGrpSpPr>
                          <a:grpSpLocks/>
                        </p:cNvGrpSpPr>
                        <p:nvPr/>
                      </p:nvGrpSpPr>
                      <p:grpSpPr bwMode="auto">
                        <a:xfrm>
                          <a:off x="2317" y="1626"/>
                          <a:ext cx="16" cy="21"/>
                          <a:chOff x="2317" y="1626"/>
                          <a:chExt cx="16" cy="21"/>
                        </a:xfrm>
                      </p:grpSpPr>
                      <p:sp>
                        <p:nvSpPr>
                          <p:cNvPr id="86470" name="Rectangle 277"/>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6471" name="Rectangle 278"/>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6465" name="Group 279"/>
                        <p:cNvGrpSpPr>
                          <a:grpSpLocks/>
                        </p:cNvGrpSpPr>
                        <p:nvPr/>
                      </p:nvGrpSpPr>
                      <p:grpSpPr bwMode="auto">
                        <a:xfrm>
                          <a:off x="2320" y="1623"/>
                          <a:ext cx="16" cy="16"/>
                          <a:chOff x="2320" y="1623"/>
                          <a:chExt cx="16" cy="16"/>
                        </a:xfrm>
                      </p:grpSpPr>
                      <p:sp>
                        <p:nvSpPr>
                          <p:cNvPr id="86468" name="Rectangle 280"/>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6469" name="Rectangle 281"/>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6466" name="Line 282"/>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6467" name="Line 283"/>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86452" name="Group 284"/>
                      <p:cNvGrpSpPr>
                        <a:grpSpLocks/>
                      </p:cNvGrpSpPr>
                      <p:nvPr/>
                    </p:nvGrpSpPr>
                    <p:grpSpPr bwMode="auto">
                      <a:xfrm>
                        <a:off x="2327" y="1607"/>
                        <a:ext cx="25" cy="21"/>
                        <a:chOff x="2327" y="1607"/>
                        <a:chExt cx="25" cy="21"/>
                      </a:xfrm>
                    </p:grpSpPr>
                    <p:grpSp>
                      <p:nvGrpSpPr>
                        <p:cNvPr id="86453" name="Group 285"/>
                        <p:cNvGrpSpPr>
                          <a:grpSpLocks/>
                        </p:cNvGrpSpPr>
                        <p:nvPr/>
                      </p:nvGrpSpPr>
                      <p:grpSpPr bwMode="auto">
                        <a:xfrm>
                          <a:off x="2327" y="1607"/>
                          <a:ext cx="13" cy="21"/>
                          <a:chOff x="2327" y="1607"/>
                          <a:chExt cx="13" cy="21"/>
                        </a:xfrm>
                      </p:grpSpPr>
                      <p:sp>
                        <p:nvSpPr>
                          <p:cNvPr id="86461" name="Line 286"/>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6462" name="Line 287"/>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6454" name="Group 288"/>
                        <p:cNvGrpSpPr>
                          <a:grpSpLocks/>
                        </p:cNvGrpSpPr>
                        <p:nvPr/>
                      </p:nvGrpSpPr>
                      <p:grpSpPr bwMode="auto">
                        <a:xfrm>
                          <a:off x="2336" y="1609"/>
                          <a:ext cx="16" cy="19"/>
                          <a:chOff x="2336" y="1609"/>
                          <a:chExt cx="16" cy="19"/>
                        </a:xfrm>
                      </p:grpSpPr>
                      <p:grpSp>
                        <p:nvGrpSpPr>
                          <p:cNvPr id="86455" name="Group 289"/>
                          <p:cNvGrpSpPr>
                            <a:grpSpLocks/>
                          </p:cNvGrpSpPr>
                          <p:nvPr/>
                        </p:nvGrpSpPr>
                        <p:grpSpPr bwMode="auto">
                          <a:xfrm>
                            <a:off x="2336" y="1609"/>
                            <a:ext cx="16" cy="19"/>
                            <a:chOff x="2336" y="1609"/>
                            <a:chExt cx="16" cy="19"/>
                          </a:xfrm>
                        </p:grpSpPr>
                        <p:sp>
                          <p:nvSpPr>
                            <p:cNvPr id="86459" name="Freeform 290"/>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6460" name="Freeform 291"/>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6456" name="Line 292"/>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6457" name="Line 293"/>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6458" name="Line 294"/>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grpSp>
            </p:grpSp>
            <p:grpSp>
              <p:nvGrpSpPr>
                <p:cNvPr id="86100" name="Group 295"/>
                <p:cNvGrpSpPr>
                  <a:grpSpLocks/>
                </p:cNvGrpSpPr>
                <p:nvPr/>
              </p:nvGrpSpPr>
              <p:grpSpPr bwMode="auto">
                <a:xfrm>
                  <a:off x="2305" y="1653"/>
                  <a:ext cx="35" cy="25"/>
                  <a:chOff x="2305" y="1653"/>
                  <a:chExt cx="35" cy="25"/>
                </a:xfrm>
              </p:grpSpPr>
              <p:grpSp>
                <p:nvGrpSpPr>
                  <p:cNvPr id="86414" name="Group 296"/>
                  <p:cNvGrpSpPr>
                    <a:grpSpLocks/>
                  </p:cNvGrpSpPr>
                  <p:nvPr/>
                </p:nvGrpSpPr>
                <p:grpSpPr bwMode="auto">
                  <a:xfrm>
                    <a:off x="2305" y="1653"/>
                    <a:ext cx="26" cy="25"/>
                    <a:chOff x="2305" y="1653"/>
                    <a:chExt cx="26" cy="25"/>
                  </a:xfrm>
                </p:grpSpPr>
                <p:grpSp>
                  <p:nvGrpSpPr>
                    <p:cNvPr id="86431" name="Group 297"/>
                    <p:cNvGrpSpPr>
                      <a:grpSpLocks/>
                    </p:cNvGrpSpPr>
                    <p:nvPr/>
                  </p:nvGrpSpPr>
                  <p:grpSpPr bwMode="auto">
                    <a:xfrm>
                      <a:off x="2305" y="1653"/>
                      <a:ext cx="22" cy="25"/>
                      <a:chOff x="2305" y="1653"/>
                      <a:chExt cx="22" cy="25"/>
                    </a:xfrm>
                  </p:grpSpPr>
                  <p:sp>
                    <p:nvSpPr>
                      <p:cNvPr id="86442" name="Freeform 298"/>
                      <p:cNvSpPr>
                        <a:spLocks/>
                      </p:cNvSpPr>
                      <p:nvPr/>
                    </p:nvSpPr>
                    <p:spPr bwMode="auto">
                      <a:xfrm>
                        <a:off x="2305" y="1653"/>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86443" name="Group 299"/>
                      <p:cNvGrpSpPr>
                        <a:grpSpLocks/>
                      </p:cNvGrpSpPr>
                      <p:nvPr/>
                    </p:nvGrpSpPr>
                    <p:grpSpPr bwMode="auto">
                      <a:xfrm>
                        <a:off x="2312" y="1653"/>
                        <a:ext cx="15" cy="25"/>
                        <a:chOff x="2312" y="1653"/>
                        <a:chExt cx="15" cy="25"/>
                      </a:xfrm>
                    </p:grpSpPr>
                    <p:sp>
                      <p:nvSpPr>
                        <p:cNvPr id="86444" name="Oval 300"/>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6445" name="Oval 301"/>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grpSp>
                  <p:nvGrpSpPr>
                    <p:cNvPr id="86432" name="Group 302"/>
                    <p:cNvGrpSpPr>
                      <a:grpSpLocks/>
                    </p:cNvGrpSpPr>
                    <p:nvPr/>
                  </p:nvGrpSpPr>
                  <p:grpSpPr bwMode="auto">
                    <a:xfrm>
                      <a:off x="2313" y="1660"/>
                      <a:ext cx="18" cy="18"/>
                      <a:chOff x="2313" y="1660"/>
                      <a:chExt cx="18" cy="18"/>
                    </a:xfrm>
                  </p:grpSpPr>
                  <p:grpSp>
                    <p:nvGrpSpPr>
                      <p:cNvPr id="86433" name="Group 303"/>
                      <p:cNvGrpSpPr>
                        <a:grpSpLocks/>
                      </p:cNvGrpSpPr>
                      <p:nvPr/>
                    </p:nvGrpSpPr>
                    <p:grpSpPr bwMode="auto">
                      <a:xfrm>
                        <a:off x="2315" y="1660"/>
                        <a:ext cx="16" cy="14"/>
                        <a:chOff x="2315" y="1660"/>
                        <a:chExt cx="16" cy="14"/>
                      </a:xfrm>
                    </p:grpSpPr>
                    <p:sp>
                      <p:nvSpPr>
                        <p:cNvPr id="86440" name="Oval 304"/>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6441" name="Oval 305"/>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86434" name="Group 306"/>
                      <p:cNvGrpSpPr>
                        <a:grpSpLocks/>
                      </p:cNvGrpSpPr>
                      <p:nvPr/>
                    </p:nvGrpSpPr>
                    <p:grpSpPr bwMode="auto">
                      <a:xfrm>
                        <a:off x="2315" y="1660"/>
                        <a:ext cx="16" cy="15"/>
                        <a:chOff x="2315" y="1660"/>
                        <a:chExt cx="16" cy="15"/>
                      </a:xfrm>
                    </p:grpSpPr>
                    <p:sp>
                      <p:nvSpPr>
                        <p:cNvPr id="86438" name="Oval 307"/>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6439" name="Oval 308"/>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86435" name="Group 309"/>
                      <p:cNvGrpSpPr>
                        <a:grpSpLocks/>
                      </p:cNvGrpSpPr>
                      <p:nvPr/>
                    </p:nvGrpSpPr>
                    <p:grpSpPr bwMode="auto">
                      <a:xfrm>
                        <a:off x="2313" y="1664"/>
                        <a:ext cx="15" cy="14"/>
                        <a:chOff x="2313" y="1664"/>
                        <a:chExt cx="15" cy="14"/>
                      </a:xfrm>
                    </p:grpSpPr>
                    <p:sp>
                      <p:nvSpPr>
                        <p:cNvPr id="86436" name="Oval 310"/>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6437" name="Oval 311"/>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grpSp>
              <p:grpSp>
                <p:nvGrpSpPr>
                  <p:cNvPr id="86415" name="Group 312"/>
                  <p:cNvGrpSpPr>
                    <a:grpSpLocks/>
                  </p:cNvGrpSpPr>
                  <p:nvPr/>
                </p:nvGrpSpPr>
                <p:grpSpPr bwMode="auto">
                  <a:xfrm>
                    <a:off x="2315" y="1653"/>
                    <a:ext cx="25" cy="25"/>
                    <a:chOff x="2315" y="1653"/>
                    <a:chExt cx="25" cy="25"/>
                  </a:xfrm>
                </p:grpSpPr>
                <p:grpSp>
                  <p:nvGrpSpPr>
                    <p:cNvPr id="86416" name="Group 313"/>
                    <p:cNvGrpSpPr>
                      <a:grpSpLocks/>
                    </p:cNvGrpSpPr>
                    <p:nvPr/>
                  </p:nvGrpSpPr>
                  <p:grpSpPr bwMode="auto">
                    <a:xfrm>
                      <a:off x="2315" y="1653"/>
                      <a:ext cx="22" cy="25"/>
                      <a:chOff x="2315" y="1653"/>
                      <a:chExt cx="22" cy="25"/>
                    </a:xfrm>
                  </p:grpSpPr>
                  <p:sp>
                    <p:nvSpPr>
                      <p:cNvPr id="86427" name="Freeform 314"/>
                      <p:cNvSpPr>
                        <a:spLocks/>
                      </p:cNvSpPr>
                      <p:nvPr/>
                    </p:nvSpPr>
                    <p:spPr bwMode="auto">
                      <a:xfrm>
                        <a:off x="2315" y="1653"/>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86428" name="Group 315"/>
                      <p:cNvGrpSpPr>
                        <a:grpSpLocks/>
                      </p:cNvGrpSpPr>
                      <p:nvPr/>
                    </p:nvGrpSpPr>
                    <p:grpSpPr bwMode="auto">
                      <a:xfrm>
                        <a:off x="2321" y="1653"/>
                        <a:ext cx="16" cy="25"/>
                        <a:chOff x="2321" y="1653"/>
                        <a:chExt cx="16" cy="25"/>
                      </a:xfrm>
                    </p:grpSpPr>
                    <p:sp>
                      <p:nvSpPr>
                        <p:cNvPr id="86429" name="Oval 316"/>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6430" name="Oval 317"/>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grpSp>
                  <p:nvGrpSpPr>
                    <p:cNvPr id="86417" name="Group 318"/>
                    <p:cNvGrpSpPr>
                      <a:grpSpLocks/>
                    </p:cNvGrpSpPr>
                    <p:nvPr/>
                  </p:nvGrpSpPr>
                  <p:grpSpPr bwMode="auto">
                    <a:xfrm>
                      <a:off x="2321" y="1660"/>
                      <a:ext cx="19" cy="18"/>
                      <a:chOff x="2321" y="1660"/>
                      <a:chExt cx="19" cy="18"/>
                    </a:xfrm>
                  </p:grpSpPr>
                  <p:grpSp>
                    <p:nvGrpSpPr>
                      <p:cNvPr id="86418" name="Group 319"/>
                      <p:cNvGrpSpPr>
                        <a:grpSpLocks/>
                      </p:cNvGrpSpPr>
                      <p:nvPr/>
                    </p:nvGrpSpPr>
                    <p:grpSpPr bwMode="auto">
                      <a:xfrm>
                        <a:off x="2324" y="1660"/>
                        <a:ext cx="16" cy="14"/>
                        <a:chOff x="2324" y="1660"/>
                        <a:chExt cx="16" cy="14"/>
                      </a:xfrm>
                    </p:grpSpPr>
                    <p:sp>
                      <p:nvSpPr>
                        <p:cNvPr id="86425" name="Oval 320"/>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6426" name="Oval 321"/>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86419" name="Group 322"/>
                      <p:cNvGrpSpPr>
                        <a:grpSpLocks/>
                      </p:cNvGrpSpPr>
                      <p:nvPr/>
                    </p:nvGrpSpPr>
                    <p:grpSpPr bwMode="auto">
                      <a:xfrm>
                        <a:off x="2324" y="1660"/>
                        <a:ext cx="16" cy="15"/>
                        <a:chOff x="2324" y="1660"/>
                        <a:chExt cx="16" cy="15"/>
                      </a:xfrm>
                    </p:grpSpPr>
                    <p:sp>
                      <p:nvSpPr>
                        <p:cNvPr id="86423" name="Oval 323"/>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6424" name="Oval 324"/>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86420" name="Group 325"/>
                      <p:cNvGrpSpPr>
                        <a:grpSpLocks/>
                      </p:cNvGrpSpPr>
                      <p:nvPr/>
                    </p:nvGrpSpPr>
                    <p:grpSpPr bwMode="auto">
                      <a:xfrm>
                        <a:off x="2321" y="1664"/>
                        <a:ext cx="17" cy="14"/>
                        <a:chOff x="2321" y="1664"/>
                        <a:chExt cx="17" cy="14"/>
                      </a:xfrm>
                    </p:grpSpPr>
                    <p:sp>
                      <p:nvSpPr>
                        <p:cNvPr id="86421" name="Oval 326"/>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6422" name="Oval 327"/>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grpSp>
            </p:grpSp>
            <p:grpSp>
              <p:nvGrpSpPr>
                <p:cNvPr id="86101" name="Group 328"/>
                <p:cNvGrpSpPr>
                  <a:grpSpLocks/>
                </p:cNvGrpSpPr>
                <p:nvPr/>
              </p:nvGrpSpPr>
              <p:grpSpPr bwMode="auto">
                <a:xfrm>
                  <a:off x="2296" y="1661"/>
                  <a:ext cx="19" cy="7"/>
                  <a:chOff x="2296" y="1661"/>
                  <a:chExt cx="19" cy="7"/>
                </a:xfrm>
              </p:grpSpPr>
              <p:grpSp>
                <p:nvGrpSpPr>
                  <p:cNvPr id="86379" name="Group 329"/>
                  <p:cNvGrpSpPr>
                    <a:grpSpLocks/>
                  </p:cNvGrpSpPr>
                  <p:nvPr/>
                </p:nvGrpSpPr>
                <p:grpSpPr bwMode="auto">
                  <a:xfrm>
                    <a:off x="2307" y="1661"/>
                    <a:ext cx="8" cy="7"/>
                    <a:chOff x="2307" y="1661"/>
                    <a:chExt cx="8" cy="7"/>
                  </a:xfrm>
                </p:grpSpPr>
                <p:grpSp>
                  <p:nvGrpSpPr>
                    <p:cNvPr id="86410" name="Group 330"/>
                    <p:cNvGrpSpPr>
                      <a:grpSpLocks/>
                    </p:cNvGrpSpPr>
                    <p:nvPr/>
                  </p:nvGrpSpPr>
                  <p:grpSpPr bwMode="auto">
                    <a:xfrm>
                      <a:off x="2307" y="1661"/>
                      <a:ext cx="8" cy="7"/>
                      <a:chOff x="2307" y="1661"/>
                      <a:chExt cx="8" cy="7"/>
                    </a:xfrm>
                  </p:grpSpPr>
                  <p:sp>
                    <p:nvSpPr>
                      <p:cNvPr id="86412" name="Oval 331"/>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6413" name="Oval 332"/>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86411" name="Oval 333"/>
                    <p:cNvSpPr>
                      <a:spLocks noChangeArrowheads="1"/>
                    </p:cNvSpPr>
                    <p:nvPr/>
                  </p:nvSpPr>
                  <p:spPr bwMode="auto">
                    <a:xfrm>
                      <a:off x="2307" y="1661"/>
                      <a:ext cx="8" cy="7"/>
                    </a:xfrm>
                    <a:prstGeom prst="ellipse">
                      <a:avLst/>
                    </a:prstGeom>
                    <a:noFill/>
                    <a:ln w="12700" cap="rnd">
                      <a:solidFill>
                        <a:srgbClr val="000000"/>
                      </a:solidFill>
                      <a:round/>
                      <a:headEnd/>
                      <a:tailEnd/>
                    </a:ln>
                  </p:spPr>
                  <p:txBody>
                    <a:bodyPr/>
                    <a:lstStyle/>
                    <a:p>
                      <a:endParaRPr lang="en-US"/>
                    </a:p>
                  </p:txBody>
                </p:sp>
              </p:grpSp>
              <p:grpSp>
                <p:nvGrpSpPr>
                  <p:cNvPr id="86380" name="Group 334"/>
                  <p:cNvGrpSpPr>
                    <a:grpSpLocks/>
                  </p:cNvGrpSpPr>
                  <p:nvPr/>
                </p:nvGrpSpPr>
                <p:grpSpPr bwMode="auto">
                  <a:xfrm>
                    <a:off x="2305" y="1661"/>
                    <a:ext cx="8" cy="7"/>
                    <a:chOff x="2305" y="1661"/>
                    <a:chExt cx="8" cy="7"/>
                  </a:xfrm>
                </p:grpSpPr>
                <p:grpSp>
                  <p:nvGrpSpPr>
                    <p:cNvPr id="86406" name="Group 335"/>
                    <p:cNvGrpSpPr>
                      <a:grpSpLocks/>
                    </p:cNvGrpSpPr>
                    <p:nvPr/>
                  </p:nvGrpSpPr>
                  <p:grpSpPr bwMode="auto">
                    <a:xfrm>
                      <a:off x="2305" y="1661"/>
                      <a:ext cx="8" cy="7"/>
                      <a:chOff x="2305" y="1661"/>
                      <a:chExt cx="8" cy="7"/>
                    </a:xfrm>
                  </p:grpSpPr>
                  <p:sp>
                    <p:nvSpPr>
                      <p:cNvPr id="86408" name="Oval 336"/>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6409" name="Oval 337"/>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86407" name="Oval 338"/>
                    <p:cNvSpPr>
                      <a:spLocks noChangeArrowheads="1"/>
                    </p:cNvSpPr>
                    <p:nvPr/>
                  </p:nvSpPr>
                  <p:spPr bwMode="auto">
                    <a:xfrm>
                      <a:off x="2305" y="1661"/>
                      <a:ext cx="8" cy="7"/>
                    </a:xfrm>
                    <a:prstGeom prst="ellipse">
                      <a:avLst/>
                    </a:prstGeom>
                    <a:noFill/>
                    <a:ln w="12700" cap="rnd">
                      <a:solidFill>
                        <a:srgbClr val="000000"/>
                      </a:solidFill>
                      <a:round/>
                      <a:headEnd/>
                      <a:tailEnd/>
                    </a:ln>
                  </p:spPr>
                  <p:txBody>
                    <a:bodyPr/>
                    <a:lstStyle/>
                    <a:p>
                      <a:endParaRPr lang="en-US"/>
                    </a:p>
                  </p:txBody>
                </p:sp>
              </p:grpSp>
              <p:grpSp>
                <p:nvGrpSpPr>
                  <p:cNvPr id="86381" name="Group 339"/>
                  <p:cNvGrpSpPr>
                    <a:grpSpLocks/>
                  </p:cNvGrpSpPr>
                  <p:nvPr/>
                </p:nvGrpSpPr>
                <p:grpSpPr bwMode="auto">
                  <a:xfrm>
                    <a:off x="2303" y="1661"/>
                    <a:ext cx="7" cy="7"/>
                    <a:chOff x="2303" y="1661"/>
                    <a:chExt cx="7" cy="7"/>
                  </a:xfrm>
                </p:grpSpPr>
                <p:grpSp>
                  <p:nvGrpSpPr>
                    <p:cNvPr id="86402" name="Group 340"/>
                    <p:cNvGrpSpPr>
                      <a:grpSpLocks/>
                    </p:cNvGrpSpPr>
                    <p:nvPr/>
                  </p:nvGrpSpPr>
                  <p:grpSpPr bwMode="auto">
                    <a:xfrm>
                      <a:off x="2303" y="1661"/>
                      <a:ext cx="7" cy="7"/>
                      <a:chOff x="2303" y="1661"/>
                      <a:chExt cx="7" cy="7"/>
                    </a:xfrm>
                  </p:grpSpPr>
                  <p:sp>
                    <p:nvSpPr>
                      <p:cNvPr id="86404" name="Oval 341"/>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6405" name="Oval 342"/>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86403" name="Oval 343"/>
                    <p:cNvSpPr>
                      <a:spLocks noChangeArrowheads="1"/>
                    </p:cNvSpPr>
                    <p:nvPr/>
                  </p:nvSpPr>
                  <p:spPr bwMode="auto">
                    <a:xfrm>
                      <a:off x="2303" y="1661"/>
                      <a:ext cx="7" cy="7"/>
                    </a:xfrm>
                    <a:prstGeom prst="ellipse">
                      <a:avLst/>
                    </a:prstGeom>
                    <a:noFill/>
                    <a:ln w="12700" cap="rnd">
                      <a:solidFill>
                        <a:srgbClr val="000000"/>
                      </a:solidFill>
                      <a:round/>
                      <a:headEnd/>
                      <a:tailEnd/>
                    </a:ln>
                  </p:spPr>
                  <p:txBody>
                    <a:bodyPr/>
                    <a:lstStyle/>
                    <a:p>
                      <a:endParaRPr lang="en-US"/>
                    </a:p>
                  </p:txBody>
                </p:sp>
              </p:grpSp>
              <p:grpSp>
                <p:nvGrpSpPr>
                  <p:cNvPr id="86382" name="Group 344"/>
                  <p:cNvGrpSpPr>
                    <a:grpSpLocks/>
                  </p:cNvGrpSpPr>
                  <p:nvPr/>
                </p:nvGrpSpPr>
                <p:grpSpPr bwMode="auto">
                  <a:xfrm>
                    <a:off x="2302" y="1661"/>
                    <a:ext cx="8" cy="7"/>
                    <a:chOff x="2302" y="1661"/>
                    <a:chExt cx="8" cy="7"/>
                  </a:xfrm>
                </p:grpSpPr>
                <p:grpSp>
                  <p:nvGrpSpPr>
                    <p:cNvPr id="86398" name="Group 345"/>
                    <p:cNvGrpSpPr>
                      <a:grpSpLocks/>
                    </p:cNvGrpSpPr>
                    <p:nvPr/>
                  </p:nvGrpSpPr>
                  <p:grpSpPr bwMode="auto">
                    <a:xfrm>
                      <a:off x="2302" y="1661"/>
                      <a:ext cx="8" cy="7"/>
                      <a:chOff x="2302" y="1661"/>
                      <a:chExt cx="8" cy="7"/>
                    </a:xfrm>
                  </p:grpSpPr>
                  <p:sp>
                    <p:nvSpPr>
                      <p:cNvPr id="86400" name="Oval 346"/>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6401" name="Oval 347"/>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86399" name="Oval 348"/>
                    <p:cNvSpPr>
                      <a:spLocks noChangeArrowheads="1"/>
                    </p:cNvSpPr>
                    <p:nvPr/>
                  </p:nvSpPr>
                  <p:spPr bwMode="auto">
                    <a:xfrm>
                      <a:off x="2302" y="1661"/>
                      <a:ext cx="8" cy="7"/>
                    </a:xfrm>
                    <a:prstGeom prst="ellipse">
                      <a:avLst/>
                    </a:prstGeom>
                    <a:noFill/>
                    <a:ln w="12700" cap="rnd">
                      <a:solidFill>
                        <a:srgbClr val="000000"/>
                      </a:solidFill>
                      <a:round/>
                      <a:headEnd/>
                      <a:tailEnd/>
                    </a:ln>
                  </p:spPr>
                  <p:txBody>
                    <a:bodyPr/>
                    <a:lstStyle/>
                    <a:p>
                      <a:endParaRPr lang="en-US"/>
                    </a:p>
                  </p:txBody>
                </p:sp>
              </p:grpSp>
              <p:grpSp>
                <p:nvGrpSpPr>
                  <p:cNvPr id="86383" name="Group 349"/>
                  <p:cNvGrpSpPr>
                    <a:grpSpLocks/>
                  </p:cNvGrpSpPr>
                  <p:nvPr/>
                </p:nvGrpSpPr>
                <p:grpSpPr bwMode="auto">
                  <a:xfrm>
                    <a:off x="2300" y="1661"/>
                    <a:ext cx="7" cy="7"/>
                    <a:chOff x="2300" y="1661"/>
                    <a:chExt cx="7" cy="7"/>
                  </a:xfrm>
                </p:grpSpPr>
                <p:grpSp>
                  <p:nvGrpSpPr>
                    <p:cNvPr id="86394" name="Group 350"/>
                    <p:cNvGrpSpPr>
                      <a:grpSpLocks/>
                    </p:cNvGrpSpPr>
                    <p:nvPr/>
                  </p:nvGrpSpPr>
                  <p:grpSpPr bwMode="auto">
                    <a:xfrm>
                      <a:off x="2300" y="1661"/>
                      <a:ext cx="7" cy="7"/>
                      <a:chOff x="2300" y="1661"/>
                      <a:chExt cx="7" cy="7"/>
                    </a:xfrm>
                  </p:grpSpPr>
                  <p:sp>
                    <p:nvSpPr>
                      <p:cNvPr id="86396" name="Oval 351"/>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6397" name="Oval 352"/>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86395" name="Oval 353"/>
                    <p:cNvSpPr>
                      <a:spLocks noChangeArrowheads="1"/>
                    </p:cNvSpPr>
                    <p:nvPr/>
                  </p:nvSpPr>
                  <p:spPr bwMode="auto">
                    <a:xfrm>
                      <a:off x="2300" y="1661"/>
                      <a:ext cx="7" cy="7"/>
                    </a:xfrm>
                    <a:prstGeom prst="ellipse">
                      <a:avLst/>
                    </a:prstGeom>
                    <a:noFill/>
                    <a:ln w="12700" cap="rnd">
                      <a:solidFill>
                        <a:srgbClr val="000000"/>
                      </a:solidFill>
                      <a:round/>
                      <a:headEnd/>
                      <a:tailEnd/>
                    </a:ln>
                  </p:spPr>
                  <p:txBody>
                    <a:bodyPr/>
                    <a:lstStyle/>
                    <a:p>
                      <a:endParaRPr lang="en-US"/>
                    </a:p>
                  </p:txBody>
                </p:sp>
              </p:grpSp>
              <p:grpSp>
                <p:nvGrpSpPr>
                  <p:cNvPr id="86384" name="Group 354"/>
                  <p:cNvGrpSpPr>
                    <a:grpSpLocks/>
                  </p:cNvGrpSpPr>
                  <p:nvPr/>
                </p:nvGrpSpPr>
                <p:grpSpPr bwMode="auto">
                  <a:xfrm>
                    <a:off x="2298" y="1661"/>
                    <a:ext cx="8" cy="7"/>
                    <a:chOff x="2298" y="1661"/>
                    <a:chExt cx="8" cy="7"/>
                  </a:xfrm>
                </p:grpSpPr>
                <p:grpSp>
                  <p:nvGrpSpPr>
                    <p:cNvPr id="86390" name="Group 355"/>
                    <p:cNvGrpSpPr>
                      <a:grpSpLocks/>
                    </p:cNvGrpSpPr>
                    <p:nvPr/>
                  </p:nvGrpSpPr>
                  <p:grpSpPr bwMode="auto">
                    <a:xfrm>
                      <a:off x="2298" y="1661"/>
                      <a:ext cx="8" cy="7"/>
                      <a:chOff x="2298" y="1661"/>
                      <a:chExt cx="8" cy="7"/>
                    </a:xfrm>
                  </p:grpSpPr>
                  <p:sp>
                    <p:nvSpPr>
                      <p:cNvPr id="86392" name="Oval 356"/>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6393" name="Oval 357"/>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86391" name="Oval 358"/>
                    <p:cNvSpPr>
                      <a:spLocks noChangeArrowheads="1"/>
                    </p:cNvSpPr>
                    <p:nvPr/>
                  </p:nvSpPr>
                  <p:spPr bwMode="auto">
                    <a:xfrm>
                      <a:off x="2298" y="1661"/>
                      <a:ext cx="8" cy="7"/>
                    </a:xfrm>
                    <a:prstGeom prst="ellipse">
                      <a:avLst/>
                    </a:prstGeom>
                    <a:noFill/>
                    <a:ln w="12700" cap="rnd">
                      <a:solidFill>
                        <a:srgbClr val="000000"/>
                      </a:solidFill>
                      <a:round/>
                      <a:headEnd/>
                      <a:tailEnd/>
                    </a:ln>
                  </p:spPr>
                  <p:txBody>
                    <a:bodyPr/>
                    <a:lstStyle/>
                    <a:p>
                      <a:endParaRPr lang="en-US"/>
                    </a:p>
                  </p:txBody>
                </p:sp>
              </p:grpSp>
              <p:grpSp>
                <p:nvGrpSpPr>
                  <p:cNvPr id="86385" name="Group 359"/>
                  <p:cNvGrpSpPr>
                    <a:grpSpLocks/>
                  </p:cNvGrpSpPr>
                  <p:nvPr/>
                </p:nvGrpSpPr>
                <p:grpSpPr bwMode="auto">
                  <a:xfrm>
                    <a:off x="2296" y="1661"/>
                    <a:ext cx="9" cy="7"/>
                    <a:chOff x="2296" y="1661"/>
                    <a:chExt cx="9" cy="7"/>
                  </a:xfrm>
                </p:grpSpPr>
                <p:grpSp>
                  <p:nvGrpSpPr>
                    <p:cNvPr id="86386" name="Group 360"/>
                    <p:cNvGrpSpPr>
                      <a:grpSpLocks/>
                    </p:cNvGrpSpPr>
                    <p:nvPr/>
                  </p:nvGrpSpPr>
                  <p:grpSpPr bwMode="auto">
                    <a:xfrm>
                      <a:off x="2296" y="1661"/>
                      <a:ext cx="9" cy="7"/>
                      <a:chOff x="2296" y="1661"/>
                      <a:chExt cx="9" cy="7"/>
                    </a:xfrm>
                  </p:grpSpPr>
                  <p:sp>
                    <p:nvSpPr>
                      <p:cNvPr id="86388" name="Oval 361"/>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6389" name="Oval 362"/>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86387" name="Oval 363"/>
                    <p:cNvSpPr>
                      <a:spLocks noChangeArrowheads="1"/>
                    </p:cNvSpPr>
                    <p:nvPr/>
                  </p:nvSpPr>
                  <p:spPr bwMode="auto">
                    <a:xfrm>
                      <a:off x="2296" y="1661"/>
                      <a:ext cx="9" cy="7"/>
                    </a:xfrm>
                    <a:prstGeom prst="ellipse">
                      <a:avLst/>
                    </a:prstGeom>
                    <a:noFill/>
                    <a:ln w="12700" cap="rnd">
                      <a:solidFill>
                        <a:srgbClr val="000000"/>
                      </a:solidFill>
                      <a:round/>
                      <a:headEnd/>
                      <a:tailEnd/>
                    </a:ln>
                  </p:spPr>
                  <p:txBody>
                    <a:bodyPr/>
                    <a:lstStyle/>
                    <a:p>
                      <a:endParaRPr lang="en-US"/>
                    </a:p>
                  </p:txBody>
                </p:sp>
              </p:grpSp>
            </p:grpSp>
            <p:grpSp>
              <p:nvGrpSpPr>
                <p:cNvPr id="86102" name="Group 364"/>
                <p:cNvGrpSpPr>
                  <a:grpSpLocks/>
                </p:cNvGrpSpPr>
                <p:nvPr/>
              </p:nvGrpSpPr>
              <p:grpSpPr bwMode="auto">
                <a:xfrm>
                  <a:off x="2225" y="1656"/>
                  <a:ext cx="64" cy="36"/>
                  <a:chOff x="2225" y="1656"/>
                  <a:chExt cx="64" cy="36"/>
                </a:xfrm>
              </p:grpSpPr>
              <p:grpSp>
                <p:nvGrpSpPr>
                  <p:cNvPr id="86313" name="Group 365"/>
                  <p:cNvGrpSpPr>
                    <a:grpSpLocks/>
                  </p:cNvGrpSpPr>
                  <p:nvPr/>
                </p:nvGrpSpPr>
                <p:grpSpPr bwMode="auto">
                  <a:xfrm>
                    <a:off x="2247" y="1656"/>
                    <a:ext cx="42" cy="32"/>
                    <a:chOff x="2247" y="1656"/>
                    <a:chExt cx="42" cy="32"/>
                  </a:xfrm>
                </p:grpSpPr>
                <p:grpSp>
                  <p:nvGrpSpPr>
                    <p:cNvPr id="86347" name="Group 366"/>
                    <p:cNvGrpSpPr>
                      <a:grpSpLocks/>
                    </p:cNvGrpSpPr>
                    <p:nvPr/>
                  </p:nvGrpSpPr>
                  <p:grpSpPr bwMode="auto">
                    <a:xfrm>
                      <a:off x="2247" y="1656"/>
                      <a:ext cx="30" cy="30"/>
                      <a:chOff x="2247" y="1656"/>
                      <a:chExt cx="30" cy="30"/>
                    </a:xfrm>
                  </p:grpSpPr>
                  <p:grpSp>
                    <p:nvGrpSpPr>
                      <p:cNvPr id="86364" name="Group 367"/>
                      <p:cNvGrpSpPr>
                        <a:grpSpLocks/>
                      </p:cNvGrpSpPr>
                      <p:nvPr/>
                    </p:nvGrpSpPr>
                    <p:grpSpPr bwMode="auto">
                      <a:xfrm>
                        <a:off x="2247" y="1656"/>
                        <a:ext cx="27" cy="30"/>
                        <a:chOff x="2247" y="1656"/>
                        <a:chExt cx="27" cy="30"/>
                      </a:xfrm>
                    </p:grpSpPr>
                    <p:sp>
                      <p:nvSpPr>
                        <p:cNvPr id="86375" name="Freeform 368"/>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6376" name="Group 369"/>
                        <p:cNvGrpSpPr>
                          <a:grpSpLocks/>
                        </p:cNvGrpSpPr>
                        <p:nvPr/>
                      </p:nvGrpSpPr>
                      <p:grpSpPr bwMode="auto">
                        <a:xfrm>
                          <a:off x="2257" y="1656"/>
                          <a:ext cx="17" cy="30"/>
                          <a:chOff x="2257" y="1656"/>
                          <a:chExt cx="17" cy="30"/>
                        </a:xfrm>
                      </p:grpSpPr>
                      <p:sp>
                        <p:nvSpPr>
                          <p:cNvPr id="86377" name="Oval 370"/>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6378" name="Oval 371"/>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86365" name="Group 372"/>
                      <p:cNvGrpSpPr>
                        <a:grpSpLocks/>
                      </p:cNvGrpSpPr>
                      <p:nvPr/>
                    </p:nvGrpSpPr>
                    <p:grpSpPr bwMode="auto">
                      <a:xfrm>
                        <a:off x="2261" y="1664"/>
                        <a:ext cx="16" cy="20"/>
                        <a:chOff x="2261" y="1664"/>
                        <a:chExt cx="16" cy="20"/>
                      </a:xfrm>
                    </p:grpSpPr>
                    <p:grpSp>
                      <p:nvGrpSpPr>
                        <p:cNvPr id="86366" name="Group 373"/>
                        <p:cNvGrpSpPr>
                          <a:grpSpLocks/>
                        </p:cNvGrpSpPr>
                        <p:nvPr/>
                      </p:nvGrpSpPr>
                      <p:grpSpPr bwMode="auto">
                        <a:xfrm>
                          <a:off x="2261" y="1664"/>
                          <a:ext cx="16" cy="14"/>
                          <a:chOff x="2261" y="1664"/>
                          <a:chExt cx="16" cy="14"/>
                        </a:xfrm>
                      </p:grpSpPr>
                      <p:sp>
                        <p:nvSpPr>
                          <p:cNvPr id="86373" name="Oval 374"/>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6374" name="Oval 375"/>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6367" name="Group 376"/>
                        <p:cNvGrpSpPr>
                          <a:grpSpLocks/>
                        </p:cNvGrpSpPr>
                        <p:nvPr/>
                      </p:nvGrpSpPr>
                      <p:grpSpPr bwMode="auto">
                        <a:xfrm>
                          <a:off x="2261" y="1664"/>
                          <a:ext cx="16" cy="14"/>
                          <a:chOff x="2261" y="1664"/>
                          <a:chExt cx="16" cy="14"/>
                        </a:xfrm>
                      </p:grpSpPr>
                      <p:sp>
                        <p:nvSpPr>
                          <p:cNvPr id="86371" name="Oval 377"/>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6372" name="Oval 378"/>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6368" name="Group 379"/>
                        <p:cNvGrpSpPr>
                          <a:grpSpLocks/>
                        </p:cNvGrpSpPr>
                        <p:nvPr/>
                      </p:nvGrpSpPr>
                      <p:grpSpPr bwMode="auto">
                        <a:xfrm>
                          <a:off x="2261" y="1670"/>
                          <a:ext cx="16" cy="14"/>
                          <a:chOff x="2261" y="1670"/>
                          <a:chExt cx="16" cy="14"/>
                        </a:xfrm>
                      </p:grpSpPr>
                      <p:sp>
                        <p:nvSpPr>
                          <p:cNvPr id="86369" name="Oval 380"/>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6370" name="Oval 381"/>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86348" name="Group 382"/>
                    <p:cNvGrpSpPr>
                      <a:grpSpLocks/>
                    </p:cNvGrpSpPr>
                    <p:nvPr/>
                  </p:nvGrpSpPr>
                  <p:grpSpPr bwMode="auto">
                    <a:xfrm>
                      <a:off x="2260" y="1656"/>
                      <a:ext cx="29" cy="32"/>
                      <a:chOff x="2260" y="1656"/>
                      <a:chExt cx="29" cy="32"/>
                    </a:xfrm>
                  </p:grpSpPr>
                  <p:grpSp>
                    <p:nvGrpSpPr>
                      <p:cNvPr id="86349" name="Group 383"/>
                      <p:cNvGrpSpPr>
                        <a:grpSpLocks/>
                      </p:cNvGrpSpPr>
                      <p:nvPr/>
                    </p:nvGrpSpPr>
                    <p:grpSpPr bwMode="auto">
                      <a:xfrm>
                        <a:off x="2260" y="1656"/>
                        <a:ext cx="25" cy="32"/>
                        <a:chOff x="2260" y="1656"/>
                        <a:chExt cx="25" cy="32"/>
                      </a:xfrm>
                    </p:grpSpPr>
                    <p:sp>
                      <p:nvSpPr>
                        <p:cNvPr id="86360" name="Freeform 384"/>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6361" name="Group 385"/>
                        <p:cNvGrpSpPr>
                          <a:grpSpLocks/>
                        </p:cNvGrpSpPr>
                        <p:nvPr/>
                      </p:nvGrpSpPr>
                      <p:grpSpPr bwMode="auto">
                        <a:xfrm>
                          <a:off x="2270" y="1656"/>
                          <a:ext cx="15" cy="32"/>
                          <a:chOff x="2270" y="1656"/>
                          <a:chExt cx="15" cy="32"/>
                        </a:xfrm>
                      </p:grpSpPr>
                      <p:sp>
                        <p:nvSpPr>
                          <p:cNvPr id="86362" name="Oval 386"/>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6363" name="Oval 387"/>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86350" name="Group 388"/>
                      <p:cNvGrpSpPr>
                        <a:grpSpLocks/>
                      </p:cNvGrpSpPr>
                      <p:nvPr/>
                    </p:nvGrpSpPr>
                    <p:grpSpPr bwMode="auto">
                      <a:xfrm>
                        <a:off x="2274" y="1664"/>
                        <a:ext cx="15" cy="21"/>
                        <a:chOff x="2274" y="1664"/>
                        <a:chExt cx="15" cy="21"/>
                      </a:xfrm>
                    </p:grpSpPr>
                    <p:grpSp>
                      <p:nvGrpSpPr>
                        <p:cNvPr id="86351" name="Group 389"/>
                        <p:cNvGrpSpPr>
                          <a:grpSpLocks/>
                        </p:cNvGrpSpPr>
                        <p:nvPr/>
                      </p:nvGrpSpPr>
                      <p:grpSpPr bwMode="auto">
                        <a:xfrm>
                          <a:off x="2274" y="1664"/>
                          <a:ext cx="15" cy="15"/>
                          <a:chOff x="2274" y="1664"/>
                          <a:chExt cx="15" cy="15"/>
                        </a:xfrm>
                      </p:grpSpPr>
                      <p:sp>
                        <p:nvSpPr>
                          <p:cNvPr id="86358" name="Oval 390"/>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6359" name="Oval 391"/>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6352" name="Group 392"/>
                        <p:cNvGrpSpPr>
                          <a:grpSpLocks/>
                        </p:cNvGrpSpPr>
                        <p:nvPr/>
                      </p:nvGrpSpPr>
                      <p:grpSpPr bwMode="auto">
                        <a:xfrm>
                          <a:off x="2274" y="1665"/>
                          <a:ext cx="15" cy="14"/>
                          <a:chOff x="2274" y="1665"/>
                          <a:chExt cx="15" cy="14"/>
                        </a:xfrm>
                      </p:grpSpPr>
                      <p:sp>
                        <p:nvSpPr>
                          <p:cNvPr id="86356" name="Oval 393"/>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6357" name="Oval 394"/>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6353" name="Group 395"/>
                        <p:cNvGrpSpPr>
                          <a:grpSpLocks/>
                        </p:cNvGrpSpPr>
                        <p:nvPr/>
                      </p:nvGrpSpPr>
                      <p:grpSpPr bwMode="auto">
                        <a:xfrm>
                          <a:off x="2274" y="1671"/>
                          <a:ext cx="15" cy="14"/>
                          <a:chOff x="2274" y="1671"/>
                          <a:chExt cx="15" cy="14"/>
                        </a:xfrm>
                      </p:grpSpPr>
                      <p:sp>
                        <p:nvSpPr>
                          <p:cNvPr id="86354" name="Oval 396"/>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6355" name="Oval 397"/>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86314" name="Group 398"/>
                  <p:cNvGrpSpPr>
                    <a:grpSpLocks/>
                  </p:cNvGrpSpPr>
                  <p:nvPr/>
                </p:nvGrpSpPr>
                <p:grpSpPr bwMode="auto">
                  <a:xfrm>
                    <a:off x="2225" y="1657"/>
                    <a:ext cx="45" cy="35"/>
                    <a:chOff x="2225" y="1657"/>
                    <a:chExt cx="45" cy="35"/>
                  </a:xfrm>
                </p:grpSpPr>
                <p:grpSp>
                  <p:nvGrpSpPr>
                    <p:cNvPr id="86315" name="Group 399"/>
                    <p:cNvGrpSpPr>
                      <a:grpSpLocks/>
                    </p:cNvGrpSpPr>
                    <p:nvPr/>
                  </p:nvGrpSpPr>
                  <p:grpSpPr bwMode="auto">
                    <a:xfrm>
                      <a:off x="2225" y="1657"/>
                      <a:ext cx="32" cy="34"/>
                      <a:chOff x="2225" y="1657"/>
                      <a:chExt cx="32" cy="34"/>
                    </a:xfrm>
                  </p:grpSpPr>
                  <p:grpSp>
                    <p:nvGrpSpPr>
                      <p:cNvPr id="86332" name="Group 400"/>
                      <p:cNvGrpSpPr>
                        <a:grpSpLocks/>
                      </p:cNvGrpSpPr>
                      <p:nvPr/>
                    </p:nvGrpSpPr>
                    <p:grpSpPr bwMode="auto">
                      <a:xfrm>
                        <a:off x="2225" y="1657"/>
                        <a:ext cx="26" cy="34"/>
                        <a:chOff x="2225" y="1657"/>
                        <a:chExt cx="26" cy="34"/>
                      </a:xfrm>
                    </p:grpSpPr>
                    <p:sp>
                      <p:nvSpPr>
                        <p:cNvPr id="86343" name="Freeform 401"/>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6344" name="Group 402"/>
                        <p:cNvGrpSpPr>
                          <a:grpSpLocks/>
                        </p:cNvGrpSpPr>
                        <p:nvPr/>
                      </p:nvGrpSpPr>
                      <p:grpSpPr bwMode="auto">
                        <a:xfrm>
                          <a:off x="2236" y="1657"/>
                          <a:ext cx="15" cy="34"/>
                          <a:chOff x="2236" y="1657"/>
                          <a:chExt cx="15" cy="34"/>
                        </a:xfrm>
                      </p:grpSpPr>
                      <p:sp>
                        <p:nvSpPr>
                          <p:cNvPr id="86345" name="Oval 403"/>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6346" name="Oval 404"/>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86333" name="Group 405"/>
                      <p:cNvGrpSpPr>
                        <a:grpSpLocks/>
                      </p:cNvGrpSpPr>
                      <p:nvPr/>
                    </p:nvGrpSpPr>
                    <p:grpSpPr bwMode="auto">
                      <a:xfrm>
                        <a:off x="2240" y="1665"/>
                        <a:ext cx="17" cy="21"/>
                        <a:chOff x="2240" y="1665"/>
                        <a:chExt cx="17" cy="21"/>
                      </a:xfrm>
                    </p:grpSpPr>
                    <p:grpSp>
                      <p:nvGrpSpPr>
                        <p:cNvPr id="86334" name="Group 406"/>
                        <p:cNvGrpSpPr>
                          <a:grpSpLocks/>
                        </p:cNvGrpSpPr>
                        <p:nvPr/>
                      </p:nvGrpSpPr>
                      <p:grpSpPr bwMode="auto">
                        <a:xfrm>
                          <a:off x="2240" y="1665"/>
                          <a:ext cx="16" cy="17"/>
                          <a:chOff x="2240" y="1665"/>
                          <a:chExt cx="16" cy="17"/>
                        </a:xfrm>
                      </p:grpSpPr>
                      <p:sp>
                        <p:nvSpPr>
                          <p:cNvPr id="86341" name="Oval 407"/>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6342" name="Oval 408"/>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6335" name="Group 409"/>
                        <p:cNvGrpSpPr>
                          <a:grpSpLocks/>
                        </p:cNvGrpSpPr>
                        <p:nvPr/>
                      </p:nvGrpSpPr>
                      <p:grpSpPr bwMode="auto">
                        <a:xfrm>
                          <a:off x="2240" y="1665"/>
                          <a:ext cx="16" cy="16"/>
                          <a:chOff x="2240" y="1665"/>
                          <a:chExt cx="16" cy="16"/>
                        </a:xfrm>
                      </p:grpSpPr>
                      <p:sp>
                        <p:nvSpPr>
                          <p:cNvPr id="86339" name="Oval 410"/>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6340" name="Oval 411"/>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6336" name="Group 412"/>
                        <p:cNvGrpSpPr>
                          <a:grpSpLocks/>
                        </p:cNvGrpSpPr>
                        <p:nvPr/>
                      </p:nvGrpSpPr>
                      <p:grpSpPr bwMode="auto">
                        <a:xfrm>
                          <a:off x="2240" y="1672"/>
                          <a:ext cx="17" cy="14"/>
                          <a:chOff x="2240" y="1672"/>
                          <a:chExt cx="17" cy="14"/>
                        </a:xfrm>
                      </p:grpSpPr>
                      <p:sp>
                        <p:nvSpPr>
                          <p:cNvPr id="86337" name="Oval 413"/>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6338" name="Oval 414"/>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grpSp>
                <p:grpSp>
                  <p:nvGrpSpPr>
                    <p:cNvPr id="86316" name="Group 415"/>
                    <p:cNvGrpSpPr>
                      <a:grpSpLocks/>
                    </p:cNvGrpSpPr>
                    <p:nvPr/>
                  </p:nvGrpSpPr>
                  <p:grpSpPr bwMode="auto">
                    <a:xfrm>
                      <a:off x="2237" y="1657"/>
                      <a:ext cx="33" cy="35"/>
                      <a:chOff x="2237" y="1657"/>
                      <a:chExt cx="33" cy="35"/>
                    </a:xfrm>
                  </p:grpSpPr>
                  <p:grpSp>
                    <p:nvGrpSpPr>
                      <p:cNvPr id="86317" name="Group 416"/>
                      <p:cNvGrpSpPr>
                        <a:grpSpLocks/>
                      </p:cNvGrpSpPr>
                      <p:nvPr/>
                    </p:nvGrpSpPr>
                    <p:grpSpPr bwMode="auto">
                      <a:xfrm>
                        <a:off x="2237" y="1657"/>
                        <a:ext cx="27" cy="35"/>
                        <a:chOff x="2237" y="1657"/>
                        <a:chExt cx="27" cy="35"/>
                      </a:xfrm>
                    </p:grpSpPr>
                    <p:sp>
                      <p:nvSpPr>
                        <p:cNvPr id="86328" name="Freeform 417"/>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6329" name="Group 418"/>
                        <p:cNvGrpSpPr>
                          <a:grpSpLocks/>
                        </p:cNvGrpSpPr>
                        <p:nvPr/>
                      </p:nvGrpSpPr>
                      <p:grpSpPr bwMode="auto">
                        <a:xfrm>
                          <a:off x="2249" y="1657"/>
                          <a:ext cx="15" cy="35"/>
                          <a:chOff x="2249" y="1657"/>
                          <a:chExt cx="15" cy="35"/>
                        </a:xfrm>
                      </p:grpSpPr>
                      <p:sp>
                        <p:nvSpPr>
                          <p:cNvPr id="86330" name="Oval 419"/>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6331" name="Oval 420"/>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86318" name="Group 421"/>
                      <p:cNvGrpSpPr>
                        <a:grpSpLocks/>
                      </p:cNvGrpSpPr>
                      <p:nvPr/>
                    </p:nvGrpSpPr>
                    <p:grpSpPr bwMode="auto">
                      <a:xfrm>
                        <a:off x="2253" y="1665"/>
                        <a:ext cx="17" cy="23"/>
                        <a:chOff x="2253" y="1665"/>
                        <a:chExt cx="17" cy="23"/>
                      </a:xfrm>
                    </p:grpSpPr>
                    <p:grpSp>
                      <p:nvGrpSpPr>
                        <p:cNvPr id="86319" name="Group 422"/>
                        <p:cNvGrpSpPr>
                          <a:grpSpLocks/>
                        </p:cNvGrpSpPr>
                        <p:nvPr/>
                      </p:nvGrpSpPr>
                      <p:grpSpPr bwMode="auto">
                        <a:xfrm>
                          <a:off x="2253" y="1665"/>
                          <a:ext cx="15" cy="19"/>
                          <a:chOff x="2253" y="1665"/>
                          <a:chExt cx="15" cy="19"/>
                        </a:xfrm>
                      </p:grpSpPr>
                      <p:sp>
                        <p:nvSpPr>
                          <p:cNvPr id="86326" name="Oval 423"/>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6327" name="Oval 424"/>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6320" name="Group 425"/>
                        <p:cNvGrpSpPr>
                          <a:grpSpLocks/>
                        </p:cNvGrpSpPr>
                        <p:nvPr/>
                      </p:nvGrpSpPr>
                      <p:grpSpPr bwMode="auto">
                        <a:xfrm>
                          <a:off x="2253" y="1665"/>
                          <a:ext cx="15" cy="17"/>
                          <a:chOff x="2253" y="1665"/>
                          <a:chExt cx="15" cy="17"/>
                        </a:xfrm>
                      </p:grpSpPr>
                      <p:sp>
                        <p:nvSpPr>
                          <p:cNvPr id="86324" name="Oval 426"/>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6325" name="Oval 427"/>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6321" name="Group 428"/>
                        <p:cNvGrpSpPr>
                          <a:grpSpLocks/>
                        </p:cNvGrpSpPr>
                        <p:nvPr/>
                      </p:nvGrpSpPr>
                      <p:grpSpPr bwMode="auto">
                        <a:xfrm>
                          <a:off x="2253" y="1674"/>
                          <a:ext cx="17" cy="14"/>
                          <a:chOff x="2253" y="1674"/>
                          <a:chExt cx="17" cy="14"/>
                        </a:xfrm>
                      </p:grpSpPr>
                      <p:sp>
                        <p:nvSpPr>
                          <p:cNvPr id="86322" name="Oval 429"/>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6323" name="Oval 430"/>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grpSp>
              </p:grpSp>
            </p:grpSp>
            <p:sp>
              <p:nvSpPr>
                <p:cNvPr id="86103" name="Freeform 431"/>
                <p:cNvSpPr>
                  <a:spLocks/>
                </p:cNvSpPr>
                <p:nvPr/>
              </p:nvSpPr>
              <p:spPr bwMode="auto">
                <a:xfrm>
                  <a:off x="2226" y="1660"/>
                  <a:ext cx="16" cy="21"/>
                </a:xfrm>
                <a:custGeom>
                  <a:avLst/>
                  <a:gdLst>
                    <a:gd name="T0" fmla="*/ 0 w 16"/>
                    <a:gd name="T1" fmla="*/ 1 h 21"/>
                    <a:gd name="T2" fmla="*/ 0 w 16"/>
                    <a:gd name="T3" fmla="*/ 21 h 21"/>
                    <a:gd name="T4" fmla="*/ 16 w 16"/>
                    <a:gd name="T5" fmla="*/ 21 h 21"/>
                    <a:gd name="T6" fmla="*/ 16 w 16"/>
                    <a:gd name="T7" fmla="*/ 0 h 21"/>
                    <a:gd name="T8" fmla="*/ 0 w 16"/>
                    <a:gd name="T9" fmla="*/ 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
                      </a:moveTo>
                      <a:lnTo>
                        <a:pt x="0" y="21"/>
                      </a:lnTo>
                      <a:lnTo>
                        <a:pt x="16" y="21"/>
                      </a:lnTo>
                      <a:lnTo>
                        <a:pt x="16" y="0"/>
                      </a:lnTo>
                      <a:lnTo>
                        <a:pt x="0" y="1"/>
                      </a:lnTo>
                      <a:close/>
                    </a:path>
                  </a:pathLst>
                </a:custGeom>
                <a:solidFill>
                  <a:srgbClr val="202020"/>
                </a:solidFill>
                <a:ln w="9525">
                  <a:noFill/>
                  <a:round/>
                  <a:headEnd/>
                  <a:tailEnd/>
                </a:ln>
              </p:spPr>
              <p:txBody>
                <a:bodyPr/>
                <a:lstStyle/>
                <a:p>
                  <a:endParaRPr lang="en-US"/>
                </a:p>
              </p:txBody>
            </p:sp>
            <p:grpSp>
              <p:nvGrpSpPr>
                <p:cNvPr id="86104" name="Group 432"/>
                <p:cNvGrpSpPr>
                  <a:grpSpLocks/>
                </p:cNvGrpSpPr>
                <p:nvPr/>
              </p:nvGrpSpPr>
              <p:grpSpPr bwMode="auto">
                <a:xfrm>
                  <a:off x="2114" y="1507"/>
                  <a:ext cx="180" cy="164"/>
                  <a:chOff x="2114" y="1507"/>
                  <a:chExt cx="180" cy="164"/>
                </a:xfrm>
              </p:grpSpPr>
              <p:grpSp>
                <p:nvGrpSpPr>
                  <p:cNvPr id="86277" name="Group 433"/>
                  <p:cNvGrpSpPr>
                    <a:grpSpLocks/>
                  </p:cNvGrpSpPr>
                  <p:nvPr/>
                </p:nvGrpSpPr>
                <p:grpSpPr bwMode="auto">
                  <a:xfrm>
                    <a:off x="2114" y="1507"/>
                    <a:ext cx="180" cy="154"/>
                    <a:chOff x="2114" y="1507"/>
                    <a:chExt cx="180" cy="154"/>
                  </a:xfrm>
                </p:grpSpPr>
                <p:grpSp>
                  <p:nvGrpSpPr>
                    <p:cNvPr id="86307" name="Group 434"/>
                    <p:cNvGrpSpPr>
                      <a:grpSpLocks/>
                    </p:cNvGrpSpPr>
                    <p:nvPr/>
                  </p:nvGrpSpPr>
                  <p:grpSpPr bwMode="auto">
                    <a:xfrm>
                      <a:off x="2114" y="1507"/>
                      <a:ext cx="180" cy="154"/>
                      <a:chOff x="2114" y="1507"/>
                      <a:chExt cx="180" cy="154"/>
                    </a:xfrm>
                  </p:grpSpPr>
                  <p:sp>
                    <p:nvSpPr>
                      <p:cNvPr id="86311" name="Freeform 435"/>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86312" name="Freeform 436"/>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grpSp>
                <p:grpSp>
                  <p:nvGrpSpPr>
                    <p:cNvPr id="86308" name="Group 437"/>
                    <p:cNvGrpSpPr>
                      <a:grpSpLocks/>
                    </p:cNvGrpSpPr>
                    <p:nvPr/>
                  </p:nvGrpSpPr>
                  <p:grpSpPr bwMode="auto">
                    <a:xfrm>
                      <a:off x="2114" y="1513"/>
                      <a:ext cx="180" cy="141"/>
                      <a:chOff x="2114" y="1513"/>
                      <a:chExt cx="180" cy="141"/>
                    </a:xfrm>
                  </p:grpSpPr>
                  <p:sp>
                    <p:nvSpPr>
                      <p:cNvPr id="86309" name="Freeform 438"/>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86310" name="Freeform 439"/>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grpSp>
              <p:grpSp>
                <p:nvGrpSpPr>
                  <p:cNvPr id="86278" name="Group 440"/>
                  <p:cNvGrpSpPr>
                    <a:grpSpLocks/>
                  </p:cNvGrpSpPr>
                  <p:nvPr/>
                </p:nvGrpSpPr>
                <p:grpSpPr bwMode="auto">
                  <a:xfrm>
                    <a:off x="2117" y="1654"/>
                    <a:ext cx="17" cy="17"/>
                    <a:chOff x="2117" y="1654"/>
                    <a:chExt cx="17" cy="17"/>
                  </a:xfrm>
                </p:grpSpPr>
                <p:grpSp>
                  <p:nvGrpSpPr>
                    <p:cNvPr id="86294" name="Group 441"/>
                    <p:cNvGrpSpPr>
                      <a:grpSpLocks/>
                    </p:cNvGrpSpPr>
                    <p:nvPr/>
                  </p:nvGrpSpPr>
                  <p:grpSpPr bwMode="auto">
                    <a:xfrm>
                      <a:off x="2117" y="1656"/>
                      <a:ext cx="17" cy="15"/>
                      <a:chOff x="2117" y="1656"/>
                      <a:chExt cx="17" cy="15"/>
                    </a:xfrm>
                  </p:grpSpPr>
                  <p:sp>
                    <p:nvSpPr>
                      <p:cNvPr id="86305" name="Rectangle 442"/>
                      <p:cNvSpPr>
                        <a:spLocks noChangeArrowheads="1"/>
                      </p:cNvSpPr>
                      <p:nvPr/>
                    </p:nvSpPr>
                    <p:spPr bwMode="auto">
                      <a:xfrm>
                        <a:off x="2117" y="1656"/>
                        <a:ext cx="17" cy="15"/>
                      </a:xfrm>
                      <a:prstGeom prst="rect">
                        <a:avLst/>
                      </a:prstGeom>
                      <a:solidFill>
                        <a:srgbClr val="E0E0E0"/>
                      </a:solidFill>
                      <a:ln w="9525">
                        <a:noFill/>
                        <a:miter lim="800000"/>
                        <a:headEnd/>
                        <a:tailEnd/>
                      </a:ln>
                    </p:spPr>
                    <p:txBody>
                      <a:bodyPr/>
                      <a:lstStyle/>
                      <a:p>
                        <a:endParaRPr lang="en-US"/>
                      </a:p>
                    </p:txBody>
                  </p:sp>
                  <p:sp>
                    <p:nvSpPr>
                      <p:cNvPr id="86306" name="Rectangle 443"/>
                      <p:cNvSpPr>
                        <a:spLocks noChangeArrowheads="1"/>
                      </p:cNvSpPr>
                      <p:nvPr/>
                    </p:nvSpPr>
                    <p:spPr bwMode="auto">
                      <a:xfrm>
                        <a:off x="2117" y="1656"/>
                        <a:ext cx="17" cy="15"/>
                      </a:xfrm>
                      <a:prstGeom prst="rect">
                        <a:avLst/>
                      </a:prstGeom>
                      <a:noFill/>
                      <a:ln w="12700" cap="rnd">
                        <a:solidFill>
                          <a:srgbClr val="000000"/>
                        </a:solidFill>
                        <a:miter lim="800000"/>
                        <a:headEnd/>
                        <a:tailEnd/>
                      </a:ln>
                    </p:spPr>
                    <p:txBody>
                      <a:bodyPr/>
                      <a:lstStyle/>
                      <a:p>
                        <a:endParaRPr lang="en-US"/>
                      </a:p>
                    </p:txBody>
                  </p:sp>
                </p:grpSp>
                <p:grpSp>
                  <p:nvGrpSpPr>
                    <p:cNvPr id="86295" name="Group 444"/>
                    <p:cNvGrpSpPr>
                      <a:grpSpLocks/>
                    </p:cNvGrpSpPr>
                    <p:nvPr/>
                  </p:nvGrpSpPr>
                  <p:grpSpPr bwMode="auto">
                    <a:xfrm>
                      <a:off x="2121" y="1656"/>
                      <a:ext cx="7" cy="7"/>
                      <a:chOff x="2121" y="1656"/>
                      <a:chExt cx="7" cy="7"/>
                    </a:xfrm>
                  </p:grpSpPr>
                  <p:grpSp>
                    <p:nvGrpSpPr>
                      <p:cNvPr id="86301" name="Group 445"/>
                      <p:cNvGrpSpPr>
                        <a:grpSpLocks/>
                      </p:cNvGrpSpPr>
                      <p:nvPr/>
                    </p:nvGrpSpPr>
                    <p:grpSpPr bwMode="auto">
                      <a:xfrm>
                        <a:off x="2121" y="1656"/>
                        <a:ext cx="7" cy="7"/>
                        <a:chOff x="2121" y="1656"/>
                        <a:chExt cx="7" cy="7"/>
                      </a:xfrm>
                    </p:grpSpPr>
                    <p:sp>
                      <p:nvSpPr>
                        <p:cNvPr id="86303" name="Oval 446"/>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6304" name="Oval 447"/>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86302" name="Oval 448"/>
                      <p:cNvSpPr>
                        <a:spLocks noChangeArrowheads="1"/>
                      </p:cNvSpPr>
                      <p:nvPr/>
                    </p:nvSpPr>
                    <p:spPr bwMode="auto">
                      <a:xfrm>
                        <a:off x="2121" y="1656"/>
                        <a:ext cx="7" cy="7"/>
                      </a:xfrm>
                      <a:prstGeom prst="ellipse">
                        <a:avLst/>
                      </a:prstGeom>
                      <a:noFill/>
                      <a:ln w="12700" cap="rnd">
                        <a:solidFill>
                          <a:srgbClr val="000000"/>
                        </a:solidFill>
                        <a:round/>
                        <a:headEnd/>
                        <a:tailEnd/>
                      </a:ln>
                    </p:spPr>
                    <p:txBody>
                      <a:bodyPr/>
                      <a:lstStyle/>
                      <a:p>
                        <a:endParaRPr lang="en-US"/>
                      </a:p>
                    </p:txBody>
                  </p:sp>
                </p:grpSp>
                <p:grpSp>
                  <p:nvGrpSpPr>
                    <p:cNvPr id="86296" name="Group 449"/>
                    <p:cNvGrpSpPr>
                      <a:grpSpLocks/>
                    </p:cNvGrpSpPr>
                    <p:nvPr/>
                  </p:nvGrpSpPr>
                  <p:grpSpPr bwMode="auto">
                    <a:xfrm>
                      <a:off x="2118" y="1654"/>
                      <a:ext cx="9" cy="9"/>
                      <a:chOff x="2118" y="1654"/>
                      <a:chExt cx="9" cy="9"/>
                    </a:xfrm>
                  </p:grpSpPr>
                  <p:grpSp>
                    <p:nvGrpSpPr>
                      <p:cNvPr id="86297" name="Group 450"/>
                      <p:cNvGrpSpPr>
                        <a:grpSpLocks/>
                      </p:cNvGrpSpPr>
                      <p:nvPr/>
                    </p:nvGrpSpPr>
                    <p:grpSpPr bwMode="auto">
                      <a:xfrm>
                        <a:off x="2118" y="1654"/>
                        <a:ext cx="9" cy="9"/>
                        <a:chOff x="2118" y="1654"/>
                        <a:chExt cx="9" cy="9"/>
                      </a:xfrm>
                    </p:grpSpPr>
                    <p:sp>
                      <p:nvSpPr>
                        <p:cNvPr id="86299" name="Oval 451"/>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6300" name="Oval 452"/>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86298" name="Oval 453"/>
                      <p:cNvSpPr>
                        <a:spLocks noChangeArrowheads="1"/>
                      </p:cNvSpPr>
                      <p:nvPr/>
                    </p:nvSpPr>
                    <p:spPr bwMode="auto">
                      <a:xfrm>
                        <a:off x="2118" y="1654"/>
                        <a:ext cx="9" cy="9"/>
                      </a:xfrm>
                      <a:prstGeom prst="ellipse">
                        <a:avLst/>
                      </a:prstGeom>
                      <a:noFill/>
                      <a:ln w="12700" cap="rnd">
                        <a:solidFill>
                          <a:srgbClr val="000000"/>
                        </a:solidFill>
                        <a:round/>
                        <a:headEnd/>
                        <a:tailEnd/>
                      </a:ln>
                    </p:spPr>
                    <p:txBody>
                      <a:bodyPr/>
                      <a:lstStyle/>
                      <a:p>
                        <a:endParaRPr lang="en-US"/>
                      </a:p>
                    </p:txBody>
                  </p:sp>
                </p:grpSp>
              </p:grpSp>
              <p:grpSp>
                <p:nvGrpSpPr>
                  <p:cNvPr id="86279" name="Group 454"/>
                  <p:cNvGrpSpPr>
                    <a:grpSpLocks/>
                  </p:cNvGrpSpPr>
                  <p:nvPr/>
                </p:nvGrpSpPr>
                <p:grpSpPr bwMode="auto">
                  <a:xfrm>
                    <a:off x="2117" y="1510"/>
                    <a:ext cx="17" cy="14"/>
                    <a:chOff x="2117" y="1510"/>
                    <a:chExt cx="17" cy="14"/>
                  </a:xfrm>
                </p:grpSpPr>
                <p:grpSp>
                  <p:nvGrpSpPr>
                    <p:cNvPr id="86280" name="Group 455"/>
                    <p:cNvGrpSpPr>
                      <a:grpSpLocks/>
                    </p:cNvGrpSpPr>
                    <p:nvPr/>
                  </p:nvGrpSpPr>
                  <p:grpSpPr bwMode="auto">
                    <a:xfrm>
                      <a:off x="2117" y="1510"/>
                      <a:ext cx="17" cy="14"/>
                      <a:chOff x="2117" y="1510"/>
                      <a:chExt cx="17" cy="14"/>
                    </a:xfrm>
                  </p:grpSpPr>
                  <p:sp>
                    <p:nvSpPr>
                      <p:cNvPr id="86292" name="Freeform 456"/>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86293" name="Freeform 457"/>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grpSp>
                  <p:nvGrpSpPr>
                    <p:cNvPr id="86281" name="Group 458"/>
                    <p:cNvGrpSpPr>
                      <a:grpSpLocks/>
                    </p:cNvGrpSpPr>
                    <p:nvPr/>
                  </p:nvGrpSpPr>
                  <p:grpSpPr bwMode="auto">
                    <a:xfrm>
                      <a:off x="2120" y="1510"/>
                      <a:ext cx="8" cy="8"/>
                      <a:chOff x="2120" y="1510"/>
                      <a:chExt cx="8" cy="8"/>
                    </a:xfrm>
                  </p:grpSpPr>
                  <p:grpSp>
                    <p:nvGrpSpPr>
                      <p:cNvPr id="86282" name="Group 459"/>
                      <p:cNvGrpSpPr>
                        <a:grpSpLocks/>
                      </p:cNvGrpSpPr>
                      <p:nvPr/>
                    </p:nvGrpSpPr>
                    <p:grpSpPr bwMode="auto">
                      <a:xfrm>
                        <a:off x="2121" y="1511"/>
                        <a:ext cx="7" cy="7"/>
                        <a:chOff x="2121" y="1511"/>
                        <a:chExt cx="7" cy="7"/>
                      </a:xfrm>
                    </p:grpSpPr>
                    <p:grpSp>
                      <p:nvGrpSpPr>
                        <p:cNvPr id="86288" name="Group 460"/>
                        <p:cNvGrpSpPr>
                          <a:grpSpLocks/>
                        </p:cNvGrpSpPr>
                        <p:nvPr/>
                      </p:nvGrpSpPr>
                      <p:grpSpPr bwMode="auto">
                        <a:xfrm>
                          <a:off x="2121" y="1511"/>
                          <a:ext cx="7" cy="7"/>
                          <a:chOff x="2121" y="1511"/>
                          <a:chExt cx="7" cy="7"/>
                        </a:xfrm>
                      </p:grpSpPr>
                      <p:sp>
                        <p:nvSpPr>
                          <p:cNvPr id="86290" name="Oval 461"/>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6291" name="Oval 462"/>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6289" name="Oval 463"/>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86283" name="Group 464"/>
                      <p:cNvGrpSpPr>
                        <a:grpSpLocks/>
                      </p:cNvGrpSpPr>
                      <p:nvPr/>
                    </p:nvGrpSpPr>
                    <p:grpSpPr bwMode="auto">
                      <a:xfrm>
                        <a:off x="2120" y="1510"/>
                        <a:ext cx="7" cy="8"/>
                        <a:chOff x="2120" y="1510"/>
                        <a:chExt cx="7" cy="8"/>
                      </a:xfrm>
                    </p:grpSpPr>
                    <p:grpSp>
                      <p:nvGrpSpPr>
                        <p:cNvPr id="86284" name="Group 465"/>
                        <p:cNvGrpSpPr>
                          <a:grpSpLocks/>
                        </p:cNvGrpSpPr>
                        <p:nvPr/>
                      </p:nvGrpSpPr>
                      <p:grpSpPr bwMode="auto">
                        <a:xfrm>
                          <a:off x="2120" y="1510"/>
                          <a:ext cx="7" cy="8"/>
                          <a:chOff x="2120" y="1510"/>
                          <a:chExt cx="7" cy="8"/>
                        </a:xfrm>
                      </p:grpSpPr>
                      <p:sp>
                        <p:nvSpPr>
                          <p:cNvPr id="86286" name="Oval 466"/>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6287" name="Oval 467"/>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6285" name="Oval 468"/>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grpSp>
            </p:grpSp>
            <p:grpSp>
              <p:nvGrpSpPr>
                <p:cNvPr id="86105" name="Group 469"/>
                <p:cNvGrpSpPr>
                  <a:grpSpLocks/>
                </p:cNvGrpSpPr>
                <p:nvPr/>
              </p:nvGrpSpPr>
              <p:grpSpPr bwMode="auto">
                <a:xfrm>
                  <a:off x="1974" y="1507"/>
                  <a:ext cx="140" cy="154"/>
                  <a:chOff x="1974" y="1507"/>
                  <a:chExt cx="140" cy="154"/>
                </a:xfrm>
              </p:grpSpPr>
              <p:grpSp>
                <p:nvGrpSpPr>
                  <p:cNvPr id="86224" name="Group 470"/>
                  <p:cNvGrpSpPr>
                    <a:grpSpLocks/>
                  </p:cNvGrpSpPr>
                  <p:nvPr/>
                </p:nvGrpSpPr>
                <p:grpSpPr bwMode="auto">
                  <a:xfrm>
                    <a:off x="1974" y="1507"/>
                    <a:ext cx="140" cy="154"/>
                    <a:chOff x="1974" y="1507"/>
                    <a:chExt cx="140" cy="154"/>
                  </a:xfrm>
                </p:grpSpPr>
                <p:grpSp>
                  <p:nvGrpSpPr>
                    <p:cNvPr id="86257" name="Group 471"/>
                    <p:cNvGrpSpPr>
                      <a:grpSpLocks/>
                    </p:cNvGrpSpPr>
                    <p:nvPr/>
                  </p:nvGrpSpPr>
                  <p:grpSpPr bwMode="auto">
                    <a:xfrm>
                      <a:off x="1974" y="1507"/>
                      <a:ext cx="140" cy="154"/>
                      <a:chOff x="1974" y="1507"/>
                      <a:chExt cx="140" cy="154"/>
                    </a:xfrm>
                  </p:grpSpPr>
                  <p:sp>
                    <p:nvSpPr>
                      <p:cNvPr id="86275" name="Freeform 472"/>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86276" name="Freeform 473"/>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grpSp>
                  <p:nvGrpSpPr>
                    <p:cNvPr id="86258" name="Group 474"/>
                    <p:cNvGrpSpPr>
                      <a:grpSpLocks/>
                    </p:cNvGrpSpPr>
                    <p:nvPr/>
                  </p:nvGrpSpPr>
                  <p:grpSpPr bwMode="auto">
                    <a:xfrm>
                      <a:off x="1983" y="1520"/>
                      <a:ext cx="56" cy="126"/>
                      <a:chOff x="1983" y="1520"/>
                      <a:chExt cx="56" cy="126"/>
                    </a:xfrm>
                  </p:grpSpPr>
                  <p:grpSp>
                    <p:nvGrpSpPr>
                      <p:cNvPr id="86271" name="Group 475"/>
                      <p:cNvGrpSpPr>
                        <a:grpSpLocks/>
                      </p:cNvGrpSpPr>
                      <p:nvPr/>
                    </p:nvGrpSpPr>
                    <p:grpSpPr bwMode="auto">
                      <a:xfrm>
                        <a:off x="1983" y="1520"/>
                        <a:ext cx="56" cy="124"/>
                        <a:chOff x="1983" y="1520"/>
                        <a:chExt cx="56" cy="124"/>
                      </a:xfrm>
                    </p:grpSpPr>
                    <p:sp>
                      <p:nvSpPr>
                        <p:cNvPr id="86273" name="Freeform 476"/>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6274" name="Freeform 477"/>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86272" name="Line 478"/>
                      <p:cNvSpPr>
                        <a:spLocks noChangeShapeType="1"/>
                      </p:cNvSpPr>
                      <p:nvPr/>
                    </p:nvSpPr>
                    <p:spPr bwMode="auto">
                      <a:xfrm>
                        <a:off x="2010" y="1521"/>
                        <a:ext cx="2" cy="125"/>
                      </a:xfrm>
                      <a:prstGeom prst="line">
                        <a:avLst/>
                      </a:prstGeom>
                      <a:noFill/>
                      <a:ln w="12700" cap="rnd">
                        <a:solidFill>
                          <a:srgbClr val="000000"/>
                        </a:solidFill>
                        <a:round/>
                        <a:headEnd/>
                        <a:tailEnd/>
                      </a:ln>
                    </p:spPr>
                    <p:txBody>
                      <a:bodyPr/>
                      <a:lstStyle/>
                      <a:p>
                        <a:endParaRPr lang="en-US"/>
                      </a:p>
                    </p:txBody>
                  </p:sp>
                </p:grpSp>
                <p:grpSp>
                  <p:nvGrpSpPr>
                    <p:cNvPr id="86259" name="Group 479"/>
                    <p:cNvGrpSpPr>
                      <a:grpSpLocks/>
                    </p:cNvGrpSpPr>
                    <p:nvPr/>
                  </p:nvGrpSpPr>
                  <p:grpSpPr bwMode="auto">
                    <a:xfrm>
                      <a:off x="2046" y="1516"/>
                      <a:ext cx="61" cy="130"/>
                      <a:chOff x="2046" y="1516"/>
                      <a:chExt cx="61" cy="130"/>
                    </a:xfrm>
                  </p:grpSpPr>
                  <p:grpSp>
                    <p:nvGrpSpPr>
                      <p:cNvPr id="86267" name="Group 480"/>
                      <p:cNvGrpSpPr>
                        <a:grpSpLocks/>
                      </p:cNvGrpSpPr>
                      <p:nvPr/>
                    </p:nvGrpSpPr>
                    <p:grpSpPr bwMode="auto">
                      <a:xfrm>
                        <a:off x="2046" y="1516"/>
                        <a:ext cx="61" cy="128"/>
                        <a:chOff x="2046" y="1516"/>
                        <a:chExt cx="61" cy="128"/>
                      </a:xfrm>
                    </p:grpSpPr>
                    <p:sp>
                      <p:nvSpPr>
                        <p:cNvPr id="86269" name="Freeform 481"/>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6270" name="Freeform 482"/>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86268" name="Line 483"/>
                      <p:cNvSpPr>
                        <a:spLocks noChangeShapeType="1"/>
                      </p:cNvSpPr>
                      <p:nvPr/>
                    </p:nvSpPr>
                    <p:spPr bwMode="auto">
                      <a:xfrm>
                        <a:off x="2076" y="1518"/>
                        <a:ext cx="2" cy="128"/>
                      </a:xfrm>
                      <a:prstGeom prst="line">
                        <a:avLst/>
                      </a:prstGeom>
                      <a:noFill/>
                      <a:ln w="12700" cap="rnd">
                        <a:solidFill>
                          <a:srgbClr val="000000"/>
                        </a:solidFill>
                        <a:round/>
                        <a:headEnd/>
                        <a:tailEnd/>
                      </a:ln>
                    </p:spPr>
                    <p:txBody>
                      <a:bodyPr/>
                      <a:lstStyle/>
                      <a:p>
                        <a:endParaRPr lang="en-US"/>
                      </a:p>
                    </p:txBody>
                  </p:sp>
                </p:grpSp>
                <p:grpSp>
                  <p:nvGrpSpPr>
                    <p:cNvPr id="86260" name="Group 484"/>
                    <p:cNvGrpSpPr>
                      <a:grpSpLocks/>
                    </p:cNvGrpSpPr>
                    <p:nvPr/>
                  </p:nvGrpSpPr>
                  <p:grpSpPr bwMode="auto">
                    <a:xfrm>
                      <a:off x="2033" y="1550"/>
                      <a:ext cx="19" cy="75"/>
                      <a:chOff x="2033" y="1550"/>
                      <a:chExt cx="19" cy="75"/>
                    </a:xfrm>
                  </p:grpSpPr>
                  <p:grpSp>
                    <p:nvGrpSpPr>
                      <p:cNvPr id="86261" name="Group 485"/>
                      <p:cNvGrpSpPr>
                        <a:grpSpLocks/>
                      </p:cNvGrpSpPr>
                      <p:nvPr/>
                    </p:nvGrpSpPr>
                    <p:grpSpPr bwMode="auto">
                      <a:xfrm>
                        <a:off x="2033" y="1550"/>
                        <a:ext cx="19" cy="15"/>
                        <a:chOff x="2033" y="1550"/>
                        <a:chExt cx="19" cy="15"/>
                      </a:xfrm>
                    </p:grpSpPr>
                    <p:sp>
                      <p:nvSpPr>
                        <p:cNvPr id="86265" name="Freeform 486"/>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6266" name="Freeform 487"/>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86262" name="Group 488"/>
                      <p:cNvGrpSpPr>
                        <a:grpSpLocks/>
                      </p:cNvGrpSpPr>
                      <p:nvPr/>
                    </p:nvGrpSpPr>
                    <p:grpSpPr bwMode="auto">
                      <a:xfrm>
                        <a:off x="2033" y="1609"/>
                        <a:ext cx="19" cy="16"/>
                        <a:chOff x="2033" y="1609"/>
                        <a:chExt cx="19" cy="16"/>
                      </a:xfrm>
                    </p:grpSpPr>
                    <p:sp>
                      <p:nvSpPr>
                        <p:cNvPr id="86263" name="Freeform 489"/>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6264" name="Freeform 490"/>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grpSp>
              </p:grpSp>
              <p:grpSp>
                <p:nvGrpSpPr>
                  <p:cNvPr id="86225" name="Group 491"/>
                  <p:cNvGrpSpPr>
                    <a:grpSpLocks/>
                  </p:cNvGrpSpPr>
                  <p:nvPr/>
                </p:nvGrpSpPr>
                <p:grpSpPr bwMode="auto">
                  <a:xfrm>
                    <a:off x="1980" y="1650"/>
                    <a:ext cx="28" cy="7"/>
                    <a:chOff x="1980" y="1650"/>
                    <a:chExt cx="28" cy="7"/>
                  </a:xfrm>
                </p:grpSpPr>
                <p:grpSp>
                  <p:nvGrpSpPr>
                    <p:cNvPr id="86242" name="Group 492"/>
                    <p:cNvGrpSpPr>
                      <a:grpSpLocks/>
                    </p:cNvGrpSpPr>
                    <p:nvPr/>
                  </p:nvGrpSpPr>
                  <p:grpSpPr bwMode="auto">
                    <a:xfrm>
                      <a:off x="1980" y="1650"/>
                      <a:ext cx="8" cy="7"/>
                      <a:chOff x="1980" y="1650"/>
                      <a:chExt cx="8" cy="7"/>
                    </a:xfrm>
                  </p:grpSpPr>
                  <p:grpSp>
                    <p:nvGrpSpPr>
                      <p:cNvPr id="86253" name="Group 493"/>
                      <p:cNvGrpSpPr>
                        <a:grpSpLocks/>
                      </p:cNvGrpSpPr>
                      <p:nvPr/>
                    </p:nvGrpSpPr>
                    <p:grpSpPr bwMode="auto">
                      <a:xfrm>
                        <a:off x="1980" y="1650"/>
                        <a:ext cx="8" cy="7"/>
                        <a:chOff x="1980" y="1650"/>
                        <a:chExt cx="8" cy="7"/>
                      </a:xfrm>
                    </p:grpSpPr>
                    <p:sp>
                      <p:nvSpPr>
                        <p:cNvPr id="86255" name="Oval 494"/>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6256" name="Freeform 495"/>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6254" name="Freeform 496"/>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grpSp>
                  <p:nvGrpSpPr>
                    <p:cNvPr id="86243" name="Group 497"/>
                    <p:cNvGrpSpPr>
                      <a:grpSpLocks/>
                    </p:cNvGrpSpPr>
                    <p:nvPr/>
                  </p:nvGrpSpPr>
                  <p:grpSpPr bwMode="auto">
                    <a:xfrm>
                      <a:off x="1991" y="1650"/>
                      <a:ext cx="7" cy="7"/>
                      <a:chOff x="1991" y="1650"/>
                      <a:chExt cx="7" cy="7"/>
                    </a:xfrm>
                  </p:grpSpPr>
                  <p:grpSp>
                    <p:nvGrpSpPr>
                      <p:cNvPr id="86249" name="Group 498"/>
                      <p:cNvGrpSpPr>
                        <a:grpSpLocks/>
                      </p:cNvGrpSpPr>
                      <p:nvPr/>
                    </p:nvGrpSpPr>
                    <p:grpSpPr bwMode="auto">
                      <a:xfrm>
                        <a:off x="1991" y="1650"/>
                        <a:ext cx="7" cy="7"/>
                        <a:chOff x="1991" y="1650"/>
                        <a:chExt cx="7" cy="7"/>
                      </a:xfrm>
                    </p:grpSpPr>
                    <p:sp>
                      <p:nvSpPr>
                        <p:cNvPr id="86251" name="Oval 499"/>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6252" name="Freeform 500"/>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86250" name="Freeform 501"/>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grpSp>
                  <p:nvGrpSpPr>
                    <p:cNvPr id="86244" name="Group 502"/>
                    <p:cNvGrpSpPr>
                      <a:grpSpLocks/>
                    </p:cNvGrpSpPr>
                    <p:nvPr/>
                  </p:nvGrpSpPr>
                  <p:grpSpPr bwMode="auto">
                    <a:xfrm>
                      <a:off x="1999" y="1650"/>
                      <a:ext cx="9" cy="7"/>
                      <a:chOff x="1999" y="1650"/>
                      <a:chExt cx="9" cy="7"/>
                    </a:xfrm>
                  </p:grpSpPr>
                  <p:grpSp>
                    <p:nvGrpSpPr>
                      <p:cNvPr id="86245" name="Group 503"/>
                      <p:cNvGrpSpPr>
                        <a:grpSpLocks/>
                      </p:cNvGrpSpPr>
                      <p:nvPr/>
                    </p:nvGrpSpPr>
                    <p:grpSpPr bwMode="auto">
                      <a:xfrm>
                        <a:off x="1999" y="1650"/>
                        <a:ext cx="9" cy="7"/>
                        <a:chOff x="1999" y="1650"/>
                        <a:chExt cx="9" cy="7"/>
                      </a:xfrm>
                    </p:grpSpPr>
                    <p:sp>
                      <p:nvSpPr>
                        <p:cNvPr id="86247" name="Oval 504"/>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6248" name="Freeform 505"/>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6246" name="Freeform 506"/>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grpSp>
              <p:grpSp>
                <p:nvGrpSpPr>
                  <p:cNvPr id="86226" name="Group 507"/>
                  <p:cNvGrpSpPr>
                    <a:grpSpLocks/>
                  </p:cNvGrpSpPr>
                  <p:nvPr/>
                </p:nvGrpSpPr>
                <p:grpSpPr bwMode="auto">
                  <a:xfrm>
                    <a:off x="2083" y="1653"/>
                    <a:ext cx="28" cy="7"/>
                    <a:chOff x="2083" y="1653"/>
                    <a:chExt cx="28" cy="7"/>
                  </a:xfrm>
                </p:grpSpPr>
                <p:grpSp>
                  <p:nvGrpSpPr>
                    <p:cNvPr id="86227" name="Group 508"/>
                    <p:cNvGrpSpPr>
                      <a:grpSpLocks/>
                    </p:cNvGrpSpPr>
                    <p:nvPr/>
                  </p:nvGrpSpPr>
                  <p:grpSpPr bwMode="auto">
                    <a:xfrm>
                      <a:off x="2103" y="1653"/>
                      <a:ext cx="8" cy="7"/>
                      <a:chOff x="2103" y="1653"/>
                      <a:chExt cx="8" cy="7"/>
                    </a:xfrm>
                  </p:grpSpPr>
                  <p:grpSp>
                    <p:nvGrpSpPr>
                      <p:cNvPr id="86238" name="Group 509"/>
                      <p:cNvGrpSpPr>
                        <a:grpSpLocks/>
                      </p:cNvGrpSpPr>
                      <p:nvPr/>
                    </p:nvGrpSpPr>
                    <p:grpSpPr bwMode="auto">
                      <a:xfrm>
                        <a:off x="2103" y="1653"/>
                        <a:ext cx="8" cy="7"/>
                        <a:chOff x="2103" y="1653"/>
                        <a:chExt cx="8" cy="7"/>
                      </a:xfrm>
                    </p:grpSpPr>
                    <p:sp>
                      <p:nvSpPr>
                        <p:cNvPr id="86240" name="Oval 510"/>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6241" name="Oval 511"/>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86239" name="Oval 512"/>
                      <p:cNvSpPr>
                        <a:spLocks noChangeArrowheads="1"/>
                      </p:cNvSpPr>
                      <p:nvPr/>
                    </p:nvSpPr>
                    <p:spPr bwMode="auto">
                      <a:xfrm>
                        <a:off x="2103" y="1653"/>
                        <a:ext cx="8" cy="7"/>
                      </a:xfrm>
                      <a:prstGeom prst="ellipse">
                        <a:avLst/>
                      </a:prstGeom>
                      <a:noFill/>
                      <a:ln w="12700" cap="rnd">
                        <a:solidFill>
                          <a:srgbClr val="000000"/>
                        </a:solidFill>
                        <a:round/>
                        <a:headEnd/>
                        <a:tailEnd/>
                      </a:ln>
                    </p:spPr>
                    <p:txBody>
                      <a:bodyPr/>
                      <a:lstStyle/>
                      <a:p>
                        <a:endParaRPr lang="en-US"/>
                      </a:p>
                    </p:txBody>
                  </p:sp>
                </p:grpSp>
                <p:grpSp>
                  <p:nvGrpSpPr>
                    <p:cNvPr id="86228" name="Group 513"/>
                    <p:cNvGrpSpPr>
                      <a:grpSpLocks/>
                    </p:cNvGrpSpPr>
                    <p:nvPr/>
                  </p:nvGrpSpPr>
                  <p:grpSpPr bwMode="auto">
                    <a:xfrm>
                      <a:off x="2093" y="1653"/>
                      <a:ext cx="7" cy="7"/>
                      <a:chOff x="2093" y="1653"/>
                      <a:chExt cx="7" cy="7"/>
                    </a:xfrm>
                  </p:grpSpPr>
                  <p:grpSp>
                    <p:nvGrpSpPr>
                      <p:cNvPr id="86234" name="Group 514"/>
                      <p:cNvGrpSpPr>
                        <a:grpSpLocks/>
                      </p:cNvGrpSpPr>
                      <p:nvPr/>
                    </p:nvGrpSpPr>
                    <p:grpSpPr bwMode="auto">
                      <a:xfrm>
                        <a:off x="2093" y="1653"/>
                        <a:ext cx="7" cy="7"/>
                        <a:chOff x="2093" y="1653"/>
                        <a:chExt cx="7" cy="7"/>
                      </a:xfrm>
                    </p:grpSpPr>
                    <p:sp>
                      <p:nvSpPr>
                        <p:cNvPr id="86236" name="Oval 515"/>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6237" name="Oval 516"/>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86235" name="Oval 517"/>
                      <p:cNvSpPr>
                        <a:spLocks noChangeArrowheads="1"/>
                      </p:cNvSpPr>
                      <p:nvPr/>
                    </p:nvSpPr>
                    <p:spPr bwMode="auto">
                      <a:xfrm>
                        <a:off x="2093" y="1653"/>
                        <a:ext cx="7" cy="7"/>
                      </a:xfrm>
                      <a:prstGeom prst="ellipse">
                        <a:avLst/>
                      </a:prstGeom>
                      <a:noFill/>
                      <a:ln w="12700" cap="rnd">
                        <a:solidFill>
                          <a:srgbClr val="000000"/>
                        </a:solidFill>
                        <a:round/>
                        <a:headEnd/>
                        <a:tailEnd/>
                      </a:ln>
                    </p:spPr>
                    <p:txBody>
                      <a:bodyPr/>
                      <a:lstStyle/>
                      <a:p>
                        <a:endParaRPr lang="en-US"/>
                      </a:p>
                    </p:txBody>
                  </p:sp>
                </p:grpSp>
                <p:grpSp>
                  <p:nvGrpSpPr>
                    <p:cNvPr id="86229" name="Group 518"/>
                    <p:cNvGrpSpPr>
                      <a:grpSpLocks/>
                    </p:cNvGrpSpPr>
                    <p:nvPr/>
                  </p:nvGrpSpPr>
                  <p:grpSpPr bwMode="auto">
                    <a:xfrm>
                      <a:off x="2083" y="1653"/>
                      <a:ext cx="9" cy="7"/>
                      <a:chOff x="2083" y="1653"/>
                      <a:chExt cx="9" cy="7"/>
                    </a:xfrm>
                  </p:grpSpPr>
                  <p:grpSp>
                    <p:nvGrpSpPr>
                      <p:cNvPr id="86230" name="Group 519"/>
                      <p:cNvGrpSpPr>
                        <a:grpSpLocks/>
                      </p:cNvGrpSpPr>
                      <p:nvPr/>
                    </p:nvGrpSpPr>
                    <p:grpSpPr bwMode="auto">
                      <a:xfrm>
                        <a:off x="2083" y="1653"/>
                        <a:ext cx="9" cy="7"/>
                        <a:chOff x="2083" y="1653"/>
                        <a:chExt cx="9" cy="7"/>
                      </a:xfrm>
                    </p:grpSpPr>
                    <p:sp>
                      <p:nvSpPr>
                        <p:cNvPr id="86232" name="Oval 520"/>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6233" name="Oval 521"/>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86231" name="Oval 522"/>
                      <p:cNvSpPr>
                        <a:spLocks noChangeArrowheads="1"/>
                      </p:cNvSpPr>
                      <p:nvPr/>
                    </p:nvSpPr>
                    <p:spPr bwMode="auto">
                      <a:xfrm>
                        <a:off x="2083" y="1653"/>
                        <a:ext cx="9" cy="7"/>
                      </a:xfrm>
                      <a:prstGeom prst="ellipse">
                        <a:avLst/>
                      </a:prstGeom>
                      <a:noFill/>
                      <a:ln w="12700" cap="rnd">
                        <a:solidFill>
                          <a:srgbClr val="000000"/>
                        </a:solidFill>
                        <a:round/>
                        <a:headEnd/>
                        <a:tailEnd/>
                      </a:ln>
                    </p:spPr>
                    <p:txBody>
                      <a:bodyPr/>
                      <a:lstStyle/>
                      <a:p>
                        <a:endParaRPr lang="en-US"/>
                      </a:p>
                    </p:txBody>
                  </p:sp>
                </p:grpSp>
              </p:grpSp>
            </p:grpSp>
            <p:grpSp>
              <p:nvGrpSpPr>
                <p:cNvPr id="86106" name="Group 523"/>
                <p:cNvGrpSpPr>
                  <a:grpSpLocks/>
                </p:cNvGrpSpPr>
                <p:nvPr/>
              </p:nvGrpSpPr>
              <p:grpSpPr bwMode="auto">
                <a:xfrm>
                  <a:off x="2299" y="1567"/>
                  <a:ext cx="24" cy="91"/>
                  <a:chOff x="2299" y="1567"/>
                  <a:chExt cx="24" cy="91"/>
                </a:xfrm>
              </p:grpSpPr>
              <p:grpSp>
                <p:nvGrpSpPr>
                  <p:cNvPr id="86204" name="Group 524"/>
                  <p:cNvGrpSpPr>
                    <a:grpSpLocks/>
                  </p:cNvGrpSpPr>
                  <p:nvPr/>
                </p:nvGrpSpPr>
                <p:grpSpPr bwMode="auto">
                  <a:xfrm>
                    <a:off x="2299" y="1567"/>
                    <a:ext cx="22" cy="91"/>
                    <a:chOff x="2299" y="1567"/>
                    <a:chExt cx="22" cy="91"/>
                  </a:xfrm>
                </p:grpSpPr>
                <p:grpSp>
                  <p:nvGrpSpPr>
                    <p:cNvPr id="86212" name="Group 525"/>
                    <p:cNvGrpSpPr>
                      <a:grpSpLocks/>
                    </p:cNvGrpSpPr>
                    <p:nvPr/>
                  </p:nvGrpSpPr>
                  <p:grpSpPr bwMode="auto">
                    <a:xfrm>
                      <a:off x="2299" y="1570"/>
                      <a:ext cx="16" cy="88"/>
                      <a:chOff x="2299" y="1570"/>
                      <a:chExt cx="16" cy="88"/>
                    </a:xfrm>
                  </p:grpSpPr>
                  <p:sp>
                    <p:nvSpPr>
                      <p:cNvPr id="86222" name="Freeform 526"/>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6223" name="Freeform 527"/>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86213" name="Group 528"/>
                    <p:cNvGrpSpPr>
                      <a:grpSpLocks/>
                    </p:cNvGrpSpPr>
                    <p:nvPr/>
                  </p:nvGrpSpPr>
                  <p:grpSpPr bwMode="auto">
                    <a:xfrm>
                      <a:off x="2305" y="1567"/>
                      <a:ext cx="16" cy="16"/>
                      <a:chOff x="2305" y="1567"/>
                      <a:chExt cx="16" cy="16"/>
                    </a:xfrm>
                  </p:grpSpPr>
                  <p:grpSp>
                    <p:nvGrpSpPr>
                      <p:cNvPr id="86214" name="Group 529"/>
                      <p:cNvGrpSpPr>
                        <a:grpSpLocks/>
                      </p:cNvGrpSpPr>
                      <p:nvPr/>
                    </p:nvGrpSpPr>
                    <p:grpSpPr bwMode="auto">
                      <a:xfrm>
                        <a:off x="2305" y="1567"/>
                        <a:ext cx="8" cy="9"/>
                        <a:chOff x="2305" y="1567"/>
                        <a:chExt cx="8" cy="9"/>
                      </a:xfrm>
                    </p:grpSpPr>
                    <p:grpSp>
                      <p:nvGrpSpPr>
                        <p:cNvPr id="86218" name="Group 530"/>
                        <p:cNvGrpSpPr>
                          <a:grpSpLocks/>
                        </p:cNvGrpSpPr>
                        <p:nvPr/>
                      </p:nvGrpSpPr>
                      <p:grpSpPr bwMode="auto">
                        <a:xfrm>
                          <a:off x="2305" y="1567"/>
                          <a:ext cx="8" cy="9"/>
                          <a:chOff x="2305" y="1567"/>
                          <a:chExt cx="8" cy="9"/>
                        </a:xfrm>
                      </p:grpSpPr>
                      <p:sp>
                        <p:nvSpPr>
                          <p:cNvPr id="86220" name="Oval 531"/>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6221" name="Oval 532"/>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6219" name="Oval 533"/>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86215" name="Group 534"/>
                      <p:cNvGrpSpPr>
                        <a:grpSpLocks/>
                      </p:cNvGrpSpPr>
                      <p:nvPr/>
                    </p:nvGrpSpPr>
                    <p:grpSpPr bwMode="auto">
                      <a:xfrm>
                        <a:off x="2305" y="1567"/>
                        <a:ext cx="16" cy="16"/>
                        <a:chOff x="2305" y="1567"/>
                        <a:chExt cx="16" cy="16"/>
                      </a:xfrm>
                    </p:grpSpPr>
                    <p:sp>
                      <p:nvSpPr>
                        <p:cNvPr id="86216" name="Freeform 535"/>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6217" name="Freeform 536"/>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grpSp>
              <p:grpSp>
                <p:nvGrpSpPr>
                  <p:cNvPr id="86205" name="Group 537"/>
                  <p:cNvGrpSpPr>
                    <a:grpSpLocks/>
                  </p:cNvGrpSpPr>
                  <p:nvPr/>
                </p:nvGrpSpPr>
                <p:grpSpPr bwMode="auto">
                  <a:xfrm>
                    <a:off x="2303" y="1608"/>
                    <a:ext cx="20" cy="28"/>
                    <a:chOff x="2303" y="1608"/>
                    <a:chExt cx="20" cy="28"/>
                  </a:xfrm>
                </p:grpSpPr>
                <p:grpSp>
                  <p:nvGrpSpPr>
                    <p:cNvPr id="86206" name="Group 538"/>
                    <p:cNvGrpSpPr>
                      <a:grpSpLocks/>
                    </p:cNvGrpSpPr>
                    <p:nvPr/>
                  </p:nvGrpSpPr>
                  <p:grpSpPr bwMode="auto">
                    <a:xfrm>
                      <a:off x="2307" y="1608"/>
                      <a:ext cx="16" cy="28"/>
                      <a:chOff x="2307" y="1608"/>
                      <a:chExt cx="16" cy="28"/>
                    </a:xfrm>
                  </p:grpSpPr>
                  <p:sp>
                    <p:nvSpPr>
                      <p:cNvPr id="86210" name="Freeform 539"/>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86211" name="Freeform 540"/>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86207" name="Group 541"/>
                    <p:cNvGrpSpPr>
                      <a:grpSpLocks/>
                    </p:cNvGrpSpPr>
                    <p:nvPr/>
                  </p:nvGrpSpPr>
                  <p:grpSpPr bwMode="auto">
                    <a:xfrm>
                      <a:off x="2303" y="1608"/>
                      <a:ext cx="16" cy="28"/>
                      <a:chOff x="2303" y="1608"/>
                      <a:chExt cx="16" cy="28"/>
                    </a:xfrm>
                  </p:grpSpPr>
                  <p:sp>
                    <p:nvSpPr>
                      <p:cNvPr id="86208" name="Rectangle 542"/>
                      <p:cNvSpPr>
                        <a:spLocks noChangeArrowheads="1"/>
                      </p:cNvSpPr>
                      <p:nvPr/>
                    </p:nvSpPr>
                    <p:spPr bwMode="auto">
                      <a:xfrm>
                        <a:off x="2303" y="1608"/>
                        <a:ext cx="16" cy="28"/>
                      </a:xfrm>
                      <a:prstGeom prst="rect">
                        <a:avLst/>
                      </a:prstGeom>
                      <a:solidFill>
                        <a:srgbClr val="202020"/>
                      </a:solidFill>
                      <a:ln w="9525">
                        <a:noFill/>
                        <a:miter lim="800000"/>
                        <a:headEnd/>
                        <a:tailEnd/>
                      </a:ln>
                    </p:spPr>
                    <p:txBody>
                      <a:bodyPr/>
                      <a:lstStyle/>
                      <a:p>
                        <a:endParaRPr lang="en-US"/>
                      </a:p>
                    </p:txBody>
                  </p:sp>
                  <p:sp>
                    <p:nvSpPr>
                      <p:cNvPr id="86209" name="Rectangle 543"/>
                      <p:cNvSpPr>
                        <a:spLocks noChangeArrowheads="1"/>
                      </p:cNvSpPr>
                      <p:nvPr/>
                    </p:nvSpPr>
                    <p:spPr bwMode="auto">
                      <a:xfrm>
                        <a:off x="2303" y="1608"/>
                        <a:ext cx="16" cy="28"/>
                      </a:xfrm>
                      <a:prstGeom prst="rect">
                        <a:avLst/>
                      </a:prstGeom>
                      <a:noFill/>
                      <a:ln w="12700" cap="rnd">
                        <a:solidFill>
                          <a:srgbClr val="000000"/>
                        </a:solidFill>
                        <a:miter lim="800000"/>
                        <a:headEnd/>
                        <a:tailEnd/>
                      </a:ln>
                    </p:spPr>
                    <p:txBody>
                      <a:bodyPr/>
                      <a:lstStyle/>
                      <a:p>
                        <a:endParaRPr lang="en-US"/>
                      </a:p>
                    </p:txBody>
                  </p:sp>
                </p:grpSp>
              </p:grpSp>
            </p:grpSp>
            <p:grpSp>
              <p:nvGrpSpPr>
                <p:cNvPr id="86107" name="Group 544"/>
                <p:cNvGrpSpPr>
                  <a:grpSpLocks/>
                </p:cNvGrpSpPr>
                <p:nvPr/>
              </p:nvGrpSpPr>
              <p:grpSpPr bwMode="auto">
                <a:xfrm>
                  <a:off x="1984" y="1663"/>
                  <a:ext cx="83" cy="47"/>
                  <a:chOff x="1984" y="1663"/>
                  <a:chExt cx="83" cy="47"/>
                </a:xfrm>
              </p:grpSpPr>
              <p:grpSp>
                <p:nvGrpSpPr>
                  <p:cNvPr id="86138" name="Group 545"/>
                  <p:cNvGrpSpPr>
                    <a:grpSpLocks/>
                  </p:cNvGrpSpPr>
                  <p:nvPr/>
                </p:nvGrpSpPr>
                <p:grpSpPr bwMode="auto">
                  <a:xfrm>
                    <a:off x="2013" y="1663"/>
                    <a:ext cx="54" cy="43"/>
                    <a:chOff x="2013" y="1663"/>
                    <a:chExt cx="54" cy="43"/>
                  </a:xfrm>
                </p:grpSpPr>
                <p:grpSp>
                  <p:nvGrpSpPr>
                    <p:cNvPr id="86172" name="Group 546"/>
                    <p:cNvGrpSpPr>
                      <a:grpSpLocks/>
                    </p:cNvGrpSpPr>
                    <p:nvPr/>
                  </p:nvGrpSpPr>
                  <p:grpSpPr bwMode="auto">
                    <a:xfrm>
                      <a:off x="2013" y="1663"/>
                      <a:ext cx="37" cy="42"/>
                      <a:chOff x="2013" y="1663"/>
                      <a:chExt cx="37" cy="42"/>
                    </a:xfrm>
                  </p:grpSpPr>
                  <p:grpSp>
                    <p:nvGrpSpPr>
                      <p:cNvPr id="86189" name="Group 547"/>
                      <p:cNvGrpSpPr>
                        <a:grpSpLocks/>
                      </p:cNvGrpSpPr>
                      <p:nvPr/>
                    </p:nvGrpSpPr>
                    <p:grpSpPr bwMode="auto">
                      <a:xfrm>
                        <a:off x="2013" y="1663"/>
                        <a:ext cx="33" cy="42"/>
                        <a:chOff x="2013" y="1663"/>
                        <a:chExt cx="33" cy="42"/>
                      </a:xfrm>
                    </p:grpSpPr>
                    <p:sp>
                      <p:nvSpPr>
                        <p:cNvPr id="86200" name="Freeform 548"/>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6201" name="Group 549"/>
                        <p:cNvGrpSpPr>
                          <a:grpSpLocks/>
                        </p:cNvGrpSpPr>
                        <p:nvPr/>
                      </p:nvGrpSpPr>
                      <p:grpSpPr bwMode="auto">
                        <a:xfrm>
                          <a:off x="2026" y="1663"/>
                          <a:ext cx="20" cy="42"/>
                          <a:chOff x="2026" y="1663"/>
                          <a:chExt cx="20" cy="42"/>
                        </a:xfrm>
                      </p:grpSpPr>
                      <p:sp>
                        <p:nvSpPr>
                          <p:cNvPr id="86202" name="Oval 550"/>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6203" name="Oval 551"/>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86190" name="Group 552"/>
                      <p:cNvGrpSpPr>
                        <a:grpSpLocks/>
                      </p:cNvGrpSpPr>
                      <p:nvPr/>
                    </p:nvGrpSpPr>
                    <p:grpSpPr bwMode="auto">
                      <a:xfrm>
                        <a:off x="2031" y="1672"/>
                        <a:ext cx="19" cy="24"/>
                        <a:chOff x="2031" y="1672"/>
                        <a:chExt cx="19" cy="24"/>
                      </a:xfrm>
                    </p:grpSpPr>
                    <p:grpSp>
                      <p:nvGrpSpPr>
                        <p:cNvPr id="86191" name="Group 553"/>
                        <p:cNvGrpSpPr>
                          <a:grpSpLocks/>
                        </p:cNvGrpSpPr>
                        <p:nvPr/>
                      </p:nvGrpSpPr>
                      <p:grpSpPr bwMode="auto">
                        <a:xfrm>
                          <a:off x="2031" y="1672"/>
                          <a:ext cx="16" cy="23"/>
                          <a:chOff x="2031" y="1672"/>
                          <a:chExt cx="16" cy="23"/>
                        </a:xfrm>
                      </p:grpSpPr>
                      <p:sp>
                        <p:nvSpPr>
                          <p:cNvPr id="86198" name="Oval 554"/>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6199" name="Oval 555"/>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6192" name="Group 556"/>
                        <p:cNvGrpSpPr>
                          <a:grpSpLocks/>
                        </p:cNvGrpSpPr>
                        <p:nvPr/>
                      </p:nvGrpSpPr>
                      <p:grpSpPr bwMode="auto">
                        <a:xfrm>
                          <a:off x="2031" y="1674"/>
                          <a:ext cx="16" cy="21"/>
                          <a:chOff x="2031" y="1674"/>
                          <a:chExt cx="16" cy="21"/>
                        </a:xfrm>
                      </p:grpSpPr>
                      <p:sp>
                        <p:nvSpPr>
                          <p:cNvPr id="86196" name="Oval 557"/>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6197" name="Oval 558"/>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6193" name="Group 559"/>
                        <p:cNvGrpSpPr>
                          <a:grpSpLocks/>
                        </p:cNvGrpSpPr>
                        <p:nvPr/>
                      </p:nvGrpSpPr>
                      <p:grpSpPr bwMode="auto">
                        <a:xfrm>
                          <a:off x="2034" y="1682"/>
                          <a:ext cx="16" cy="14"/>
                          <a:chOff x="2034" y="1682"/>
                          <a:chExt cx="16" cy="14"/>
                        </a:xfrm>
                      </p:grpSpPr>
                      <p:sp>
                        <p:nvSpPr>
                          <p:cNvPr id="86194" name="Oval 560"/>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6195" name="Oval 561"/>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grpSp>
                <p:grpSp>
                  <p:nvGrpSpPr>
                    <p:cNvPr id="86173" name="Group 562"/>
                    <p:cNvGrpSpPr>
                      <a:grpSpLocks/>
                    </p:cNvGrpSpPr>
                    <p:nvPr/>
                  </p:nvGrpSpPr>
                  <p:grpSpPr bwMode="auto">
                    <a:xfrm>
                      <a:off x="2029" y="1663"/>
                      <a:ext cx="38" cy="43"/>
                      <a:chOff x="2029" y="1663"/>
                      <a:chExt cx="38" cy="43"/>
                    </a:xfrm>
                  </p:grpSpPr>
                  <p:grpSp>
                    <p:nvGrpSpPr>
                      <p:cNvPr id="86174" name="Group 563"/>
                      <p:cNvGrpSpPr>
                        <a:grpSpLocks/>
                      </p:cNvGrpSpPr>
                      <p:nvPr/>
                    </p:nvGrpSpPr>
                    <p:grpSpPr bwMode="auto">
                      <a:xfrm>
                        <a:off x="2043" y="1663"/>
                        <a:ext cx="19" cy="43"/>
                        <a:chOff x="2043" y="1663"/>
                        <a:chExt cx="19" cy="43"/>
                      </a:xfrm>
                    </p:grpSpPr>
                    <p:sp>
                      <p:nvSpPr>
                        <p:cNvPr id="86187" name="Oval 564"/>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6188" name="Oval 565"/>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86175" name="Group 566"/>
                      <p:cNvGrpSpPr>
                        <a:grpSpLocks/>
                      </p:cNvGrpSpPr>
                      <p:nvPr/>
                    </p:nvGrpSpPr>
                    <p:grpSpPr bwMode="auto">
                      <a:xfrm>
                        <a:off x="2029" y="1663"/>
                        <a:ext cx="38" cy="42"/>
                        <a:chOff x="2029" y="1663"/>
                        <a:chExt cx="38" cy="42"/>
                      </a:xfrm>
                    </p:grpSpPr>
                    <p:sp>
                      <p:nvSpPr>
                        <p:cNvPr id="86176" name="Freeform 567"/>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6177" name="Group 568"/>
                        <p:cNvGrpSpPr>
                          <a:grpSpLocks/>
                        </p:cNvGrpSpPr>
                        <p:nvPr/>
                      </p:nvGrpSpPr>
                      <p:grpSpPr bwMode="auto">
                        <a:xfrm>
                          <a:off x="2047" y="1672"/>
                          <a:ext cx="20" cy="26"/>
                          <a:chOff x="2047" y="1672"/>
                          <a:chExt cx="20" cy="26"/>
                        </a:xfrm>
                      </p:grpSpPr>
                      <p:grpSp>
                        <p:nvGrpSpPr>
                          <p:cNvPr id="86178" name="Group 569"/>
                          <p:cNvGrpSpPr>
                            <a:grpSpLocks/>
                          </p:cNvGrpSpPr>
                          <p:nvPr/>
                        </p:nvGrpSpPr>
                        <p:grpSpPr bwMode="auto">
                          <a:xfrm>
                            <a:off x="2047" y="1672"/>
                            <a:ext cx="15" cy="24"/>
                            <a:chOff x="2047" y="1672"/>
                            <a:chExt cx="15" cy="24"/>
                          </a:xfrm>
                        </p:grpSpPr>
                        <p:sp>
                          <p:nvSpPr>
                            <p:cNvPr id="86185" name="Oval 570"/>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6186" name="Oval 571"/>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6179" name="Group 572"/>
                          <p:cNvGrpSpPr>
                            <a:grpSpLocks/>
                          </p:cNvGrpSpPr>
                          <p:nvPr/>
                        </p:nvGrpSpPr>
                        <p:grpSpPr bwMode="auto">
                          <a:xfrm>
                            <a:off x="2047" y="1674"/>
                            <a:ext cx="15" cy="21"/>
                            <a:chOff x="2047" y="1674"/>
                            <a:chExt cx="15" cy="21"/>
                          </a:xfrm>
                        </p:grpSpPr>
                        <p:sp>
                          <p:nvSpPr>
                            <p:cNvPr id="86183" name="Oval 573"/>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6184" name="Oval 574"/>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6180" name="Group 575"/>
                          <p:cNvGrpSpPr>
                            <a:grpSpLocks/>
                          </p:cNvGrpSpPr>
                          <p:nvPr/>
                        </p:nvGrpSpPr>
                        <p:grpSpPr bwMode="auto">
                          <a:xfrm>
                            <a:off x="2050" y="1684"/>
                            <a:ext cx="17" cy="14"/>
                            <a:chOff x="2050" y="1684"/>
                            <a:chExt cx="17" cy="14"/>
                          </a:xfrm>
                        </p:grpSpPr>
                        <p:sp>
                          <p:nvSpPr>
                            <p:cNvPr id="86181" name="Oval 576"/>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6182" name="Oval 577"/>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6139" name="Group 578"/>
                  <p:cNvGrpSpPr>
                    <a:grpSpLocks/>
                  </p:cNvGrpSpPr>
                  <p:nvPr/>
                </p:nvGrpSpPr>
                <p:grpSpPr bwMode="auto">
                  <a:xfrm>
                    <a:off x="1984" y="1663"/>
                    <a:ext cx="55" cy="47"/>
                    <a:chOff x="1984" y="1663"/>
                    <a:chExt cx="55" cy="47"/>
                  </a:xfrm>
                </p:grpSpPr>
                <p:grpSp>
                  <p:nvGrpSpPr>
                    <p:cNvPr id="86140" name="Group 579"/>
                    <p:cNvGrpSpPr>
                      <a:grpSpLocks/>
                    </p:cNvGrpSpPr>
                    <p:nvPr/>
                  </p:nvGrpSpPr>
                  <p:grpSpPr bwMode="auto">
                    <a:xfrm>
                      <a:off x="2015" y="1663"/>
                      <a:ext cx="21" cy="47"/>
                      <a:chOff x="2015" y="1663"/>
                      <a:chExt cx="21" cy="47"/>
                    </a:xfrm>
                  </p:grpSpPr>
                  <p:sp>
                    <p:nvSpPr>
                      <p:cNvPr id="86170" name="Oval 580"/>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6171" name="Oval 581"/>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86141" name="Group 582"/>
                    <p:cNvGrpSpPr>
                      <a:grpSpLocks/>
                    </p:cNvGrpSpPr>
                    <p:nvPr/>
                  </p:nvGrpSpPr>
                  <p:grpSpPr bwMode="auto">
                    <a:xfrm>
                      <a:off x="1984" y="1663"/>
                      <a:ext cx="55" cy="46"/>
                      <a:chOff x="1984" y="1663"/>
                      <a:chExt cx="55" cy="46"/>
                    </a:xfrm>
                  </p:grpSpPr>
                  <p:grpSp>
                    <p:nvGrpSpPr>
                      <p:cNvPr id="86142" name="Group 583"/>
                      <p:cNvGrpSpPr>
                        <a:grpSpLocks/>
                      </p:cNvGrpSpPr>
                      <p:nvPr/>
                    </p:nvGrpSpPr>
                    <p:grpSpPr bwMode="auto">
                      <a:xfrm>
                        <a:off x="1984" y="1663"/>
                        <a:ext cx="38" cy="46"/>
                        <a:chOff x="1984" y="1663"/>
                        <a:chExt cx="38" cy="46"/>
                      </a:xfrm>
                    </p:grpSpPr>
                    <p:grpSp>
                      <p:nvGrpSpPr>
                        <p:cNvPr id="86155" name="Group 584"/>
                        <p:cNvGrpSpPr>
                          <a:grpSpLocks/>
                        </p:cNvGrpSpPr>
                        <p:nvPr/>
                      </p:nvGrpSpPr>
                      <p:grpSpPr bwMode="auto">
                        <a:xfrm>
                          <a:off x="1984" y="1663"/>
                          <a:ext cx="35" cy="46"/>
                          <a:chOff x="1984" y="1663"/>
                          <a:chExt cx="35" cy="46"/>
                        </a:xfrm>
                      </p:grpSpPr>
                      <p:sp>
                        <p:nvSpPr>
                          <p:cNvPr id="86166" name="Freeform 585"/>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6167" name="Group 586"/>
                          <p:cNvGrpSpPr>
                            <a:grpSpLocks/>
                          </p:cNvGrpSpPr>
                          <p:nvPr/>
                        </p:nvGrpSpPr>
                        <p:grpSpPr bwMode="auto">
                          <a:xfrm>
                            <a:off x="1998" y="1663"/>
                            <a:ext cx="21" cy="46"/>
                            <a:chOff x="1998" y="1663"/>
                            <a:chExt cx="21" cy="46"/>
                          </a:xfrm>
                        </p:grpSpPr>
                        <p:sp>
                          <p:nvSpPr>
                            <p:cNvPr id="86168" name="Oval 587"/>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6169" name="Oval 588"/>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6156" name="Group 589"/>
                        <p:cNvGrpSpPr>
                          <a:grpSpLocks/>
                        </p:cNvGrpSpPr>
                        <p:nvPr/>
                      </p:nvGrpSpPr>
                      <p:grpSpPr bwMode="auto">
                        <a:xfrm>
                          <a:off x="2004" y="1674"/>
                          <a:ext cx="18" cy="25"/>
                          <a:chOff x="2004" y="1674"/>
                          <a:chExt cx="18" cy="25"/>
                        </a:xfrm>
                      </p:grpSpPr>
                      <p:grpSp>
                        <p:nvGrpSpPr>
                          <p:cNvPr id="86157" name="Group 590"/>
                          <p:cNvGrpSpPr>
                            <a:grpSpLocks/>
                          </p:cNvGrpSpPr>
                          <p:nvPr/>
                        </p:nvGrpSpPr>
                        <p:grpSpPr bwMode="auto">
                          <a:xfrm>
                            <a:off x="2004" y="1674"/>
                            <a:ext cx="15" cy="24"/>
                            <a:chOff x="2004" y="1674"/>
                            <a:chExt cx="15" cy="24"/>
                          </a:xfrm>
                        </p:grpSpPr>
                        <p:sp>
                          <p:nvSpPr>
                            <p:cNvPr id="86164" name="Oval 591"/>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6165" name="Oval 592"/>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6158" name="Group 593"/>
                          <p:cNvGrpSpPr>
                            <a:grpSpLocks/>
                          </p:cNvGrpSpPr>
                          <p:nvPr/>
                        </p:nvGrpSpPr>
                        <p:grpSpPr bwMode="auto">
                          <a:xfrm>
                            <a:off x="2004" y="1675"/>
                            <a:ext cx="15" cy="21"/>
                            <a:chOff x="2004" y="1675"/>
                            <a:chExt cx="15" cy="21"/>
                          </a:xfrm>
                        </p:grpSpPr>
                        <p:sp>
                          <p:nvSpPr>
                            <p:cNvPr id="86162" name="Oval 594"/>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6163" name="Oval 595"/>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6159" name="Group 596"/>
                          <p:cNvGrpSpPr>
                            <a:grpSpLocks/>
                          </p:cNvGrpSpPr>
                          <p:nvPr/>
                        </p:nvGrpSpPr>
                        <p:grpSpPr bwMode="auto">
                          <a:xfrm>
                            <a:off x="2006" y="1685"/>
                            <a:ext cx="16" cy="14"/>
                            <a:chOff x="2006" y="1685"/>
                            <a:chExt cx="16" cy="14"/>
                          </a:xfrm>
                        </p:grpSpPr>
                        <p:sp>
                          <p:nvSpPr>
                            <p:cNvPr id="86160" name="Oval 597"/>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6161" name="Oval 598"/>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86143" name="Group 599"/>
                      <p:cNvGrpSpPr>
                        <a:grpSpLocks/>
                      </p:cNvGrpSpPr>
                      <p:nvPr/>
                    </p:nvGrpSpPr>
                    <p:grpSpPr bwMode="auto">
                      <a:xfrm>
                        <a:off x="2002" y="1663"/>
                        <a:ext cx="37" cy="46"/>
                        <a:chOff x="2002" y="1663"/>
                        <a:chExt cx="37" cy="46"/>
                      </a:xfrm>
                    </p:grpSpPr>
                    <p:sp>
                      <p:nvSpPr>
                        <p:cNvPr id="86144" name="Freeform 600"/>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6145" name="Group 601"/>
                        <p:cNvGrpSpPr>
                          <a:grpSpLocks/>
                        </p:cNvGrpSpPr>
                        <p:nvPr/>
                      </p:nvGrpSpPr>
                      <p:grpSpPr bwMode="auto">
                        <a:xfrm>
                          <a:off x="2020" y="1674"/>
                          <a:ext cx="19" cy="26"/>
                          <a:chOff x="2020" y="1674"/>
                          <a:chExt cx="19" cy="26"/>
                        </a:xfrm>
                      </p:grpSpPr>
                      <p:grpSp>
                        <p:nvGrpSpPr>
                          <p:cNvPr id="86146" name="Group 602"/>
                          <p:cNvGrpSpPr>
                            <a:grpSpLocks/>
                          </p:cNvGrpSpPr>
                          <p:nvPr/>
                        </p:nvGrpSpPr>
                        <p:grpSpPr bwMode="auto">
                          <a:xfrm>
                            <a:off x="2020" y="1674"/>
                            <a:ext cx="16" cy="25"/>
                            <a:chOff x="2020" y="1674"/>
                            <a:chExt cx="16" cy="25"/>
                          </a:xfrm>
                        </p:grpSpPr>
                        <p:sp>
                          <p:nvSpPr>
                            <p:cNvPr id="86153" name="Oval 603"/>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6154" name="Oval 604"/>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6147" name="Group 605"/>
                          <p:cNvGrpSpPr>
                            <a:grpSpLocks/>
                          </p:cNvGrpSpPr>
                          <p:nvPr/>
                        </p:nvGrpSpPr>
                        <p:grpSpPr bwMode="auto">
                          <a:xfrm>
                            <a:off x="2020" y="1675"/>
                            <a:ext cx="16" cy="23"/>
                            <a:chOff x="2020" y="1675"/>
                            <a:chExt cx="16" cy="23"/>
                          </a:xfrm>
                        </p:grpSpPr>
                        <p:sp>
                          <p:nvSpPr>
                            <p:cNvPr id="86151" name="Oval 606"/>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6152" name="Oval 607"/>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6148" name="Group 608"/>
                          <p:cNvGrpSpPr>
                            <a:grpSpLocks/>
                          </p:cNvGrpSpPr>
                          <p:nvPr/>
                        </p:nvGrpSpPr>
                        <p:grpSpPr bwMode="auto">
                          <a:xfrm>
                            <a:off x="2023" y="1686"/>
                            <a:ext cx="16" cy="14"/>
                            <a:chOff x="2023" y="1686"/>
                            <a:chExt cx="16" cy="14"/>
                          </a:xfrm>
                        </p:grpSpPr>
                        <p:sp>
                          <p:nvSpPr>
                            <p:cNvPr id="86149" name="Oval 609"/>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6150" name="Oval 610"/>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86108" name="Group 611"/>
                <p:cNvGrpSpPr>
                  <a:grpSpLocks/>
                </p:cNvGrpSpPr>
                <p:nvPr/>
              </p:nvGrpSpPr>
              <p:grpSpPr bwMode="auto">
                <a:xfrm>
                  <a:off x="1981" y="1660"/>
                  <a:ext cx="126" cy="42"/>
                  <a:chOff x="1981" y="1660"/>
                  <a:chExt cx="126" cy="42"/>
                </a:xfrm>
              </p:grpSpPr>
              <p:grpSp>
                <p:nvGrpSpPr>
                  <p:cNvPr id="86132" name="Group 612"/>
                  <p:cNvGrpSpPr>
                    <a:grpSpLocks/>
                  </p:cNvGrpSpPr>
                  <p:nvPr/>
                </p:nvGrpSpPr>
                <p:grpSpPr bwMode="auto">
                  <a:xfrm>
                    <a:off x="2086" y="1663"/>
                    <a:ext cx="21" cy="39"/>
                    <a:chOff x="2086" y="1663"/>
                    <a:chExt cx="21" cy="39"/>
                  </a:xfrm>
                </p:grpSpPr>
                <p:sp>
                  <p:nvSpPr>
                    <p:cNvPr id="86136" name="Freeform 613"/>
                    <p:cNvSpPr>
                      <a:spLocks/>
                    </p:cNvSpPr>
                    <p:nvPr/>
                  </p:nvSpPr>
                  <p:spPr bwMode="auto">
                    <a:xfrm>
                      <a:off x="2086" y="1663"/>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86137" name="Freeform 614"/>
                    <p:cNvSpPr>
                      <a:spLocks/>
                    </p:cNvSpPr>
                    <p:nvPr/>
                  </p:nvSpPr>
                  <p:spPr bwMode="auto">
                    <a:xfrm>
                      <a:off x="2086" y="1663"/>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grpSp>
              <p:grpSp>
                <p:nvGrpSpPr>
                  <p:cNvPr id="86133" name="Group 615"/>
                  <p:cNvGrpSpPr>
                    <a:grpSpLocks/>
                  </p:cNvGrpSpPr>
                  <p:nvPr/>
                </p:nvGrpSpPr>
                <p:grpSpPr bwMode="auto">
                  <a:xfrm>
                    <a:off x="1981" y="1660"/>
                    <a:ext cx="21" cy="33"/>
                    <a:chOff x="1981" y="1660"/>
                    <a:chExt cx="21" cy="33"/>
                  </a:xfrm>
                </p:grpSpPr>
                <p:sp>
                  <p:nvSpPr>
                    <p:cNvPr id="86134" name="Freeform 616"/>
                    <p:cNvSpPr>
                      <a:spLocks/>
                    </p:cNvSpPr>
                    <p:nvPr/>
                  </p:nvSpPr>
                  <p:spPr bwMode="auto">
                    <a:xfrm>
                      <a:off x="1981" y="1660"/>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86135" name="Freeform 617"/>
                    <p:cNvSpPr>
                      <a:spLocks/>
                    </p:cNvSpPr>
                    <p:nvPr/>
                  </p:nvSpPr>
                  <p:spPr bwMode="auto">
                    <a:xfrm>
                      <a:off x="1981" y="1660"/>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grpSp>
            </p:grpSp>
            <p:grpSp>
              <p:nvGrpSpPr>
                <p:cNvPr id="86109" name="Group 618"/>
                <p:cNvGrpSpPr>
                  <a:grpSpLocks/>
                </p:cNvGrpSpPr>
                <p:nvPr/>
              </p:nvGrpSpPr>
              <p:grpSpPr bwMode="auto">
                <a:xfrm>
                  <a:off x="1991" y="1660"/>
                  <a:ext cx="116" cy="29"/>
                  <a:chOff x="1991" y="1660"/>
                  <a:chExt cx="116" cy="29"/>
                </a:xfrm>
              </p:grpSpPr>
              <p:grpSp>
                <p:nvGrpSpPr>
                  <p:cNvPr id="86110" name="Group 619"/>
                  <p:cNvGrpSpPr>
                    <a:grpSpLocks/>
                  </p:cNvGrpSpPr>
                  <p:nvPr/>
                </p:nvGrpSpPr>
                <p:grpSpPr bwMode="auto">
                  <a:xfrm>
                    <a:off x="1991" y="1660"/>
                    <a:ext cx="99" cy="25"/>
                    <a:chOff x="1991" y="1660"/>
                    <a:chExt cx="99" cy="25"/>
                  </a:xfrm>
                </p:grpSpPr>
                <p:sp>
                  <p:nvSpPr>
                    <p:cNvPr id="86130" name="Freeform 620"/>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86131" name="Freeform 621"/>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grpSp>
              <p:grpSp>
                <p:nvGrpSpPr>
                  <p:cNvPr id="86111" name="Group 622"/>
                  <p:cNvGrpSpPr>
                    <a:grpSpLocks/>
                  </p:cNvGrpSpPr>
                  <p:nvPr/>
                </p:nvGrpSpPr>
                <p:grpSpPr bwMode="auto">
                  <a:xfrm>
                    <a:off x="1991" y="1661"/>
                    <a:ext cx="116" cy="28"/>
                    <a:chOff x="1991" y="1661"/>
                    <a:chExt cx="116" cy="28"/>
                  </a:xfrm>
                </p:grpSpPr>
                <p:grpSp>
                  <p:nvGrpSpPr>
                    <p:cNvPr id="86112" name="Group 623"/>
                    <p:cNvGrpSpPr>
                      <a:grpSpLocks/>
                    </p:cNvGrpSpPr>
                    <p:nvPr/>
                  </p:nvGrpSpPr>
                  <p:grpSpPr bwMode="auto">
                    <a:xfrm>
                      <a:off x="2012" y="1661"/>
                      <a:ext cx="17" cy="14"/>
                      <a:chOff x="2012" y="1661"/>
                      <a:chExt cx="17" cy="14"/>
                    </a:xfrm>
                  </p:grpSpPr>
                  <p:sp>
                    <p:nvSpPr>
                      <p:cNvPr id="86128" name="Freeform 624"/>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86129" name="Freeform 625"/>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grpSp>
                <p:grpSp>
                  <p:nvGrpSpPr>
                    <p:cNvPr id="86113" name="Group 626"/>
                    <p:cNvGrpSpPr>
                      <a:grpSpLocks/>
                    </p:cNvGrpSpPr>
                    <p:nvPr/>
                  </p:nvGrpSpPr>
                  <p:grpSpPr bwMode="auto">
                    <a:xfrm>
                      <a:off x="1991" y="1671"/>
                      <a:ext cx="17" cy="15"/>
                      <a:chOff x="1991" y="1671"/>
                      <a:chExt cx="17" cy="15"/>
                    </a:xfrm>
                  </p:grpSpPr>
                  <p:sp>
                    <p:nvSpPr>
                      <p:cNvPr id="86126" name="Freeform 627"/>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86127" name="Freeform 628"/>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grpSp>
                <p:grpSp>
                  <p:nvGrpSpPr>
                    <p:cNvPr id="86114" name="Group 629"/>
                    <p:cNvGrpSpPr>
                      <a:grpSpLocks/>
                    </p:cNvGrpSpPr>
                    <p:nvPr/>
                  </p:nvGrpSpPr>
                  <p:grpSpPr bwMode="auto">
                    <a:xfrm>
                      <a:off x="2012" y="1671"/>
                      <a:ext cx="57" cy="15"/>
                      <a:chOff x="2012" y="1671"/>
                      <a:chExt cx="57" cy="15"/>
                    </a:xfrm>
                  </p:grpSpPr>
                  <p:sp>
                    <p:nvSpPr>
                      <p:cNvPr id="86124" name="Freeform 630"/>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6125" name="Freeform 631"/>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86115" name="Group 632"/>
                    <p:cNvGrpSpPr>
                      <a:grpSpLocks/>
                    </p:cNvGrpSpPr>
                    <p:nvPr/>
                  </p:nvGrpSpPr>
                  <p:grpSpPr bwMode="auto">
                    <a:xfrm>
                      <a:off x="2076" y="1663"/>
                      <a:ext cx="17" cy="14"/>
                      <a:chOff x="2076" y="1663"/>
                      <a:chExt cx="17" cy="14"/>
                    </a:xfrm>
                  </p:grpSpPr>
                  <p:sp>
                    <p:nvSpPr>
                      <p:cNvPr id="86122" name="Freeform 633"/>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86123" name="Freeform 634"/>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6116" name="Group 635"/>
                    <p:cNvGrpSpPr>
                      <a:grpSpLocks/>
                    </p:cNvGrpSpPr>
                    <p:nvPr/>
                  </p:nvGrpSpPr>
                  <p:grpSpPr bwMode="auto">
                    <a:xfrm>
                      <a:off x="2076" y="1674"/>
                      <a:ext cx="17" cy="14"/>
                      <a:chOff x="2076" y="1674"/>
                      <a:chExt cx="17" cy="14"/>
                    </a:xfrm>
                  </p:grpSpPr>
                  <p:sp>
                    <p:nvSpPr>
                      <p:cNvPr id="86120" name="Freeform 636"/>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86121" name="Freeform 637"/>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grpSp>
                <p:grpSp>
                  <p:nvGrpSpPr>
                    <p:cNvPr id="86117" name="Group 638"/>
                    <p:cNvGrpSpPr>
                      <a:grpSpLocks/>
                    </p:cNvGrpSpPr>
                    <p:nvPr/>
                  </p:nvGrpSpPr>
                  <p:grpSpPr bwMode="auto">
                    <a:xfrm>
                      <a:off x="2090" y="1674"/>
                      <a:ext cx="17" cy="15"/>
                      <a:chOff x="2090" y="1674"/>
                      <a:chExt cx="17" cy="15"/>
                    </a:xfrm>
                  </p:grpSpPr>
                  <p:sp>
                    <p:nvSpPr>
                      <p:cNvPr id="86118" name="Freeform 639"/>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86119" name="Freeform 640"/>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grpSp>
            </p:grpSp>
          </p:grpSp>
          <p:grpSp>
            <p:nvGrpSpPr>
              <p:cNvPr id="86073" name="Group 641"/>
              <p:cNvGrpSpPr>
                <a:grpSpLocks/>
              </p:cNvGrpSpPr>
              <p:nvPr/>
            </p:nvGrpSpPr>
            <p:grpSpPr bwMode="auto">
              <a:xfrm>
                <a:off x="2027" y="1644"/>
                <a:ext cx="33" cy="21"/>
                <a:chOff x="2027" y="1644"/>
                <a:chExt cx="33" cy="21"/>
              </a:xfrm>
            </p:grpSpPr>
            <p:grpSp>
              <p:nvGrpSpPr>
                <p:cNvPr id="86074" name="Group 642"/>
                <p:cNvGrpSpPr>
                  <a:grpSpLocks/>
                </p:cNvGrpSpPr>
                <p:nvPr/>
              </p:nvGrpSpPr>
              <p:grpSpPr bwMode="auto">
                <a:xfrm>
                  <a:off x="2027" y="1650"/>
                  <a:ext cx="28" cy="14"/>
                  <a:chOff x="2027" y="1650"/>
                  <a:chExt cx="28" cy="14"/>
                </a:xfrm>
              </p:grpSpPr>
              <p:sp>
                <p:nvSpPr>
                  <p:cNvPr id="86095" name="Freeform 643"/>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close/>
                      </a:path>
                    </a:pathLst>
                  </a:custGeom>
                  <a:solidFill>
                    <a:srgbClr val="808000"/>
                  </a:solidFill>
                  <a:ln w="9525">
                    <a:noFill/>
                    <a:round/>
                    <a:headEnd/>
                    <a:tailEnd/>
                  </a:ln>
                </p:spPr>
                <p:txBody>
                  <a:bodyPr/>
                  <a:lstStyle/>
                  <a:p>
                    <a:endParaRPr lang="en-US"/>
                  </a:p>
                </p:txBody>
              </p:sp>
              <p:sp>
                <p:nvSpPr>
                  <p:cNvPr id="86096" name="Freeform 644"/>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path>
                    </a:pathLst>
                  </a:custGeom>
                  <a:noFill/>
                  <a:ln w="12700" cap="rnd">
                    <a:solidFill>
                      <a:srgbClr val="000000"/>
                    </a:solidFill>
                    <a:round/>
                    <a:headEnd/>
                    <a:tailEnd/>
                  </a:ln>
                </p:spPr>
                <p:txBody>
                  <a:bodyPr/>
                  <a:lstStyle/>
                  <a:p>
                    <a:endParaRPr lang="en-US"/>
                  </a:p>
                </p:txBody>
              </p:sp>
            </p:grpSp>
            <p:grpSp>
              <p:nvGrpSpPr>
                <p:cNvPr id="86075" name="Group 645"/>
                <p:cNvGrpSpPr>
                  <a:grpSpLocks/>
                </p:cNvGrpSpPr>
                <p:nvPr/>
              </p:nvGrpSpPr>
              <p:grpSpPr bwMode="auto">
                <a:xfrm>
                  <a:off x="2029" y="1650"/>
                  <a:ext cx="31" cy="15"/>
                  <a:chOff x="2029" y="1650"/>
                  <a:chExt cx="31" cy="15"/>
                </a:xfrm>
              </p:grpSpPr>
              <p:grpSp>
                <p:nvGrpSpPr>
                  <p:cNvPr id="86087" name="Group 646"/>
                  <p:cNvGrpSpPr>
                    <a:grpSpLocks/>
                  </p:cNvGrpSpPr>
                  <p:nvPr/>
                </p:nvGrpSpPr>
                <p:grpSpPr bwMode="auto">
                  <a:xfrm>
                    <a:off x="2029" y="1651"/>
                    <a:ext cx="31" cy="14"/>
                    <a:chOff x="2029" y="1651"/>
                    <a:chExt cx="31" cy="14"/>
                  </a:xfrm>
                </p:grpSpPr>
                <p:sp>
                  <p:nvSpPr>
                    <p:cNvPr id="86091" name="Freeform 647"/>
                    <p:cNvSpPr>
                      <a:spLocks/>
                    </p:cNvSpPr>
                    <p:nvPr/>
                  </p:nvSpPr>
                  <p:spPr bwMode="auto">
                    <a:xfrm>
                      <a:off x="2043" y="1651"/>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86092" name="Freeform 648"/>
                    <p:cNvSpPr>
                      <a:spLocks/>
                    </p:cNvSpPr>
                    <p:nvPr/>
                  </p:nvSpPr>
                  <p:spPr bwMode="auto">
                    <a:xfrm>
                      <a:off x="2039" y="1651"/>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86093" name="Freeform 649"/>
                    <p:cNvSpPr>
                      <a:spLocks/>
                    </p:cNvSpPr>
                    <p:nvPr/>
                  </p:nvSpPr>
                  <p:spPr bwMode="auto">
                    <a:xfrm>
                      <a:off x="2029" y="1651"/>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86094" name="Freeform 650"/>
                    <p:cNvSpPr>
                      <a:spLocks/>
                    </p:cNvSpPr>
                    <p:nvPr/>
                  </p:nvSpPr>
                  <p:spPr bwMode="auto">
                    <a:xfrm>
                      <a:off x="2034" y="1651"/>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grpSp>
              <p:sp>
                <p:nvSpPr>
                  <p:cNvPr id="86088" name="Line 651"/>
                  <p:cNvSpPr>
                    <a:spLocks noChangeShapeType="1"/>
                  </p:cNvSpPr>
                  <p:nvPr/>
                </p:nvSpPr>
                <p:spPr bwMode="auto">
                  <a:xfrm>
                    <a:off x="2029" y="1650"/>
                    <a:ext cx="26" cy="1"/>
                  </a:xfrm>
                  <a:prstGeom prst="line">
                    <a:avLst/>
                  </a:prstGeom>
                  <a:noFill/>
                  <a:ln w="12700" cap="rnd">
                    <a:solidFill>
                      <a:srgbClr val="000040"/>
                    </a:solidFill>
                    <a:round/>
                    <a:headEnd/>
                    <a:tailEnd/>
                  </a:ln>
                </p:spPr>
                <p:txBody>
                  <a:bodyPr/>
                  <a:lstStyle/>
                  <a:p>
                    <a:endParaRPr lang="en-US"/>
                  </a:p>
                </p:txBody>
              </p:sp>
              <p:sp>
                <p:nvSpPr>
                  <p:cNvPr id="86089" name="Line 652"/>
                  <p:cNvSpPr>
                    <a:spLocks noChangeShapeType="1"/>
                  </p:cNvSpPr>
                  <p:nvPr/>
                </p:nvSpPr>
                <p:spPr bwMode="auto">
                  <a:xfrm>
                    <a:off x="2029" y="1660"/>
                    <a:ext cx="10" cy="1"/>
                  </a:xfrm>
                  <a:prstGeom prst="line">
                    <a:avLst/>
                  </a:prstGeom>
                  <a:noFill/>
                  <a:ln w="12700" cap="rnd">
                    <a:solidFill>
                      <a:srgbClr val="000040"/>
                    </a:solidFill>
                    <a:round/>
                    <a:headEnd/>
                    <a:tailEnd/>
                  </a:ln>
                </p:spPr>
                <p:txBody>
                  <a:bodyPr/>
                  <a:lstStyle/>
                  <a:p>
                    <a:endParaRPr lang="en-US"/>
                  </a:p>
                </p:txBody>
              </p:sp>
              <p:sp>
                <p:nvSpPr>
                  <p:cNvPr id="86090" name="Line 653"/>
                  <p:cNvSpPr>
                    <a:spLocks noChangeShapeType="1"/>
                  </p:cNvSpPr>
                  <p:nvPr/>
                </p:nvSpPr>
                <p:spPr bwMode="auto">
                  <a:xfrm>
                    <a:off x="2041" y="1660"/>
                    <a:ext cx="14" cy="1"/>
                  </a:xfrm>
                  <a:prstGeom prst="line">
                    <a:avLst/>
                  </a:prstGeom>
                  <a:noFill/>
                  <a:ln w="12700" cap="rnd">
                    <a:solidFill>
                      <a:srgbClr val="000040"/>
                    </a:solidFill>
                    <a:round/>
                    <a:headEnd/>
                    <a:tailEnd/>
                  </a:ln>
                </p:spPr>
                <p:txBody>
                  <a:bodyPr/>
                  <a:lstStyle/>
                  <a:p>
                    <a:endParaRPr lang="en-US"/>
                  </a:p>
                </p:txBody>
              </p:sp>
            </p:grpSp>
            <p:grpSp>
              <p:nvGrpSpPr>
                <p:cNvPr id="86076" name="Group 654"/>
                <p:cNvGrpSpPr>
                  <a:grpSpLocks/>
                </p:cNvGrpSpPr>
                <p:nvPr/>
              </p:nvGrpSpPr>
              <p:grpSpPr bwMode="auto">
                <a:xfrm>
                  <a:off x="2031" y="1644"/>
                  <a:ext cx="23" cy="9"/>
                  <a:chOff x="2031" y="1644"/>
                  <a:chExt cx="23" cy="9"/>
                </a:xfrm>
              </p:grpSpPr>
              <p:grpSp>
                <p:nvGrpSpPr>
                  <p:cNvPr id="86077" name="Group 655"/>
                  <p:cNvGrpSpPr>
                    <a:grpSpLocks/>
                  </p:cNvGrpSpPr>
                  <p:nvPr/>
                </p:nvGrpSpPr>
                <p:grpSpPr bwMode="auto">
                  <a:xfrm>
                    <a:off x="2031" y="1644"/>
                    <a:ext cx="8" cy="9"/>
                    <a:chOff x="2031" y="1644"/>
                    <a:chExt cx="8" cy="9"/>
                  </a:xfrm>
                </p:grpSpPr>
                <p:grpSp>
                  <p:nvGrpSpPr>
                    <p:cNvPr id="86083" name="Group 656"/>
                    <p:cNvGrpSpPr>
                      <a:grpSpLocks/>
                    </p:cNvGrpSpPr>
                    <p:nvPr/>
                  </p:nvGrpSpPr>
                  <p:grpSpPr bwMode="auto">
                    <a:xfrm>
                      <a:off x="2031" y="1644"/>
                      <a:ext cx="8" cy="9"/>
                      <a:chOff x="2031" y="1644"/>
                      <a:chExt cx="8" cy="9"/>
                    </a:xfrm>
                  </p:grpSpPr>
                  <p:sp>
                    <p:nvSpPr>
                      <p:cNvPr id="86085" name="Oval 657"/>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6086" name="Oval 658"/>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86084" name="Oval 659"/>
                    <p:cNvSpPr>
                      <a:spLocks noChangeArrowheads="1"/>
                    </p:cNvSpPr>
                    <p:nvPr/>
                  </p:nvSpPr>
                  <p:spPr bwMode="auto">
                    <a:xfrm>
                      <a:off x="2031" y="1644"/>
                      <a:ext cx="8" cy="9"/>
                    </a:xfrm>
                    <a:prstGeom prst="ellipse">
                      <a:avLst/>
                    </a:prstGeom>
                    <a:noFill/>
                    <a:ln w="12700" cap="rnd">
                      <a:solidFill>
                        <a:srgbClr val="202020"/>
                      </a:solidFill>
                      <a:round/>
                      <a:headEnd/>
                      <a:tailEnd/>
                    </a:ln>
                  </p:spPr>
                  <p:txBody>
                    <a:bodyPr/>
                    <a:lstStyle/>
                    <a:p>
                      <a:endParaRPr lang="en-US"/>
                    </a:p>
                  </p:txBody>
                </p:sp>
              </p:grpSp>
              <p:grpSp>
                <p:nvGrpSpPr>
                  <p:cNvPr id="86078" name="Group 660"/>
                  <p:cNvGrpSpPr>
                    <a:grpSpLocks/>
                  </p:cNvGrpSpPr>
                  <p:nvPr/>
                </p:nvGrpSpPr>
                <p:grpSpPr bwMode="auto">
                  <a:xfrm>
                    <a:off x="2046" y="1644"/>
                    <a:ext cx="8" cy="9"/>
                    <a:chOff x="2046" y="1644"/>
                    <a:chExt cx="8" cy="9"/>
                  </a:xfrm>
                </p:grpSpPr>
                <p:grpSp>
                  <p:nvGrpSpPr>
                    <p:cNvPr id="86079" name="Group 661"/>
                    <p:cNvGrpSpPr>
                      <a:grpSpLocks/>
                    </p:cNvGrpSpPr>
                    <p:nvPr/>
                  </p:nvGrpSpPr>
                  <p:grpSpPr bwMode="auto">
                    <a:xfrm>
                      <a:off x="2046" y="1644"/>
                      <a:ext cx="8" cy="9"/>
                      <a:chOff x="2046" y="1644"/>
                      <a:chExt cx="8" cy="9"/>
                    </a:xfrm>
                  </p:grpSpPr>
                  <p:sp>
                    <p:nvSpPr>
                      <p:cNvPr id="86081" name="Oval 662"/>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6082" name="Oval 663"/>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86080" name="Oval 664"/>
                    <p:cNvSpPr>
                      <a:spLocks noChangeArrowheads="1"/>
                    </p:cNvSpPr>
                    <p:nvPr/>
                  </p:nvSpPr>
                  <p:spPr bwMode="auto">
                    <a:xfrm>
                      <a:off x="2046" y="1644"/>
                      <a:ext cx="8" cy="9"/>
                    </a:xfrm>
                    <a:prstGeom prst="ellipse">
                      <a:avLst/>
                    </a:prstGeom>
                    <a:noFill/>
                    <a:ln w="12700" cap="rnd">
                      <a:solidFill>
                        <a:srgbClr val="202020"/>
                      </a:solidFill>
                      <a:round/>
                      <a:headEnd/>
                      <a:tailEnd/>
                    </a:ln>
                  </p:spPr>
                  <p:txBody>
                    <a:bodyPr/>
                    <a:lstStyle/>
                    <a:p>
                      <a:endParaRPr lang="en-US"/>
                    </a:p>
                  </p:txBody>
                </p:sp>
              </p:grpSp>
            </p:grpSp>
          </p:grpSp>
        </p:grpSp>
        <p:grpSp>
          <p:nvGrpSpPr>
            <p:cNvPr id="74767" name="Group 665"/>
            <p:cNvGrpSpPr>
              <a:grpSpLocks/>
            </p:cNvGrpSpPr>
            <p:nvPr/>
          </p:nvGrpSpPr>
          <p:grpSpPr bwMode="auto">
            <a:xfrm>
              <a:off x="1796" y="1402"/>
              <a:ext cx="640" cy="157"/>
              <a:chOff x="1796" y="1314"/>
              <a:chExt cx="640" cy="157"/>
            </a:xfrm>
          </p:grpSpPr>
          <p:grpSp>
            <p:nvGrpSpPr>
              <p:cNvPr id="85885" name="Group 666"/>
              <p:cNvGrpSpPr>
                <a:grpSpLocks/>
              </p:cNvGrpSpPr>
              <p:nvPr/>
            </p:nvGrpSpPr>
            <p:grpSpPr bwMode="auto">
              <a:xfrm>
                <a:off x="1814" y="1314"/>
                <a:ext cx="622" cy="127"/>
                <a:chOff x="1814" y="1314"/>
                <a:chExt cx="622" cy="127"/>
              </a:xfrm>
            </p:grpSpPr>
            <p:sp>
              <p:nvSpPr>
                <p:cNvPr id="85933" name="Freeform 667"/>
                <p:cNvSpPr>
                  <a:spLocks/>
                </p:cNvSpPr>
                <p:nvPr/>
              </p:nvSpPr>
              <p:spPr bwMode="auto">
                <a:xfrm>
                  <a:off x="1814" y="1314"/>
                  <a:ext cx="622" cy="127"/>
                </a:xfrm>
                <a:custGeom>
                  <a:avLst/>
                  <a:gdLst>
                    <a:gd name="T0" fmla="*/ 31 w 622"/>
                    <a:gd name="T1" fmla="*/ 0 h 127"/>
                    <a:gd name="T2" fmla="*/ 115 w 622"/>
                    <a:gd name="T3" fmla="*/ 74 h 127"/>
                    <a:gd name="T4" fmla="*/ 121 w 622"/>
                    <a:gd name="T5" fmla="*/ 78 h 127"/>
                    <a:gd name="T6" fmla="*/ 383 w 622"/>
                    <a:gd name="T7" fmla="*/ 78 h 127"/>
                    <a:gd name="T8" fmla="*/ 564 w 622"/>
                    <a:gd name="T9" fmla="*/ 74 h 127"/>
                    <a:gd name="T10" fmla="*/ 572 w 622"/>
                    <a:gd name="T11" fmla="*/ 75 h 127"/>
                    <a:gd name="T12" fmla="*/ 580 w 622"/>
                    <a:gd name="T13" fmla="*/ 78 h 127"/>
                    <a:gd name="T14" fmla="*/ 586 w 622"/>
                    <a:gd name="T15" fmla="*/ 81 h 127"/>
                    <a:gd name="T16" fmla="*/ 593 w 622"/>
                    <a:gd name="T17" fmla="*/ 84 h 127"/>
                    <a:gd name="T18" fmla="*/ 599 w 622"/>
                    <a:gd name="T19" fmla="*/ 88 h 127"/>
                    <a:gd name="T20" fmla="*/ 604 w 622"/>
                    <a:gd name="T21" fmla="*/ 92 h 127"/>
                    <a:gd name="T22" fmla="*/ 610 w 622"/>
                    <a:gd name="T23" fmla="*/ 96 h 127"/>
                    <a:gd name="T24" fmla="*/ 615 w 622"/>
                    <a:gd name="T25" fmla="*/ 98 h 127"/>
                    <a:gd name="T26" fmla="*/ 620 w 622"/>
                    <a:gd name="T27" fmla="*/ 101 h 127"/>
                    <a:gd name="T28" fmla="*/ 622 w 622"/>
                    <a:gd name="T29" fmla="*/ 104 h 127"/>
                    <a:gd name="T30" fmla="*/ 622 w 622"/>
                    <a:gd name="T31" fmla="*/ 106 h 127"/>
                    <a:gd name="T32" fmla="*/ 622 w 622"/>
                    <a:gd name="T33" fmla="*/ 110 h 127"/>
                    <a:gd name="T34" fmla="*/ 618 w 622"/>
                    <a:gd name="T35" fmla="*/ 113 h 127"/>
                    <a:gd name="T36" fmla="*/ 611 w 622"/>
                    <a:gd name="T37" fmla="*/ 116 h 127"/>
                    <a:gd name="T38" fmla="*/ 603 w 622"/>
                    <a:gd name="T39" fmla="*/ 119 h 127"/>
                    <a:gd name="T40" fmla="*/ 590 w 622"/>
                    <a:gd name="T41" fmla="*/ 119 h 127"/>
                    <a:gd name="T42" fmla="*/ 575 w 622"/>
                    <a:gd name="T43" fmla="*/ 120 h 127"/>
                    <a:gd name="T44" fmla="*/ 554 w 622"/>
                    <a:gd name="T45" fmla="*/ 122 h 127"/>
                    <a:gd name="T46" fmla="*/ 422 w 622"/>
                    <a:gd name="T47" fmla="*/ 123 h 127"/>
                    <a:gd name="T48" fmla="*/ 229 w 622"/>
                    <a:gd name="T49" fmla="*/ 127 h 127"/>
                    <a:gd name="T50" fmla="*/ 152 w 622"/>
                    <a:gd name="T51" fmla="*/ 126 h 127"/>
                    <a:gd name="T52" fmla="*/ 114 w 622"/>
                    <a:gd name="T53" fmla="*/ 123 h 127"/>
                    <a:gd name="T54" fmla="*/ 96 w 622"/>
                    <a:gd name="T55" fmla="*/ 120 h 127"/>
                    <a:gd name="T56" fmla="*/ 79 w 622"/>
                    <a:gd name="T57" fmla="*/ 117 h 127"/>
                    <a:gd name="T58" fmla="*/ 21 w 622"/>
                    <a:gd name="T59" fmla="*/ 104 h 127"/>
                    <a:gd name="T60" fmla="*/ 5 w 622"/>
                    <a:gd name="T61" fmla="*/ 95 h 127"/>
                    <a:gd name="T62" fmla="*/ 35 w 622"/>
                    <a:gd name="T63" fmla="*/ 85 h 127"/>
                    <a:gd name="T64" fmla="*/ 14 w 622"/>
                    <a:gd name="T65" fmla="*/ 38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127"/>
                    <a:gd name="T101" fmla="*/ 622 w 622"/>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127">
                      <a:moveTo>
                        <a:pt x="0" y="0"/>
                      </a:moveTo>
                      <a:lnTo>
                        <a:pt x="31" y="0"/>
                      </a:lnTo>
                      <a:lnTo>
                        <a:pt x="112" y="73"/>
                      </a:lnTo>
                      <a:lnTo>
                        <a:pt x="115" y="74"/>
                      </a:lnTo>
                      <a:lnTo>
                        <a:pt x="118" y="77"/>
                      </a:lnTo>
                      <a:lnTo>
                        <a:pt x="121" y="78"/>
                      </a:lnTo>
                      <a:lnTo>
                        <a:pt x="280" y="80"/>
                      </a:lnTo>
                      <a:lnTo>
                        <a:pt x="383" y="78"/>
                      </a:lnTo>
                      <a:lnTo>
                        <a:pt x="558" y="74"/>
                      </a:lnTo>
                      <a:lnTo>
                        <a:pt x="564" y="74"/>
                      </a:lnTo>
                      <a:lnTo>
                        <a:pt x="568" y="75"/>
                      </a:lnTo>
                      <a:lnTo>
                        <a:pt x="572" y="75"/>
                      </a:lnTo>
                      <a:lnTo>
                        <a:pt x="575" y="77"/>
                      </a:lnTo>
                      <a:lnTo>
                        <a:pt x="580" y="78"/>
                      </a:lnTo>
                      <a:lnTo>
                        <a:pt x="585" y="80"/>
                      </a:lnTo>
                      <a:lnTo>
                        <a:pt x="586" y="81"/>
                      </a:lnTo>
                      <a:lnTo>
                        <a:pt x="590" y="83"/>
                      </a:lnTo>
                      <a:lnTo>
                        <a:pt x="593" y="84"/>
                      </a:lnTo>
                      <a:lnTo>
                        <a:pt x="596" y="85"/>
                      </a:lnTo>
                      <a:lnTo>
                        <a:pt x="599" y="88"/>
                      </a:lnTo>
                      <a:lnTo>
                        <a:pt x="603" y="89"/>
                      </a:lnTo>
                      <a:lnTo>
                        <a:pt x="604" y="92"/>
                      </a:lnTo>
                      <a:lnTo>
                        <a:pt x="607" y="95"/>
                      </a:lnTo>
                      <a:lnTo>
                        <a:pt x="610" y="96"/>
                      </a:lnTo>
                      <a:lnTo>
                        <a:pt x="614" y="98"/>
                      </a:lnTo>
                      <a:lnTo>
                        <a:pt x="615" y="98"/>
                      </a:lnTo>
                      <a:lnTo>
                        <a:pt x="617" y="101"/>
                      </a:lnTo>
                      <a:lnTo>
                        <a:pt x="620" y="101"/>
                      </a:lnTo>
                      <a:lnTo>
                        <a:pt x="621" y="104"/>
                      </a:lnTo>
                      <a:lnTo>
                        <a:pt x="622" y="104"/>
                      </a:lnTo>
                      <a:lnTo>
                        <a:pt x="622" y="105"/>
                      </a:lnTo>
                      <a:lnTo>
                        <a:pt x="622" y="106"/>
                      </a:lnTo>
                      <a:lnTo>
                        <a:pt x="622" y="109"/>
                      </a:lnTo>
                      <a:lnTo>
                        <a:pt x="622" y="110"/>
                      </a:lnTo>
                      <a:lnTo>
                        <a:pt x="620" y="112"/>
                      </a:lnTo>
                      <a:lnTo>
                        <a:pt x="618" y="113"/>
                      </a:lnTo>
                      <a:lnTo>
                        <a:pt x="615" y="115"/>
                      </a:lnTo>
                      <a:lnTo>
                        <a:pt x="611" y="116"/>
                      </a:lnTo>
                      <a:lnTo>
                        <a:pt x="606" y="117"/>
                      </a:lnTo>
                      <a:lnTo>
                        <a:pt x="603" y="119"/>
                      </a:lnTo>
                      <a:lnTo>
                        <a:pt x="596" y="119"/>
                      </a:lnTo>
                      <a:lnTo>
                        <a:pt x="590" y="119"/>
                      </a:lnTo>
                      <a:lnTo>
                        <a:pt x="585" y="119"/>
                      </a:lnTo>
                      <a:lnTo>
                        <a:pt x="575" y="120"/>
                      </a:lnTo>
                      <a:lnTo>
                        <a:pt x="568" y="122"/>
                      </a:lnTo>
                      <a:lnTo>
                        <a:pt x="554" y="122"/>
                      </a:lnTo>
                      <a:lnTo>
                        <a:pt x="512" y="122"/>
                      </a:lnTo>
                      <a:lnTo>
                        <a:pt x="422" y="123"/>
                      </a:lnTo>
                      <a:lnTo>
                        <a:pt x="237" y="127"/>
                      </a:lnTo>
                      <a:lnTo>
                        <a:pt x="229" y="127"/>
                      </a:lnTo>
                      <a:lnTo>
                        <a:pt x="167" y="127"/>
                      </a:lnTo>
                      <a:lnTo>
                        <a:pt x="152" y="126"/>
                      </a:lnTo>
                      <a:lnTo>
                        <a:pt x="127" y="125"/>
                      </a:lnTo>
                      <a:lnTo>
                        <a:pt x="114" y="123"/>
                      </a:lnTo>
                      <a:lnTo>
                        <a:pt x="106" y="122"/>
                      </a:lnTo>
                      <a:lnTo>
                        <a:pt x="96" y="120"/>
                      </a:lnTo>
                      <a:lnTo>
                        <a:pt x="89" y="119"/>
                      </a:lnTo>
                      <a:lnTo>
                        <a:pt x="79" y="117"/>
                      </a:lnTo>
                      <a:lnTo>
                        <a:pt x="33" y="106"/>
                      </a:lnTo>
                      <a:lnTo>
                        <a:pt x="21" y="104"/>
                      </a:lnTo>
                      <a:lnTo>
                        <a:pt x="5" y="99"/>
                      </a:lnTo>
                      <a:lnTo>
                        <a:pt x="5" y="95"/>
                      </a:lnTo>
                      <a:lnTo>
                        <a:pt x="17" y="92"/>
                      </a:lnTo>
                      <a:lnTo>
                        <a:pt x="35" y="85"/>
                      </a:lnTo>
                      <a:lnTo>
                        <a:pt x="24" y="62"/>
                      </a:lnTo>
                      <a:lnTo>
                        <a:pt x="14" y="38"/>
                      </a:lnTo>
                      <a:lnTo>
                        <a:pt x="0" y="0"/>
                      </a:lnTo>
                      <a:close/>
                    </a:path>
                  </a:pathLst>
                </a:custGeom>
                <a:solidFill>
                  <a:srgbClr val="BFBFBF"/>
                </a:solidFill>
                <a:ln w="9525">
                  <a:noFill/>
                  <a:round/>
                  <a:headEnd/>
                  <a:tailEnd/>
                </a:ln>
              </p:spPr>
              <p:txBody>
                <a:bodyPr/>
                <a:lstStyle/>
                <a:p>
                  <a:endParaRPr lang="en-US"/>
                </a:p>
              </p:txBody>
            </p:sp>
            <p:grpSp>
              <p:nvGrpSpPr>
                <p:cNvPr id="85934" name="Group 668"/>
                <p:cNvGrpSpPr>
                  <a:grpSpLocks/>
                </p:cNvGrpSpPr>
                <p:nvPr/>
              </p:nvGrpSpPr>
              <p:grpSpPr bwMode="auto">
                <a:xfrm>
                  <a:off x="1924" y="1401"/>
                  <a:ext cx="469" cy="21"/>
                  <a:chOff x="1924" y="1401"/>
                  <a:chExt cx="469" cy="21"/>
                </a:xfrm>
              </p:grpSpPr>
              <p:grpSp>
                <p:nvGrpSpPr>
                  <p:cNvPr id="86060" name="Group 669"/>
                  <p:cNvGrpSpPr>
                    <a:grpSpLocks/>
                  </p:cNvGrpSpPr>
                  <p:nvPr/>
                </p:nvGrpSpPr>
                <p:grpSpPr bwMode="auto">
                  <a:xfrm>
                    <a:off x="2376" y="1401"/>
                    <a:ext cx="17" cy="19"/>
                    <a:chOff x="2376" y="1401"/>
                    <a:chExt cx="17" cy="19"/>
                  </a:xfrm>
                </p:grpSpPr>
                <p:sp>
                  <p:nvSpPr>
                    <p:cNvPr id="86070" name="Freeform 670"/>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86071" name="Freeform 671"/>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6061" name="Group 672"/>
                  <p:cNvGrpSpPr>
                    <a:grpSpLocks/>
                  </p:cNvGrpSpPr>
                  <p:nvPr/>
                </p:nvGrpSpPr>
                <p:grpSpPr bwMode="auto">
                  <a:xfrm>
                    <a:off x="2250" y="1401"/>
                    <a:ext cx="15" cy="21"/>
                    <a:chOff x="2250" y="1401"/>
                    <a:chExt cx="15" cy="21"/>
                  </a:xfrm>
                </p:grpSpPr>
                <p:sp>
                  <p:nvSpPr>
                    <p:cNvPr id="86068" name="Freeform 673"/>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86069" name="Freeform 674"/>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6062" name="Group 675"/>
                  <p:cNvGrpSpPr>
                    <a:grpSpLocks/>
                  </p:cNvGrpSpPr>
                  <p:nvPr/>
                </p:nvGrpSpPr>
                <p:grpSpPr bwMode="auto">
                  <a:xfrm>
                    <a:off x="2036" y="1402"/>
                    <a:ext cx="16" cy="18"/>
                    <a:chOff x="2036" y="1402"/>
                    <a:chExt cx="16" cy="18"/>
                  </a:xfrm>
                </p:grpSpPr>
                <p:sp>
                  <p:nvSpPr>
                    <p:cNvPr id="86066" name="Freeform 676"/>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86067" name="Freeform 677"/>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grpSp>
              <p:grpSp>
                <p:nvGrpSpPr>
                  <p:cNvPr id="86063" name="Group 678"/>
                  <p:cNvGrpSpPr>
                    <a:grpSpLocks/>
                  </p:cNvGrpSpPr>
                  <p:nvPr/>
                </p:nvGrpSpPr>
                <p:grpSpPr bwMode="auto">
                  <a:xfrm>
                    <a:off x="1924" y="1403"/>
                    <a:ext cx="15" cy="19"/>
                    <a:chOff x="1924" y="1403"/>
                    <a:chExt cx="15" cy="19"/>
                  </a:xfrm>
                </p:grpSpPr>
                <p:sp>
                  <p:nvSpPr>
                    <p:cNvPr id="86064" name="Freeform 679"/>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86065" name="Freeform 680"/>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grpSp>
            </p:grpSp>
            <p:grpSp>
              <p:nvGrpSpPr>
                <p:cNvPr id="85935" name="Group 681"/>
                <p:cNvGrpSpPr>
                  <a:grpSpLocks/>
                </p:cNvGrpSpPr>
                <p:nvPr/>
              </p:nvGrpSpPr>
              <p:grpSpPr bwMode="auto">
                <a:xfrm>
                  <a:off x="1941" y="1405"/>
                  <a:ext cx="434" cy="21"/>
                  <a:chOff x="1941" y="1405"/>
                  <a:chExt cx="434" cy="21"/>
                </a:xfrm>
              </p:grpSpPr>
              <p:grpSp>
                <p:nvGrpSpPr>
                  <p:cNvPr id="85936" name="Group 682"/>
                  <p:cNvGrpSpPr>
                    <a:grpSpLocks/>
                  </p:cNvGrpSpPr>
                  <p:nvPr/>
                </p:nvGrpSpPr>
                <p:grpSpPr bwMode="auto">
                  <a:xfrm>
                    <a:off x="1981" y="1410"/>
                    <a:ext cx="58" cy="16"/>
                    <a:chOff x="1981" y="1410"/>
                    <a:chExt cx="58" cy="16"/>
                  </a:xfrm>
                </p:grpSpPr>
                <p:grpSp>
                  <p:nvGrpSpPr>
                    <p:cNvPr id="86039" name="Group 683"/>
                    <p:cNvGrpSpPr>
                      <a:grpSpLocks/>
                    </p:cNvGrpSpPr>
                    <p:nvPr/>
                  </p:nvGrpSpPr>
                  <p:grpSpPr bwMode="auto">
                    <a:xfrm>
                      <a:off x="2023" y="1410"/>
                      <a:ext cx="16" cy="16"/>
                      <a:chOff x="2023" y="1410"/>
                      <a:chExt cx="16" cy="16"/>
                    </a:xfrm>
                  </p:grpSpPr>
                  <p:sp>
                    <p:nvSpPr>
                      <p:cNvPr id="86058" name="Oval 684"/>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6059" name="Oval 685"/>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86040" name="Group 686"/>
                    <p:cNvGrpSpPr>
                      <a:grpSpLocks/>
                    </p:cNvGrpSpPr>
                    <p:nvPr/>
                  </p:nvGrpSpPr>
                  <p:grpSpPr bwMode="auto">
                    <a:xfrm>
                      <a:off x="2016" y="1410"/>
                      <a:ext cx="15" cy="16"/>
                      <a:chOff x="2016" y="1410"/>
                      <a:chExt cx="15" cy="16"/>
                    </a:xfrm>
                  </p:grpSpPr>
                  <p:sp>
                    <p:nvSpPr>
                      <p:cNvPr id="86056" name="Oval 687"/>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6057" name="Oval 688"/>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86041" name="Group 689"/>
                    <p:cNvGrpSpPr>
                      <a:grpSpLocks/>
                    </p:cNvGrpSpPr>
                    <p:nvPr/>
                  </p:nvGrpSpPr>
                  <p:grpSpPr bwMode="auto">
                    <a:xfrm>
                      <a:off x="2009" y="1410"/>
                      <a:ext cx="16" cy="16"/>
                      <a:chOff x="2009" y="1410"/>
                      <a:chExt cx="16" cy="16"/>
                    </a:xfrm>
                  </p:grpSpPr>
                  <p:sp>
                    <p:nvSpPr>
                      <p:cNvPr id="86054" name="Oval 690"/>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6055" name="Oval 691"/>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86042" name="Group 692"/>
                    <p:cNvGrpSpPr>
                      <a:grpSpLocks/>
                    </p:cNvGrpSpPr>
                    <p:nvPr/>
                  </p:nvGrpSpPr>
                  <p:grpSpPr bwMode="auto">
                    <a:xfrm>
                      <a:off x="2002" y="1410"/>
                      <a:ext cx="17" cy="16"/>
                      <a:chOff x="2002" y="1410"/>
                      <a:chExt cx="17" cy="16"/>
                    </a:xfrm>
                  </p:grpSpPr>
                  <p:sp>
                    <p:nvSpPr>
                      <p:cNvPr id="86052" name="Oval 693"/>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6053" name="Oval 694"/>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86043" name="Group 695"/>
                    <p:cNvGrpSpPr>
                      <a:grpSpLocks/>
                    </p:cNvGrpSpPr>
                    <p:nvPr/>
                  </p:nvGrpSpPr>
                  <p:grpSpPr bwMode="auto">
                    <a:xfrm>
                      <a:off x="1995" y="1410"/>
                      <a:ext cx="17" cy="16"/>
                      <a:chOff x="1995" y="1410"/>
                      <a:chExt cx="17" cy="16"/>
                    </a:xfrm>
                  </p:grpSpPr>
                  <p:sp>
                    <p:nvSpPr>
                      <p:cNvPr id="86050" name="Oval 696"/>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6051" name="Oval 697"/>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86044" name="Group 698"/>
                    <p:cNvGrpSpPr>
                      <a:grpSpLocks/>
                    </p:cNvGrpSpPr>
                    <p:nvPr/>
                  </p:nvGrpSpPr>
                  <p:grpSpPr bwMode="auto">
                    <a:xfrm>
                      <a:off x="1988" y="1410"/>
                      <a:ext cx="17" cy="16"/>
                      <a:chOff x="1988" y="1410"/>
                      <a:chExt cx="17" cy="16"/>
                    </a:xfrm>
                  </p:grpSpPr>
                  <p:sp>
                    <p:nvSpPr>
                      <p:cNvPr id="86048" name="Oval 699"/>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6049" name="Oval 700"/>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86045" name="Group 701"/>
                    <p:cNvGrpSpPr>
                      <a:grpSpLocks/>
                    </p:cNvGrpSpPr>
                    <p:nvPr/>
                  </p:nvGrpSpPr>
                  <p:grpSpPr bwMode="auto">
                    <a:xfrm>
                      <a:off x="1981" y="1410"/>
                      <a:ext cx="17" cy="16"/>
                      <a:chOff x="1981" y="1410"/>
                      <a:chExt cx="17" cy="16"/>
                    </a:xfrm>
                  </p:grpSpPr>
                  <p:sp>
                    <p:nvSpPr>
                      <p:cNvPr id="86046" name="Oval 702"/>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6047" name="Oval 703"/>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grpSp>
                <p:nvGrpSpPr>
                  <p:cNvPr id="85937" name="Group 704"/>
                  <p:cNvGrpSpPr>
                    <a:grpSpLocks/>
                  </p:cNvGrpSpPr>
                  <p:nvPr/>
                </p:nvGrpSpPr>
                <p:grpSpPr bwMode="auto">
                  <a:xfrm>
                    <a:off x="2194" y="1405"/>
                    <a:ext cx="181" cy="18"/>
                    <a:chOff x="2194" y="1405"/>
                    <a:chExt cx="181" cy="18"/>
                  </a:xfrm>
                </p:grpSpPr>
                <p:grpSp>
                  <p:nvGrpSpPr>
                    <p:cNvPr id="85976" name="Group 705"/>
                    <p:cNvGrpSpPr>
                      <a:grpSpLocks/>
                    </p:cNvGrpSpPr>
                    <p:nvPr/>
                  </p:nvGrpSpPr>
                  <p:grpSpPr bwMode="auto">
                    <a:xfrm>
                      <a:off x="2316" y="1405"/>
                      <a:ext cx="59" cy="15"/>
                      <a:chOff x="2316" y="1405"/>
                      <a:chExt cx="59" cy="15"/>
                    </a:xfrm>
                  </p:grpSpPr>
                  <p:grpSp>
                    <p:nvGrpSpPr>
                      <p:cNvPr id="86018" name="Group 706"/>
                      <p:cNvGrpSpPr>
                        <a:grpSpLocks/>
                      </p:cNvGrpSpPr>
                      <p:nvPr/>
                    </p:nvGrpSpPr>
                    <p:grpSpPr bwMode="auto">
                      <a:xfrm>
                        <a:off x="2359" y="1405"/>
                        <a:ext cx="16" cy="15"/>
                        <a:chOff x="2359" y="1405"/>
                        <a:chExt cx="16" cy="15"/>
                      </a:xfrm>
                    </p:grpSpPr>
                    <p:sp>
                      <p:nvSpPr>
                        <p:cNvPr id="86037" name="Oval 707"/>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6038" name="Oval 708"/>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86019" name="Group 709"/>
                      <p:cNvGrpSpPr>
                        <a:grpSpLocks/>
                      </p:cNvGrpSpPr>
                      <p:nvPr/>
                    </p:nvGrpSpPr>
                    <p:grpSpPr bwMode="auto">
                      <a:xfrm>
                        <a:off x="2352" y="1405"/>
                        <a:ext cx="16" cy="15"/>
                        <a:chOff x="2352" y="1405"/>
                        <a:chExt cx="16" cy="15"/>
                      </a:xfrm>
                    </p:grpSpPr>
                    <p:sp>
                      <p:nvSpPr>
                        <p:cNvPr id="86035" name="Oval 710"/>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6036" name="Oval 711"/>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86020" name="Group 712"/>
                      <p:cNvGrpSpPr>
                        <a:grpSpLocks/>
                      </p:cNvGrpSpPr>
                      <p:nvPr/>
                    </p:nvGrpSpPr>
                    <p:grpSpPr bwMode="auto">
                      <a:xfrm>
                        <a:off x="2345" y="1405"/>
                        <a:ext cx="16" cy="15"/>
                        <a:chOff x="2345" y="1405"/>
                        <a:chExt cx="16" cy="15"/>
                      </a:xfrm>
                    </p:grpSpPr>
                    <p:sp>
                      <p:nvSpPr>
                        <p:cNvPr id="86033" name="Oval 713"/>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6034" name="Oval 714"/>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86021" name="Group 715"/>
                      <p:cNvGrpSpPr>
                        <a:grpSpLocks/>
                      </p:cNvGrpSpPr>
                      <p:nvPr/>
                    </p:nvGrpSpPr>
                    <p:grpSpPr bwMode="auto">
                      <a:xfrm>
                        <a:off x="2337" y="1405"/>
                        <a:ext cx="15" cy="15"/>
                        <a:chOff x="2337" y="1405"/>
                        <a:chExt cx="15" cy="15"/>
                      </a:xfrm>
                    </p:grpSpPr>
                    <p:sp>
                      <p:nvSpPr>
                        <p:cNvPr id="86031" name="Oval 716"/>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6032" name="Oval 717"/>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86022" name="Group 718"/>
                      <p:cNvGrpSpPr>
                        <a:grpSpLocks/>
                      </p:cNvGrpSpPr>
                      <p:nvPr/>
                    </p:nvGrpSpPr>
                    <p:grpSpPr bwMode="auto">
                      <a:xfrm>
                        <a:off x="2330" y="1405"/>
                        <a:ext cx="15" cy="15"/>
                        <a:chOff x="2330" y="1405"/>
                        <a:chExt cx="15" cy="15"/>
                      </a:xfrm>
                    </p:grpSpPr>
                    <p:sp>
                      <p:nvSpPr>
                        <p:cNvPr id="86029" name="Oval 719"/>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6030" name="Oval 720"/>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86023" name="Group 721"/>
                      <p:cNvGrpSpPr>
                        <a:grpSpLocks/>
                      </p:cNvGrpSpPr>
                      <p:nvPr/>
                    </p:nvGrpSpPr>
                    <p:grpSpPr bwMode="auto">
                      <a:xfrm>
                        <a:off x="2323" y="1405"/>
                        <a:ext cx="15" cy="15"/>
                        <a:chOff x="2323" y="1405"/>
                        <a:chExt cx="15" cy="15"/>
                      </a:xfrm>
                    </p:grpSpPr>
                    <p:sp>
                      <p:nvSpPr>
                        <p:cNvPr id="86027" name="Oval 722"/>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6028" name="Oval 723"/>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86024" name="Group 724"/>
                      <p:cNvGrpSpPr>
                        <a:grpSpLocks/>
                      </p:cNvGrpSpPr>
                      <p:nvPr/>
                    </p:nvGrpSpPr>
                    <p:grpSpPr bwMode="auto">
                      <a:xfrm>
                        <a:off x="2316" y="1406"/>
                        <a:ext cx="15" cy="14"/>
                        <a:chOff x="2316" y="1406"/>
                        <a:chExt cx="15" cy="14"/>
                      </a:xfrm>
                    </p:grpSpPr>
                    <p:sp>
                      <p:nvSpPr>
                        <p:cNvPr id="86025" name="Oval 725"/>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6026" name="Oval 726"/>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grpSp>
                  <p:nvGrpSpPr>
                    <p:cNvPr id="85977" name="Group 727"/>
                    <p:cNvGrpSpPr>
                      <a:grpSpLocks/>
                    </p:cNvGrpSpPr>
                    <p:nvPr/>
                  </p:nvGrpSpPr>
                  <p:grpSpPr bwMode="auto">
                    <a:xfrm>
                      <a:off x="2265" y="1406"/>
                      <a:ext cx="59" cy="14"/>
                      <a:chOff x="2265" y="1406"/>
                      <a:chExt cx="59" cy="14"/>
                    </a:xfrm>
                  </p:grpSpPr>
                  <p:grpSp>
                    <p:nvGrpSpPr>
                      <p:cNvPr id="85997" name="Group 728"/>
                      <p:cNvGrpSpPr>
                        <a:grpSpLocks/>
                      </p:cNvGrpSpPr>
                      <p:nvPr/>
                    </p:nvGrpSpPr>
                    <p:grpSpPr bwMode="auto">
                      <a:xfrm>
                        <a:off x="2307" y="1406"/>
                        <a:ext cx="17" cy="14"/>
                        <a:chOff x="2307" y="1406"/>
                        <a:chExt cx="17" cy="14"/>
                      </a:xfrm>
                    </p:grpSpPr>
                    <p:sp>
                      <p:nvSpPr>
                        <p:cNvPr id="86016" name="Oval 729"/>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6017" name="Oval 730"/>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85998" name="Group 731"/>
                      <p:cNvGrpSpPr>
                        <a:grpSpLocks/>
                      </p:cNvGrpSpPr>
                      <p:nvPr/>
                    </p:nvGrpSpPr>
                    <p:grpSpPr bwMode="auto">
                      <a:xfrm>
                        <a:off x="2300" y="1406"/>
                        <a:ext cx="17" cy="14"/>
                        <a:chOff x="2300" y="1406"/>
                        <a:chExt cx="17" cy="14"/>
                      </a:xfrm>
                    </p:grpSpPr>
                    <p:sp>
                      <p:nvSpPr>
                        <p:cNvPr id="86014" name="Oval 732"/>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6015" name="Oval 733"/>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85999" name="Group 734"/>
                      <p:cNvGrpSpPr>
                        <a:grpSpLocks/>
                      </p:cNvGrpSpPr>
                      <p:nvPr/>
                    </p:nvGrpSpPr>
                    <p:grpSpPr bwMode="auto">
                      <a:xfrm>
                        <a:off x="2294" y="1406"/>
                        <a:ext cx="16" cy="14"/>
                        <a:chOff x="2294" y="1406"/>
                        <a:chExt cx="16" cy="14"/>
                      </a:xfrm>
                    </p:grpSpPr>
                    <p:sp>
                      <p:nvSpPr>
                        <p:cNvPr id="86012" name="Oval 735"/>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6013" name="Oval 736"/>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86000" name="Group 737"/>
                      <p:cNvGrpSpPr>
                        <a:grpSpLocks/>
                      </p:cNvGrpSpPr>
                      <p:nvPr/>
                    </p:nvGrpSpPr>
                    <p:grpSpPr bwMode="auto">
                      <a:xfrm>
                        <a:off x="2286" y="1406"/>
                        <a:ext cx="16" cy="14"/>
                        <a:chOff x="2286" y="1406"/>
                        <a:chExt cx="16" cy="14"/>
                      </a:xfrm>
                    </p:grpSpPr>
                    <p:sp>
                      <p:nvSpPr>
                        <p:cNvPr id="86010" name="Oval 738"/>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6011" name="Oval 739"/>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86001" name="Group 740"/>
                      <p:cNvGrpSpPr>
                        <a:grpSpLocks/>
                      </p:cNvGrpSpPr>
                      <p:nvPr/>
                    </p:nvGrpSpPr>
                    <p:grpSpPr bwMode="auto">
                      <a:xfrm>
                        <a:off x="2279" y="1406"/>
                        <a:ext cx="16" cy="14"/>
                        <a:chOff x="2279" y="1406"/>
                        <a:chExt cx="16" cy="14"/>
                      </a:xfrm>
                    </p:grpSpPr>
                    <p:sp>
                      <p:nvSpPr>
                        <p:cNvPr id="86008" name="Oval 741"/>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6009" name="Oval 742"/>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86002" name="Group 743"/>
                      <p:cNvGrpSpPr>
                        <a:grpSpLocks/>
                      </p:cNvGrpSpPr>
                      <p:nvPr/>
                    </p:nvGrpSpPr>
                    <p:grpSpPr bwMode="auto">
                      <a:xfrm>
                        <a:off x="2272" y="1406"/>
                        <a:ext cx="16" cy="14"/>
                        <a:chOff x="2272" y="1406"/>
                        <a:chExt cx="16" cy="14"/>
                      </a:xfrm>
                    </p:grpSpPr>
                    <p:sp>
                      <p:nvSpPr>
                        <p:cNvPr id="86006" name="Oval 744"/>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6007" name="Oval 745"/>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86003" name="Group 746"/>
                      <p:cNvGrpSpPr>
                        <a:grpSpLocks/>
                      </p:cNvGrpSpPr>
                      <p:nvPr/>
                    </p:nvGrpSpPr>
                    <p:grpSpPr bwMode="auto">
                      <a:xfrm>
                        <a:off x="2265" y="1406"/>
                        <a:ext cx="16" cy="14"/>
                        <a:chOff x="2265" y="1406"/>
                        <a:chExt cx="16" cy="14"/>
                      </a:xfrm>
                    </p:grpSpPr>
                    <p:sp>
                      <p:nvSpPr>
                        <p:cNvPr id="86004" name="Oval 747"/>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6005" name="Oval 748"/>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grpSp>
                  <p:nvGrpSpPr>
                    <p:cNvPr id="85978" name="Group 749"/>
                    <p:cNvGrpSpPr>
                      <a:grpSpLocks/>
                    </p:cNvGrpSpPr>
                    <p:nvPr/>
                  </p:nvGrpSpPr>
                  <p:grpSpPr bwMode="auto">
                    <a:xfrm>
                      <a:off x="2194" y="1406"/>
                      <a:ext cx="59" cy="17"/>
                      <a:chOff x="2194" y="1406"/>
                      <a:chExt cx="59" cy="17"/>
                    </a:xfrm>
                  </p:grpSpPr>
                  <p:grpSp>
                    <p:nvGrpSpPr>
                      <p:cNvPr id="85979" name="Group 750"/>
                      <p:cNvGrpSpPr>
                        <a:grpSpLocks/>
                      </p:cNvGrpSpPr>
                      <p:nvPr/>
                    </p:nvGrpSpPr>
                    <p:grpSpPr bwMode="auto">
                      <a:xfrm>
                        <a:off x="2236" y="1406"/>
                        <a:ext cx="17" cy="16"/>
                        <a:chOff x="2236" y="1406"/>
                        <a:chExt cx="17" cy="16"/>
                      </a:xfrm>
                    </p:grpSpPr>
                    <p:sp>
                      <p:nvSpPr>
                        <p:cNvPr id="85995" name="Oval 751"/>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5996" name="Oval 752"/>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85980" name="Group 753"/>
                      <p:cNvGrpSpPr>
                        <a:grpSpLocks/>
                      </p:cNvGrpSpPr>
                      <p:nvPr/>
                    </p:nvGrpSpPr>
                    <p:grpSpPr bwMode="auto">
                      <a:xfrm>
                        <a:off x="2229" y="1406"/>
                        <a:ext cx="17" cy="16"/>
                        <a:chOff x="2229" y="1406"/>
                        <a:chExt cx="17" cy="16"/>
                      </a:xfrm>
                    </p:grpSpPr>
                    <p:sp>
                      <p:nvSpPr>
                        <p:cNvPr id="85993" name="Oval 754"/>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5994" name="Oval 755"/>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85981" name="Group 756"/>
                      <p:cNvGrpSpPr>
                        <a:grpSpLocks/>
                      </p:cNvGrpSpPr>
                      <p:nvPr/>
                    </p:nvGrpSpPr>
                    <p:grpSpPr bwMode="auto">
                      <a:xfrm>
                        <a:off x="2222" y="1406"/>
                        <a:ext cx="17" cy="16"/>
                        <a:chOff x="2222" y="1406"/>
                        <a:chExt cx="17" cy="16"/>
                      </a:xfrm>
                    </p:grpSpPr>
                    <p:sp>
                      <p:nvSpPr>
                        <p:cNvPr id="85991" name="Oval 757"/>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5992" name="Oval 758"/>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85982" name="Group 759"/>
                      <p:cNvGrpSpPr>
                        <a:grpSpLocks/>
                      </p:cNvGrpSpPr>
                      <p:nvPr/>
                    </p:nvGrpSpPr>
                    <p:grpSpPr bwMode="auto">
                      <a:xfrm>
                        <a:off x="2216" y="1406"/>
                        <a:ext cx="16" cy="16"/>
                        <a:chOff x="2216" y="1406"/>
                        <a:chExt cx="16" cy="16"/>
                      </a:xfrm>
                    </p:grpSpPr>
                    <p:sp>
                      <p:nvSpPr>
                        <p:cNvPr id="85989" name="Oval 760"/>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5990" name="Oval 761"/>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85983" name="Group 762"/>
                      <p:cNvGrpSpPr>
                        <a:grpSpLocks/>
                      </p:cNvGrpSpPr>
                      <p:nvPr/>
                    </p:nvGrpSpPr>
                    <p:grpSpPr bwMode="auto">
                      <a:xfrm>
                        <a:off x="2208" y="1408"/>
                        <a:ext cx="17" cy="15"/>
                        <a:chOff x="2208" y="1408"/>
                        <a:chExt cx="17" cy="15"/>
                      </a:xfrm>
                    </p:grpSpPr>
                    <p:sp>
                      <p:nvSpPr>
                        <p:cNvPr id="85987" name="Oval 763"/>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5988" name="Oval 764"/>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85984" name="Group 765"/>
                      <p:cNvGrpSpPr>
                        <a:grpSpLocks/>
                      </p:cNvGrpSpPr>
                      <p:nvPr/>
                    </p:nvGrpSpPr>
                    <p:grpSpPr bwMode="auto">
                      <a:xfrm>
                        <a:off x="2194" y="1408"/>
                        <a:ext cx="15" cy="15"/>
                        <a:chOff x="2194" y="1408"/>
                        <a:chExt cx="15" cy="15"/>
                      </a:xfrm>
                    </p:grpSpPr>
                    <p:sp>
                      <p:nvSpPr>
                        <p:cNvPr id="85985" name="Oval 766"/>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5986" name="Oval 767"/>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grpSp>
              <p:grpSp>
                <p:nvGrpSpPr>
                  <p:cNvPr id="85938" name="Group 768"/>
                  <p:cNvGrpSpPr>
                    <a:grpSpLocks/>
                  </p:cNvGrpSpPr>
                  <p:nvPr/>
                </p:nvGrpSpPr>
                <p:grpSpPr bwMode="auto">
                  <a:xfrm>
                    <a:off x="2148" y="1408"/>
                    <a:ext cx="49" cy="15"/>
                    <a:chOff x="2148" y="1408"/>
                    <a:chExt cx="49" cy="15"/>
                  </a:xfrm>
                </p:grpSpPr>
                <p:grpSp>
                  <p:nvGrpSpPr>
                    <p:cNvPr id="85958" name="Group 769"/>
                    <p:cNvGrpSpPr>
                      <a:grpSpLocks/>
                    </p:cNvGrpSpPr>
                    <p:nvPr/>
                  </p:nvGrpSpPr>
                  <p:grpSpPr bwMode="auto">
                    <a:xfrm>
                      <a:off x="2181" y="1408"/>
                      <a:ext cx="16" cy="15"/>
                      <a:chOff x="2181" y="1408"/>
                      <a:chExt cx="16" cy="15"/>
                    </a:xfrm>
                  </p:grpSpPr>
                  <p:sp>
                    <p:nvSpPr>
                      <p:cNvPr id="85974" name="Oval 770"/>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5975" name="Oval 771"/>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85959" name="Group 772"/>
                    <p:cNvGrpSpPr>
                      <a:grpSpLocks/>
                    </p:cNvGrpSpPr>
                    <p:nvPr/>
                  </p:nvGrpSpPr>
                  <p:grpSpPr bwMode="auto">
                    <a:xfrm>
                      <a:off x="2174" y="1408"/>
                      <a:ext cx="16" cy="15"/>
                      <a:chOff x="2174" y="1408"/>
                      <a:chExt cx="16" cy="15"/>
                    </a:xfrm>
                  </p:grpSpPr>
                  <p:sp>
                    <p:nvSpPr>
                      <p:cNvPr id="85972" name="Oval 773"/>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5973" name="Oval 774"/>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85960" name="Group 775"/>
                    <p:cNvGrpSpPr>
                      <a:grpSpLocks/>
                    </p:cNvGrpSpPr>
                    <p:nvPr/>
                  </p:nvGrpSpPr>
                  <p:grpSpPr bwMode="auto">
                    <a:xfrm>
                      <a:off x="2167" y="1408"/>
                      <a:ext cx="16" cy="15"/>
                      <a:chOff x="2167" y="1408"/>
                      <a:chExt cx="16" cy="15"/>
                    </a:xfrm>
                  </p:grpSpPr>
                  <p:sp>
                    <p:nvSpPr>
                      <p:cNvPr id="85970" name="Oval 776"/>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5971" name="Oval 777"/>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85961" name="Group 778"/>
                    <p:cNvGrpSpPr>
                      <a:grpSpLocks/>
                    </p:cNvGrpSpPr>
                    <p:nvPr/>
                  </p:nvGrpSpPr>
                  <p:grpSpPr bwMode="auto">
                    <a:xfrm>
                      <a:off x="2160" y="1408"/>
                      <a:ext cx="16" cy="15"/>
                      <a:chOff x="2160" y="1408"/>
                      <a:chExt cx="16" cy="15"/>
                    </a:xfrm>
                  </p:grpSpPr>
                  <p:sp>
                    <p:nvSpPr>
                      <p:cNvPr id="85968" name="Oval 779"/>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5969" name="Oval 780"/>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85962" name="Group 781"/>
                    <p:cNvGrpSpPr>
                      <a:grpSpLocks/>
                    </p:cNvGrpSpPr>
                    <p:nvPr/>
                  </p:nvGrpSpPr>
                  <p:grpSpPr bwMode="auto">
                    <a:xfrm>
                      <a:off x="2155" y="1408"/>
                      <a:ext cx="15" cy="15"/>
                      <a:chOff x="2155" y="1408"/>
                      <a:chExt cx="15" cy="15"/>
                    </a:xfrm>
                  </p:grpSpPr>
                  <p:sp>
                    <p:nvSpPr>
                      <p:cNvPr id="85966" name="Oval 782"/>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5967" name="Oval 783"/>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85963" name="Group 784"/>
                    <p:cNvGrpSpPr>
                      <a:grpSpLocks/>
                    </p:cNvGrpSpPr>
                    <p:nvPr/>
                  </p:nvGrpSpPr>
                  <p:grpSpPr bwMode="auto">
                    <a:xfrm>
                      <a:off x="2148" y="1408"/>
                      <a:ext cx="15" cy="15"/>
                      <a:chOff x="2148" y="1408"/>
                      <a:chExt cx="15" cy="15"/>
                    </a:xfrm>
                  </p:grpSpPr>
                  <p:sp>
                    <p:nvSpPr>
                      <p:cNvPr id="85964" name="Oval 785"/>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5965" name="Oval 786"/>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grpSp>
                <p:nvGrpSpPr>
                  <p:cNvPr id="85939" name="Group 787"/>
                  <p:cNvGrpSpPr>
                    <a:grpSpLocks/>
                  </p:cNvGrpSpPr>
                  <p:nvPr/>
                </p:nvGrpSpPr>
                <p:grpSpPr bwMode="auto">
                  <a:xfrm>
                    <a:off x="1941" y="1410"/>
                    <a:ext cx="50" cy="16"/>
                    <a:chOff x="1941" y="1410"/>
                    <a:chExt cx="50" cy="16"/>
                  </a:xfrm>
                </p:grpSpPr>
                <p:grpSp>
                  <p:nvGrpSpPr>
                    <p:cNvPr id="85940" name="Group 788"/>
                    <p:cNvGrpSpPr>
                      <a:grpSpLocks/>
                    </p:cNvGrpSpPr>
                    <p:nvPr/>
                  </p:nvGrpSpPr>
                  <p:grpSpPr bwMode="auto">
                    <a:xfrm>
                      <a:off x="1974" y="1410"/>
                      <a:ext cx="17" cy="16"/>
                      <a:chOff x="1974" y="1410"/>
                      <a:chExt cx="17" cy="16"/>
                    </a:xfrm>
                  </p:grpSpPr>
                  <p:sp>
                    <p:nvSpPr>
                      <p:cNvPr id="85956" name="Oval 789"/>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5957" name="Oval 790"/>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85941" name="Group 791"/>
                    <p:cNvGrpSpPr>
                      <a:grpSpLocks/>
                    </p:cNvGrpSpPr>
                    <p:nvPr/>
                  </p:nvGrpSpPr>
                  <p:grpSpPr bwMode="auto">
                    <a:xfrm>
                      <a:off x="1967" y="1410"/>
                      <a:ext cx="17" cy="16"/>
                      <a:chOff x="1967" y="1410"/>
                      <a:chExt cx="17" cy="16"/>
                    </a:xfrm>
                  </p:grpSpPr>
                  <p:sp>
                    <p:nvSpPr>
                      <p:cNvPr id="85954" name="Oval 792"/>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5955" name="Oval 793"/>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85942" name="Group 794"/>
                    <p:cNvGrpSpPr>
                      <a:grpSpLocks/>
                    </p:cNvGrpSpPr>
                    <p:nvPr/>
                  </p:nvGrpSpPr>
                  <p:grpSpPr bwMode="auto">
                    <a:xfrm>
                      <a:off x="1960" y="1410"/>
                      <a:ext cx="17" cy="16"/>
                      <a:chOff x="1960" y="1410"/>
                      <a:chExt cx="17" cy="16"/>
                    </a:xfrm>
                  </p:grpSpPr>
                  <p:sp>
                    <p:nvSpPr>
                      <p:cNvPr id="85952" name="Oval 795"/>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5953" name="Oval 796"/>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85943" name="Group 797"/>
                    <p:cNvGrpSpPr>
                      <a:grpSpLocks/>
                    </p:cNvGrpSpPr>
                    <p:nvPr/>
                  </p:nvGrpSpPr>
                  <p:grpSpPr bwMode="auto">
                    <a:xfrm>
                      <a:off x="1953" y="1410"/>
                      <a:ext cx="17" cy="16"/>
                      <a:chOff x="1953" y="1410"/>
                      <a:chExt cx="17" cy="16"/>
                    </a:xfrm>
                  </p:grpSpPr>
                  <p:sp>
                    <p:nvSpPr>
                      <p:cNvPr id="85950" name="Oval 798"/>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5951" name="Oval 799"/>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85944" name="Group 800"/>
                    <p:cNvGrpSpPr>
                      <a:grpSpLocks/>
                    </p:cNvGrpSpPr>
                    <p:nvPr/>
                  </p:nvGrpSpPr>
                  <p:grpSpPr bwMode="auto">
                    <a:xfrm>
                      <a:off x="1947" y="1410"/>
                      <a:ext cx="17" cy="16"/>
                      <a:chOff x="1947" y="1410"/>
                      <a:chExt cx="17" cy="16"/>
                    </a:xfrm>
                  </p:grpSpPr>
                  <p:sp>
                    <p:nvSpPr>
                      <p:cNvPr id="85948" name="Oval 801"/>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5949" name="Oval 802"/>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85945" name="Group 803"/>
                    <p:cNvGrpSpPr>
                      <a:grpSpLocks/>
                    </p:cNvGrpSpPr>
                    <p:nvPr/>
                  </p:nvGrpSpPr>
                  <p:grpSpPr bwMode="auto">
                    <a:xfrm>
                      <a:off x="1941" y="1412"/>
                      <a:ext cx="16" cy="14"/>
                      <a:chOff x="1941" y="1412"/>
                      <a:chExt cx="16" cy="14"/>
                    </a:xfrm>
                  </p:grpSpPr>
                  <p:sp>
                    <p:nvSpPr>
                      <p:cNvPr id="85946" name="Oval 804"/>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5947" name="Oval 805"/>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grpSp>
            </p:grpSp>
          </p:grpSp>
          <p:sp>
            <p:nvSpPr>
              <p:cNvPr id="85886" name="Freeform 806"/>
              <p:cNvSpPr>
                <a:spLocks/>
              </p:cNvSpPr>
              <p:nvPr/>
            </p:nvSpPr>
            <p:spPr bwMode="auto">
              <a:xfrm>
                <a:off x="1831" y="1361"/>
                <a:ext cx="605" cy="69"/>
              </a:xfrm>
              <a:custGeom>
                <a:avLst/>
                <a:gdLst>
                  <a:gd name="T0" fmla="*/ 0 w 605"/>
                  <a:gd name="T1" fmla="*/ 0 h 69"/>
                  <a:gd name="T2" fmla="*/ 52 w 605"/>
                  <a:gd name="T3" fmla="*/ 41 h 69"/>
                  <a:gd name="T4" fmla="*/ 56 w 605"/>
                  <a:gd name="T5" fmla="*/ 45 h 69"/>
                  <a:gd name="T6" fmla="*/ 58 w 605"/>
                  <a:gd name="T7" fmla="*/ 47 h 69"/>
                  <a:gd name="T8" fmla="*/ 59 w 605"/>
                  <a:gd name="T9" fmla="*/ 48 h 69"/>
                  <a:gd name="T10" fmla="*/ 62 w 605"/>
                  <a:gd name="T11" fmla="*/ 48 h 69"/>
                  <a:gd name="T12" fmla="*/ 63 w 605"/>
                  <a:gd name="T13" fmla="*/ 48 h 69"/>
                  <a:gd name="T14" fmla="*/ 65 w 605"/>
                  <a:gd name="T15" fmla="*/ 49 h 69"/>
                  <a:gd name="T16" fmla="*/ 69 w 605"/>
                  <a:gd name="T17" fmla="*/ 51 h 69"/>
                  <a:gd name="T18" fmla="*/ 70 w 605"/>
                  <a:gd name="T19" fmla="*/ 51 h 69"/>
                  <a:gd name="T20" fmla="*/ 74 w 605"/>
                  <a:gd name="T21" fmla="*/ 52 h 69"/>
                  <a:gd name="T22" fmla="*/ 77 w 605"/>
                  <a:gd name="T23" fmla="*/ 52 h 69"/>
                  <a:gd name="T24" fmla="*/ 83 w 605"/>
                  <a:gd name="T25" fmla="*/ 54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5 w 605"/>
                  <a:gd name="T37" fmla="*/ 51 h 69"/>
                  <a:gd name="T38" fmla="*/ 598 w 605"/>
                  <a:gd name="T39" fmla="*/ 51 h 69"/>
                  <a:gd name="T40" fmla="*/ 600 w 605"/>
                  <a:gd name="T41" fmla="*/ 54 h 69"/>
                  <a:gd name="T42" fmla="*/ 603 w 605"/>
                  <a:gd name="T43" fmla="*/ 54 h 69"/>
                  <a:gd name="T44" fmla="*/ 604 w 605"/>
                  <a:gd name="T45" fmla="*/ 57 h 69"/>
                  <a:gd name="T46" fmla="*/ 605 w 605"/>
                  <a:gd name="T47" fmla="*/ 57 h 69"/>
                  <a:gd name="T48" fmla="*/ 605 w 605"/>
                  <a:gd name="T49" fmla="*/ 59 h 69"/>
                  <a:gd name="T50" fmla="*/ 605 w 605"/>
                  <a:gd name="T51" fmla="*/ 62 h 69"/>
                  <a:gd name="T52" fmla="*/ 605 w 605"/>
                  <a:gd name="T53" fmla="*/ 63 h 69"/>
                  <a:gd name="T54" fmla="*/ 603 w 605"/>
                  <a:gd name="T55" fmla="*/ 65 h 69"/>
                  <a:gd name="T56" fmla="*/ 600 w 605"/>
                  <a:gd name="T57" fmla="*/ 66 h 69"/>
                  <a:gd name="T58" fmla="*/ 598 w 605"/>
                  <a:gd name="T59" fmla="*/ 66 h 69"/>
                  <a:gd name="T60" fmla="*/ 595 w 605"/>
                  <a:gd name="T61" fmla="*/ 68 h 69"/>
                  <a:gd name="T62" fmla="*/ 593 w 605"/>
                  <a:gd name="T63" fmla="*/ 69 h 69"/>
                  <a:gd name="T64" fmla="*/ 591 w 605"/>
                  <a:gd name="T65" fmla="*/ 66 h 69"/>
                  <a:gd name="T66" fmla="*/ 590 w 605"/>
                  <a:gd name="T67" fmla="*/ 65 h 69"/>
                  <a:gd name="T68" fmla="*/ 589 w 605"/>
                  <a:gd name="T69" fmla="*/ 63 h 69"/>
                  <a:gd name="T70" fmla="*/ 587 w 605"/>
                  <a:gd name="T71" fmla="*/ 62 h 69"/>
                  <a:gd name="T72" fmla="*/ 586 w 605"/>
                  <a:gd name="T73" fmla="*/ 61 h 69"/>
                  <a:gd name="T74" fmla="*/ 583 w 605"/>
                  <a:gd name="T75" fmla="*/ 59 h 69"/>
                  <a:gd name="T76" fmla="*/ 582 w 605"/>
                  <a:gd name="T77" fmla="*/ 58 h 69"/>
                  <a:gd name="T78" fmla="*/ 579 w 605"/>
                  <a:gd name="T79" fmla="*/ 57 h 69"/>
                  <a:gd name="T80" fmla="*/ 574 w 605"/>
                  <a:gd name="T81" fmla="*/ 57 h 69"/>
                  <a:gd name="T82" fmla="*/ 573 w 605"/>
                  <a:gd name="T83" fmla="*/ 55 h 69"/>
                  <a:gd name="T84" fmla="*/ 569 w 605"/>
                  <a:gd name="T85" fmla="*/ 54 h 69"/>
                  <a:gd name="T86" fmla="*/ 566 w 605"/>
                  <a:gd name="T87" fmla="*/ 54 h 69"/>
                  <a:gd name="T88" fmla="*/ 558 w 605"/>
                  <a:gd name="T89" fmla="*/ 54 h 69"/>
                  <a:gd name="T90" fmla="*/ 551 w 605"/>
                  <a:gd name="T91" fmla="*/ 55 h 69"/>
                  <a:gd name="T92" fmla="*/ 547 w 605"/>
                  <a:gd name="T93" fmla="*/ 55 h 69"/>
                  <a:gd name="T94" fmla="*/ 81 w 605"/>
                  <a:gd name="T95" fmla="*/ 57 h 69"/>
                  <a:gd name="T96" fmla="*/ 77 w 605"/>
                  <a:gd name="T97" fmla="*/ 57 h 69"/>
                  <a:gd name="T98" fmla="*/ 72 w 605"/>
                  <a:gd name="T99" fmla="*/ 57 h 69"/>
                  <a:gd name="T100" fmla="*/ 69 w 605"/>
                  <a:gd name="T101" fmla="*/ 57 h 69"/>
                  <a:gd name="T102" fmla="*/ 65 w 605"/>
                  <a:gd name="T103" fmla="*/ 57 h 69"/>
                  <a:gd name="T104" fmla="*/ 62 w 605"/>
                  <a:gd name="T105" fmla="*/ 57 h 69"/>
                  <a:gd name="T106" fmla="*/ 58 w 605"/>
                  <a:gd name="T107" fmla="*/ 57 h 69"/>
                  <a:gd name="T108" fmla="*/ 55 w 605"/>
                  <a:gd name="T109" fmla="*/ 57 h 69"/>
                  <a:gd name="T110" fmla="*/ 52 w 605"/>
                  <a:gd name="T111" fmla="*/ 55 h 69"/>
                  <a:gd name="T112" fmla="*/ 9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2" y="41"/>
                    </a:lnTo>
                    <a:lnTo>
                      <a:pt x="56" y="45"/>
                    </a:lnTo>
                    <a:lnTo>
                      <a:pt x="58" y="47"/>
                    </a:lnTo>
                    <a:lnTo>
                      <a:pt x="59" y="48"/>
                    </a:lnTo>
                    <a:lnTo>
                      <a:pt x="62" y="48"/>
                    </a:lnTo>
                    <a:lnTo>
                      <a:pt x="63" y="48"/>
                    </a:lnTo>
                    <a:lnTo>
                      <a:pt x="65" y="49"/>
                    </a:lnTo>
                    <a:lnTo>
                      <a:pt x="69" y="51"/>
                    </a:lnTo>
                    <a:lnTo>
                      <a:pt x="70" y="51"/>
                    </a:lnTo>
                    <a:lnTo>
                      <a:pt x="74" y="52"/>
                    </a:lnTo>
                    <a:lnTo>
                      <a:pt x="77" y="52"/>
                    </a:lnTo>
                    <a:lnTo>
                      <a:pt x="83" y="54"/>
                    </a:lnTo>
                    <a:lnTo>
                      <a:pt x="551" y="51"/>
                    </a:lnTo>
                    <a:lnTo>
                      <a:pt x="562" y="49"/>
                    </a:lnTo>
                    <a:lnTo>
                      <a:pt x="574" y="49"/>
                    </a:lnTo>
                    <a:lnTo>
                      <a:pt x="591" y="48"/>
                    </a:lnTo>
                    <a:lnTo>
                      <a:pt x="593" y="49"/>
                    </a:lnTo>
                    <a:lnTo>
                      <a:pt x="595" y="51"/>
                    </a:lnTo>
                    <a:lnTo>
                      <a:pt x="598" y="51"/>
                    </a:lnTo>
                    <a:lnTo>
                      <a:pt x="600" y="54"/>
                    </a:lnTo>
                    <a:lnTo>
                      <a:pt x="603" y="54"/>
                    </a:lnTo>
                    <a:lnTo>
                      <a:pt x="604" y="57"/>
                    </a:lnTo>
                    <a:lnTo>
                      <a:pt x="605" y="57"/>
                    </a:lnTo>
                    <a:lnTo>
                      <a:pt x="605" y="59"/>
                    </a:lnTo>
                    <a:lnTo>
                      <a:pt x="605" y="62"/>
                    </a:lnTo>
                    <a:lnTo>
                      <a:pt x="605" y="63"/>
                    </a:lnTo>
                    <a:lnTo>
                      <a:pt x="603" y="65"/>
                    </a:lnTo>
                    <a:lnTo>
                      <a:pt x="600" y="66"/>
                    </a:lnTo>
                    <a:lnTo>
                      <a:pt x="598" y="66"/>
                    </a:lnTo>
                    <a:lnTo>
                      <a:pt x="595" y="68"/>
                    </a:lnTo>
                    <a:lnTo>
                      <a:pt x="593" y="69"/>
                    </a:lnTo>
                    <a:lnTo>
                      <a:pt x="591" y="66"/>
                    </a:lnTo>
                    <a:lnTo>
                      <a:pt x="590" y="65"/>
                    </a:lnTo>
                    <a:lnTo>
                      <a:pt x="589" y="63"/>
                    </a:lnTo>
                    <a:lnTo>
                      <a:pt x="587" y="62"/>
                    </a:lnTo>
                    <a:lnTo>
                      <a:pt x="586" y="61"/>
                    </a:lnTo>
                    <a:lnTo>
                      <a:pt x="583" y="59"/>
                    </a:lnTo>
                    <a:lnTo>
                      <a:pt x="582" y="58"/>
                    </a:lnTo>
                    <a:lnTo>
                      <a:pt x="579" y="57"/>
                    </a:lnTo>
                    <a:lnTo>
                      <a:pt x="574" y="57"/>
                    </a:lnTo>
                    <a:lnTo>
                      <a:pt x="573" y="55"/>
                    </a:lnTo>
                    <a:lnTo>
                      <a:pt x="569" y="54"/>
                    </a:lnTo>
                    <a:lnTo>
                      <a:pt x="566" y="54"/>
                    </a:lnTo>
                    <a:lnTo>
                      <a:pt x="558" y="54"/>
                    </a:lnTo>
                    <a:lnTo>
                      <a:pt x="551" y="55"/>
                    </a:lnTo>
                    <a:lnTo>
                      <a:pt x="547" y="55"/>
                    </a:lnTo>
                    <a:lnTo>
                      <a:pt x="81" y="57"/>
                    </a:lnTo>
                    <a:lnTo>
                      <a:pt x="77" y="57"/>
                    </a:lnTo>
                    <a:lnTo>
                      <a:pt x="72" y="57"/>
                    </a:lnTo>
                    <a:lnTo>
                      <a:pt x="69" y="57"/>
                    </a:lnTo>
                    <a:lnTo>
                      <a:pt x="65" y="57"/>
                    </a:lnTo>
                    <a:lnTo>
                      <a:pt x="62" y="57"/>
                    </a:lnTo>
                    <a:lnTo>
                      <a:pt x="58" y="57"/>
                    </a:lnTo>
                    <a:lnTo>
                      <a:pt x="55" y="57"/>
                    </a:lnTo>
                    <a:lnTo>
                      <a:pt x="52" y="55"/>
                    </a:lnTo>
                    <a:lnTo>
                      <a:pt x="9" y="17"/>
                    </a:lnTo>
                    <a:lnTo>
                      <a:pt x="0" y="0"/>
                    </a:lnTo>
                    <a:close/>
                  </a:path>
                </a:pathLst>
              </a:custGeom>
              <a:solidFill>
                <a:srgbClr val="000000"/>
              </a:solidFill>
              <a:ln w="9525">
                <a:noFill/>
                <a:round/>
                <a:headEnd/>
                <a:tailEnd/>
              </a:ln>
            </p:spPr>
            <p:txBody>
              <a:bodyPr/>
              <a:lstStyle/>
              <a:p>
                <a:endParaRPr lang="en-US"/>
              </a:p>
            </p:txBody>
          </p:sp>
          <p:grpSp>
            <p:nvGrpSpPr>
              <p:cNvPr id="85887" name="Group 807"/>
              <p:cNvGrpSpPr>
                <a:grpSpLocks/>
              </p:cNvGrpSpPr>
              <p:nvPr/>
            </p:nvGrpSpPr>
            <p:grpSpPr bwMode="auto">
              <a:xfrm>
                <a:off x="2408" y="1405"/>
                <a:ext cx="26" cy="15"/>
                <a:chOff x="2408" y="1405"/>
                <a:chExt cx="26" cy="15"/>
              </a:xfrm>
            </p:grpSpPr>
            <p:sp>
              <p:nvSpPr>
                <p:cNvPr id="85930" name="Freeform 808"/>
                <p:cNvSpPr>
                  <a:spLocks/>
                </p:cNvSpPr>
                <p:nvPr/>
              </p:nvSpPr>
              <p:spPr bwMode="auto">
                <a:xfrm>
                  <a:off x="2408" y="1405"/>
                  <a:ext cx="16" cy="15"/>
                </a:xfrm>
                <a:custGeom>
                  <a:avLst/>
                  <a:gdLst>
                    <a:gd name="T0" fmla="*/ 16 w 16"/>
                    <a:gd name="T1" fmla="*/ 15 h 15"/>
                    <a:gd name="T2" fmla="*/ 9 w 16"/>
                    <a:gd name="T3" fmla="*/ 15 h 15"/>
                    <a:gd name="T4" fmla="*/ 0 w 16"/>
                    <a:gd name="T5" fmla="*/ 0 h 15"/>
                    <a:gd name="T6" fmla="*/ 16 w 16"/>
                    <a:gd name="T7" fmla="*/ 0 h 15"/>
                    <a:gd name="T8" fmla="*/ 16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15"/>
                      </a:moveTo>
                      <a:lnTo>
                        <a:pt x="9" y="15"/>
                      </a:lnTo>
                      <a:lnTo>
                        <a:pt x="0" y="0"/>
                      </a:lnTo>
                      <a:lnTo>
                        <a:pt x="16" y="0"/>
                      </a:lnTo>
                      <a:lnTo>
                        <a:pt x="16" y="15"/>
                      </a:lnTo>
                      <a:close/>
                    </a:path>
                  </a:pathLst>
                </a:custGeom>
                <a:solidFill>
                  <a:srgbClr val="000000"/>
                </a:solidFill>
                <a:ln w="9525">
                  <a:noFill/>
                  <a:round/>
                  <a:headEnd/>
                  <a:tailEnd/>
                </a:ln>
              </p:spPr>
              <p:txBody>
                <a:bodyPr/>
                <a:lstStyle/>
                <a:p>
                  <a:endParaRPr lang="en-US"/>
                </a:p>
              </p:txBody>
            </p:sp>
            <p:sp>
              <p:nvSpPr>
                <p:cNvPr id="85931" name="Rectangle 809"/>
                <p:cNvSpPr>
                  <a:spLocks noChangeArrowheads="1"/>
                </p:cNvSpPr>
                <p:nvPr/>
              </p:nvSpPr>
              <p:spPr bwMode="auto">
                <a:xfrm>
                  <a:off x="2413" y="1405"/>
                  <a:ext cx="16" cy="15"/>
                </a:xfrm>
                <a:prstGeom prst="rect">
                  <a:avLst/>
                </a:prstGeom>
                <a:solidFill>
                  <a:srgbClr val="000000"/>
                </a:solidFill>
                <a:ln w="9525">
                  <a:noFill/>
                  <a:miter lim="800000"/>
                  <a:headEnd/>
                  <a:tailEnd/>
                </a:ln>
              </p:spPr>
              <p:txBody>
                <a:bodyPr/>
                <a:lstStyle/>
                <a:p>
                  <a:endParaRPr lang="en-US"/>
                </a:p>
              </p:txBody>
            </p:sp>
            <p:sp>
              <p:nvSpPr>
                <p:cNvPr id="85932" name="Freeform 810"/>
                <p:cNvSpPr>
                  <a:spLocks/>
                </p:cNvSpPr>
                <p:nvPr/>
              </p:nvSpPr>
              <p:spPr bwMode="auto">
                <a:xfrm>
                  <a:off x="2418" y="1405"/>
                  <a:ext cx="16" cy="15"/>
                </a:xfrm>
                <a:custGeom>
                  <a:avLst/>
                  <a:gdLst>
                    <a:gd name="T0" fmla="*/ 16 w 16"/>
                    <a:gd name="T1" fmla="*/ 15 h 15"/>
                    <a:gd name="T2" fmla="*/ 16 w 16"/>
                    <a:gd name="T3" fmla="*/ 15 h 15"/>
                    <a:gd name="T4" fmla="*/ 0 w 16"/>
                    <a:gd name="T5" fmla="*/ 15 h 15"/>
                    <a:gd name="T6" fmla="*/ 0 w 16"/>
                    <a:gd name="T7" fmla="*/ 0 h 15"/>
                    <a:gd name="T8" fmla="*/ 16 w 16"/>
                    <a:gd name="T9" fmla="*/ 0 h 15"/>
                    <a:gd name="T10" fmla="*/ 16 w 16"/>
                    <a:gd name="T11" fmla="*/ 15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6" y="15"/>
                      </a:moveTo>
                      <a:lnTo>
                        <a:pt x="16" y="15"/>
                      </a:lnTo>
                      <a:lnTo>
                        <a:pt x="0" y="15"/>
                      </a:lnTo>
                      <a:lnTo>
                        <a:pt x="0" y="0"/>
                      </a:lnTo>
                      <a:lnTo>
                        <a:pt x="16" y="0"/>
                      </a:lnTo>
                      <a:lnTo>
                        <a:pt x="16" y="15"/>
                      </a:lnTo>
                      <a:close/>
                    </a:path>
                  </a:pathLst>
                </a:custGeom>
                <a:solidFill>
                  <a:srgbClr val="000000"/>
                </a:solidFill>
                <a:ln w="9525">
                  <a:noFill/>
                  <a:round/>
                  <a:headEnd/>
                  <a:tailEnd/>
                </a:ln>
              </p:spPr>
              <p:txBody>
                <a:bodyPr/>
                <a:lstStyle/>
                <a:p>
                  <a:endParaRPr lang="en-US"/>
                </a:p>
              </p:txBody>
            </p:sp>
          </p:grpSp>
          <p:grpSp>
            <p:nvGrpSpPr>
              <p:cNvPr id="85888" name="Group 811"/>
              <p:cNvGrpSpPr>
                <a:grpSpLocks/>
              </p:cNvGrpSpPr>
              <p:nvPr/>
            </p:nvGrpSpPr>
            <p:grpSpPr bwMode="auto">
              <a:xfrm>
                <a:off x="1807" y="1406"/>
                <a:ext cx="10" cy="16"/>
                <a:chOff x="1807" y="1406"/>
                <a:chExt cx="10" cy="16"/>
              </a:xfrm>
            </p:grpSpPr>
            <p:sp>
              <p:nvSpPr>
                <p:cNvPr id="85928" name="Freeform 812"/>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85929" name="Freeform 813"/>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85889" name="Freeform 814"/>
              <p:cNvSpPr>
                <a:spLocks/>
              </p:cNvSpPr>
              <p:nvPr/>
            </p:nvSpPr>
            <p:spPr bwMode="auto">
              <a:xfrm>
                <a:off x="2114" y="1418"/>
                <a:ext cx="63" cy="13"/>
              </a:xfrm>
              <a:custGeom>
                <a:avLst/>
                <a:gdLst>
                  <a:gd name="T0" fmla="*/ 0 w 63"/>
                  <a:gd name="T1" fmla="*/ 2 h 13"/>
                  <a:gd name="T2" fmla="*/ 17 w 63"/>
                  <a:gd name="T3" fmla="*/ 2 h 13"/>
                  <a:gd name="T4" fmla="*/ 25 w 63"/>
                  <a:gd name="T5" fmla="*/ 2 h 13"/>
                  <a:gd name="T6" fmla="*/ 34 w 63"/>
                  <a:gd name="T7" fmla="*/ 1 h 13"/>
                  <a:gd name="T8" fmla="*/ 41 w 63"/>
                  <a:gd name="T9" fmla="*/ 1 h 13"/>
                  <a:gd name="T10" fmla="*/ 45 w 63"/>
                  <a:gd name="T11" fmla="*/ 0 h 13"/>
                  <a:gd name="T12" fmla="*/ 51 w 63"/>
                  <a:gd name="T13" fmla="*/ 0 h 13"/>
                  <a:gd name="T14" fmla="*/ 53 w 63"/>
                  <a:gd name="T15" fmla="*/ 0 h 13"/>
                  <a:gd name="T16" fmla="*/ 56 w 63"/>
                  <a:gd name="T17" fmla="*/ 0 h 13"/>
                  <a:gd name="T18" fmla="*/ 59 w 63"/>
                  <a:gd name="T19" fmla="*/ 1 h 13"/>
                  <a:gd name="T20" fmla="*/ 60 w 63"/>
                  <a:gd name="T21" fmla="*/ 2 h 13"/>
                  <a:gd name="T22" fmla="*/ 63 w 63"/>
                  <a:gd name="T23" fmla="*/ 8 h 13"/>
                  <a:gd name="T24" fmla="*/ 59 w 63"/>
                  <a:gd name="T25" fmla="*/ 13 h 13"/>
                  <a:gd name="T26" fmla="*/ 34 w 63"/>
                  <a:gd name="T27" fmla="*/ 13 h 13"/>
                  <a:gd name="T28" fmla="*/ 27 w 63"/>
                  <a:gd name="T29" fmla="*/ 13 h 13"/>
                  <a:gd name="T30" fmla="*/ 20 w 63"/>
                  <a:gd name="T31" fmla="*/ 11 h 13"/>
                  <a:gd name="T32" fmla="*/ 11 w 63"/>
                  <a:gd name="T33" fmla="*/ 9 h 13"/>
                  <a:gd name="T34" fmla="*/ 0 w 63"/>
                  <a:gd name="T35" fmla="*/ 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13"/>
                  <a:gd name="T56" fmla="*/ 63 w 6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13">
                    <a:moveTo>
                      <a:pt x="0" y="2"/>
                    </a:moveTo>
                    <a:lnTo>
                      <a:pt x="17" y="2"/>
                    </a:lnTo>
                    <a:lnTo>
                      <a:pt x="25" y="2"/>
                    </a:lnTo>
                    <a:lnTo>
                      <a:pt x="34" y="1"/>
                    </a:lnTo>
                    <a:lnTo>
                      <a:pt x="41" y="1"/>
                    </a:lnTo>
                    <a:lnTo>
                      <a:pt x="45" y="0"/>
                    </a:lnTo>
                    <a:lnTo>
                      <a:pt x="51" y="0"/>
                    </a:lnTo>
                    <a:lnTo>
                      <a:pt x="53" y="0"/>
                    </a:lnTo>
                    <a:lnTo>
                      <a:pt x="56" y="0"/>
                    </a:lnTo>
                    <a:lnTo>
                      <a:pt x="59" y="1"/>
                    </a:lnTo>
                    <a:lnTo>
                      <a:pt x="60" y="2"/>
                    </a:lnTo>
                    <a:lnTo>
                      <a:pt x="63" y="8"/>
                    </a:lnTo>
                    <a:lnTo>
                      <a:pt x="59" y="13"/>
                    </a:lnTo>
                    <a:lnTo>
                      <a:pt x="34" y="13"/>
                    </a:lnTo>
                    <a:lnTo>
                      <a:pt x="27" y="13"/>
                    </a:lnTo>
                    <a:lnTo>
                      <a:pt x="20" y="11"/>
                    </a:lnTo>
                    <a:lnTo>
                      <a:pt x="11" y="9"/>
                    </a:lnTo>
                    <a:lnTo>
                      <a:pt x="0" y="2"/>
                    </a:lnTo>
                    <a:close/>
                  </a:path>
                </a:pathLst>
              </a:custGeom>
              <a:solidFill>
                <a:srgbClr val="5F5F5F"/>
              </a:solidFill>
              <a:ln w="9525">
                <a:noFill/>
                <a:round/>
                <a:headEnd/>
                <a:tailEnd/>
              </a:ln>
            </p:spPr>
            <p:txBody>
              <a:bodyPr/>
              <a:lstStyle/>
              <a:p>
                <a:endParaRPr lang="en-US"/>
              </a:p>
            </p:txBody>
          </p:sp>
          <p:grpSp>
            <p:nvGrpSpPr>
              <p:cNvPr id="85890" name="Group 815"/>
              <p:cNvGrpSpPr>
                <a:grpSpLocks/>
              </p:cNvGrpSpPr>
              <p:nvPr/>
            </p:nvGrpSpPr>
            <p:grpSpPr bwMode="auto">
              <a:xfrm>
                <a:off x="2033" y="1416"/>
                <a:ext cx="202" cy="55"/>
                <a:chOff x="2033" y="1416"/>
                <a:chExt cx="202" cy="55"/>
              </a:xfrm>
            </p:grpSpPr>
            <p:grpSp>
              <p:nvGrpSpPr>
                <p:cNvPr id="85905" name="Group 816"/>
                <p:cNvGrpSpPr>
                  <a:grpSpLocks/>
                </p:cNvGrpSpPr>
                <p:nvPr/>
              </p:nvGrpSpPr>
              <p:grpSpPr bwMode="auto">
                <a:xfrm>
                  <a:off x="2033" y="1416"/>
                  <a:ext cx="202" cy="27"/>
                  <a:chOff x="2033" y="1416"/>
                  <a:chExt cx="202" cy="27"/>
                </a:xfrm>
              </p:grpSpPr>
              <p:sp>
                <p:nvSpPr>
                  <p:cNvPr id="85926" name="Freeform 817"/>
                  <p:cNvSpPr>
                    <a:spLocks/>
                  </p:cNvSpPr>
                  <p:nvPr/>
                </p:nvSpPr>
                <p:spPr bwMode="auto">
                  <a:xfrm>
                    <a:off x="2034" y="1416"/>
                    <a:ext cx="201" cy="27"/>
                  </a:xfrm>
                  <a:custGeom>
                    <a:avLst/>
                    <a:gdLst>
                      <a:gd name="T0" fmla="*/ 49 w 201"/>
                      <a:gd name="T1" fmla="*/ 4 h 27"/>
                      <a:gd name="T2" fmla="*/ 42 w 201"/>
                      <a:gd name="T3" fmla="*/ 4 h 27"/>
                      <a:gd name="T4" fmla="*/ 35 w 201"/>
                      <a:gd name="T5" fmla="*/ 8 h 27"/>
                      <a:gd name="T6" fmla="*/ 28 w 201"/>
                      <a:gd name="T7" fmla="*/ 10 h 27"/>
                      <a:gd name="T8" fmla="*/ 18 w 201"/>
                      <a:gd name="T9" fmla="*/ 10 h 27"/>
                      <a:gd name="T10" fmla="*/ 12 w 201"/>
                      <a:gd name="T11" fmla="*/ 11 h 27"/>
                      <a:gd name="T12" fmla="*/ 5 w 201"/>
                      <a:gd name="T13" fmla="*/ 14 h 27"/>
                      <a:gd name="T14" fmla="*/ 2 w 201"/>
                      <a:gd name="T15" fmla="*/ 15 h 27"/>
                      <a:gd name="T16" fmla="*/ 2 w 201"/>
                      <a:gd name="T17" fmla="*/ 17 h 27"/>
                      <a:gd name="T18" fmla="*/ 0 w 201"/>
                      <a:gd name="T19" fmla="*/ 18 h 27"/>
                      <a:gd name="T20" fmla="*/ 0 w 201"/>
                      <a:gd name="T21" fmla="*/ 20 h 27"/>
                      <a:gd name="T22" fmla="*/ 2 w 201"/>
                      <a:gd name="T23" fmla="*/ 23 h 27"/>
                      <a:gd name="T24" fmla="*/ 5 w 201"/>
                      <a:gd name="T25" fmla="*/ 23 h 27"/>
                      <a:gd name="T26" fmla="*/ 9 w 201"/>
                      <a:gd name="T27" fmla="*/ 23 h 27"/>
                      <a:gd name="T28" fmla="*/ 13 w 201"/>
                      <a:gd name="T29" fmla="*/ 24 h 27"/>
                      <a:gd name="T30" fmla="*/ 18 w 201"/>
                      <a:gd name="T31" fmla="*/ 25 h 27"/>
                      <a:gd name="T32" fmla="*/ 28 w 201"/>
                      <a:gd name="T33" fmla="*/ 25 h 27"/>
                      <a:gd name="T34" fmla="*/ 34 w 201"/>
                      <a:gd name="T35" fmla="*/ 25 h 27"/>
                      <a:gd name="T36" fmla="*/ 55 w 201"/>
                      <a:gd name="T37" fmla="*/ 27 h 27"/>
                      <a:gd name="T38" fmla="*/ 70 w 201"/>
                      <a:gd name="T39" fmla="*/ 27 h 27"/>
                      <a:gd name="T40" fmla="*/ 93 w 201"/>
                      <a:gd name="T41" fmla="*/ 27 h 27"/>
                      <a:gd name="T42" fmla="*/ 114 w 201"/>
                      <a:gd name="T43" fmla="*/ 27 h 27"/>
                      <a:gd name="T44" fmla="*/ 161 w 201"/>
                      <a:gd name="T45" fmla="*/ 27 h 27"/>
                      <a:gd name="T46" fmla="*/ 174 w 201"/>
                      <a:gd name="T47" fmla="*/ 25 h 27"/>
                      <a:gd name="T48" fmla="*/ 180 w 201"/>
                      <a:gd name="T49" fmla="*/ 25 h 27"/>
                      <a:gd name="T50" fmla="*/ 185 w 201"/>
                      <a:gd name="T51" fmla="*/ 24 h 27"/>
                      <a:gd name="T52" fmla="*/ 191 w 201"/>
                      <a:gd name="T53" fmla="*/ 23 h 27"/>
                      <a:gd name="T54" fmla="*/ 195 w 201"/>
                      <a:gd name="T55" fmla="*/ 20 h 27"/>
                      <a:gd name="T56" fmla="*/ 199 w 201"/>
                      <a:gd name="T57" fmla="*/ 17 h 27"/>
                      <a:gd name="T58" fmla="*/ 201 w 201"/>
                      <a:gd name="T59" fmla="*/ 14 h 27"/>
                      <a:gd name="T60" fmla="*/ 199 w 201"/>
                      <a:gd name="T61" fmla="*/ 11 h 27"/>
                      <a:gd name="T62" fmla="*/ 196 w 201"/>
                      <a:gd name="T63" fmla="*/ 10 h 27"/>
                      <a:gd name="T64" fmla="*/ 192 w 201"/>
                      <a:gd name="T65" fmla="*/ 8 h 27"/>
                      <a:gd name="T66" fmla="*/ 188 w 201"/>
                      <a:gd name="T67" fmla="*/ 6 h 27"/>
                      <a:gd name="T68" fmla="*/ 182 w 201"/>
                      <a:gd name="T69" fmla="*/ 4 h 27"/>
                      <a:gd name="T70" fmla="*/ 175 w 201"/>
                      <a:gd name="T71" fmla="*/ 4 h 27"/>
                      <a:gd name="T72" fmla="*/ 168 w 201"/>
                      <a:gd name="T73" fmla="*/ 3 h 27"/>
                      <a:gd name="T74" fmla="*/ 164 w 201"/>
                      <a:gd name="T75" fmla="*/ 4 h 27"/>
                      <a:gd name="T76" fmla="*/ 163 w 201"/>
                      <a:gd name="T77" fmla="*/ 2 h 27"/>
                      <a:gd name="T78" fmla="*/ 157 w 201"/>
                      <a:gd name="T79" fmla="*/ 2 h 27"/>
                      <a:gd name="T80" fmla="*/ 149 w 201"/>
                      <a:gd name="T81" fmla="*/ 0 h 27"/>
                      <a:gd name="T82" fmla="*/ 139 w 201"/>
                      <a:gd name="T83" fmla="*/ 0 h 27"/>
                      <a:gd name="T84" fmla="*/ 128 w 201"/>
                      <a:gd name="T85" fmla="*/ 2 h 27"/>
                      <a:gd name="T86" fmla="*/ 49 w 201"/>
                      <a:gd name="T87" fmla="*/ 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7"/>
                      <a:gd name="T134" fmla="*/ 201 w 20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7">
                        <a:moveTo>
                          <a:pt x="49" y="4"/>
                        </a:moveTo>
                        <a:lnTo>
                          <a:pt x="42" y="4"/>
                        </a:lnTo>
                        <a:lnTo>
                          <a:pt x="35" y="8"/>
                        </a:lnTo>
                        <a:lnTo>
                          <a:pt x="28" y="10"/>
                        </a:lnTo>
                        <a:lnTo>
                          <a:pt x="18" y="10"/>
                        </a:lnTo>
                        <a:lnTo>
                          <a:pt x="12" y="11"/>
                        </a:lnTo>
                        <a:lnTo>
                          <a:pt x="5" y="14"/>
                        </a:lnTo>
                        <a:lnTo>
                          <a:pt x="2" y="15"/>
                        </a:lnTo>
                        <a:lnTo>
                          <a:pt x="2" y="17"/>
                        </a:lnTo>
                        <a:lnTo>
                          <a:pt x="0" y="18"/>
                        </a:lnTo>
                        <a:lnTo>
                          <a:pt x="0" y="20"/>
                        </a:lnTo>
                        <a:lnTo>
                          <a:pt x="2" y="23"/>
                        </a:lnTo>
                        <a:lnTo>
                          <a:pt x="5" y="23"/>
                        </a:lnTo>
                        <a:lnTo>
                          <a:pt x="9" y="23"/>
                        </a:lnTo>
                        <a:lnTo>
                          <a:pt x="13" y="24"/>
                        </a:lnTo>
                        <a:lnTo>
                          <a:pt x="18" y="25"/>
                        </a:lnTo>
                        <a:lnTo>
                          <a:pt x="28" y="25"/>
                        </a:lnTo>
                        <a:lnTo>
                          <a:pt x="34" y="25"/>
                        </a:lnTo>
                        <a:lnTo>
                          <a:pt x="55" y="27"/>
                        </a:lnTo>
                        <a:lnTo>
                          <a:pt x="70" y="27"/>
                        </a:lnTo>
                        <a:lnTo>
                          <a:pt x="93" y="27"/>
                        </a:lnTo>
                        <a:lnTo>
                          <a:pt x="114" y="27"/>
                        </a:lnTo>
                        <a:lnTo>
                          <a:pt x="161" y="27"/>
                        </a:lnTo>
                        <a:lnTo>
                          <a:pt x="174" y="25"/>
                        </a:lnTo>
                        <a:lnTo>
                          <a:pt x="180" y="25"/>
                        </a:lnTo>
                        <a:lnTo>
                          <a:pt x="185" y="24"/>
                        </a:lnTo>
                        <a:lnTo>
                          <a:pt x="191" y="23"/>
                        </a:lnTo>
                        <a:lnTo>
                          <a:pt x="195" y="20"/>
                        </a:lnTo>
                        <a:lnTo>
                          <a:pt x="199" y="17"/>
                        </a:lnTo>
                        <a:lnTo>
                          <a:pt x="201" y="14"/>
                        </a:lnTo>
                        <a:lnTo>
                          <a:pt x="199" y="11"/>
                        </a:lnTo>
                        <a:lnTo>
                          <a:pt x="196" y="10"/>
                        </a:lnTo>
                        <a:lnTo>
                          <a:pt x="192" y="8"/>
                        </a:lnTo>
                        <a:lnTo>
                          <a:pt x="188" y="6"/>
                        </a:lnTo>
                        <a:lnTo>
                          <a:pt x="182" y="4"/>
                        </a:lnTo>
                        <a:lnTo>
                          <a:pt x="175" y="4"/>
                        </a:lnTo>
                        <a:lnTo>
                          <a:pt x="168" y="3"/>
                        </a:lnTo>
                        <a:lnTo>
                          <a:pt x="164" y="4"/>
                        </a:lnTo>
                        <a:lnTo>
                          <a:pt x="163" y="2"/>
                        </a:lnTo>
                        <a:lnTo>
                          <a:pt x="157" y="2"/>
                        </a:lnTo>
                        <a:lnTo>
                          <a:pt x="149" y="0"/>
                        </a:lnTo>
                        <a:lnTo>
                          <a:pt x="139" y="0"/>
                        </a:lnTo>
                        <a:lnTo>
                          <a:pt x="128" y="2"/>
                        </a:lnTo>
                        <a:lnTo>
                          <a:pt x="49" y="4"/>
                        </a:lnTo>
                        <a:close/>
                      </a:path>
                    </a:pathLst>
                  </a:custGeom>
                  <a:solidFill>
                    <a:srgbClr val="9F9F9F"/>
                  </a:solidFill>
                  <a:ln w="9525">
                    <a:noFill/>
                    <a:round/>
                    <a:headEnd/>
                    <a:tailEnd/>
                  </a:ln>
                </p:spPr>
                <p:txBody>
                  <a:bodyPr/>
                  <a:lstStyle/>
                  <a:p>
                    <a:endParaRPr lang="en-US"/>
                  </a:p>
                </p:txBody>
              </p:sp>
              <p:sp>
                <p:nvSpPr>
                  <p:cNvPr id="85927" name="Freeform 818"/>
                  <p:cNvSpPr>
                    <a:spLocks/>
                  </p:cNvSpPr>
                  <p:nvPr/>
                </p:nvSpPr>
                <p:spPr bwMode="auto">
                  <a:xfrm>
                    <a:off x="2033" y="1420"/>
                    <a:ext cx="202" cy="23"/>
                  </a:xfrm>
                  <a:custGeom>
                    <a:avLst/>
                    <a:gdLst>
                      <a:gd name="T0" fmla="*/ 50 w 202"/>
                      <a:gd name="T1" fmla="*/ 0 h 23"/>
                      <a:gd name="T2" fmla="*/ 52 w 202"/>
                      <a:gd name="T3" fmla="*/ 2 h 23"/>
                      <a:gd name="T4" fmla="*/ 53 w 202"/>
                      <a:gd name="T5" fmla="*/ 4 h 23"/>
                      <a:gd name="T6" fmla="*/ 53 w 202"/>
                      <a:gd name="T7" fmla="*/ 7 h 23"/>
                      <a:gd name="T8" fmla="*/ 52 w 202"/>
                      <a:gd name="T9" fmla="*/ 10 h 23"/>
                      <a:gd name="T10" fmla="*/ 50 w 202"/>
                      <a:gd name="T11" fmla="*/ 13 h 23"/>
                      <a:gd name="T12" fmla="*/ 49 w 202"/>
                      <a:gd name="T13" fmla="*/ 13 h 23"/>
                      <a:gd name="T14" fmla="*/ 46 w 202"/>
                      <a:gd name="T15" fmla="*/ 16 h 23"/>
                      <a:gd name="T16" fmla="*/ 39 w 202"/>
                      <a:gd name="T17" fmla="*/ 16 h 23"/>
                      <a:gd name="T18" fmla="*/ 34 w 202"/>
                      <a:gd name="T19" fmla="*/ 16 h 23"/>
                      <a:gd name="T20" fmla="*/ 28 w 202"/>
                      <a:gd name="T21" fmla="*/ 16 h 23"/>
                      <a:gd name="T22" fmla="*/ 24 w 202"/>
                      <a:gd name="T23" fmla="*/ 16 h 23"/>
                      <a:gd name="T24" fmla="*/ 15 w 202"/>
                      <a:gd name="T25" fmla="*/ 16 h 23"/>
                      <a:gd name="T26" fmla="*/ 13 w 202"/>
                      <a:gd name="T27" fmla="*/ 14 h 23"/>
                      <a:gd name="T28" fmla="*/ 7 w 202"/>
                      <a:gd name="T29" fmla="*/ 13 h 23"/>
                      <a:gd name="T30" fmla="*/ 3 w 202"/>
                      <a:gd name="T31" fmla="*/ 13 h 23"/>
                      <a:gd name="T32" fmla="*/ 1 w 202"/>
                      <a:gd name="T33" fmla="*/ 14 h 23"/>
                      <a:gd name="T34" fmla="*/ 0 w 202"/>
                      <a:gd name="T35" fmla="*/ 16 h 23"/>
                      <a:gd name="T36" fmla="*/ 1 w 202"/>
                      <a:gd name="T37" fmla="*/ 16 h 23"/>
                      <a:gd name="T38" fmla="*/ 1 w 202"/>
                      <a:gd name="T39" fmla="*/ 17 h 23"/>
                      <a:gd name="T40" fmla="*/ 3 w 202"/>
                      <a:gd name="T41" fmla="*/ 19 h 23"/>
                      <a:gd name="T42" fmla="*/ 4 w 202"/>
                      <a:gd name="T43" fmla="*/ 19 h 23"/>
                      <a:gd name="T44" fmla="*/ 8 w 202"/>
                      <a:gd name="T45" fmla="*/ 19 h 23"/>
                      <a:gd name="T46" fmla="*/ 13 w 202"/>
                      <a:gd name="T47" fmla="*/ 20 h 23"/>
                      <a:gd name="T48" fmla="*/ 19 w 202"/>
                      <a:gd name="T49" fmla="*/ 21 h 23"/>
                      <a:gd name="T50" fmla="*/ 27 w 202"/>
                      <a:gd name="T51" fmla="*/ 21 h 23"/>
                      <a:gd name="T52" fmla="*/ 35 w 202"/>
                      <a:gd name="T53" fmla="*/ 21 h 23"/>
                      <a:gd name="T54" fmla="*/ 70 w 202"/>
                      <a:gd name="T55" fmla="*/ 21 h 23"/>
                      <a:gd name="T56" fmla="*/ 97 w 202"/>
                      <a:gd name="T57" fmla="*/ 23 h 23"/>
                      <a:gd name="T58" fmla="*/ 115 w 202"/>
                      <a:gd name="T59" fmla="*/ 21 h 23"/>
                      <a:gd name="T60" fmla="*/ 162 w 202"/>
                      <a:gd name="T61" fmla="*/ 21 h 23"/>
                      <a:gd name="T62" fmla="*/ 172 w 202"/>
                      <a:gd name="T63" fmla="*/ 21 h 23"/>
                      <a:gd name="T64" fmla="*/ 178 w 202"/>
                      <a:gd name="T65" fmla="*/ 21 h 23"/>
                      <a:gd name="T66" fmla="*/ 183 w 202"/>
                      <a:gd name="T67" fmla="*/ 21 h 23"/>
                      <a:gd name="T68" fmla="*/ 188 w 202"/>
                      <a:gd name="T69" fmla="*/ 19 h 23"/>
                      <a:gd name="T70" fmla="*/ 192 w 202"/>
                      <a:gd name="T71" fmla="*/ 19 h 23"/>
                      <a:gd name="T72" fmla="*/ 196 w 202"/>
                      <a:gd name="T73" fmla="*/ 16 h 23"/>
                      <a:gd name="T74" fmla="*/ 199 w 202"/>
                      <a:gd name="T75" fmla="*/ 14 h 23"/>
                      <a:gd name="T76" fmla="*/ 200 w 202"/>
                      <a:gd name="T77" fmla="*/ 13 h 23"/>
                      <a:gd name="T78" fmla="*/ 202 w 202"/>
                      <a:gd name="T79" fmla="*/ 10 h 23"/>
                      <a:gd name="T80" fmla="*/ 200 w 202"/>
                      <a:gd name="T81" fmla="*/ 9 h 23"/>
                      <a:gd name="T82" fmla="*/ 197 w 202"/>
                      <a:gd name="T83" fmla="*/ 7 h 23"/>
                      <a:gd name="T84" fmla="*/ 196 w 202"/>
                      <a:gd name="T85" fmla="*/ 7 h 23"/>
                      <a:gd name="T86" fmla="*/ 192 w 202"/>
                      <a:gd name="T87" fmla="*/ 10 h 23"/>
                      <a:gd name="T88" fmla="*/ 189 w 202"/>
                      <a:gd name="T89" fmla="*/ 11 h 23"/>
                      <a:gd name="T90" fmla="*/ 186 w 202"/>
                      <a:gd name="T91" fmla="*/ 13 h 23"/>
                      <a:gd name="T92" fmla="*/ 179 w 202"/>
                      <a:gd name="T93" fmla="*/ 13 h 23"/>
                      <a:gd name="T94" fmla="*/ 172 w 202"/>
                      <a:gd name="T95" fmla="*/ 13 h 23"/>
                      <a:gd name="T96" fmla="*/ 115 w 202"/>
                      <a:gd name="T97" fmla="*/ 7 h 23"/>
                      <a:gd name="T98" fmla="*/ 109 w 202"/>
                      <a:gd name="T99" fmla="*/ 7 h 23"/>
                      <a:gd name="T100" fmla="*/ 101 w 202"/>
                      <a:gd name="T101" fmla="*/ 7 h 23"/>
                      <a:gd name="T102" fmla="*/ 91 w 202"/>
                      <a:gd name="T103" fmla="*/ 4 h 23"/>
                      <a:gd name="T104" fmla="*/ 88 w 202"/>
                      <a:gd name="T105" fmla="*/ 3 h 23"/>
                      <a:gd name="T106" fmla="*/ 81 w 202"/>
                      <a:gd name="T107" fmla="*/ 2 h 23"/>
                      <a:gd name="T108" fmla="*/ 70 w 202"/>
                      <a:gd name="T109" fmla="*/ 0 h 23"/>
                      <a:gd name="T110" fmla="*/ 60 w 202"/>
                      <a:gd name="T111" fmla="*/ 0 h 23"/>
                      <a:gd name="T112" fmla="*/ 50 w 20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3"/>
                      <a:gd name="T173" fmla="*/ 202 w 20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3">
                        <a:moveTo>
                          <a:pt x="50" y="0"/>
                        </a:moveTo>
                        <a:lnTo>
                          <a:pt x="52" y="2"/>
                        </a:lnTo>
                        <a:lnTo>
                          <a:pt x="53" y="4"/>
                        </a:lnTo>
                        <a:lnTo>
                          <a:pt x="53" y="7"/>
                        </a:lnTo>
                        <a:lnTo>
                          <a:pt x="52" y="10"/>
                        </a:lnTo>
                        <a:lnTo>
                          <a:pt x="50" y="13"/>
                        </a:lnTo>
                        <a:lnTo>
                          <a:pt x="49" y="13"/>
                        </a:lnTo>
                        <a:lnTo>
                          <a:pt x="46" y="16"/>
                        </a:lnTo>
                        <a:lnTo>
                          <a:pt x="39" y="16"/>
                        </a:lnTo>
                        <a:lnTo>
                          <a:pt x="34" y="16"/>
                        </a:lnTo>
                        <a:lnTo>
                          <a:pt x="28" y="16"/>
                        </a:lnTo>
                        <a:lnTo>
                          <a:pt x="24" y="16"/>
                        </a:lnTo>
                        <a:lnTo>
                          <a:pt x="15" y="16"/>
                        </a:lnTo>
                        <a:lnTo>
                          <a:pt x="13" y="14"/>
                        </a:lnTo>
                        <a:lnTo>
                          <a:pt x="7" y="13"/>
                        </a:lnTo>
                        <a:lnTo>
                          <a:pt x="3" y="13"/>
                        </a:lnTo>
                        <a:lnTo>
                          <a:pt x="1" y="14"/>
                        </a:lnTo>
                        <a:lnTo>
                          <a:pt x="0" y="16"/>
                        </a:lnTo>
                        <a:lnTo>
                          <a:pt x="1" y="16"/>
                        </a:lnTo>
                        <a:lnTo>
                          <a:pt x="1" y="17"/>
                        </a:lnTo>
                        <a:lnTo>
                          <a:pt x="3" y="19"/>
                        </a:lnTo>
                        <a:lnTo>
                          <a:pt x="4" y="19"/>
                        </a:lnTo>
                        <a:lnTo>
                          <a:pt x="8" y="19"/>
                        </a:lnTo>
                        <a:lnTo>
                          <a:pt x="13" y="20"/>
                        </a:lnTo>
                        <a:lnTo>
                          <a:pt x="19" y="21"/>
                        </a:lnTo>
                        <a:lnTo>
                          <a:pt x="27" y="21"/>
                        </a:lnTo>
                        <a:lnTo>
                          <a:pt x="35" y="21"/>
                        </a:lnTo>
                        <a:lnTo>
                          <a:pt x="70" y="21"/>
                        </a:lnTo>
                        <a:lnTo>
                          <a:pt x="97" y="23"/>
                        </a:lnTo>
                        <a:lnTo>
                          <a:pt x="115" y="21"/>
                        </a:lnTo>
                        <a:lnTo>
                          <a:pt x="162" y="21"/>
                        </a:lnTo>
                        <a:lnTo>
                          <a:pt x="172" y="21"/>
                        </a:lnTo>
                        <a:lnTo>
                          <a:pt x="178" y="21"/>
                        </a:lnTo>
                        <a:lnTo>
                          <a:pt x="183" y="21"/>
                        </a:lnTo>
                        <a:lnTo>
                          <a:pt x="188" y="19"/>
                        </a:lnTo>
                        <a:lnTo>
                          <a:pt x="192" y="19"/>
                        </a:lnTo>
                        <a:lnTo>
                          <a:pt x="196" y="16"/>
                        </a:lnTo>
                        <a:lnTo>
                          <a:pt x="199" y="14"/>
                        </a:lnTo>
                        <a:lnTo>
                          <a:pt x="200" y="13"/>
                        </a:lnTo>
                        <a:lnTo>
                          <a:pt x="202" y="10"/>
                        </a:lnTo>
                        <a:lnTo>
                          <a:pt x="200" y="9"/>
                        </a:lnTo>
                        <a:lnTo>
                          <a:pt x="197" y="7"/>
                        </a:lnTo>
                        <a:lnTo>
                          <a:pt x="196" y="7"/>
                        </a:lnTo>
                        <a:lnTo>
                          <a:pt x="192" y="10"/>
                        </a:lnTo>
                        <a:lnTo>
                          <a:pt x="189" y="11"/>
                        </a:lnTo>
                        <a:lnTo>
                          <a:pt x="186" y="13"/>
                        </a:lnTo>
                        <a:lnTo>
                          <a:pt x="179" y="13"/>
                        </a:lnTo>
                        <a:lnTo>
                          <a:pt x="172" y="13"/>
                        </a:lnTo>
                        <a:lnTo>
                          <a:pt x="115" y="7"/>
                        </a:lnTo>
                        <a:lnTo>
                          <a:pt x="109" y="7"/>
                        </a:lnTo>
                        <a:lnTo>
                          <a:pt x="101" y="7"/>
                        </a:lnTo>
                        <a:lnTo>
                          <a:pt x="91" y="4"/>
                        </a:lnTo>
                        <a:lnTo>
                          <a:pt x="88" y="3"/>
                        </a:lnTo>
                        <a:lnTo>
                          <a:pt x="81" y="2"/>
                        </a:lnTo>
                        <a:lnTo>
                          <a:pt x="70" y="0"/>
                        </a:lnTo>
                        <a:lnTo>
                          <a:pt x="60" y="0"/>
                        </a:lnTo>
                        <a:lnTo>
                          <a:pt x="50" y="0"/>
                        </a:lnTo>
                        <a:close/>
                      </a:path>
                    </a:pathLst>
                  </a:custGeom>
                  <a:solidFill>
                    <a:srgbClr val="3F3F3F"/>
                  </a:solidFill>
                  <a:ln w="9525">
                    <a:noFill/>
                    <a:round/>
                    <a:headEnd/>
                    <a:tailEnd/>
                  </a:ln>
                </p:spPr>
                <p:txBody>
                  <a:bodyPr/>
                  <a:lstStyle/>
                  <a:p>
                    <a:endParaRPr lang="en-US"/>
                  </a:p>
                </p:txBody>
              </p:sp>
            </p:grpSp>
            <p:grpSp>
              <p:nvGrpSpPr>
                <p:cNvPr id="85906" name="Group 819"/>
                <p:cNvGrpSpPr>
                  <a:grpSpLocks/>
                </p:cNvGrpSpPr>
                <p:nvPr/>
              </p:nvGrpSpPr>
              <p:grpSpPr bwMode="auto">
                <a:xfrm>
                  <a:off x="2151" y="1448"/>
                  <a:ext cx="54" cy="23"/>
                  <a:chOff x="2151" y="1448"/>
                  <a:chExt cx="54" cy="23"/>
                </a:xfrm>
              </p:grpSpPr>
              <p:grpSp>
                <p:nvGrpSpPr>
                  <p:cNvPr id="85919" name="Group 820"/>
                  <p:cNvGrpSpPr>
                    <a:grpSpLocks/>
                  </p:cNvGrpSpPr>
                  <p:nvPr/>
                </p:nvGrpSpPr>
                <p:grpSpPr bwMode="auto">
                  <a:xfrm>
                    <a:off x="2151" y="1448"/>
                    <a:ext cx="54" cy="23"/>
                    <a:chOff x="2151" y="1448"/>
                    <a:chExt cx="54" cy="23"/>
                  </a:xfrm>
                </p:grpSpPr>
                <p:grpSp>
                  <p:nvGrpSpPr>
                    <p:cNvPr id="85921" name="Group 821"/>
                    <p:cNvGrpSpPr>
                      <a:grpSpLocks/>
                    </p:cNvGrpSpPr>
                    <p:nvPr/>
                  </p:nvGrpSpPr>
                  <p:grpSpPr bwMode="auto">
                    <a:xfrm>
                      <a:off x="2151" y="1448"/>
                      <a:ext cx="16" cy="23"/>
                      <a:chOff x="2151" y="1448"/>
                      <a:chExt cx="16" cy="23"/>
                    </a:xfrm>
                  </p:grpSpPr>
                  <p:sp>
                    <p:nvSpPr>
                      <p:cNvPr id="85923" name="Freeform 822"/>
                      <p:cNvSpPr>
                        <a:spLocks/>
                      </p:cNvSpPr>
                      <p:nvPr/>
                    </p:nvSpPr>
                    <p:spPr bwMode="auto">
                      <a:xfrm>
                        <a:off x="2151" y="1448"/>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85924" name="Freeform 823"/>
                      <p:cNvSpPr>
                        <a:spLocks/>
                      </p:cNvSpPr>
                      <p:nvPr/>
                    </p:nvSpPr>
                    <p:spPr bwMode="auto">
                      <a:xfrm>
                        <a:off x="2151" y="1451"/>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85925" name="Freeform 824"/>
                      <p:cNvSpPr>
                        <a:spLocks/>
                      </p:cNvSpPr>
                      <p:nvPr/>
                    </p:nvSpPr>
                    <p:spPr bwMode="auto">
                      <a:xfrm>
                        <a:off x="2151" y="1457"/>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grpSp>
                <p:sp>
                  <p:nvSpPr>
                    <p:cNvPr id="85922" name="Freeform 825"/>
                    <p:cNvSpPr>
                      <a:spLocks/>
                    </p:cNvSpPr>
                    <p:nvPr/>
                  </p:nvSpPr>
                  <p:spPr bwMode="auto">
                    <a:xfrm>
                      <a:off x="2162" y="1448"/>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85920" name="Freeform 826"/>
                  <p:cNvSpPr>
                    <a:spLocks/>
                  </p:cNvSpPr>
                  <p:nvPr/>
                </p:nvSpPr>
                <p:spPr bwMode="auto">
                  <a:xfrm>
                    <a:off x="2163" y="1451"/>
                    <a:ext cx="42" cy="15"/>
                  </a:xfrm>
                  <a:custGeom>
                    <a:avLst/>
                    <a:gdLst>
                      <a:gd name="T0" fmla="*/ 39 w 42"/>
                      <a:gd name="T1" fmla="*/ 1 h 15"/>
                      <a:gd name="T2" fmla="*/ 38 w 42"/>
                      <a:gd name="T3" fmla="*/ 3 h 15"/>
                      <a:gd name="T4" fmla="*/ 35 w 42"/>
                      <a:gd name="T5" fmla="*/ 4 h 15"/>
                      <a:gd name="T6" fmla="*/ 35 w 42"/>
                      <a:gd name="T7" fmla="*/ 6 h 15"/>
                      <a:gd name="T8" fmla="*/ 35 w 42"/>
                      <a:gd name="T9" fmla="*/ 9 h 15"/>
                      <a:gd name="T10" fmla="*/ 32 w 42"/>
                      <a:gd name="T11" fmla="*/ 9 h 15"/>
                      <a:gd name="T12" fmla="*/ 30 w 42"/>
                      <a:gd name="T13" fmla="*/ 11 h 15"/>
                      <a:gd name="T14" fmla="*/ 28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9 w 42"/>
                      <a:gd name="T27" fmla="*/ 14 h 15"/>
                      <a:gd name="T28" fmla="*/ 11 w 42"/>
                      <a:gd name="T29" fmla="*/ 14 h 15"/>
                      <a:gd name="T30" fmla="*/ 14 w 42"/>
                      <a:gd name="T31" fmla="*/ 15 h 15"/>
                      <a:gd name="T32" fmla="*/ 18 w 42"/>
                      <a:gd name="T33" fmla="*/ 15 h 15"/>
                      <a:gd name="T34" fmla="*/ 24 w 42"/>
                      <a:gd name="T35" fmla="*/ 15 h 15"/>
                      <a:gd name="T36" fmla="*/ 28 w 42"/>
                      <a:gd name="T37" fmla="*/ 15 h 15"/>
                      <a:gd name="T38" fmla="*/ 32 w 42"/>
                      <a:gd name="T39" fmla="*/ 15 h 15"/>
                      <a:gd name="T40" fmla="*/ 35 w 42"/>
                      <a:gd name="T41" fmla="*/ 15 h 15"/>
                      <a:gd name="T42" fmla="*/ 39 w 42"/>
                      <a:gd name="T43" fmla="*/ 14 h 15"/>
                      <a:gd name="T44" fmla="*/ 42 w 42"/>
                      <a:gd name="T45" fmla="*/ 11 h 15"/>
                      <a:gd name="T46" fmla="*/ 42 w 42"/>
                      <a:gd name="T47" fmla="*/ 0 h 15"/>
                      <a:gd name="T48" fmla="*/ 39 w 42"/>
                      <a:gd name="T49" fmla="*/ 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5"/>
                      <a:gd name="T77" fmla="*/ 42 w 4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5">
                        <a:moveTo>
                          <a:pt x="39" y="1"/>
                        </a:moveTo>
                        <a:lnTo>
                          <a:pt x="38" y="3"/>
                        </a:lnTo>
                        <a:lnTo>
                          <a:pt x="35" y="4"/>
                        </a:lnTo>
                        <a:lnTo>
                          <a:pt x="35" y="6"/>
                        </a:lnTo>
                        <a:lnTo>
                          <a:pt x="35" y="9"/>
                        </a:lnTo>
                        <a:lnTo>
                          <a:pt x="32" y="9"/>
                        </a:lnTo>
                        <a:lnTo>
                          <a:pt x="30" y="11"/>
                        </a:lnTo>
                        <a:lnTo>
                          <a:pt x="28" y="11"/>
                        </a:lnTo>
                        <a:lnTo>
                          <a:pt x="24" y="11"/>
                        </a:lnTo>
                        <a:lnTo>
                          <a:pt x="18" y="11"/>
                        </a:lnTo>
                        <a:lnTo>
                          <a:pt x="10" y="11"/>
                        </a:lnTo>
                        <a:lnTo>
                          <a:pt x="0" y="11"/>
                        </a:lnTo>
                        <a:lnTo>
                          <a:pt x="4" y="11"/>
                        </a:lnTo>
                        <a:lnTo>
                          <a:pt x="9" y="14"/>
                        </a:lnTo>
                        <a:lnTo>
                          <a:pt x="11" y="14"/>
                        </a:lnTo>
                        <a:lnTo>
                          <a:pt x="14" y="15"/>
                        </a:lnTo>
                        <a:lnTo>
                          <a:pt x="18" y="15"/>
                        </a:lnTo>
                        <a:lnTo>
                          <a:pt x="24" y="15"/>
                        </a:lnTo>
                        <a:lnTo>
                          <a:pt x="28" y="15"/>
                        </a:lnTo>
                        <a:lnTo>
                          <a:pt x="32" y="15"/>
                        </a:lnTo>
                        <a:lnTo>
                          <a:pt x="35" y="15"/>
                        </a:lnTo>
                        <a:lnTo>
                          <a:pt x="39" y="14"/>
                        </a:lnTo>
                        <a:lnTo>
                          <a:pt x="42" y="11"/>
                        </a:lnTo>
                        <a:lnTo>
                          <a:pt x="42" y="0"/>
                        </a:lnTo>
                        <a:lnTo>
                          <a:pt x="39" y="1"/>
                        </a:lnTo>
                        <a:close/>
                      </a:path>
                    </a:pathLst>
                  </a:custGeom>
                  <a:solidFill>
                    <a:srgbClr val="3F3F3F"/>
                  </a:solidFill>
                  <a:ln w="9525">
                    <a:noFill/>
                    <a:round/>
                    <a:headEnd/>
                    <a:tailEnd/>
                  </a:ln>
                </p:spPr>
                <p:txBody>
                  <a:bodyPr/>
                  <a:lstStyle/>
                  <a:p>
                    <a:endParaRPr lang="en-US"/>
                  </a:p>
                </p:txBody>
              </p:sp>
            </p:grpSp>
            <p:grpSp>
              <p:nvGrpSpPr>
                <p:cNvPr id="85907" name="Group 827"/>
                <p:cNvGrpSpPr>
                  <a:grpSpLocks/>
                </p:cNvGrpSpPr>
                <p:nvPr/>
              </p:nvGrpSpPr>
              <p:grpSpPr bwMode="auto">
                <a:xfrm>
                  <a:off x="2145" y="1420"/>
                  <a:ext cx="73" cy="35"/>
                  <a:chOff x="2145" y="1420"/>
                  <a:chExt cx="73" cy="35"/>
                </a:xfrm>
              </p:grpSpPr>
              <p:grpSp>
                <p:nvGrpSpPr>
                  <p:cNvPr id="85908" name="Group 828"/>
                  <p:cNvGrpSpPr>
                    <a:grpSpLocks/>
                  </p:cNvGrpSpPr>
                  <p:nvPr/>
                </p:nvGrpSpPr>
                <p:grpSpPr bwMode="auto">
                  <a:xfrm>
                    <a:off x="2145" y="1427"/>
                    <a:ext cx="17" cy="20"/>
                    <a:chOff x="2145" y="1427"/>
                    <a:chExt cx="17" cy="20"/>
                  </a:xfrm>
                </p:grpSpPr>
                <p:sp>
                  <p:nvSpPr>
                    <p:cNvPr id="85916" name="Freeform 829"/>
                    <p:cNvSpPr>
                      <a:spLocks/>
                    </p:cNvSpPr>
                    <p:nvPr/>
                  </p:nvSpPr>
                  <p:spPr bwMode="auto">
                    <a:xfrm>
                      <a:off x="2145" y="1427"/>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85917" name="Freeform 830"/>
                    <p:cNvSpPr>
                      <a:spLocks/>
                    </p:cNvSpPr>
                    <p:nvPr/>
                  </p:nvSpPr>
                  <p:spPr bwMode="auto">
                    <a:xfrm>
                      <a:off x="2145" y="1433"/>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85918" name="Freeform 831"/>
                    <p:cNvSpPr>
                      <a:spLocks/>
                    </p:cNvSpPr>
                    <p:nvPr/>
                  </p:nvSpPr>
                  <p:spPr bwMode="auto">
                    <a:xfrm>
                      <a:off x="2145" y="1431"/>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grpSp>
              <p:grpSp>
                <p:nvGrpSpPr>
                  <p:cNvPr id="85909" name="Group 832"/>
                  <p:cNvGrpSpPr>
                    <a:grpSpLocks/>
                  </p:cNvGrpSpPr>
                  <p:nvPr/>
                </p:nvGrpSpPr>
                <p:grpSpPr bwMode="auto">
                  <a:xfrm>
                    <a:off x="2158" y="1420"/>
                    <a:ext cx="60" cy="35"/>
                    <a:chOff x="2158" y="1420"/>
                    <a:chExt cx="60" cy="35"/>
                  </a:xfrm>
                </p:grpSpPr>
                <p:sp>
                  <p:nvSpPr>
                    <p:cNvPr id="85910" name="Freeform 833"/>
                    <p:cNvSpPr>
                      <a:spLocks/>
                    </p:cNvSpPr>
                    <p:nvPr/>
                  </p:nvSpPr>
                  <p:spPr bwMode="auto">
                    <a:xfrm>
                      <a:off x="2158" y="1420"/>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85911" name="Freeform 834"/>
                    <p:cNvSpPr>
                      <a:spLocks/>
                    </p:cNvSpPr>
                    <p:nvPr/>
                  </p:nvSpPr>
                  <p:spPr bwMode="auto">
                    <a:xfrm>
                      <a:off x="2160" y="1426"/>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grpSp>
                  <p:nvGrpSpPr>
                    <p:cNvPr id="85912" name="Group 835"/>
                    <p:cNvGrpSpPr>
                      <a:grpSpLocks/>
                    </p:cNvGrpSpPr>
                    <p:nvPr/>
                  </p:nvGrpSpPr>
                  <p:grpSpPr bwMode="auto">
                    <a:xfrm>
                      <a:off x="2184" y="1422"/>
                      <a:ext cx="34" cy="33"/>
                      <a:chOff x="2184" y="1422"/>
                      <a:chExt cx="34" cy="33"/>
                    </a:xfrm>
                  </p:grpSpPr>
                  <p:sp>
                    <p:nvSpPr>
                      <p:cNvPr id="85913" name="Line 836"/>
                      <p:cNvSpPr>
                        <a:spLocks noChangeShapeType="1"/>
                      </p:cNvSpPr>
                      <p:nvPr/>
                    </p:nvSpPr>
                    <p:spPr bwMode="auto">
                      <a:xfrm>
                        <a:off x="2200" y="1422"/>
                        <a:ext cx="1" cy="32"/>
                      </a:xfrm>
                      <a:prstGeom prst="line">
                        <a:avLst/>
                      </a:prstGeom>
                      <a:noFill/>
                      <a:ln w="12700" cap="rnd">
                        <a:solidFill>
                          <a:srgbClr val="000000"/>
                        </a:solidFill>
                        <a:round/>
                        <a:headEnd/>
                        <a:tailEnd/>
                      </a:ln>
                    </p:spPr>
                    <p:txBody>
                      <a:bodyPr/>
                      <a:lstStyle/>
                      <a:p>
                        <a:endParaRPr lang="en-US"/>
                      </a:p>
                    </p:txBody>
                  </p:sp>
                  <p:sp>
                    <p:nvSpPr>
                      <p:cNvPr id="85914" name="Line 837"/>
                      <p:cNvSpPr>
                        <a:spLocks noChangeShapeType="1"/>
                      </p:cNvSpPr>
                      <p:nvPr/>
                    </p:nvSpPr>
                    <p:spPr bwMode="auto">
                      <a:xfrm>
                        <a:off x="2216" y="1423"/>
                        <a:ext cx="2" cy="31"/>
                      </a:xfrm>
                      <a:prstGeom prst="line">
                        <a:avLst/>
                      </a:prstGeom>
                      <a:noFill/>
                      <a:ln w="12700" cap="rnd">
                        <a:solidFill>
                          <a:srgbClr val="000000"/>
                        </a:solidFill>
                        <a:round/>
                        <a:headEnd/>
                        <a:tailEnd/>
                      </a:ln>
                    </p:spPr>
                    <p:txBody>
                      <a:bodyPr/>
                      <a:lstStyle/>
                      <a:p>
                        <a:endParaRPr lang="en-US"/>
                      </a:p>
                    </p:txBody>
                  </p:sp>
                  <p:sp>
                    <p:nvSpPr>
                      <p:cNvPr id="85915" name="Line 838"/>
                      <p:cNvSpPr>
                        <a:spLocks noChangeShapeType="1"/>
                      </p:cNvSpPr>
                      <p:nvPr/>
                    </p:nvSpPr>
                    <p:spPr bwMode="auto">
                      <a:xfrm>
                        <a:off x="2184" y="1422"/>
                        <a:ext cx="2" cy="33"/>
                      </a:xfrm>
                      <a:prstGeom prst="line">
                        <a:avLst/>
                      </a:prstGeom>
                      <a:noFill/>
                      <a:ln w="12700" cap="rnd">
                        <a:solidFill>
                          <a:srgbClr val="000000"/>
                        </a:solidFill>
                        <a:round/>
                        <a:headEnd/>
                        <a:tailEnd/>
                      </a:ln>
                    </p:spPr>
                    <p:txBody>
                      <a:bodyPr/>
                      <a:lstStyle/>
                      <a:p>
                        <a:endParaRPr lang="en-US"/>
                      </a:p>
                    </p:txBody>
                  </p:sp>
                </p:grpSp>
              </p:grpSp>
            </p:grpSp>
          </p:grpSp>
          <p:grpSp>
            <p:nvGrpSpPr>
              <p:cNvPr id="85891" name="Group 839"/>
              <p:cNvGrpSpPr>
                <a:grpSpLocks/>
              </p:cNvGrpSpPr>
              <p:nvPr/>
            </p:nvGrpSpPr>
            <p:grpSpPr bwMode="auto">
              <a:xfrm>
                <a:off x="1796" y="1314"/>
                <a:ext cx="363" cy="119"/>
                <a:chOff x="1796" y="1314"/>
                <a:chExt cx="363" cy="119"/>
              </a:xfrm>
            </p:grpSpPr>
            <p:sp>
              <p:nvSpPr>
                <p:cNvPr id="85892" name="Freeform 840"/>
                <p:cNvSpPr>
                  <a:spLocks/>
                </p:cNvSpPr>
                <p:nvPr/>
              </p:nvSpPr>
              <p:spPr bwMode="auto">
                <a:xfrm>
                  <a:off x="1814" y="1314"/>
                  <a:ext cx="115" cy="84"/>
                </a:xfrm>
                <a:custGeom>
                  <a:avLst/>
                  <a:gdLst>
                    <a:gd name="T0" fmla="*/ 0 w 115"/>
                    <a:gd name="T1" fmla="*/ 0 h 84"/>
                    <a:gd name="T2" fmla="*/ 28 w 115"/>
                    <a:gd name="T3" fmla="*/ 0 h 84"/>
                    <a:gd name="T4" fmla="*/ 108 w 115"/>
                    <a:gd name="T5" fmla="*/ 71 h 84"/>
                    <a:gd name="T6" fmla="*/ 110 w 115"/>
                    <a:gd name="T7" fmla="*/ 74 h 84"/>
                    <a:gd name="T8" fmla="*/ 112 w 115"/>
                    <a:gd name="T9" fmla="*/ 75 h 84"/>
                    <a:gd name="T10" fmla="*/ 115 w 115"/>
                    <a:gd name="T11" fmla="*/ 77 h 84"/>
                    <a:gd name="T12" fmla="*/ 104 w 115"/>
                    <a:gd name="T13" fmla="*/ 77 h 84"/>
                    <a:gd name="T14" fmla="*/ 90 w 115"/>
                    <a:gd name="T15" fmla="*/ 78 h 84"/>
                    <a:gd name="T16" fmla="*/ 72 w 115"/>
                    <a:gd name="T17" fmla="*/ 80 h 84"/>
                    <a:gd name="T18" fmla="*/ 51 w 115"/>
                    <a:gd name="T19" fmla="*/ 81 h 84"/>
                    <a:gd name="T20" fmla="*/ 34 w 115"/>
                    <a:gd name="T21" fmla="*/ 84 h 84"/>
                    <a:gd name="T22" fmla="*/ 0 w 11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4"/>
                    <a:gd name="T38" fmla="*/ 115 w 11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4">
                      <a:moveTo>
                        <a:pt x="0" y="0"/>
                      </a:moveTo>
                      <a:lnTo>
                        <a:pt x="28" y="0"/>
                      </a:lnTo>
                      <a:lnTo>
                        <a:pt x="108" y="71"/>
                      </a:lnTo>
                      <a:lnTo>
                        <a:pt x="110" y="74"/>
                      </a:lnTo>
                      <a:lnTo>
                        <a:pt x="112" y="75"/>
                      </a:lnTo>
                      <a:lnTo>
                        <a:pt x="115" y="77"/>
                      </a:lnTo>
                      <a:lnTo>
                        <a:pt x="104" y="77"/>
                      </a:lnTo>
                      <a:lnTo>
                        <a:pt x="90" y="78"/>
                      </a:lnTo>
                      <a:lnTo>
                        <a:pt x="72" y="80"/>
                      </a:lnTo>
                      <a:lnTo>
                        <a:pt x="51" y="81"/>
                      </a:lnTo>
                      <a:lnTo>
                        <a:pt x="34" y="84"/>
                      </a:lnTo>
                      <a:lnTo>
                        <a:pt x="0" y="0"/>
                      </a:lnTo>
                      <a:close/>
                    </a:path>
                  </a:pathLst>
                </a:custGeom>
                <a:solidFill>
                  <a:srgbClr val="9F9F9F"/>
                </a:solidFill>
                <a:ln w="9525">
                  <a:noFill/>
                  <a:round/>
                  <a:headEnd/>
                  <a:tailEnd/>
                </a:ln>
              </p:spPr>
              <p:txBody>
                <a:bodyPr/>
                <a:lstStyle/>
                <a:p>
                  <a:endParaRPr lang="en-US"/>
                </a:p>
              </p:txBody>
            </p:sp>
            <p:grpSp>
              <p:nvGrpSpPr>
                <p:cNvPr id="85893" name="Group 841"/>
                <p:cNvGrpSpPr>
                  <a:grpSpLocks/>
                </p:cNvGrpSpPr>
                <p:nvPr/>
              </p:nvGrpSpPr>
              <p:grpSpPr bwMode="auto">
                <a:xfrm>
                  <a:off x="1796" y="1370"/>
                  <a:ext cx="363" cy="63"/>
                  <a:chOff x="1796" y="1370"/>
                  <a:chExt cx="363" cy="63"/>
                </a:xfrm>
              </p:grpSpPr>
              <p:sp>
                <p:nvSpPr>
                  <p:cNvPr id="85894" name="Freeform 842"/>
                  <p:cNvSpPr>
                    <a:spLocks/>
                  </p:cNvSpPr>
                  <p:nvPr/>
                </p:nvSpPr>
                <p:spPr bwMode="auto">
                  <a:xfrm>
                    <a:off x="1848" y="1418"/>
                    <a:ext cx="52" cy="15"/>
                  </a:xfrm>
                  <a:custGeom>
                    <a:avLst/>
                    <a:gdLst>
                      <a:gd name="T0" fmla="*/ 43 w 52"/>
                      <a:gd name="T1" fmla="*/ 0 h 15"/>
                      <a:gd name="T2" fmla="*/ 42 w 52"/>
                      <a:gd name="T3" fmla="*/ 2 h 15"/>
                      <a:gd name="T4" fmla="*/ 42 w 52"/>
                      <a:gd name="T5" fmla="*/ 5 h 15"/>
                      <a:gd name="T6" fmla="*/ 43 w 52"/>
                      <a:gd name="T7" fmla="*/ 8 h 15"/>
                      <a:gd name="T8" fmla="*/ 45 w 52"/>
                      <a:gd name="T9" fmla="*/ 9 h 15"/>
                      <a:gd name="T10" fmla="*/ 46 w 52"/>
                      <a:gd name="T11" fmla="*/ 12 h 15"/>
                      <a:gd name="T12" fmla="*/ 48 w 52"/>
                      <a:gd name="T13" fmla="*/ 13 h 15"/>
                      <a:gd name="T14" fmla="*/ 48 w 52"/>
                      <a:gd name="T15" fmla="*/ 15 h 15"/>
                      <a:gd name="T16" fmla="*/ 52 w 52"/>
                      <a:gd name="T17" fmla="*/ 15 h 15"/>
                      <a:gd name="T18" fmla="*/ 41 w 52"/>
                      <a:gd name="T19" fmla="*/ 15 h 15"/>
                      <a:gd name="T20" fmla="*/ 32 w 52"/>
                      <a:gd name="T21" fmla="*/ 12 h 15"/>
                      <a:gd name="T22" fmla="*/ 18 w 52"/>
                      <a:gd name="T23" fmla="*/ 9 h 15"/>
                      <a:gd name="T24" fmla="*/ 8 w 52"/>
                      <a:gd name="T25" fmla="*/ 8 h 15"/>
                      <a:gd name="T26" fmla="*/ 4 w 52"/>
                      <a:gd name="T27" fmla="*/ 6 h 15"/>
                      <a:gd name="T28" fmla="*/ 3 w 52"/>
                      <a:gd name="T29" fmla="*/ 5 h 15"/>
                      <a:gd name="T30" fmla="*/ 1 w 52"/>
                      <a:gd name="T31" fmla="*/ 5 h 15"/>
                      <a:gd name="T32" fmla="*/ 1 w 52"/>
                      <a:gd name="T33" fmla="*/ 4 h 15"/>
                      <a:gd name="T34" fmla="*/ 0 w 52"/>
                      <a:gd name="T35" fmla="*/ 2 h 15"/>
                      <a:gd name="T36" fmla="*/ 6 w 52"/>
                      <a:gd name="T37" fmla="*/ 2 h 15"/>
                      <a:gd name="T38" fmla="*/ 20 w 52"/>
                      <a:gd name="T39" fmla="*/ 2 h 15"/>
                      <a:gd name="T40" fmla="*/ 27 w 52"/>
                      <a:gd name="T41" fmla="*/ 2 h 15"/>
                      <a:gd name="T42" fmla="*/ 32 w 52"/>
                      <a:gd name="T43" fmla="*/ 2 h 15"/>
                      <a:gd name="T44" fmla="*/ 36 w 52"/>
                      <a:gd name="T45" fmla="*/ 2 h 15"/>
                      <a:gd name="T46" fmla="*/ 38 w 52"/>
                      <a:gd name="T47" fmla="*/ 2 h 15"/>
                      <a:gd name="T48" fmla="*/ 39 w 52"/>
                      <a:gd name="T49" fmla="*/ 2 h 15"/>
                      <a:gd name="T50" fmla="*/ 41 w 52"/>
                      <a:gd name="T51" fmla="*/ 1 h 15"/>
                      <a:gd name="T52" fmla="*/ 42 w 52"/>
                      <a:gd name="T53" fmla="*/ 0 h 15"/>
                      <a:gd name="T54" fmla="*/ 43 w 52"/>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5"/>
                      <a:gd name="T86" fmla="*/ 52 w 52"/>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5">
                        <a:moveTo>
                          <a:pt x="43" y="0"/>
                        </a:moveTo>
                        <a:lnTo>
                          <a:pt x="42" y="2"/>
                        </a:lnTo>
                        <a:lnTo>
                          <a:pt x="42" y="5"/>
                        </a:lnTo>
                        <a:lnTo>
                          <a:pt x="43" y="8"/>
                        </a:lnTo>
                        <a:lnTo>
                          <a:pt x="45" y="9"/>
                        </a:lnTo>
                        <a:lnTo>
                          <a:pt x="46" y="12"/>
                        </a:lnTo>
                        <a:lnTo>
                          <a:pt x="48" y="13"/>
                        </a:lnTo>
                        <a:lnTo>
                          <a:pt x="48" y="15"/>
                        </a:lnTo>
                        <a:lnTo>
                          <a:pt x="52" y="15"/>
                        </a:lnTo>
                        <a:lnTo>
                          <a:pt x="41" y="15"/>
                        </a:lnTo>
                        <a:lnTo>
                          <a:pt x="32" y="12"/>
                        </a:lnTo>
                        <a:lnTo>
                          <a:pt x="18" y="9"/>
                        </a:lnTo>
                        <a:lnTo>
                          <a:pt x="8" y="8"/>
                        </a:lnTo>
                        <a:lnTo>
                          <a:pt x="4" y="6"/>
                        </a:lnTo>
                        <a:lnTo>
                          <a:pt x="3" y="5"/>
                        </a:lnTo>
                        <a:lnTo>
                          <a:pt x="1" y="5"/>
                        </a:lnTo>
                        <a:lnTo>
                          <a:pt x="1" y="4"/>
                        </a:lnTo>
                        <a:lnTo>
                          <a:pt x="0" y="2"/>
                        </a:lnTo>
                        <a:lnTo>
                          <a:pt x="6" y="2"/>
                        </a:lnTo>
                        <a:lnTo>
                          <a:pt x="20" y="2"/>
                        </a:lnTo>
                        <a:lnTo>
                          <a:pt x="27" y="2"/>
                        </a:lnTo>
                        <a:lnTo>
                          <a:pt x="32" y="2"/>
                        </a:lnTo>
                        <a:lnTo>
                          <a:pt x="36" y="2"/>
                        </a:lnTo>
                        <a:lnTo>
                          <a:pt x="38" y="2"/>
                        </a:lnTo>
                        <a:lnTo>
                          <a:pt x="39" y="2"/>
                        </a:lnTo>
                        <a:lnTo>
                          <a:pt x="41" y="1"/>
                        </a:lnTo>
                        <a:lnTo>
                          <a:pt x="42" y="0"/>
                        </a:lnTo>
                        <a:lnTo>
                          <a:pt x="43" y="0"/>
                        </a:lnTo>
                        <a:close/>
                      </a:path>
                    </a:pathLst>
                  </a:custGeom>
                  <a:solidFill>
                    <a:srgbClr val="5F5F5F"/>
                  </a:solidFill>
                  <a:ln w="9525">
                    <a:noFill/>
                    <a:round/>
                    <a:headEnd/>
                    <a:tailEnd/>
                  </a:ln>
                </p:spPr>
                <p:txBody>
                  <a:bodyPr/>
                  <a:lstStyle/>
                  <a:p>
                    <a:endParaRPr lang="en-US"/>
                  </a:p>
                </p:txBody>
              </p:sp>
              <p:grpSp>
                <p:nvGrpSpPr>
                  <p:cNvPr id="85895" name="Group 843"/>
                  <p:cNvGrpSpPr>
                    <a:grpSpLocks/>
                  </p:cNvGrpSpPr>
                  <p:nvPr/>
                </p:nvGrpSpPr>
                <p:grpSpPr bwMode="auto">
                  <a:xfrm>
                    <a:off x="1796" y="1370"/>
                    <a:ext cx="363" cy="52"/>
                    <a:chOff x="1796" y="1370"/>
                    <a:chExt cx="363" cy="52"/>
                  </a:xfrm>
                </p:grpSpPr>
                <p:sp>
                  <p:nvSpPr>
                    <p:cNvPr id="85896" name="Freeform 844"/>
                    <p:cNvSpPr>
                      <a:spLocks/>
                    </p:cNvSpPr>
                    <p:nvPr/>
                  </p:nvSpPr>
                  <p:spPr bwMode="auto">
                    <a:xfrm>
                      <a:off x="1796" y="1395"/>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85897" name="Freeform 845"/>
                    <p:cNvSpPr>
                      <a:spLocks/>
                    </p:cNvSpPr>
                    <p:nvPr/>
                  </p:nvSpPr>
                  <p:spPr bwMode="auto">
                    <a:xfrm>
                      <a:off x="2027" y="1370"/>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85898" name="Group 846"/>
                    <p:cNvGrpSpPr>
                      <a:grpSpLocks/>
                    </p:cNvGrpSpPr>
                    <p:nvPr/>
                  </p:nvGrpSpPr>
                  <p:grpSpPr bwMode="auto">
                    <a:xfrm>
                      <a:off x="2048" y="1397"/>
                      <a:ext cx="61" cy="25"/>
                      <a:chOff x="2048" y="1397"/>
                      <a:chExt cx="61" cy="25"/>
                    </a:xfrm>
                  </p:grpSpPr>
                  <p:grpSp>
                    <p:nvGrpSpPr>
                      <p:cNvPr id="85899" name="Group 847"/>
                      <p:cNvGrpSpPr>
                        <a:grpSpLocks/>
                      </p:cNvGrpSpPr>
                      <p:nvPr/>
                    </p:nvGrpSpPr>
                    <p:grpSpPr bwMode="auto">
                      <a:xfrm>
                        <a:off x="2062" y="1406"/>
                        <a:ext cx="47" cy="16"/>
                        <a:chOff x="2062" y="1406"/>
                        <a:chExt cx="47" cy="16"/>
                      </a:xfrm>
                    </p:grpSpPr>
                    <p:sp>
                      <p:nvSpPr>
                        <p:cNvPr id="85903" name="Freeform 848"/>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5904" name="Freeform 849"/>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85900" name="Group 850"/>
                      <p:cNvGrpSpPr>
                        <a:grpSpLocks/>
                      </p:cNvGrpSpPr>
                      <p:nvPr/>
                    </p:nvGrpSpPr>
                    <p:grpSpPr bwMode="auto">
                      <a:xfrm>
                        <a:off x="2048" y="1397"/>
                        <a:ext cx="35" cy="13"/>
                        <a:chOff x="2048" y="1397"/>
                        <a:chExt cx="35" cy="13"/>
                      </a:xfrm>
                    </p:grpSpPr>
                    <p:sp>
                      <p:nvSpPr>
                        <p:cNvPr id="85901" name="Freeform 851"/>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5902" name="Freeform 852"/>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grpSp>
              </p:grpSp>
            </p:grpSp>
          </p:grpSp>
        </p:grpSp>
        <p:grpSp>
          <p:nvGrpSpPr>
            <p:cNvPr id="74768" name="Group 853"/>
            <p:cNvGrpSpPr>
              <a:grpSpLocks/>
            </p:cNvGrpSpPr>
            <p:nvPr/>
          </p:nvGrpSpPr>
          <p:grpSpPr bwMode="auto">
            <a:xfrm>
              <a:off x="2879" y="1540"/>
              <a:ext cx="368" cy="269"/>
              <a:chOff x="2879" y="1452"/>
              <a:chExt cx="368" cy="269"/>
            </a:xfrm>
          </p:grpSpPr>
          <p:grpSp>
            <p:nvGrpSpPr>
              <p:cNvPr id="85765" name="Group 854"/>
              <p:cNvGrpSpPr>
                <a:grpSpLocks/>
              </p:cNvGrpSpPr>
              <p:nvPr/>
            </p:nvGrpSpPr>
            <p:grpSpPr bwMode="auto">
              <a:xfrm>
                <a:off x="2879" y="1452"/>
                <a:ext cx="184" cy="269"/>
                <a:chOff x="2879" y="1452"/>
                <a:chExt cx="184" cy="269"/>
              </a:xfrm>
            </p:grpSpPr>
            <p:sp>
              <p:nvSpPr>
                <p:cNvPr id="85826" name="Freeform 855"/>
                <p:cNvSpPr>
                  <a:spLocks/>
                </p:cNvSpPr>
                <p:nvPr/>
              </p:nvSpPr>
              <p:spPr bwMode="auto">
                <a:xfrm>
                  <a:off x="2985" y="1537"/>
                  <a:ext cx="78" cy="99"/>
                </a:xfrm>
                <a:custGeom>
                  <a:avLst/>
                  <a:gdLst>
                    <a:gd name="T0" fmla="*/ 0 w 78"/>
                    <a:gd name="T1" fmla="*/ 4 h 99"/>
                    <a:gd name="T2" fmla="*/ 6 w 78"/>
                    <a:gd name="T3" fmla="*/ 4 h 99"/>
                    <a:gd name="T4" fmla="*/ 6 w 78"/>
                    <a:gd name="T5" fmla="*/ 0 h 99"/>
                    <a:gd name="T6" fmla="*/ 12 w 78"/>
                    <a:gd name="T7" fmla="*/ 0 h 99"/>
                    <a:gd name="T8" fmla="*/ 12 w 78"/>
                    <a:gd name="T9" fmla="*/ 4 h 99"/>
                    <a:gd name="T10" fmla="*/ 16 w 78"/>
                    <a:gd name="T11" fmla="*/ 4 h 99"/>
                    <a:gd name="T12" fmla="*/ 16 w 78"/>
                    <a:gd name="T13" fmla="*/ 0 h 99"/>
                    <a:gd name="T14" fmla="*/ 23 w 78"/>
                    <a:gd name="T15" fmla="*/ 0 h 99"/>
                    <a:gd name="T16" fmla="*/ 23 w 78"/>
                    <a:gd name="T17" fmla="*/ 4 h 99"/>
                    <a:gd name="T18" fmla="*/ 28 w 78"/>
                    <a:gd name="T19" fmla="*/ 4 h 99"/>
                    <a:gd name="T20" fmla="*/ 28 w 78"/>
                    <a:gd name="T21" fmla="*/ 0 h 99"/>
                    <a:gd name="T22" fmla="*/ 34 w 78"/>
                    <a:gd name="T23" fmla="*/ 0 h 99"/>
                    <a:gd name="T24" fmla="*/ 34 w 78"/>
                    <a:gd name="T25" fmla="*/ 4 h 99"/>
                    <a:gd name="T26" fmla="*/ 40 w 78"/>
                    <a:gd name="T27" fmla="*/ 4 h 99"/>
                    <a:gd name="T28" fmla="*/ 40 w 78"/>
                    <a:gd name="T29" fmla="*/ 0 h 99"/>
                    <a:gd name="T30" fmla="*/ 44 w 78"/>
                    <a:gd name="T31" fmla="*/ 0 h 99"/>
                    <a:gd name="T32" fmla="*/ 44 w 78"/>
                    <a:gd name="T33" fmla="*/ 4 h 99"/>
                    <a:gd name="T34" fmla="*/ 51 w 78"/>
                    <a:gd name="T35" fmla="*/ 4 h 99"/>
                    <a:gd name="T36" fmla="*/ 51 w 78"/>
                    <a:gd name="T37" fmla="*/ 0 h 99"/>
                    <a:gd name="T38" fmla="*/ 57 w 78"/>
                    <a:gd name="T39" fmla="*/ 0 h 99"/>
                    <a:gd name="T40" fmla="*/ 57 w 78"/>
                    <a:gd name="T41" fmla="*/ 4 h 99"/>
                    <a:gd name="T42" fmla="*/ 62 w 78"/>
                    <a:gd name="T43" fmla="*/ 4 h 99"/>
                    <a:gd name="T44" fmla="*/ 62 w 78"/>
                    <a:gd name="T45" fmla="*/ 0 h 99"/>
                    <a:gd name="T46" fmla="*/ 68 w 78"/>
                    <a:gd name="T47" fmla="*/ 0 h 99"/>
                    <a:gd name="T48" fmla="*/ 68 w 78"/>
                    <a:gd name="T49" fmla="*/ 4 h 99"/>
                    <a:gd name="T50" fmla="*/ 73 w 78"/>
                    <a:gd name="T51" fmla="*/ 4 h 99"/>
                    <a:gd name="T52" fmla="*/ 73 w 78"/>
                    <a:gd name="T53" fmla="*/ 0 h 99"/>
                    <a:gd name="T54" fmla="*/ 78 w 78"/>
                    <a:gd name="T55" fmla="*/ 0 h 99"/>
                    <a:gd name="T56" fmla="*/ 78 w 78"/>
                    <a:gd name="T57" fmla="*/ 99 h 99"/>
                    <a:gd name="T58" fmla="*/ 0 w 78"/>
                    <a:gd name="T59" fmla="*/ 99 h 99"/>
                    <a:gd name="T60" fmla="*/ 0 w 78"/>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99"/>
                    <a:gd name="T95" fmla="*/ 78 w 78"/>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99">
                      <a:moveTo>
                        <a:pt x="0" y="4"/>
                      </a:moveTo>
                      <a:lnTo>
                        <a:pt x="6" y="4"/>
                      </a:lnTo>
                      <a:lnTo>
                        <a:pt x="6" y="0"/>
                      </a:lnTo>
                      <a:lnTo>
                        <a:pt x="12" y="0"/>
                      </a:lnTo>
                      <a:lnTo>
                        <a:pt x="12" y="4"/>
                      </a:lnTo>
                      <a:lnTo>
                        <a:pt x="16" y="4"/>
                      </a:lnTo>
                      <a:lnTo>
                        <a:pt x="16" y="0"/>
                      </a:lnTo>
                      <a:lnTo>
                        <a:pt x="23" y="0"/>
                      </a:lnTo>
                      <a:lnTo>
                        <a:pt x="23" y="4"/>
                      </a:lnTo>
                      <a:lnTo>
                        <a:pt x="28" y="4"/>
                      </a:lnTo>
                      <a:lnTo>
                        <a:pt x="28" y="0"/>
                      </a:lnTo>
                      <a:lnTo>
                        <a:pt x="34" y="0"/>
                      </a:lnTo>
                      <a:lnTo>
                        <a:pt x="34" y="4"/>
                      </a:lnTo>
                      <a:lnTo>
                        <a:pt x="40" y="4"/>
                      </a:lnTo>
                      <a:lnTo>
                        <a:pt x="40" y="0"/>
                      </a:lnTo>
                      <a:lnTo>
                        <a:pt x="44" y="0"/>
                      </a:lnTo>
                      <a:lnTo>
                        <a:pt x="44" y="4"/>
                      </a:lnTo>
                      <a:lnTo>
                        <a:pt x="51" y="4"/>
                      </a:lnTo>
                      <a:lnTo>
                        <a:pt x="51" y="0"/>
                      </a:lnTo>
                      <a:lnTo>
                        <a:pt x="57" y="0"/>
                      </a:lnTo>
                      <a:lnTo>
                        <a:pt x="57" y="4"/>
                      </a:lnTo>
                      <a:lnTo>
                        <a:pt x="62" y="4"/>
                      </a:lnTo>
                      <a:lnTo>
                        <a:pt x="62" y="0"/>
                      </a:lnTo>
                      <a:lnTo>
                        <a:pt x="68" y="0"/>
                      </a:lnTo>
                      <a:lnTo>
                        <a:pt x="68" y="4"/>
                      </a:lnTo>
                      <a:lnTo>
                        <a:pt x="73" y="4"/>
                      </a:lnTo>
                      <a:lnTo>
                        <a:pt x="73" y="0"/>
                      </a:lnTo>
                      <a:lnTo>
                        <a:pt x="78" y="0"/>
                      </a:lnTo>
                      <a:lnTo>
                        <a:pt x="78" y="99"/>
                      </a:lnTo>
                      <a:lnTo>
                        <a:pt x="0" y="99"/>
                      </a:lnTo>
                      <a:lnTo>
                        <a:pt x="0" y="4"/>
                      </a:lnTo>
                      <a:close/>
                    </a:path>
                  </a:pathLst>
                </a:custGeom>
                <a:solidFill>
                  <a:srgbClr val="404040"/>
                </a:solidFill>
                <a:ln w="9525">
                  <a:noFill/>
                  <a:round/>
                  <a:headEnd/>
                  <a:tailEnd/>
                </a:ln>
              </p:spPr>
              <p:txBody>
                <a:bodyPr/>
                <a:lstStyle/>
                <a:p>
                  <a:endParaRPr lang="en-US"/>
                </a:p>
              </p:txBody>
            </p:sp>
            <p:sp>
              <p:nvSpPr>
                <p:cNvPr id="85827" name="Rectangle 856"/>
                <p:cNvSpPr>
                  <a:spLocks noChangeArrowheads="1"/>
                </p:cNvSpPr>
                <p:nvPr/>
              </p:nvSpPr>
              <p:spPr bwMode="auto">
                <a:xfrm>
                  <a:off x="2997" y="1542"/>
                  <a:ext cx="15" cy="86"/>
                </a:xfrm>
                <a:prstGeom prst="rect">
                  <a:avLst/>
                </a:prstGeom>
                <a:solidFill>
                  <a:srgbClr val="202020"/>
                </a:solidFill>
                <a:ln w="9525">
                  <a:noFill/>
                  <a:miter lim="800000"/>
                  <a:headEnd/>
                  <a:tailEnd/>
                </a:ln>
              </p:spPr>
              <p:txBody>
                <a:bodyPr/>
                <a:lstStyle/>
                <a:p>
                  <a:endParaRPr lang="en-US"/>
                </a:p>
              </p:txBody>
            </p:sp>
            <p:grpSp>
              <p:nvGrpSpPr>
                <p:cNvPr id="85828" name="Group 857"/>
                <p:cNvGrpSpPr>
                  <a:grpSpLocks/>
                </p:cNvGrpSpPr>
                <p:nvPr/>
              </p:nvGrpSpPr>
              <p:grpSpPr bwMode="auto">
                <a:xfrm>
                  <a:off x="2960" y="1500"/>
                  <a:ext cx="55" cy="147"/>
                  <a:chOff x="2960" y="1500"/>
                  <a:chExt cx="55" cy="147"/>
                </a:xfrm>
              </p:grpSpPr>
              <p:sp>
                <p:nvSpPr>
                  <p:cNvPr id="85870" name="Freeform 858"/>
                  <p:cNvSpPr>
                    <a:spLocks/>
                  </p:cNvSpPr>
                  <p:nvPr/>
                </p:nvSpPr>
                <p:spPr bwMode="auto">
                  <a:xfrm>
                    <a:off x="2960" y="1500"/>
                    <a:ext cx="52" cy="31"/>
                  </a:xfrm>
                  <a:custGeom>
                    <a:avLst/>
                    <a:gdLst>
                      <a:gd name="T0" fmla="*/ 27 w 52"/>
                      <a:gd name="T1" fmla="*/ 0 h 31"/>
                      <a:gd name="T2" fmla="*/ 14 w 52"/>
                      <a:gd name="T3" fmla="*/ 21 h 31"/>
                      <a:gd name="T4" fmla="*/ 0 w 52"/>
                      <a:gd name="T5" fmla="*/ 31 h 31"/>
                      <a:gd name="T6" fmla="*/ 52 w 52"/>
                      <a:gd name="T7" fmla="*/ 31 h 31"/>
                      <a:gd name="T8" fmla="*/ 39 w 52"/>
                      <a:gd name="T9" fmla="*/ 21 h 31"/>
                      <a:gd name="T10" fmla="*/ 27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27" y="0"/>
                        </a:moveTo>
                        <a:lnTo>
                          <a:pt x="14" y="21"/>
                        </a:lnTo>
                        <a:lnTo>
                          <a:pt x="0" y="31"/>
                        </a:lnTo>
                        <a:lnTo>
                          <a:pt x="52" y="31"/>
                        </a:lnTo>
                        <a:lnTo>
                          <a:pt x="39" y="21"/>
                        </a:lnTo>
                        <a:lnTo>
                          <a:pt x="27" y="0"/>
                        </a:lnTo>
                        <a:close/>
                      </a:path>
                    </a:pathLst>
                  </a:custGeom>
                  <a:solidFill>
                    <a:srgbClr val="804000"/>
                  </a:solidFill>
                  <a:ln w="9525">
                    <a:noFill/>
                    <a:round/>
                    <a:headEnd/>
                    <a:tailEnd/>
                  </a:ln>
                </p:spPr>
                <p:txBody>
                  <a:bodyPr/>
                  <a:lstStyle/>
                  <a:p>
                    <a:endParaRPr lang="en-US"/>
                  </a:p>
                </p:txBody>
              </p:sp>
              <p:sp>
                <p:nvSpPr>
                  <p:cNvPr id="85871" name="Freeform 859"/>
                  <p:cNvSpPr>
                    <a:spLocks/>
                  </p:cNvSpPr>
                  <p:nvPr/>
                </p:nvSpPr>
                <p:spPr bwMode="auto">
                  <a:xfrm>
                    <a:off x="2991" y="1500"/>
                    <a:ext cx="21" cy="31"/>
                  </a:xfrm>
                  <a:custGeom>
                    <a:avLst/>
                    <a:gdLst>
                      <a:gd name="T0" fmla="*/ 0 w 21"/>
                      <a:gd name="T1" fmla="*/ 0 h 31"/>
                      <a:gd name="T2" fmla="*/ 10 w 21"/>
                      <a:gd name="T3" fmla="*/ 21 h 31"/>
                      <a:gd name="T4" fmla="*/ 21 w 21"/>
                      <a:gd name="T5" fmla="*/ 31 h 31"/>
                      <a:gd name="T6" fmla="*/ 14 w 21"/>
                      <a:gd name="T7" fmla="*/ 31 h 31"/>
                      <a:gd name="T8" fmla="*/ 7 w 21"/>
                      <a:gd name="T9" fmla="*/ 21 h 31"/>
                      <a:gd name="T10" fmla="*/ 0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0" y="0"/>
                        </a:moveTo>
                        <a:lnTo>
                          <a:pt x="10" y="21"/>
                        </a:lnTo>
                        <a:lnTo>
                          <a:pt x="21" y="31"/>
                        </a:lnTo>
                        <a:lnTo>
                          <a:pt x="14" y="31"/>
                        </a:lnTo>
                        <a:lnTo>
                          <a:pt x="7" y="21"/>
                        </a:lnTo>
                        <a:lnTo>
                          <a:pt x="0" y="0"/>
                        </a:lnTo>
                        <a:close/>
                      </a:path>
                    </a:pathLst>
                  </a:custGeom>
                  <a:solidFill>
                    <a:srgbClr val="A05000"/>
                  </a:solidFill>
                  <a:ln w="9525">
                    <a:noFill/>
                    <a:round/>
                    <a:headEnd/>
                    <a:tailEnd/>
                  </a:ln>
                </p:spPr>
                <p:txBody>
                  <a:bodyPr/>
                  <a:lstStyle/>
                  <a:p>
                    <a:endParaRPr lang="en-US"/>
                  </a:p>
                </p:txBody>
              </p:sp>
              <p:grpSp>
                <p:nvGrpSpPr>
                  <p:cNvPr id="85872" name="Group 860"/>
                  <p:cNvGrpSpPr>
                    <a:grpSpLocks/>
                  </p:cNvGrpSpPr>
                  <p:nvPr/>
                </p:nvGrpSpPr>
                <p:grpSpPr bwMode="auto">
                  <a:xfrm>
                    <a:off x="2960" y="1534"/>
                    <a:ext cx="52" cy="14"/>
                    <a:chOff x="2960" y="1534"/>
                    <a:chExt cx="52" cy="14"/>
                  </a:xfrm>
                </p:grpSpPr>
                <p:sp>
                  <p:nvSpPr>
                    <p:cNvPr id="85883" name="Oval 861"/>
                    <p:cNvSpPr>
                      <a:spLocks noChangeArrowheads="1"/>
                    </p:cNvSpPr>
                    <p:nvPr/>
                  </p:nvSpPr>
                  <p:spPr bwMode="auto">
                    <a:xfrm>
                      <a:off x="2960" y="1534"/>
                      <a:ext cx="52" cy="14"/>
                    </a:xfrm>
                    <a:prstGeom prst="ellipse">
                      <a:avLst/>
                    </a:prstGeom>
                    <a:solidFill>
                      <a:srgbClr val="202020"/>
                    </a:solidFill>
                    <a:ln w="0">
                      <a:solidFill>
                        <a:srgbClr val="000000"/>
                      </a:solidFill>
                      <a:round/>
                      <a:headEnd/>
                      <a:tailEnd/>
                    </a:ln>
                  </p:spPr>
                  <p:txBody>
                    <a:bodyPr/>
                    <a:lstStyle/>
                    <a:p>
                      <a:endParaRPr lang="en-US"/>
                    </a:p>
                  </p:txBody>
                </p:sp>
                <p:sp>
                  <p:nvSpPr>
                    <p:cNvPr id="85884" name="Oval 862"/>
                    <p:cNvSpPr>
                      <a:spLocks noChangeArrowheads="1"/>
                    </p:cNvSpPr>
                    <p:nvPr/>
                  </p:nvSpPr>
                  <p:spPr bwMode="auto">
                    <a:xfrm>
                      <a:off x="2960" y="1534"/>
                      <a:ext cx="52" cy="14"/>
                    </a:xfrm>
                    <a:prstGeom prst="ellipse">
                      <a:avLst/>
                    </a:prstGeom>
                    <a:noFill/>
                    <a:ln w="1588" cap="rnd">
                      <a:solidFill>
                        <a:srgbClr val="000000"/>
                      </a:solidFill>
                      <a:round/>
                      <a:headEnd/>
                      <a:tailEnd/>
                    </a:ln>
                  </p:spPr>
                  <p:txBody>
                    <a:bodyPr/>
                    <a:lstStyle/>
                    <a:p>
                      <a:endParaRPr lang="en-US"/>
                    </a:p>
                  </p:txBody>
                </p:sp>
              </p:grpSp>
              <p:grpSp>
                <p:nvGrpSpPr>
                  <p:cNvPr id="85873" name="Group 863"/>
                  <p:cNvGrpSpPr>
                    <a:grpSpLocks/>
                  </p:cNvGrpSpPr>
                  <p:nvPr/>
                </p:nvGrpSpPr>
                <p:grpSpPr bwMode="auto">
                  <a:xfrm>
                    <a:off x="2967" y="1535"/>
                    <a:ext cx="48" cy="112"/>
                    <a:chOff x="2967" y="1535"/>
                    <a:chExt cx="48" cy="112"/>
                  </a:xfrm>
                </p:grpSpPr>
                <p:grpSp>
                  <p:nvGrpSpPr>
                    <p:cNvPr id="85874" name="Group 864"/>
                    <p:cNvGrpSpPr>
                      <a:grpSpLocks/>
                    </p:cNvGrpSpPr>
                    <p:nvPr/>
                  </p:nvGrpSpPr>
                  <p:grpSpPr bwMode="auto">
                    <a:xfrm>
                      <a:off x="2967" y="1535"/>
                      <a:ext cx="48" cy="112"/>
                      <a:chOff x="2967" y="1535"/>
                      <a:chExt cx="48" cy="112"/>
                    </a:xfrm>
                  </p:grpSpPr>
                  <p:grpSp>
                    <p:nvGrpSpPr>
                      <p:cNvPr id="85876" name="Group 865"/>
                      <p:cNvGrpSpPr>
                        <a:grpSpLocks/>
                      </p:cNvGrpSpPr>
                      <p:nvPr/>
                    </p:nvGrpSpPr>
                    <p:grpSpPr bwMode="auto">
                      <a:xfrm>
                        <a:off x="2967" y="1535"/>
                        <a:ext cx="38" cy="112"/>
                        <a:chOff x="2967" y="1535"/>
                        <a:chExt cx="38" cy="112"/>
                      </a:xfrm>
                    </p:grpSpPr>
                    <p:grpSp>
                      <p:nvGrpSpPr>
                        <p:cNvPr id="85879" name="Group 866"/>
                        <p:cNvGrpSpPr>
                          <a:grpSpLocks/>
                        </p:cNvGrpSpPr>
                        <p:nvPr/>
                      </p:nvGrpSpPr>
                      <p:grpSpPr bwMode="auto">
                        <a:xfrm>
                          <a:off x="2967" y="1535"/>
                          <a:ext cx="38" cy="14"/>
                          <a:chOff x="2967" y="1535"/>
                          <a:chExt cx="38" cy="14"/>
                        </a:xfrm>
                      </p:grpSpPr>
                      <p:sp>
                        <p:nvSpPr>
                          <p:cNvPr id="85881" name="Oval 867"/>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5882" name="Oval 868"/>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5880" name="Rectangle 869"/>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85877" name="Rectangle 870"/>
                      <p:cNvSpPr>
                        <a:spLocks noChangeArrowheads="1"/>
                      </p:cNvSpPr>
                      <p:nvPr/>
                    </p:nvSpPr>
                    <p:spPr bwMode="auto">
                      <a:xfrm>
                        <a:off x="2991" y="1535"/>
                        <a:ext cx="15" cy="112"/>
                      </a:xfrm>
                      <a:prstGeom prst="rect">
                        <a:avLst/>
                      </a:prstGeom>
                      <a:solidFill>
                        <a:srgbClr val="A0A0A0"/>
                      </a:solidFill>
                      <a:ln w="9525">
                        <a:noFill/>
                        <a:miter lim="800000"/>
                        <a:headEnd/>
                        <a:tailEnd/>
                      </a:ln>
                    </p:spPr>
                    <p:txBody>
                      <a:bodyPr/>
                      <a:lstStyle/>
                      <a:p>
                        <a:endParaRPr lang="en-US"/>
                      </a:p>
                    </p:txBody>
                  </p:sp>
                  <p:sp>
                    <p:nvSpPr>
                      <p:cNvPr id="85878" name="Freeform 871"/>
                      <p:cNvSpPr>
                        <a:spLocks/>
                      </p:cNvSpPr>
                      <p:nvPr/>
                    </p:nvSpPr>
                    <p:spPr bwMode="auto">
                      <a:xfrm>
                        <a:off x="2999" y="1537"/>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sp>
                  <p:nvSpPr>
                    <p:cNvPr id="85875" name="Freeform 872"/>
                    <p:cNvSpPr>
                      <a:spLocks/>
                    </p:cNvSpPr>
                    <p:nvPr/>
                  </p:nvSpPr>
                  <p:spPr bwMode="auto">
                    <a:xfrm>
                      <a:off x="2978" y="1558"/>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grpSp>
            </p:grpSp>
            <p:sp>
              <p:nvSpPr>
                <p:cNvPr id="85829" name="Freeform 873"/>
                <p:cNvSpPr>
                  <a:spLocks/>
                </p:cNvSpPr>
                <p:nvPr/>
              </p:nvSpPr>
              <p:spPr bwMode="auto">
                <a:xfrm>
                  <a:off x="2907" y="1621"/>
                  <a:ext cx="156" cy="99"/>
                </a:xfrm>
                <a:custGeom>
                  <a:avLst/>
                  <a:gdLst>
                    <a:gd name="T0" fmla="*/ 0 w 156"/>
                    <a:gd name="T1" fmla="*/ 5 h 99"/>
                    <a:gd name="T2" fmla="*/ 81 w 156"/>
                    <a:gd name="T3" fmla="*/ 5 h 99"/>
                    <a:gd name="T4" fmla="*/ 81 w 156"/>
                    <a:gd name="T5" fmla="*/ 0 h 99"/>
                    <a:gd name="T6" fmla="*/ 87 w 156"/>
                    <a:gd name="T7" fmla="*/ 0 h 99"/>
                    <a:gd name="T8" fmla="*/ 87 w 156"/>
                    <a:gd name="T9" fmla="*/ 5 h 99"/>
                    <a:gd name="T10" fmla="*/ 91 w 156"/>
                    <a:gd name="T11" fmla="*/ 5 h 99"/>
                    <a:gd name="T12" fmla="*/ 91 w 156"/>
                    <a:gd name="T13" fmla="*/ 0 h 99"/>
                    <a:gd name="T14" fmla="*/ 98 w 156"/>
                    <a:gd name="T15" fmla="*/ 0 h 99"/>
                    <a:gd name="T16" fmla="*/ 98 w 156"/>
                    <a:gd name="T17" fmla="*/ 5 h 99"/>
                    <a:gd name="T18" fmla="*/ 105 w 156"/>
                    <a:gd name="T19" fmla="*/ 5 h 99"/>
                    <a:gd name="T20" fmla="*/ 105 w 156"/>
                    <a:gd name="T21" fmla="*/ 0 h 99"/>
                    <a:gd name="T22" fmla="*/ 109 w 156"/>
                    <a:gd name="T23" fmla="*/ 0 h 99"/>
                    <a:gd name="T24" fmla="*/ 109 w 156"/>
                    <a:gd name="T25" fmla="*/ 5 h 99"/>
                    <a:gd name="T26" fmla="*/ 115 w 156"/>
                    <a:gd name="T27" fmla="*/ 5 h 99"/>
                    <a:gd name="T28" fmla="*/ 115 w 156"/>
                    <a:gd name="T29" fmla="*/ 0 h 99"/>
                    <a:gd name="T30" fmla="*/ 122 w 156"/>
                    <a:gd name="T31" fmla="*/ 0 h 99"/>
                    <a:gd name="T32" fmla="*/ 122 w 156"/>
                    <a:gd name="T33" fmla="*/ 5 h 99"/>
                    <a:gd name="T34" fmla="*/ 127 w 156"/>
                    <a:gd name="T35" fmla="*/ 5 h 99"/>
                    <a:gd name="T36" fmla="*/ 127 w 156"/>
                    <a:gd name="T37" fmla="*/ 0 h 99"/>
                    <a:gd name="T38" fmla="*/ 133 w 156"/>
                    <a:gd name="T39" fmla="*/ 0 h 99"/>
                    <a:gd name="T40" fmla="*/ 133 w 156"/>
                    <a:gd name="T41" fmla="*/ 5 h 99"/>
                    <a:gd name="T42" fmla="*/ 139 w 156"/>
                    <a:gd name="T43" fmla="*/ 5 h 99"/>
                    <a:gd name="T44" fmla="*/ 139 w 156"/>
                    <a:gd name="T45" fmla="*/ 0 h 99"/>
                    <a:gd name="T46" fmla="*/ 146 w 156"/>
                    <a:gd name="T47" fmla="*/ 0 h 99"/>
                    <a:gd name="T48" fmla="*/ 146 w 156"/>
                    <a:gd name="T49" fmla="*/ 5 h 99"/>
                    <a:gd name="T50" fmla="*/ 150 w 156"/>
                    <a:gd name="T51" fmla="*/ 5 h 99"/>
                    <a:gd name="T52" fmla="*/ 150 w 156"/>
                    <a:gd name="T53" fmla="*/ 0 h 99"/>
                    <a:gd name="T54" fmla="*/ 156 w 156"/>
                    <a:gd name="T55" fmla="*/ 0 h 99"/>
                    <a:gd name="T56" fmla="*/ 156 w 156"/>
                    <a:gd name="T57" fmla="*/ 99 h 99"/>
                    <a:gd name="T58" fmla="*/ 0 w 156"/>
                    <a:gd name="T59" fmla="*/ 99 h 99"/>
                    <a:gd name="T60" fmla="*/ 0 w 156"/>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6"/>
                    <a:gd name="T94" fmla="*/ 0 h 99"/>
                    <a:gd name="T95" fmla="*/ 156 w 156"/>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6" h="99">
                      <a:moveTo>
                        <a:pt x="0" y="5"/>
                      </a:moveTo>
                      <a:lnTo>
                        <a:pt x="81" y="5"/>
                      </a:lnTo>
                      <a:lnTo>
                        <a:pt x="81" y="0"/>
                      </a:lnTo>
                      <a:lnTo>
                        <a:pt x="87" y="0"/>
                      </a:lnTo>
                      <a:lnTo>
                        <a:pt x="87" y="5"/>
                      </a:lnTo>
                      <a:lnTo>
                        <a:pt x="91" y="5"/>
                      </a:lnTo>
                      <a:lnTo>
                        <a:pt x="91" y="0"/>
                      </a:lnTo>
                      <a:lnTo>
                        <a:pt x="98" y="0"/>
                      </a:lnTo>
                      <a:lnTo>
                        <a:pt x="98" y="5"/>
                      </a:lnTo>
                      <a:lnTo>
                        <a:pt x="105" y="5"/>
                      </a:lnTo>
                      <a:lnTo>
                        <a:pt x="105" y="0"/>
                      </a:lnTo>
                      <a:lnTo>
                        <a:pt x="109" y="0"/>
                      </a:lnTo>
                      <a:lnTo>
                        <a:pt x="109" y="5"/>
                      </a:lnTo>
                      <a:lnTo>
                        <a:pt x="115" y="5"/>
                      </a:lnTo>
                      <a:lnTo>
                        <a:pt x="115" y="0"/>
                      </a:lnTo>
                      <a:lnTo>
                        <a:pt x="122" y="0"/>
                      </a:lnTo>
                      <a:lnTo>
                        <a:pt x="122" y="5"/>
                      </a:lnTo>
                      <a:lnTo>
                        <a:pt x="127" y="5"/>
                      </a:lnTo>
                      <a:lnTo>
                        <a:pt x="127" y="0"/>
                      </a:lnTo>
                      <a:lnTo>
                        <a:pt x="133" y="0"/>
                      </a:lnTo>
                      <a:lnTo>
                        <a:pt x="133" y="5"/>
                      </a:lnTo>
                      <a:lnTo>
                        <a:pt x="139" y="5"/>
                      </a:lnTo>
                      <a:lnTo>
                        <a:pt x="139" y="0"/>
                      </a:lnTo>
                      <a:lnTo>
                        <a:pt x="146" y="0"/>
                      </a:lnTo>
                      <a:lnTo>
                        <a:pt x="146" y="5"/>
                      </a:lnTo>
                      <a:lnTo>
                        <a:pt x="150" y="5"/>
                      </a:lnTo>
                      <a:lnTo>
                        <a:pt x="150" y="0"/>
                      </a:lnTo>
                      <a:lnTo>
                        <a:pt x="156" y="0"/>
                      </a:lnTo>
                      <a:lnTo>
                        <a:pt x="156" y="99"/>
                      </a:lnTo>
                      <a:lnTo>
                        <a:pt x="0" y="99"/>
                      </a:lnTo>
                      <a:lnTo>
                        <a:pt x="0" y="5"/>
                      </a:lnTo>
                      <a:close/>
                    </a:path>
                  </a:pathLst>
                </a:custGeom>
                <a:solidFill>
                  <a:srgbClr val="606060"/>
                </a:solidFill>
                <a:ln w="9525">
                  <a:noFill/>
                  <a:round/>
                  <a:headEnd/>
                  <a:tailEnd/>
                </a:ln>
              </p:spPr>
              <p:txBody>
                <a:bodyPr/>
                <a:lstStyle/>
                <a:p>
                  <a:endParaRPr lang="en-US"/>
                </a:p>
              </p:txBody>
            </p:sp>
            <p:grpSp>
              <p:nvGrpSpPr>
                <p:cNvPr id="85830" name="Group 874"/>
                <p:cNvGrpSpPr>
                  <a:grpSpLocks/>
                </p:cNvGrpSpPr>
                <p:nvPr/>
              </p:nvGrpSpPr>
              <p:grpSpPr bwMode="auto">
                <a:xfrm>
                  <a:off x="2879" y="1452"/>
                  <a:ext cx="64" cy="191"/>
                  <a:chOff x="2879" y="1452"/>
                  <a:chExt cx="64" cy="191"/>
                </a:xfrm>
              </p:grpSpPr>
              <p:grpSp>
                <p:nvGrpSpPr>
                  <p:cNvPr id="85852" name="Group 875"/>
                  <p:cNvGrpSpPr>
                    <a:grpSpLocks/>
                  </p:cNvGrpSpPr>
                  <p:nvPr/>
                </p:nvGrpSpPr>
                <p:grpSpPr bwMode="auto">
                  <a:xfrm>
                    <a:off x="2879" y="1452"/>
                    <a:ext cx="63" cy="59"/>
                    <a:chOff x="2879" y="1452"/>
                    <a:chExt cx="63" cy="59"/>
                  </a:xfrm>
                </p:grpSpPr>
                <p:sp>
                  <p:nvSpPr>
                    <p:cNvPr id="85865" name="Freeform 876"/>
                    <p:cNvSpPr>
                      <a:spLocks/>
                    </p:cNvSpPr>
                    <p:nvPr/>
                  </p:nvSpPr>
                  <p:spPr bwMode="auto">
                    <a:xfrm>
                      <a:off x="2879" y="1452"/>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85866" name="Freeform 877"/>
                    <p:cNvSpPr>
                      <a:spLocks/>
                    </p:cNvSpPr>
                    <p:nvPr/>
                  </p:nvSpPr>
                  <p:spPr bwMode="auto">
                    <a:xfrm>
                      <a:off x="2915" y="1452"/>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85867" name="Group 878"/>
                    <p:cNvGrpSpPr>
                      <a:grpSpLocks/>
                    </p:cNvGrpSpPr>
                    <p:nvPr/>
                  </p:nvGrpSpPr>
                  <p:grpSpPr bwMode="auto">
                    <a:xfrm>
                      <a:off x="2879" y="1496"/>
                      <a:ext cx="63" cy="15"/>
                      <a:chOff x="2879" y="1496"/>
                      <a:chExt cx="63" cy="15"/>
                    </a:xfrm>
                  </p:grpSpPr>
                  <p:sp>
                    <p:nvSpPr>
                      <p:cNvPr id="85868" name="Oval 879"/>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5869" name="Oval 880"/>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grpSp>
              <p:grpSp>
                <p:nvGrpSpPr>
                  <p:cNvPr id="85853" name="Group 881"/>
                  <p:cNvGrpSpPr>
                    <a:grpSpLocks/>
                  </p:cNvGrpSpPr>
                  <p:nvPr/>
                </p:nvGrpSpPr>
                <p:grpSpPr bwMode="auto">
                  <a:xfrm>
                    <a:off x="2887" y="1497"/>
                    <a:ext cx="56" cy="146"/>
                    <a:chOff x="2887" y="1497"/>
                    <a:chExt cx="56" cy="146"/>
                  </a:xfrm>
                </p:grpSpPr>
                <p:grpSp>
                  <p:nvGrpSpPr>
                    <p:cNvPr id="85854" name="Group 882"/>
                    <p:cNvGrpSpPr>
                      <a:grpSpLocks/>
                    </p:cNvGrpSpPr>
                    <p:nvPr/>
                  </p:nvGrpSpPr>
                  <p:grpSpPr bwMode="auto">
                    <a:xfrm>
                      <a:off x="2887" y="1595"/>
                      <a:ext cx="52" cy="48"/>
                      <a:chOff x="2887" y="1595"/>
                      <a:chExt cx="52" cy="48"/>
                    </a:xfrm>
                  </p:grpSpPr>
                  <p:sp>
                    <p:nvSpPr>
                      <p:cNvPr id="85863" name="Oval 883"/>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5864" name="Oval 884"/>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85855" name="Group 885"/>
                    <p:cNvGrpSpPr>
                      <a:grpSpLocks/>
                    </p:cNvGrpSpPr>
                    <p:nvPr/>
                  </p:nvGrpSpPr>
                  <p:grpSpPr bwMode="auto">
                    <a:xfrm>
                      <a:off x="2887" y="1497"/>
                      <a:ext cx="47" cy="122"/>
                      <a:chOff x="2887" y="1497"/>
                      <a:chExt cx="47" cy="122"/>
                    </a:xfrm>
                  </p:grpSpPr>
                  <p:grpSp>
                    <p:nvGrpSpPr>
                      <p:cNvPr id="85859" name="Group 886"/>
                      <p:cNvGrpSpPr>
                        <a:grpSpLocks/>
                      </p:cNvGrpSpPr>
                      <p:nvPr/>
                    </p:nvGrpSpPr>
                    <p:grpSpPr bwMode="auto">
                      <a:xfrm>
                        <a:off x="2889" y="1497"/>
                        <a:ext cx="45" cy="16"/>
                        <a:chOff x="2889" y="1497"/>
                        <a:chExt cx="45" cy="16"/>
                      </a:xfrm>
                    </p:grpSpPr>
                    <p:sp>
                      <p:nvSpPr>
                        <p:cNvPr id="85861" name="Oval 887"/>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5862" name="Oval 888"/>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85860" name="Rectangle 889"/>
                      <p:cNvSpPr>
                        <a:spLocks noChangeArrowheads="1"/>
                      </p:cNvSpPr>
                      <p:nvPr/>
                    </p:nvSpPr>
                    <p:spPr bwMode="auto">
                      <a:xfrm>
                        <a:off x="2887" y="1504"/>
                        <a:ext cx="47" cy="115"/>
                      </a:xfrm>
                      <a:prstGeom prst="rect">
                        <a:avLst/>
                      </a:prstGeom>
                      <a:solidFill>
                        <a:srgbClr val="606060"/>
                      </a:solidFill>
                      <a:ln w="9525">
                        <a:noFill/>
                        <a:miter lim="800000"/>
                        <a:headEnd/>
                        <a:tailEnd/>
                      </a:ln>
                    </p:spPr>
                    <p:txBody>
                      <a:bodyPr/>
                      <a:lstStyle/>
                      <a:p>
                        <a:endParaRPr lang="en-US"/>
                      </a:p>
                    </p:txBody>
                  </p:sp>
                </p:grpSp>
                <p:sp>
                  <p:nvSpPr>
                    <p:cNvPr id="85856" name="Rectangle 890"/>
                    <p:cNvSpPr>
                      <a:spLocks noChangeArrowheads="1"/>
                    </p:cNvSpPr>
                    <p:nvPr/>
                  </p:nvSpPr>
                  <p:spPr bwMode="auto">
                    <a:xfrm>
                      <a:off x="2917" y="1499"/>
                      <a:ext cx="17" cy="120"/>
                    </a:xfrm>
                    <a:prstGeom prst="rect">
                      <a:avLst/>
                    </a:prstGeom>
                    <a:solidFill>
                      <a:srgbClr val="808080"/>
                    </a:solidFill>
                    <a:ln w="9525">
                      <a:noFill/>
                      <a:miter lim="800000"/>
                      <a:headEnd/>
                      <a:tailEnd/>
                    </a:ln>
                  </p:spPr>
                  <p:txBody>
                    <a:bodyPr/>
                    <a:lstStyle/>
                    <a:p>
                      <a:endParaRPr lang="en-US"/>
                    </a:p>
                  </p:txBody>
                </p:sp>
                <p:sp>
                  <p:nvSpPr>
                    <p:cNvPr id="85857" name="Rectangle 891"/>
                    <p:cNvSpPr>
                      <a:spLocks noChangeArrowheads="1"/>
                    </p:cNvSpPr>
                    <p:nvPr/>
                  </p:nvSpPr>
                  <p:spPr bwMode="auto">
                    <a:xfrm>
                      <a:off x="2927" y="1500"/>
                      <a:ext cx="16" cy="119"/>
                    </a:xfrm>
                    <a:prstGeom prst="rect">
                      <a:avLst/>
                    </a:prstGeom>
                    <a:solidFill>
                      <a:srgbClr val="808080"/>
                    </a:solidFill>
                    <a:ln w="9525">
                      <a:noFill/>
                      <a:miter lim="800000"/>
                      <a:headEnd/>
                      <a:tailEnd/>
                    </a:ln>
                  </p:spPr>
                  <p:txBody>
                    <a:bodyPr/>
                    <a:lstStyle/>
                    <a:p>
                      <a:endParaRPr lang="en-US"/>
                    </a:p>
                  </p:txBody>
                </p:sp>
                <p:sp>
                  <p:nvSpPr>
                    <p:cNvPr id="85858" name="Freeform 892"/>
                    <p:cNvSpPr>
                      <a:spLocks/>
                    </p:cNvSpPr>
                    <p:nvPr/>
                  </p:nvSpPr>
                  <p:spPr bwMode="auto">
                    <a:xfrm>
                      <a:off x="2901" y="1527"/>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grpSp>
            </p:grpSp>
            <p:sp>
              <p:nvSpPr>
                <p:cNvPr id="85831" name="Rectangle 893"/>
                <p:cNvSpPr>
                  <a:spLocks noChangeArrowheads="1"/>
                </p:cNvSpPr>
                <p:nvPr/>
              </p:nvSpPr>
              <p:spPr bwMode="auto">
                <a:xfrm>
                  <a:off x="2917" y="1573"/>
                  <a:ext cx="15" cy="148"/>
                </a:xfrm>
                <a:prstGeom prst="rect">
                  <a:avLst/>
                </a:prstGeom>
                <a:solidFill>
                  <a:srgbClr val="404040"/>
                </a:solidFill>
                <a:ln w="9525">
                  <a:noFill/>
                  <a:miter lim="800000"/>
                  <a:headEnd/>
                  <a:tailEnd/>
                </a:ln>
              </p:spPr>
              <p:txBody>
                <a:bodyPr/>
                <a:lstStyle/>
                <a:p>
                  <a:endParaRPr lang="en-US"/>
                </a:p>
              </p:txBody>
            </p:sp>
            <p:sp>
              <p:nvSpPr>
                <p:cNvPr id="85832" name="Rectangle 894"/>
                <p:cNvSpPr>
                  <a:spLocks noChangeArrowheads="1"/>
                </p:cNvSpPr>
                <p:nvPr/>
              </p:nvSpPr>
              <p:spPr bwMode="auto">
                <a:xfrm>
                  <a:off x="2973" y="1626"/>
                  <a:ext cx="15" cy="95"/>
                </a:xfrm>
                <a:prstGeom prst="rect">
                  <a:avLst/>
                </a:prstGeom>
                <a:solidFill>
                  <a:srgbClr val="404040"/>
                </a:solidFill>
                <a:ln w="9525">
                  <a:noFill/>
                  <a:miter lim="800000"/>
                  <a:headEnd/>
                  <a:tailEnd/>
                </a:ln>
              </p:spPr>
              <p:txBody>
                <a:bodyPr/>
                <a:lstStyle/>
                <a:p>
                  <a:endParaRPr lang="en-US"/>
                </a:p>
              </p:txBody>
            </p:sp>
            <p:grpSp>
              <p:nvGrpSpPr>
                <p:cNvPr id="85833" name="Group 895"/>
                <p:cNvGrpSpPr>
                  <a:grpSpLocks/>
                </p:cNvGrpSpPr>
                <p:nvPr/>
              </p:nvGrpSpPr>
              <p:grpSpPr bwMode="auto">
                <a:xfrm>
                  <a:off x="2913" y="1517"/>
                  <a:ext cx="72" cy="62"/>
                  <a:chOff x="2913" y="1517"/>
                  <a:chExt cx="72" cy="62"/>
                </a:xfrm>
              </p:grpSpPr>
              <p:sp>
                <p:nvSpPr>
                  <p:cNvPr id="85847" name="Freeform 896"/>
                  <p:cNvSpPr>
                    <a:spLocks/>
                  </p:cNvSpPr>
                  <p:nvPr/>
                </p:nvSpPr>
                <p:spPr bwMode="auto">
                  <a:xfrm>
                    <a:off x="2913" y="1517"/>
                    <a:ext cx="72" cy="45"/>
                  </a:xfrm>
                  <a:custGeom>
                    <a:avLst/>
                    <a:gdLst>
                      <a:gd name="T0" fmla="*/ 37 w 72"/>
                      <a:gd name="T1" fmla="*/ 0 h 45"/>
                      <a:gd name="T2" fmla="*/ 16 w 72"/>
                      <a:gd name="T3" fmla="*/ 31 h 45"/>
                      <a:gd name="T4" fmla="*/ 0 w 72"/>
                      <a:gd name="T5" fmla="*/ 45 h 45"/>
                      <a:gd name="T6" fmla="*/ 72 w 72"/>
                      <a:gd name="T7" fmla="*/ 45 h 45"/>
                      <a:gd name="T8" fmla="*/ 54 w 72"/>
                      <a:gd name="T9" fmla="*/ 31 h 45"/>
                      <a:gd name="T10" fmla="*/ 3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37" y="0"/>
                        </a:moveTo>
                        <a:lnTo>
                          <a:pt x="16" y="31"/>
                        </a:lnTo>
                        <a:lnTo>
                          <a:pt x="0" y="45"/>
                        </a:lnTo>
                        <a:lnTo>
                          <a:pt x="72" y="45"/>
                        </a:lnTo>
                        <a:lnTo>
                          <a:pt x="54" y="31"/>
                        </a:lnTo>
                        <a:lnTo>
                          <a:pt x="37" y="0"/>
                        </a:lnTo>
                        <a:close/>
                      </a:path>
                    </a:pathLst>
                  </a:custGeom>
                  <a:solidFill>
                    <a:srgbClr val="804000"/>
                  </a:solidFill>
                  <a:ln w="9525">
                    <a:noFill/>
                    <a:round/>
                    <a:headEnd/>
                    <a:tailEnd/>
                  </a:ln>
                </p:spPr>
                <p:txBody>
                  <a:bodyPr/>
                  <a:lstStyle/>
                  <a:p>
                    <a:endParaRPr lang="en-US"/>
                  </a:p>
                </p:txBody>
              </p:sp>
              <p:sp>
                <p:nvSpPr>
                  <p:cNvPr id="85848" name="Freeform 897"/>
                  <p:cNvSpPr>
                    <a:spLocks/>
                  </p:cNvSpPr>
                  <p:nvPr/>
                </p:nvSpPr>
                <p:spPr bwMode="auto">
                  <a:xfrm>
                    <a:off x="2955" y="1517"/>
                    <a:ext cx="30" cy="45"/>
                  </a:xfrm>
                  <a:custGeom>
                    <a:avLst/>
                    <a:gdLst>
                      <a:gd name="T0" fmla="*/ 0 w 30"/>
                      <a:gd name="T1" fmla="*/ 0 h 45"/>
                      <a:gd name="T2" fmla="*/ 15 w 30"/>
                      <a:gd name="T3" fmla="*/ 31 h 45"/>
                      <a:gd name="T4" fmla="*/ 30 w 30"/>
                      <a:gd name="T5" fmla="*/ 45 h 45"/>
                      <a:gd name="T6" fmla="*/ 21 w 30"/>
                      <a:gd name="T7" fmla="*/ 45 h 45"/>
                      <a:gd name="T8" fmla="*/ 9 w 30"/>
                      <a:gd name="T9" fmla="*/ 32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5" y="31"/>
                        </a:lnTo>
                        <a:lnTo>
                          <a:pt x="30" y="45"/>
                        </a:lnTo>
                        <a:lnTo>
                          <a:pt x="21" y="45"/>
                        </a:lnTo>
                        <a:lnTo>
                          <a:pt x="9" y="32"/>
                        </a:lnTo>
                        <a:lnTo>
                          <a:pt x="0" y="0"/>
                        </a:lnTo>
                        <a:close/>
                      </a:path>
                    </a:pathLst>
                  </a:custGeom>
                  <a:solidFill>
                    <a:srgbClr val="A05000"/>
                  </a:solidFill>
                  <a:ln w="9525">
                    <a:noFill/>
                    <a:round/>
                    <a:headEnd/>
                    <a:tailEnd/>
                  </a:ln>
                </p:spPr>
                <p:txBody>
                  <a:bodyPr/>
                  <a:lstStyle/>
                  <a:p>
                    <a:endParaRPr lang="en-US"/>
                  </a:p>
                </p:txBody>
              </p:sp>
              <p:grpSp>
                <p:nvGrpSpPr>
                  <p:cNvPr id="85849" name="Group 898"/>
                  <p:cNvGrpSpPr>
                    <a:grpSpLocks/>
                  </p:cNvGrpSpPr>
                  <p:nvPr/>
                </p:nvGrpSpPr>
                <p:grpSpPr bwMode="auto">
                  <a:xfrm>
                    <a:off x="2913" y="1563"/>
                    <a:ext cx="72" cy="16"/>
                    <a:chOff x="2913" y="1563"/>
                    <a:chExt cx="72" cy="16"/>
                  </a:xfrm>
                </p:grpSpPr>
                <p:sp>
                  <p:nvSpPr>
                    <p:cNvPr id="85850" name="Oval 899"/>
                    <p:cNvSpPr>
                      <a:spLocks noChangeArrowheads="1"/>
                    </p:cNvSpPr>
                    <p:nvPr/>
                  </p:nvSpPr>
                  <p:spPr bwMode="auto">
                    <a:xfrm>
                      <a:off x="2913" y="1563"/>
                      <a:ext cx="72" cy="16"/>
                    </a:xfrm>
                    <a:prstGeom prst="ellipse">
                      <a:avLst/>
                    </a:prstGeom>
                    <a:solidFill>
                      <a:srgbClr val="202020"/>
                    </a:solidFill>
                    <a:ln w="0">
                      <a:solidFill>
                        <a:srgbClr val="000000"/>
                      </a:solidFill>
                      <a:round/>
                      <a:headEnd/>
                      <a:tailEnd/>
                    </a:ln>
                  </p:spPr>
                  <p:txBody>
                    <a:bodyPr/>
                    <a:lstStyle/>
                    <a:p>
                      <a:endParaRPr lang="en-US"/>
                    </a:p>
                  </p:txBody>
                </p:sp>
                <p:sp>
                  <p:nvSpPr>
                    <p:cNvPr id="85851" name="Oval 900"/>
                    <p:cNvSpPr>
                      <a:spLocks noChangeArrowheads="1"/>
                    </p:cNvSpPr>
                    <p:nvPr/>
                  </p:nvSpPr>
                  <p:spPr bwMode="auto">
                    <a:xfrm>
                      <a:off x="2913" y="1563"/>
                      <a:ext cx="72" cy="16"/>
                    </a:xfrm>
                    <a:prstGeom prst="ellipse">
                      <a:avLst/>
                    </a:prstGeom>
                    <a:noFill/>
                    <a:ln w="1588" cap="rnd">
                      <a:solidFill>
                        <a:srgbClr val="000000"/>
                      </a:solidFill>
                      <a:round/>
                      <a:headEnd/>
                      <a:tailEnd/>
                    </a:ln>
                  </p:spPr>
                  <p:txBody>
                    <a:bodyPr/>
                    <a:lstStyle/>
                    <a:p>
                      <a:endParaRPr lang="en-US"/>
                    </a:p>
                  </p:txBody>
                </p:sp>
              </p:grpSp>
            </p:grpSp>
            <p:grpSp>
              <p:nvGrpSpPr>
                <p:cNvPr id="85834" name="Group 901"/>
                <p:cNvGrpSpPr>
                  <a:grpSpLocks/>
                </p:cNvGrpSpPr>
                <p:nvPr/>
              </p:nvGrpSpPr>
              <p:grpSpPr bwMode="auto">
                <a:xfrm>
                  <a:off x="2921" y="1565"/>
                  <a:ext cx="63" cy="156"/>
                  <a:chOff x="2921" y="1565"/>
                  <a:chExt cx="63" cy="156"/>
                </a:xfrm>
              </p:grpSpPr>
              <p:grpSp>
                <p:nvGrpSpPr>
                  <p:cNvPr id="85838" name="Group 902"/>
                  <p:cNvGrpSpPr>
                    <a:grpSpLocks/>
                  </p:cNvGrpSpPr>
                  <p:nvPr/>
                </p:nvGrpSpPr>
                <p:grpSpPr bwMode="auto">
                  <a:xfrm>
                    <a:off x="2921" y="1565"/>
                    <a:ext cx="56" cy="156"/>
                    <a:chOff x="2921" y="1565"/>
                    <a:chExt cx="56" cy="156"/>
                  </a:xfrm>
                </p:grpSpPr>
                <p:grpSp>
                  <p:nvGrpSpPr>
                    <p:cNvPr id="85841" name="Group 903"/>
                    <p:cNvGrpSpPr>
                      <a:grpSpLocks/>
                    </p:cNvGrpSpPr>
                    <p:nvPr/>
                  </p:nvGrpSpPr>
                  <p:grpSpPr bwMode="auto">
                    <a:xfrm>
                      <a:off x="2921" y="1565"/>
                      <a:ext cx="56" cy="156"/>
                      <a:chOff x="2921" y="1565"/>
                      <a:chExt cx="56" cy="156"/>
                    </a:xfrm>
                  </p:grpSpPr>
                  <p:grpSp>
                    <p:nvGrpSpPr>
                      <p:cNvPr id="85843" name="Group 904"/>
                      <p:cNvGrpSpPr>
                        <a:grpSpLocks/>
                      </p:cNvGrpSpPr>
                      <p:nvPr/>
                    </p:nvGrpSpPr>
                    <p:grpSpPr bwMode="auto">
                      <a:xfrm>
                        <a:off x="2921" y="1565"/>
                        <a:ext cx="56" cy="15"/>
                        <a:chOff x="2921" y="1565"/>
                        <a:chExt cx="56" cy="15"/>
                      </a:xfrm>
                    </p:grpSpPr>
                    <p:sp>
                      <p:nvSpPr>
                        <p:cNvPr id="85845" name="Oval 905"/>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5846" name="Oval 906"/>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85844" name="Rectangle 907"/>
                      <p:cNvSpPr>
                        <a:spLocks noChangeArrowheads="1"/>
                      </p:cNvSpPr>
                      <p:nvPr/>
                    </p:nvSpPr>
                    <p:spPr bwMode="auto">
                      <a:xfrm>
                        <a:off x="2921" y="1574"/>
                        <a:ext cx="55" cy="147"/>
                      </a:xfrm>
                      <a:prstGeom prst="rect">
                        <a:avLst/>
                      </a:prstGeom>
                      <a:solidFill>
                        <a:srgbClr val="808080"/>
                      </a:solidFill>
                      <a:ln w="9525">
                        <a:noFill/>
                        <a:miter lim="800000"/>
                        <a:headEnd/>
                        <a:tailEnd/>
                      </a:ln>
                    </p:spPr>
                    <p:txBody>
                      <a:bodyPr/>
                      <a:lstStyle/>
                      <a:p>
                        <a:endParaRPr lang="en-US"/>
                      </a:p>
                    </p:txBody>
                  </p:sp>
                </p:grpSp>
                <p:sp>
                  <p:nvSpPr>
                    <p:cNvPr id="85842" name="Freeform 908"/>
                    <p:cNvSpPr>
                      <a:spLocks/>
                    </p:cNvSpPr>
                    <p:nvPr/>
                  </p:nvSpPr>
                  <p:spPr bwMode="auto">
                    <a:xfrm>
                      <a:off x="2938" y="1595"/>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grpSp>
              <p:sp>
                <p:nvSpPr>
                  <p:cNvPr id="85839" name="Freeform 909"/>
                  <p:cNvSpPr>
                    <a:spLocks/>
                  </p:cNvSpPr>
                  <p:nvPr/>
                </p:nvSpPr>
                <p:spPr bwMode="auto">
                  <a:xfrm>
                    <a:off x="2957" y="1565"/>
                    <a:ext cx="16" cy="155"/>
                  </a:xfrm>
                  <a:custGeom>
                    <a:avLst/>
                    <a:gdLst>
                      <a:gd name="T0" fmla="*/ 16 w 16"/>
                      <a:gd name="T1" fmla="*/ 0 h 155"/>
                      <a:gd name="T2" fmla="*/ 0 w 16"/>
                      <a:gd name="T3" fmla="*/ 1 h 155"/>
                      <a:gd name="T4" fmla="*/ 0 w 16"/>
                      <a:gd name="T5" fmla="*/ 155 h 155"/>
                      <a:gd name="T6" fmla="*/ 16 w 16"/>
                      <a:gd name="T7" fmla="*/ 155 h 155"/>
                      <a:gd name="T8" fmla="*/ 16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16" y="0"/>
                        </a:moveTo>
                        <a:lnTo>
                          <a:pt x="0" y="1"/>
                        </a:lnTo>
                        <a:lnTo>
                          <a:pt x="0" y="155"/>
                        </a:lnTo>
                        <a:lnTo>
                          <a:pt x="16" y="155"/>
                        </a:lnTo>
                        <a:lnTo>
                          <a:pt x="16" y="0"/>
                        </a:lnTo>
                        <a:close/>
                      </a:path>
                    </a:pathLst>
                  </a:custGeom>
                  <a:solidFill>
                    <a:srgbClr val="E0E0E0"/>
                  </a:solidFill>
                  <a:ln w="9525">
                    <a:noFill/>
                    <a:round/>
                    <a:headEnd/>
                    <a:tailEnd/>
                  </a:ln>
                </p:spPr>
                <p:txBody>
                  <a:bodyPr/>
                  <a:lstStyle/>
                  <a:p>
                    <a:endParaRPr lang="en-US"/>
                  </a:p>
                </p:txBody>
              </p:sp>
              <p:sp>
                <p:nvSpPr>
                  <p:cNvPr id="85840" name="Freeform 910"/>
                  <p:cNvSpPr>
                    <a:spLocks/>
                  </p:cNvSpPr>
                  <p:nvPr/>
                </p:nvSpPr>
                <p:spPr bwMode="auto">
                  <a:xfrm>
                    <a:off x="2969" y="1567"/>
                    <a:ext cx="15" cy="154"/>
                  </a:xfrm>
                  <a:custGeom>
                    <a:avLst/>
                    <a:gdLst>
                      <a:gd name="T0" fmla="*/ 15 w 15"/>
                      <a:gd name="T1" fmla="*/ 0 h 154"/>
                      <a:gd name="T2" fmla="*/ 0 w 15"/>
                      <a:gd name="T3" fmla="*/ 2 h 154"/>
                      <a:gd name="T4" fmla="*/ 0 w 15"/>
                      <a:gd name="T5" fmla="*/ 154 h 154"/>
                      <a:gd name="T6" fmla="*/ 15 w 15"/>
                      <a:gd name="T7" fmla="*/ 154 h 154"/>
                      <a:gd name="T8" fmla="*/ 15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15" y="0"/>
                        </a:moveTo>
                        <a:lnTo>
                          <a:pt x="0" y="2"/>
                        </a:lnTo>
                        <a:lnTo>
                          <a:pt x="0" y="154"/>
                        </a:lnTo>
                        <a:lnTo>
                          <a:pt x="15" y="154"/>
                        </a:lnTo>
                        <a:lnTo>
                          <a:pt x="15" y="0"/>
                        </a:lnTo>
                        <a:close/>
                      </a:path>
                    </a:pathLst>
                  </a:custGeom>
                  <a:solidFill>
                    <a:srgbClr val="E0E0E0"/>
                  </a:solidFill>
                  <a:ln w="9525">
                    <a:noFill/>
                    <a:round/>
                    <a:headEnd/>
                    <a:tailEnd/>
                  </a:ln>
                </p:spPr>
                <p:txBody>
                  <a:bodyPr/>
                  <a:lstStyle/>
                  <a:p>
                    <a:endParaRPr lang="en-US"/>
                  </a:p>
                </p:txBody>
              </p:sp>
            </p:grpSp>
            <p:grpSp>
              <p:nvGrpSpPr>
                <p:cNvPr id="85835" name="Group 911"/>
                <p:cNvGrpSpPr>
                  <a:grpSpLocks/>
                </p:cNvGrpSpPr>
                <p:nvPr/>
              </p:nvGrpSpPr>
              <p:grpSpPr bwMode="auto">
                <a:xfrm>
                  <a:off x="2885" y="1504"/>
                  <a:ext cx="71" cy="17"/>
                  <a:chOff x="2885" y="1504"/>
                  <a:chExt cx="71" cy="17"/>
                </a:xfrm>
              </p:grpSpPr>
              <p:sp>
                <p:nvSpPr>
                  <p:cNvPr id="85836" name="Freeform 912"/>
                  <p:cNvSpPr>
                    <a:spLocks/>
                  </p:cNvSpPr>
                  <p:nvPr/>
                </p:nvSpPr>
                <p:spPr bwMode="auto">
                  <a:xfrm>
                    <a:off x="2885" y="1506"/>
                    <a:ext cx="61" cy="15"/>
                  </a:xfrm>
                  <a:custGeom>
                    <a:avLst/>
                    <a:gdLst>
                      <a:gd name="T0" fmla="*/ 61 w 61"/>
                      <a:gd name="T1" fmla="*/ 0 h 15"/>
                      <a:gd name="T2" fmla="*/ 51 w 61"/>
                      <a:gd name="T3" fmla="*/ 1 h 15"/>
                      <a:gd name="T4" fmla="*/ 46 w 61"/>
                      <a:gd name="T5" fmla="*/ 2 h 15"/>
                      <a:gd name="T6" fmla="*/ 42 w 61"/>
                      <a:gd name="T7" fmla="*/ 4 h 15"/>
                      <a:gd name="T8" fmla="*/ 39 w 61"/>
                      <a:gd name="T9" fmla="*/ 5 h 15"/>
                      <a:gd name="T10" fmla="*/ 35 w 61"/>
                      <a:gd name="T11" fmla="*/ 7 h 15"/>
                      <a:gd name="T12" fmla="*/ 30 w 61"/>
                      <a:gd name="T13" fmla="*/ 10 h 15"/>
                      <a:gd name="T14" fmla="*/ 22 w 61"/>
                      <a:gd name="T15" fmla="*/ 12 h 15"/>
                      <a:gd name="T16" fmla="*/ 15 w 61"/>
                      <a:gd name="T17" fmla="*/ 14 h 15"/>
                      <a:gd name="T18" fmla="*/ 8 w 61"/>
                      <a:gd name="T19" fmla="*/ 14 h 15"/>
                      <a:gd name="T20" fmla="*/ 0 w 61"/>
                      <a:gd name="T21" fmla="*/ 14 h 15"/>
                      <a:gd name="T22" fmla="*/ 5 w 61"/>
                      <a:gd name="T23" fmla="*/ 15 h 15"/>
                      <a:gd name="T24" fmla="*/ 14 w 61"/>
                      <a:gd name="T25" fmla="*/ 14 h 15"/>
                      <a:gd name="T26" fmla="*/ 22 w 61"/>
                      <a:gd name="T27" fmla="*/ 14 h 15"/>
                      <a:gd name="T28" fmla="*/ 35 w 61"/>
                      <a:gd name="T29" fmla="*/ 12 h 15"/>
                      <a:gd name="T30" fmla="*/ 42 w 61"/>
                      <a:gd name="T31" fmla="*/ 11 h 15"/>
                      <a:gd name="T32" fmla="*/ 47 w 61"/>
                      <a:gd name="T33" fmla="*/ 10 h 15"/>
                      <a:gd name="T34" fmla="*/ 51 w 61"/>
                      <a:gd name="T35" fmla="*/ 7 h 15"/>
                      <a:gd name="T36" fmla="*/ 57 w 61"/>
                      <a:gd name="T37" fmla="*/ 7 h 15"/>
                      <a:gd name="T38" fmla="*/ 61 w 61"/>
                      <a:gd name="T39" fmla="*/ 7 h 15"/>
                      <a:gd name="T40" fmla="*/ 6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61" y="0"/>
                        </a:moveTo>
                        <a:lnTo>
                          <a:pt x="51" y="1"/>
                        </a:lnTo>
                        <a:lnTo>
                          <a:pt x="46" y="2"/>
                        </a:lnTo>
                        <a:lnTo>
                          <a:pt x="42" y="4"/>
                        </a:lnTo>
                        <a:lnTo>
                          <a:pt x="39" y="5"/>
                        </a:lnTo>
                        <a:lnTo>
                          <a:pt x="35" y="7"/>
                        </a:lnTo>
                        <a:lnTo>
                          <a:pt x="30" y="10"/>
                        </a:lnTo>
                        <a:lnTo>
                          <a:pt x="22" y="12"/>
                        </a:lnTo>
                        <a:lnTo>
                          <a:pt x="15" y="14"/>
                        </a:lnTo>
                        <a:lnTo>
                          <a:pt x="8" y="14"/>
                        </a:lnTo>
                        <a:lnTo>
                          <a:pt x="0" y="14"/>
                        </a:lnTo>
                        <a:lnTo>
                          <a:pt x="5" y="15"/>
                        </a:lnTo>
                        <a:lnTo>
                          <a:pt x="14" y="14"/>
                        </a:lnTo>
                        <a:lnTo>
                          <a:pt x="22" y="14"/>
                        </a:lnTo>
                        <a:lnTo>
                          <a:pt x="35" y="12"/>
                        </a:lnTo>
                        <a:lnTo>
                          <a:pt x="42" y="11"/>
                        </a:lnTo>
                        <a:lnTo>
                          <a:pt x="47" y="10"/>
                        </a:lnTo>
                        <a:lnTo>
                          <a:pt x="51" y="7"/>
                        </a:lnTo>
                        <a:lnTo>
                          <a:pt x="57" y="7"/>
                        </a:lnTo>
                        <a:lnTo>
                          <a:pt x="61" y="7"/>
                        </a:lnTo>
                        <a:lnTo>
                          <a:pt x="61" y="0"/>
                        </a:lnTo>
                        <a:close/>
                      </a:path>
                    </a:pathLst>
                  </a:custGeom>
                  <a:solidFill>
                    <a:srgbClr val="FF0000"/>
                  </a:solidFill>
                  <a:ln w="9525">
                    <a:noFill/>
                    <a:round/>
                    <a:headEnd/>
                    <a:tailEnd/>
                  </a:ln>
                </p:spPr>
                <p:txBody>
                  <a:bodyPr/>
                  <a:lstStyle/>
                  <a:p>
                    <a:endParaRPr lang="en-US"/>
                  </a:p>
                </p:txBody>
              </p:sp>
              <p:sp>
                <p:nvSpPr>
                  <p:cNvPr id="85837" name="Line 913"/>
                  <p:cNvSpPr>
                    <a:spLocks noChangeShapeType="1"/>
                  </p:cNvSpPr>
                  <p:nvPr/>
                </p:nvSpPr>
                <p:spPr bwMode="auto">
                  <a:xfrm>
                    <a:off x="2955" y="1504"/>
                    <a:ext cx="1" cy="14"/>
                  </a:xfrm>
                  <a:prstGeom prst="line">
                    <a:avLst/>
                  </a:prstGeom>
                  <a:noFill/>
                  <a:ln w="12700" cap="rnd">
                    <a:solidFill>
                      <a:srgbClr val="000000"/>
                    </a:solidFill>
                    <a:round/>
                    <a:headEnd/>
                    <a:tailEnd/>
                  </a:ln>
                </p:spPr>
                <p:txBody>
                  <a:bodyPr/>
                  <a:lstStyle/>
                  <a:p>
                    <a:endParaRPr lang="en-US"/>
                  </a:p>
                </p:txBody>
              </p:sp>
            </p:grpSp>
          </p:grpSp>
          <p:grpSp>
            <p:nvGrpSpPr>
              <p:cNvPr id="85766" name="Group 914"/>
              <p:cNvGrpSpPr>
                <a:grpSpLocks/>
              </p:cNvGrpSpPr>
              <p:nvPr/>
            </p:nvGrpSpPr>
            <p:grpSpPr bwMode="auto">
              <a:xfrm>
                <a:off x="3064" y="1452"/>
                <a:ext cx="183" cy="269"/>
                <a:chOff x="3064" y="1452"/>
                <a:chExt cx="183" cy="269"/>
              </a:xfrm>
            </p:grpSpPr>
            <p:sp>
              <p:nvSpPr>
                <p:cNvPr id="85767" name="Freeform 915"/>
                <p:cNvSpPr>
                  <a:spLocks/>
                </p:cNvSpPr>
                <p:nvPr/>
              </p:nvSpPr>
              <p:spPr bwMode="auto">
                <a:xfrm>
                  <a:off x="3064" y="1537"/>
                  <a:ext cx="77" cy="99"/>
                </a:xfrm>
                <a:custGeom>
                  <a:avLst/>
                  <a:gdLst>
                    <a:gd name="T0" fmla="*/ 77 w 77"/>
                    <a:gd name="T1" fmla="*/ 4 h 99"/>
                    <a:gd name="T2" fmla="*/ 73 w 77"/>
                    <a:gd name="T3" fmla="*/ 4 h 99"/>
                    <a:gd name="T4" fmla="*/ 73 w 77"/>
                    <a:gd name="T5" fmla="*/ 0 h 99"/>
                    <a:gd name="T6" fmla="*/ 67 w 77"/>
                    <a:gd name="T7" fmla="*/ 0 h 99"/>
                    <a:gd name="T8" fmla="*/ 67 w 77"/>
                    <a:gd name="T9" fmla="*/ 4 h 99"/>
                    <a:gd name="T10" fmla="*/ 62 w 77"/>
                    <a:gd name="T11" fmla="*/ 4 h 99"/>
                    <a:gd name="T12" fmla="*/ 62 w 77"/>
                    <a:gd name="T13" fmla="*/ 0 h 99"/>
                    <a:gd name="T14" fmla="*/ 56 w 77"/>
                    <a:gd name="T15" fmla="*/ 0 h 99"/>
                    <a:gd name="T16" fmla="*/ 56 w 77"/>
                    <a:gd name="T17" fmla="*/ 4 h 99"/>
                    <a:gd name="T18" fmla="*/ 50 w 77"/>
                    <a:gd name="T19" fmla="*/ 4 h 99"/>
                    <a:gd name="T20" fmla="*/ 50 w 77"/>
                    <a:gd name="T21" fmla="*/ 0 h 99"/>
                    <a:gd name="T22" fmla="*/ 43 w 77"/>
                    <a:gd name="T23" fmla="*/ 0 h 99"/>
                    <a:gd name="T24" fmla="*/ 43 w 77"/>
                    <a:gd name="T25" fmla="*/ 4 h 99"/>
                    <a:gd name="T26" fmla="*/ 39 w 77"/>
                    <a:gd name="T27" fmla="*/ 4 h 99"/>
                    <a:gd name="T28" fmla="*/ 39 w 77"/>
                    <a:gd name="T29" fmla="*/ 0 h 99"/>
                    <a:gd name="T30" fmla="*/ 33 w 77"/>
                    <a:gd name="T31" fmla="*/ 0 h 99"/>
                    <a:gd name="T32" fmla="*/ 33 w 77"/>
                    <a:gd name="T33" fmla="*/ 4 h 99"/>
                    <a:gd name="T34" fmla="*/ 28 w 77"/>
                    <a:gd name="T35" fmla="*/ 4 h 99"/>
                    <a:gd name="T36" fmla="*/ 28 w 77"/>
                    <a:gd name="T37" fmla="*/ 0 h 99"/>
                    <a:gd name="T38" fmla="*/ 22 w 77"/>
                    <a:gd name="T39" fmla="*/ 0 h 99"/>
                    <a:gd name="T40" fmla="*/ 22 w 77"/>
                    <a:gd name="T41" fmla="*/ 4 h 99"/>
                    <a:gd name="T42" fmla="*/ 15 w 77"/>
                    <a:gd name="T43" fmla="*/ 4 h 99"/>
                    <a:gd name="T44" fmla="*/ 15 w 77"/>
                    <a:gd name="T45" fmla="*/ 0 h 99"/>
                    <a:gd name="T46" fmla="*/ 11 w 77"/>
                    <a:gd name="T47" fmla="*/ 0 h 99"/>
                    <a:gd name="T48" fmla="*/ 11 w 77"/>
                    <a:gd name="T49" fmla="*/ 4 h 99"/>
                    <a:gd name="T50" fmla="*/ 5 w 77"/>
                    <a:gd name="T51" fmla="*/ 4 h 99"/>
                    <a:gd name="T52" fmla="*/ 5 w 77"/>
                    <a:gd name="T53" fmla="*/ 0 h 99"/>
                    <a:gd name="T54" fmla="*/ 0 w 77"/>
                    <a:gd name="T55" fmla="*/ 0 h 99"/>
                    <a:gd name="T56" fmla="*/ 0 w 77"/>
                    <a:gd name="T57" fmla="*/ 99 h 99"/>
                    <a:gd name="T58" fmla="*/ 77 w 77"/>
                    <a:gd name="T59" fmla="*/ 99 h 99"/>
                    <a:gd name="T60" fmla="*/ 77 w 77"/>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99"/>
                    <a:gd name="T95" fmla="*/ 77 w 77"/>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99">
                      <a:moveTo>
                        <a:pt x="77" y="4"/>
                      </a:moveTo>
                      <a:lnTo>
                        <a:pt x="73" y="4"/>
                      </a:lnTo>
                      <a:lnTo>
                        <a:pt x="73" y="0"/>
                      </a:lnTo>
                      <a:lnTo>
                        <a:pt x="67" y="0"/>
                      </a:lnTo>
                      <a:lnTo>
                        <a:pt x="67" y="4"/>
                      </a:lnTo>
                      <a:lnTo>
                        <a:pt x="62" y="4"/>
                      </a:lnTo>
                      <a:lnTo>
                        <a:pt x="62" y="0"/>
                      </a:lnTo>
                      <a:lnTo>
                        <a:pt x="56" y="0"/>
                      </a:lnTo>
                      <a:lnTo>
                        <a:pt x="56" y="4"/>
                      </a:lnTo>
                      <a:lnTo>
                        <a:pt x="50" y="4"/>
                      </a:lnTo>
                      <a:lnTo>
                        <a:pt x="50" y="0"/>
                      </a:lnTo>
                      <a:lnTo>
                        <a:pt x="43" y="0"/>
                      </a:lnTo>
                      <a:lnTo>
                        <a:pt x="43" y="4"/>
                      </a:lnTo>
                      <a:lnTo>
                        <a:pt x="39" y="4"/>
                      </a:lnTo>
                      <a:lnTo>
                        <a:pt x="39" y="0"/>
                      </a:lnTo>
                      <a:lnTo>
                        <a:pt x="33" y="0"/>
                      </a:lnTo>
                      <a:lnTo>
                        <a:pt x="33" y="4"/>
                      </a:lnTo>
                      <a:lnTo>
                        <a:pt x="28" y="4"/>
                      </a:lnTo>
                      <a:lnTo>
                        <a:pt x="28" y="0"/>
                      </a:lnTo>
                      <a:lnTo>
                        <a:pt x="22" y="0"/>
                      </a:lnTo>
                      <a:lnTo>
                        <a:pt x="22" y="4"/>
                      </a:lnTo>
                      <a:lnTo>
                        <a:pt x="15" y="4"/>
                      </a:lnTo>
                      <a:lnTo>
                        <a:pt x="15" y="0"/>
                      </a:lnTo>
                      <a:lnTo>
                        <a:pt x="11" y="0"/>
                      </a:lnTo>
                      <a:lnTo>
                        <a:pt x="11" y="4"/>
                      </a:lnTo>
                      <a:lnTo>
                        <a:pt x="5" y="4"/>
                      </a:lnTo>
                      <a:lnTo>
                        <a:pt x="5" y="0"/>
                      </a:lnTo>
                      <a:lnTo>
                        <a:pt x="0" y="0"/>
                      </a:lnTo>
                      <a:lnTo>
                        <a:pt x="0" y="99"/>
                      </a:lnTo>
                      <a:lnTo>
                        <a:pt x="77" y="99"/>
                      </a:lnTo>
                      <a:lnTo>
                        <a:pt x="77" y="4"/>
                      </a:lnTo>
                      <a:close/>
                    </a:path>
                  </a:pathLst>
                </a:custGeom>
                <a:solidFill>
                  <a:srgbClr val="404040"/>
                </a:solidFill>
                <a:ln w="9525">
                  <a:noFill/>
                  <a:round/>
                  <a:headEnd/>
                  <a:tailEnd/>
                </a:ln>
              </p:spPr>
              <p:txBody>
                <a:bodyPr/>
                <a:lstStyle/>
                <a:p>
                  <a:endParaRPr lang="en-US"/>
                </a:p>
              </p:txBody>
            </p:sp>
            <p:sp>
              <p:nvSpPr>
                <p:cNvPr id="85768" name="Rectangle 916"/>
                <p:cNvSpPr>
                  <a:spLocks noChangeArrowheads="1"/>
                </p:cNvSpPr>
                <p:nvPr/>
              </p:nvSpPr>
              <p:spPr bwMode="auto">
                <a:xfrm>
                  <a:off x="3117" y="1542"/>
                  <a:ext cx="17" cy="86"/>
                </a:xfrm>
                <a:prstGeom prst="rect">
                  <a:avLst/>
                </a:prstGeom>
                <a:solidFill>
                  <a:srgbClr val="202020"/>
                </a:solidFill>
                <a:ln w="9525">
                  <a:noFill/>
                  <a:miter lim="800000"/>
                  <a:headEnd/>
                  <a:tailEnd/>
                </a:ln>
              </p:spPr>
              <p:txBody>
                <a:bodyPr/>
                <a:lstStyle/>
                <a:p>
                  <a:endParaRPr lang="en-US"/>
                </a:p>
              </p:txBody>
            </p:sp>
            <p:grpSp>
              <p:nvGrpSpPr>
                <p:cNvPr id="85769" name="Group 917"/>
                <p:cNvGrpSpPr>
                  <a:grpSpLocks/>
                </p:cNvGrpSpPr>
                <p:nvPr/>
              </p:nvGrpSpPr>
              <p:grpSpPr bwMode="auto">
                <a:xfrm>
                  <a:off x="3114" y="1500"/>
                  <a:ext cx="52" cy="147"/>
                  <a:chOff x="3114" y="1500"/>
                  <a:chExt cx="52" cy="147"/>
                </a:xfrm>
              </p:grpSpPr>
              <p:sp>
                <p:nvSpPr>
                  <p:cNvPr id="85811" name="Freeform 918"/>
                  <p:cNvSpPr>
                    <a:spLocks/>
                  </p:cNvSpPr>
                  <p:nvPr/>
                </p:nvSpPr>
                <p:spPr bwMode="auto">
                  <a:xfrm>
                    <a:off x="3116" y="1500"/>
                    <a:ext cx="50" cy="31"/>
                  </a:xfrm>
                  <a:custGeom>
                    <a:avLst/>
                    <a:gdLst>
                      <a:gd name="T0" fmla="*/ 25 w 50"/>
                      <a:gd name="T1" fmla="*/ 0 h 31"/>
                      <a:gd name="T2" fmla="*/ 37 w 50"/>
                      <a:gd name="T3" fmla="*/ 21 h 31"/>
                      <a:gd name="T4" fmla="*/ 50 w 50"/>
                      <a:gd name="T5" fmla="*/ 31 h 31"/>
                      <a:gd name="T6" fmla="*/ 0 w 50"/>
                      <a:gd name="T7" fmla="*/ 31 h 31"/>
                      <a:gd name="T8" fmla="*/ 11 w 50"/>
                      <a:gd name="T9" fmla="*/ 21 h 31"/>
                      <a:gd name="T10" fmla="*/ 25 w 50"/>
                      <a:gd name="T11" fmla="*/ 0 h 31"/>
                      <a:gd name="T12" fmla="*/ 0 60000 65536"/>
                      <a:gd name="T13" fmla="*/ 0 60000 65536"/>
                      <a:gd name="T14" fmla="*/ 0 60000 65536"/>
                      <a:gd name="T15" fmla="*/ 0 60000 65536"/>
                      <a:gd name="T16" fmla="*/ 0 60000 65536"/>
                      <a:gd name="T17" fmla="*/ 0 60000 65536"/>
                      <a:gd name="T18" fmla="*/ 0 w 50"/>
                      <a:gd name="T19" fmla="*/ 0 h 31"/>
                      <a:gd name="T20" fmla="*/ 50 w 5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0" h="31">
                        <a:moveTo>
                          <a:pt x="25" y="0"/>
                        </a:moveTo>
                        <a:lnTo>
                          <a:pt x="37" y="21"/>
                        </a:lnTo>
                        <a:lnTo>
                          <a:pt x="50" y="31"/>
                        </a:lnTo>
                        <a:lnTo>
                          <a:pt x="0" y="31"/>
                        </a:lnTo>
                        <a:lnTo>
                          <a:pt x="11" y="21"/>
                        </a:lnTo>
                        <a:lnTo>
                          <a:pt x="25" y="0"/>
                        </a:lnTo>
                        <a:close/>
                      </a:path>
                    </a:pathLst>
                  </a:custGeom>
                  <a:solidFill>
                    <a:srgbClr val="804000"/>
                  </a:solidFill>
                  <a:ln w="9525">
                    <a:noFill/>
                    <a:round/>
                    <a:headEnd/>
                    <a:tailEnd/>
                  </a:ln>
                </p:spPr>
                <p:txBody>
                  <a:bodyPr/>
                  <a:lstStyle/>
                  <a:p>
                    <a:endParaRPr lang="en-US"/>
                  </a:p>
                </p:txBody>
              </p:sp>
              <p:sp>
                <p:nvSpPr>
                  <p:cNvPr id="85812" name="Freeform 919"/>
                  <p:cNvSpPr>
                    <a:spLocks/>
                  </p:cNvSpPr>
                  <p:nvPr/>
                </p:nvSpPr>
                <p:spPr bwMode="auto">
                  <a:xfrm>
                    <a:off x="3116" y="1500"/>
                    <a:ext cx="21" cy="31"/>
                  </a:xfrm>
                  <a:custGeom>
                    <a:avLst/>
                    <a:gdLst>
                      <a:gd name="T0" fmla="*/ 21 w 21"/>
                      <a:gd name="T1" fmla="*/ 0 h 31"/>
                      <a:gd name="T2" fmla="*/ 10 w 21"/>
                      <a:gd name="T3" fmla="*/ 21 h 31"/>
                      <a:gd name="T4" fmla="*/ 0 w 21"/>
                      <a:gd name="T5" fmla="*/ 31 h 31"/>
                      <a:gd name="T6" fmla="*/ 5 w 21"/>
                      <a:gd name="T7" fmla="*/ 31 h 31"/>
                      <a:gd name="T8" fmla="*/ 12 w 21"/>
                      <a:gd name="T9" fmla="*/ 21 h 31"/>
                      <a:gd name="T10" fmla="*/ 21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21" y="0"/>
                        </a:moveTo>
                        <a:lnTo>
                          <a:pt x="10" y="21"/>
                        </a:lnTo>
                        <a:lnTo>
                          <a:pt x="0" y="31"/>
                        </a:lnTo>
                        <a:lnTo>
                          <a:pt x="5" y="31"/>
                        </a:lnTo>
                        <a:lnTo>
                          <a:pt x="12" y="21"/>
                        </a:lnTo>
                        <a:lnTo>
                          <a:pt x="21" y="0"/>
                        </a:lnTo>
                        <a:close/>
                      </a:path>
                    </a:pathLst>
                  </a:custGeom>
                  <a:solidFill>
                    <a:srgbClr val="A05000"/>
                  </a:solidFill>
                  <a:ln w="9525">
                    <a:noFill/>
                    <a:round/>
                    <a:headEnd/>
                    <a:tailEnd/>
                  </a:ln>
                </p:spPr>
                <p:txBody>
                  <a:bodyPr/>
                  <a:lstStyle/>
                  <a:p>
                    <a:endParaRPr lang="en-US"/>
                  </a:p>
                </p:txBody>
              </p:sp>
              <p:grpSp>
                <p:nvGrpSpPr>
                  <p:cNvPr id="85813" name="Group 920"/>
                  <p:cNvGrpSpPr>
                    <a:grpSpLocks/>
                  </p:cNvGrpSpPr>
                  <p:nvPr/>
                </p:nvGrpSpPr>
                <p:grpSpPr bwMode="auto">
                  <a:xfrm>
                    <a:off x="3114" y="1534"/>
                    <a:ext cx="52" cy="14"/>
                    <a:chOff x="3114" y="1534"/>
                    <a:chExt cx="52" cy="14"/>
                  </a:xfrm>
                </p:grpSpPr>
                <p:sp>
                  <p:nvSpPr>
                    <p:cNvPr id="85824" name="Oval 921"/>
                    <p:cNvSpPr>
                      <a:spLocks noChangeArrowheads="1"/>
                    </p:cNvSpPr>
                    <p:nvPr/>
                  </p:nvSpPr>
                  <p:spPr bwMode="auto">
                    <a:xfrm>
                      <a:off x="3114" y="1534"/>
                      <a:ext cx="52" cy="14"/>
                    </a:xfrm>
                    <a:prstGeom prst="ellipse">
                      <a:avLst/>
                    </a:prstGeom>
                    <a:solidFill>
                      <a:srgbClr val="202020"/>
                    </a:solidFill>
                    <a:ln w="0">
                      <a:solidFill>
                        <a:srgbClr val="000000"/>
                      </a:solidFill>
                      <a:round/>
                      <a:headEnd/>
                      <a:tailEnd/>
                    </a:ln>
                  </p:spPr>
                  <p:txBody>
                    <a:bodyPr/>
                    <a:lstStyle/>
                    <a:p>
                      <a:endParaRPr lang="en-US"/>
                    </a:p>
                  </p:txBody>
                </p:sp>
                <p:sp>
                  <p:nvSpPr>
                    <p:cNvPr id="85825" name="Oval 922"/>
                    <p:cNvSpPr>
                      <a:spLocks noChangeArrowheads="1"/>
                    </p:cNvSpPr>
                    <p:nvPr/>
                  </p:nvSpPr>
                  <p:spPr bwMode="auto">
                    <a:xfrm>
                      <a:off x="3114" y="1534"/>
                      <a:ext cx="52" cy="14"/>
                    </a:xfrm>
                    <a:prstGeom prst="ellipse">
                      <a:avLst/>
                    </a:prstGeom>
                    <a:noFill/>
                    <a:ln w="1588" cap="rnd">
                      <a:solidFill>
                        <a:srgbClr val="000000"/>
                      </a:solidFill>
                      <a:round/>
                      <a:headEnd/>
                      <a:tailEnd/>
                    </a:ln>
                  </p:spPr>
                  <p:txBody>
                    <a:bodyPr/>
                    <a:lstStyle/>
                    <a:p>
                      <a:endParaRPr lang="en-US"/>
                    </a:p>
                  </p:txBody>
                </p:sp>
              </p:grpSp>
              <p:grpSp>
                <p:nvGrpSpPr>
                  <p:cNvPr id="85814" name="Group 923"/>
                  <p:cNvGrpSpPr>
                    <a:grpSpLocks/>
                  </p:cNvGrpSpPr>
                  <p:nvPr/>
                </p:nvGrpSpPr>
                <p:grpSpPr bwMode="auto">
                  <a:xfrm>
                    <a:off x="3121" y="1535"/>
                    <a:ext cx="42" cy="112"/>
                    <a:chOff x="3121" y="1535"/>
                    <a:chExt cx="42" cy="112"/>
                  </a:xfrm>
                </p:grpSpPr>
                <p:grpSp>
                  <p:nvGrpSpPr>
                    <p:cNvPr id="85815" name="Group 924"/>
                    <p:cNvGrpSpPr>
                      <a:grpSpLocks/>
                    </p:cNvGrpSpPr>
                    <p:nvPr/>
                  </p:nvGrpSpPr>
                  <p:grpSpPr bwMode="auto">
                    <a:xfrm>
                      <a:off x="3121" y="1535"/>
                      <a:ext cx="40" cy="112"/>
                      <a:chOff x="3121" y="1535"/>
                      <a:chExt cx="40" cy="112"/>
                    </a:xfrm>
                  </p:grpSpPr>
                  <p:grpSp>
                    <p:nvGrpSpPr>
                      <p:cNvPr id="85817" name="Group 925"/>
                      <p:cNvGrpSpPr>
                        <a:grpSpLocks/>
                      </p:cNvGrpSpPr>
                      <p:nvPr/>
                    </p:nvGrpSpPr>
                    <p:grpSpPr bwMode="auto">
                      <a:xfrm>
                        <a:off x="3121" y="1535"/>
                        <a:ext cx="40" cy="112"/>
                        <a:chOff x="3121" y="1535"/>
                        <a:chExt cx="40" cy="112"/>
                      </a:xfrm>
                    </p:grpSpPr>
                    <p:grpSp>
                      <p:nvGrpSpPr>
                        <p:cNvPr id="85820" name="Group 926"/>
                        <p:cNvGrpSpPr>
                          <a:grpSpLocks/>
                        </p:cNvGrpSpPr>
                        <p:nvPr/>
                      </p:nvGrpSpPr>
                      <p:grpSpPr bwMode="auto">
                        <a:xfrm>
                          <a:off x="3121" y="1535"/>
                          <a:ext cx="38" cy="14"/>
                          <a:chOff x="3121" y="1535"/>
                          <a:chExt cx="38" cy="14"/>
                        </a:xfrm>
                      </p:grpSpPr>
                      <p:sp>
                        <p:nvSpPr>
                          <p:cNvPr id="85822" name="Oval 927"/>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5823" name="Oval 928"/>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5821" name="Rectangle 929"/>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85818" name="Rectangle 930"/>
                      <p:cNvSpPr>
                        <a:spLocks noChangeArrowheads="1"/>
                      </p:cNvSpPr>
                      <p:nvPr/>
                    </p:nvSpPr>
                    <p:spPr bwMode="auto">
                      <a:xfrm>
                        <a:off x="3131" y="1535"/>
                        <a:ext cx="17" cy="112"/>
                      </a:xfrm>
                      <a:prstGeom prst="rect">
                        <a:avLst/>
                      </a:prstGeom>
                      <a:solidFill>
                        <a:srgbClr val="A0A0A0"/>
                      </a:solidFill>
                      <a:ln w="9525">
                        <a:noFill/>
                        <a:miter lim="800000"/>
                        <a:headEnd/>
                        <a:tailEnd/>
                      </a:ln>
                    </p:spPr>
                    <p:txBody>
                      <a:bodyPr/>
                      <a:lstStyle/>
                      <a:p>
                        <a:endParaRPr lang="en-US"/>
                      </a:p>
                    </p:txBody>
                  </p:sp>
                  <p:sp>
                    <p:nvSpPr>
                      <p:cNvPr id="85819" name="Freeform 931"/>
                      <p:cNvSpPr>
                        <a:spLocks/>
                      </p:cNvSpPr>
                      <p:nvPr/>
                    </p:nvSpPr>
                    <p:spPr bwMode="auto">
                      <a:xfrm>
                        <a:off x="3121" y="1537"/>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sp>
                  <p:nvSpPr>
                    <p:cNvPr id="85816" name="Freeform 932"/>
                    <p:cNvSpPr>
                      <a:spLocks/>
                    </p:cNvSpPr>
                    <p:nvPr/>
                  </p:nvSpPr>
                  <p:spPr bwMode="auto">
                    <a:xfrm>
                      <a:off x="3148" y="1558"/>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grpSp>
            </p:grpSp>
            <p:sp>
              <p:nvSpPr>
                <p:cNvPr id="85770" name="Freeform 933"/>
                <p:cNvSpPr>
                  <a:spLocks/>
                </p:cNvSpPr>
                <p:nvPr/>
              </p:nvSpPr>
              <p:spPr bwMode="auto">
                <a:xfrm>
                  <a:off x="3064" y="1621"/>
                  <a:ext cx="155" cy="99"/>
                </a:xfrm>
                <a:custGeom>
                  <a:avLst/>
                  <a:gdLst>
                    <a:gd name="T0" fmla="*/ 155 w 155"/>
                    <a:gd name="T1" fmla="*/ 5 h 99"/>
                    <a:gd name="T2" fmla="*/ 75 w 155"/>
                    <a:gd name="T3" fmla="*/ 5 h 99"/>
                    <a:gd name="T4" fmla="*/ 75 w 155"/>
                    <a:gd name="T5" fmla="*/ 0 h 99"/>
                    <a:gd name="T6" fmla="*/ 70 w 155"/>
                    <a:gd name="T7" fmla="*/ 0 h 99"/>
                    <a:gd name="T8" fmla="*/ 70 w 155"/>
                    <a:gd name="T9" fmla="*/ 5 h 99"/>
                    <a:gd name="T10" fmla="*/ 64 w 155"/>
                    <a:gd name="T11" fmla="*/ 5 h 99"/>
                    <a:gd name="T12" fmla="*/ 64 w 155"/>
                    <a:gd name="T13" fmla="*/ 0 h 99"/>
                    <a:gd name="T14" fmla="*/ 59 w 155"/>
                    <a:gd name="T15" fmla="*/ 0 h 99"/>
                    <a:gd name="T16" fmla="*/ 59 w 155"/>
                    <a:gd name="T17" fmla="*/ 5 h 99"/>
                    <a:gd name="T18" fmla="*/ 52 w 155"/>
                    <a:gd name="T19" fmla="*/ 5 h 99"/>
                    <a:gd name="T20" fmla="*/ 52 w 155"/>
                    <a:gd name="T21" fmla="*/ 0 h 99"/>
                    <a:gd name="T22" fmla="*/ 46 w 155"/>
                    <a:gd name="T23" fmla="*/ 0 h 99"/>
                    <a:gd name="T24" fmla="*/ 46 w 155"/>
                    <a:gd name="T25" fmla="*/ 5 h 99"/>
                    <a:gd name="T26" fmla="*/ 41 w 155"/>
                    <a:gd name="T27" fmla="*/ 5 h 99"/>
                    <a:gd name="T28" fmla="*/ 41 w 155"/>
                    <a:gd name="T29" fmla="*/ 0 h 99"/>
                    <a:gd name="T30" fmla="*/ 35 w 155"/>
                    <a:gd name="T31" fmla="*/ 0 h 99"/>
                    <a:gd name="T32" fmla="*/ 35 w 155"/>
                    <a:gd name="T33" fmla="*/ 5 h 99"/>
                    <a:gd name="T34" fmla="*/ 29 w 155"/>
                    <a:gd name="T35" fmla="*/ 5 h 99"/>
                    <a:gd name="T36" fmla="*/ 29 w 155"/>
                    <a:gd name="T37" fmla="*/ 0 h 99"/>
                    <a:gd name="T38" fmla="*/ 22 w 155"/>
                    <a:gd name="T39" fmla="*/ 0 h 99"/>
                    <a:gd name="T40" fmla="*/ 22 w 155"/>
                    <a:gd name="T41" fmla="*/ 5 h 99"/>
                    <a:gd name="T42" fmla="*/ 17 w 155"/>
                    <a:gd name="T43" fmla="*/ 5 h 99"/>
                    <a:gd name="T44" fmla="*/ 17 w 155"/>
                    <a:gd name="T45" fmla="*/ 0 h 99"/>
                    <a:gd name="T46" fmla="*/ 11 w 155"/>
                    <a:gd name="T47" fmla="*/ 0 h 99"/>
                    <a:gd name="T48" fmla="*/ 11 w 155"/>
                    <a:gd name="T49" fmla="*/ 5 h 99"/>
                    <a:gd name="T50" fmla="*/ 5 w 155"/>
                    <a:gd name="T51" fmla="*/ 5 h 99"/>
                    <a:gd name="T52" fmla="*/ 5 w 155"/>
                    <a:gd name="T53" fmla="*/ 0 h 99"/>
                    <a:gd name="T54" fmla="*/ 0 w 155"/>
                    <a:gd name="T55" fmla="*/ 0 h 99"/>
                    <a:gd name="T56" fmla="*/ 0 w 155"/>
                    <a:gd name="T57" fmla="*/ 99 h 99"/>
                    <a:gd name="T58" fmla="*/ 155 w 155"/>
                    <a:gd name="T59" fmla="*/ 99 h 99"/>
                    <a:gd name="T60" fmla="*/ 155 w 155"/>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99"/>
                    <a:gd name="T95" fmla="*/ 155 w 155"/>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99">
                      <a:moveTo>
                        <a:pt x="155" y="5"/>
                      </a:moveTo>
                      <a:lnTo>
                        <a:pt x="75" y="5"/>
                      </a:lnTo>
                      <a:lnTo>
                        <a:pt x="75" y="0"/>
                      </a:lnTo>
                      <a:lnTo>
                        <a:pt x="70" y="0"/>
                      </a:lnTo>
                      <a:lnTo>
                        <a:pt x="70" y="5"/>
                      </a:lnTo>
                      <a:lnTo>
                        <a:pt x="64" y="5"/>
                      </a:lnTo>
                      <a:lnTo>
                        <a:pt x="64" y="0"/>
                      </a:lnTo>
                      <a:lnTo>
                        <a:pt x="59" y="0"/>
                      </a:lnTo>
                      <a:lnTo>
                        <a:pt x="59" y="5"/>
                      </a:lnTo>
                      <a:lnTo>
                        <a:pt x="52" y="5"/>
                      </a:lnTo>
                      <a:lnTo>
                        <a:pt x="52" y="0"/>
                      </a:lnTo>
                      <a:lnTo>
                        <a:pt x="46" y="0"/>
                      </a:lnTo>
                      <a:lnTo>
                        <a:pt x="46" y="5"/>
                      </a:lnTo>
                      <a:lnTo>
                        <a:pt x="41" y="5"/>
                      </a:lnTo>
                      <a:lnTo>
                        <a:pt x="41" y="0"/>
                      </a:lnTo>
                      <a:lnTo>
                        <a:pt x="35" y="0"/>
                      </a:lnTo>
                      <a:lnTo>
                        <a:pt x="35" y="5"/>
                      </a:lnTo>
                      <a:lnTo>
                        <a:pt x="29" y="5"/>
                      </a:lnTo>
                      <a:lnTo>
                        <a:pt x="29" y="0"/>
                      </a:lnTo>
                      <a:lnTo>
                        <a:pt x="22" y="0"/>
                      </a:lnTo>
                      <a:lnTo>
                        <a:pt x="22" y="5"/>
                      </a:lnTo>
                      <a:lnTo>
                        <a:pt x="17" y="5"/>
                      </a:lnTo>
                      <a:lnTo>
                        <a:pt x="17" y="0"/>
                      </a:lnTo>
                      <a:lnTo>
                        <a:pt x="11" y="0"/>
                      </a:lnTo>
                      <a:lnTo>
                        <a:pt x="11" y="5"/>
                      </a:lnTo>
                      <a:lnTo>
                        <a:pt x="5" y="5"/>
                      </a:lnTo>
                      <a:lnTo>
                        <a:pt x="5" y="0"/>
                      </a:lnTo>
                      <a:lnTo>
                        <a:pt x="0" y="0"/>
                      </a:lnTo>
                      <a:lnTo>
                        <a:pt x="0" y="99"/>
                      </a:lnTo>
                      <a:lnTo>
                        <a:pt x="155" y="99"/>
                      </a:lnTo>
                      <a:lnTo>
                        <a:pt x="155" y="5"/>
                      </a:lnTo>
                      <a:close/>
                    </a:path>
                  </a:pathLst>
                </a:custGeom>
                <a:solidFill>
                  <a:srgbClr val="606060"/>
                </a:solidFill>
                <a:ln w="9525">
                  <a:noFill/>
                  <a:round/>
                  <a:headEnd/>
                  <a:tailEnd/>
                </a:ln>
              </p:spPr>
              <p:txBody>
                <a:bodyPr/>
                <a:lstStyle/>
                <a:p>
                  <a:endParaRPr lang="en-US"/>
                </a:p>
              </p:txBody>
            </p:sp>
            <p:grpSp>
              <p:nvGrpSpPr>
                <p:cNvPr id="85771" name="Group 934"/>
                <p:cNvGrpSpPr>
                  <a:grpSpLocks/>
                </p:cNvGrpSpPr>
                <p:nvPr/>
              </p:nvGrpSpPr>
              <p:grpSpPr bwMode="auto">
                <a:xfrm>
                  <a:off x="3184" y="1452"/>
                  <a:ext cx="63" cy="191"/>
                  <a:chOff x="3184" y="1452"/>
                  <a:chExt cx="63" cy="191"/>
                </a:xfrm>
              </p:grpSpPr>
              <p:grpSp>
                <p:nvGrpSpPr>
                  <p:cNvPr id="85793" name="Group 935"/>
                  <p:cNvGrpSpPr>
                    <a:grpSpLocks/>
                  </p:cNvGrpSpPr>
                  <p:nvPr/>
                </p:nvGrpSpPr>
                <p:grpSpPr bwMode="auto">
                  <a:xfrm>
                    <a:off x="3184" y="1452"/>
                    <a:ext cx="63" cy="59"/>
                    <a:chOff x="3184" y="1452"/>
                    <a:chExt cx="63" cy="59"/>
                  </a:xfrm>
                </p:grpSpPr>
                <p:sp>
                  <p:nvSpPr>
                    <p:cNvPr id="85806" name="Freeform 936"/>
                    <p:cNvSpPr>
                      <a:spLocks/>
                    </p:cNvSpPr>
                    <p:nvPr/>
                  </p:nvSpPr>
                  <p:spPr bwMode="auto">
                    <a:xfrm>
                      <a:off x="3186" y="1452"/>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85807" name="Freeform 937"/>
                    <p:cNvSpPr>
                      <a:spLocks/>
                    </p:cNvSpPr>
                    <p:nvPr/>
                  </p:nvSpPr>
                  <p:spPr bwMode="auto">
                    <a:xfrm>
                      <a:off x="3186" y="1452"/>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85808" name="Group 938"/>
                    <p:cNvGrpSpPr>
                      <a:grpSpLocks/>
                    </p:cNvGrpSpPr>
                    <p:nvPr/>
                  </p:nvGrpSpPr>
                  <p:grpSpPr bwMode="auto">
                    <a:xfrm>
                      <a:off x="3184" y="1496"/>
                      <a:ext cx="63" cy="15"/>
                      <a:chOff x="3184" y="1496"/>
                      <a:chExt cx="63" cy="15"/>
                    </a:xfrm>
                  </p:grpSpPr>
                  <p:sp>
                    <p:nvSpPr>
                      <p:cNvPr id="85809" name="Oval 939"/>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5810" name="Oval 940"/>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grpSp>
              <p:grpSp>
                <p:nvGrpSpPr>
                  <p:cNvPr id="85794" name="Group 941"/>
                  <p:cNvGrpSpPr>
                    <a:grpSpLocks/>
                  </p:cNvGrpSpPr>
                  <p:nvPr/>
                </p:nvGrpSpPr>
                <p:grpSpPr bwMode="auto">
                  <a:xfrm>
                    <a:off x="3189" y="1497"/>
                    <a:ext cx="50" cy="146"/>
                    <a:chOff x="3189" y="1497"/>
                    <a:chExt cx="50" cy="146"/>
                  </a:xfrm>
                </p:grpSpPr>
                <p:grpSp>
                  <p:nvGrpSpPr>
                    <p:cNvPr id="85795" name="Group 942"/>
                    <p:cNvGrpSpPr>
                      <a:grpSpLocks/>
                    </p:cNvGrpSpPr>
                    <p:nvPr/>
                  </p:nvGrpSpPr>
                  <p:grpSpPr bwMode="auto">
                    <a:xfrm>
                      <a:off x="3189" y="1595"/>
                      <a:ext cx="50" cy="48"/>
                      <a:chOff x="3189" y="1595"/>
                      <a:chExt cx="50" cy="48"/>
                    </a:xfrm>
                  </p:grpSpPr>
                  <p:sp>
                    <p:nvSpPr>
                      <p:cNvPr id="85804" name="Oval 943"/>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5805" name="Oval 944"/>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85796" name="Group 945"/>
                    <p:cNvGrpSpPr>
                      <a:grpSpLocks/>
                    </p:cNvGrpSpPr>
                    <p:nvPr/>
                  </p:nvGrpSpPr>
                  <p:grpSpPr bwMode="auto">
                    <a:xfrm>
                      <a:off x="3193" y="1497"/>
                      <a:ext cx="46" cy="122"/>
                      <a:chOff x="3193" y="1497"/>
                      <a:chExt cx="46" cy="122"/>
                    </a:xfrm>
                  </p:grpSpPr>
                  <p:grpSp>
                    <p:nvGrpSpPr>
                      <p:cNvPr id="85800" name="Group 946"/>
                      <p:cNvGrpSpPr>
                        <a:grpSpLocks/>
                      </p:cNvGrpSpPr>
                      <p:nvPr/>
                    </p:nvGrpSpPr>
                    <p:grpSpPr bwMode="auto">
                      <a:xfrm>
                        <a:off x="3193" y="1497"/>
                        <a:ext cx="46" cy="16"/>
                        <a:chOff x="3193" y="1497"/>
                        <a:chExt cx="46" cy="16"/>
                      </a:xfrm>
                    </p:grpSpPr>
                    <p:sp>
                      <p:nvSpPr>
                        <p:cNvPr id="85802" name="Oval 947"/>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5803" name="Oval 948"/>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85801" name="Rectangle 949"/>
                      <p:cNvSpPr>
                        <a:spLocks noChangeArrowheads="1"/>
                      </p:cNvSpPr>
                      <p:nvPr/>
                    </p:nvSpPr>
                    <p:spPr bwMode="auto">
                      <a:xfrm>
                        <a:off x="3194" y="1504"/>
                        <a:ext cx="45" cy="115"/>
                      </a:xfrm>
                      <a:prstGeom prst="rect">
                        <a:avLst/>
                      </a:prstGeom>
                      <a:solidFill>
                        <a:srgbClr val="606060"/>
                      </a:solidFill>
                      <a:ln w="9525">
                        <a:noFill/>
                        <a:miter lim="800000"/>
                        <a:headEnd/>
                        <a:tailEnd/>
                      </a:ln>
                    </p:spPr>
                    <p:txBody>
                      <a:bodyPr/>
                      <a:lstStyle/>
                      <a:p>
                        <a:endParaRPr lang="en-US"/>
                      </a:p>
                    </p:txBody>
                  </p:sp>
                </p:grpSp>
                <p:sp>
                  <p:nvSpPr>
                    <p:cNvPr id="85797" name="Rectangle 950"/>
                    <p:cNvSpPr>
                      <a:spLocks noChangeArrowheads="1"/>
                    </p:cNvSpPr>
                    <p:nvPr/>
                  </p:nvSpPr>
                  <p:spPr bwMode="auto">
                    <a:xfrm>
                      <a:off x="3205" y="1499"/>
                      <a:ext cx="17" cy="120"/>
                    </a:xfrm>
                    <a:prstGeom prst="rect">
                      <a:avLst/>
                    </a:prstGeom>
                    <a:solidFill>
                      <a:srgbClr val="808080"/>
                    </a:solidFill>
                    <a:ln w="9525">
                      <a:noFill/>
                      <a:miter lim="800000"/>
                      <a:headEnd/>
                      <a:tailEnd/>
                    </a:ln>
                  </p:spPr>
                  <p:txBody>
                    <a:bodyPr/>
                    <a:lstStyle/>
                    <a:p>
                      <a:endParaRPr lang="en-US"/>
                    </a:p>
                  </p:txBody>
                </p:sp>
                <p:sp>
                  <p:nvSpPr>
                    <p:cNvPr id="85798" name="Rectangle 951"/>
                    <p:cNvSpPr>
                      <a:spLocks noChangeArrowheads="1"/>
                    </p:cNvSpPr>
                    <p:nvPr/>
                  </p:nvSpPr>
                  <p:spPr bwMode="auto">
                    <a:xfrm>
                      <a:off x="3194" y="1500"/>
                      <a:ext cx="16" cy="119"/>
                    </a:xfrm>
                    <a:prstGeom prst="rect">
                      <a:avLst/>
                    </a:prstGeom>
                    <a:solidFill>
                      <a:srgbClr val="808080"/>
                    </a:solidFill>
                    <a:ln w="9525">
                      <a:noFill/>
                      <a:miter lim="800000"/>
                      <a:headEnd/>
                      <a:tailEnd/>
                    </a:ln>
                  </p:spPr>
                  <p:txBody>
                    <a:bodyPr/>
                    <a:lstStyle/>
                    <a:p>
                      <a:endParaRPr lang="en-US"/>
                    </a:p>
                  </p:txBody>
                </p:sp>
                <p:sp>
                  <p:nvSpPr>
                    <p:cNvPr id="85799" name="Freeform 952"/>
                    <p:cNvSpPr>
                      <a:spLocks/>
                    </p:cNvSpPr>
                    <p:nvPr/>
                  </p:nvSpPr>
                  <p:spPr bwMode="auto">
                    <a:xfrm>
                      <a:off x="3224" y="1527"/>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grpSp>
            </p:grpSp>
            <p:sp>
              <p:nvSpPr>
                <p:cNvPr id="85772" name="Rectangle 953"/>
                <p:cNvSpPr>
                  <a:spLocks noChangeArrowheads="1"/>
                </p:cNvSpPr>
                <p:nvPr/>
              </p:nvSpPr>
              <p:spPr bwMode="auto">
                <a:xfrm>
                  <a:off x="3210" y="1573"/>
                  <a:ext cx="16" cy="148"/>
                </a:xfrm>
                <a:prstGeom prst="rect">
                  <a:avLst/>
                </a:prstGeom>
                <a:solidFill>
                  <a:srgbClr val="404040"/>
                </a:solidFill>
                <a:ln w="9525">
                  <a:noFill/>
                  <a:miter lim="800000"/>
                  <a:headEnd/>
                  <a:tailEnd/>
                </a:ln>
              </p:spPr>
              <p:txBody>
                <a:bodyPr/>
                <a:lstStyle/>
                <a:p>
                  <a:endParaRPr lang="en-US"/>
                </a:p>
              </p:txBody>
            </p:sp>
            <p:sp>
              <p:nvSpPr>
                <p:cNvPr id="85773" name="Rectangle 954"/>
                <p:cNvSpPr>
                  <a:spLocks noChangeArrowheads="1"/>
                </p:cNvSpPr>
                <p:nvPr/>
              </p:nvSpPr>
              <p:spPr bwMode="auto">
                <a:xfrm>
                  <a:off x="3148" y="1626"/>
                  <a:ext cx="15" cy="95"/>
                </a:xfrm>
                <a:prstGeom prst="rect">
                  <a:avLst/>
                </a:prstGeom>
                <a:solidFill>
                  <a:srgbClr val="404040"/>
                </a:solidFill>
                <a:ln w="9525">
                  <a:noFill/>
                  <a:miter lim="800000"/>
                  <a:headEnd/>
                  <a:tailEnd/>
                </a:ln>
              </p:spPr>
              <p:txBody>
                <a:bodyPr/>
                <a:lstStyle/>
                <a:p>
                  <a:endParaRPr lang="en-US"/>
                </a:p>
              </p:txBody>
            </p:sp>
            <p:grpSp>
              <p:nvGrpSpPr>
                <p:cNvPr id="85774" name="Group 955"/>
                <p:cNvGrpSpPr>
                  <a:grpSpLocks/>
                </p:cNvGrpSpPr>
                <p:nvPr/>
              </p:nvGrpSpPr>
              <p:grpSpPr bwMode="auto">
                <a:xfrm>
                  <a:off x="3141" y="1517"/>
                  <a:ext cx="74" cy="62"/>
                  <a:chOff x="3141" y="1517"/>
                  <a:chExt cx="74" cy="62"/>
                </a:xfrm>
              </p:grpSpPr>
              <p:sp>
                <p:nvSpPr>
                  <p:cNvPr id="85788" name="Freeform 956"/>
                  <p:cNvSpPr>
                    <a:spLocks/>
                  </p:cNvSpPr>
                  <p:nvPr/>
                </p:nvSpPr>
                <p:spPr bwMode="auto">
                  <a:xfrm>
                    <a:off x="3141" y="1517"/>
                    <a:ext cx="74" cy="45"/>
                  </a:xfrm>
                  <a:custGeom>
                    <a:avLst/>
                    <a:gdLst>
                      <a:gd name="T0" fmla="*/ 36 w 74"/>
                      <a:gd name="T1" fmla="*/ 0 h 45"/>
                      <a:gd name="T2" fmla="*/ 56 w 74"/>
                      <a:gd name="T3" fmla="*/ 31 h 45"/>
                      <a:gd name="T4" fmla="*/ 74 w 74"/>
                      <a:gd name="T5" fmla="*/ 45 h 45"/>
                      <a:gd name="T6" fmla="*/ 0 w 74"/>
                      <a:gd name="T7" fmla="*/ 45 h 45"/>
                      <a:gd name="T8" fmla="*/ 18 w 74"/>
                      <a:gd name="T9" fmla="*/ 31 h 45"/>
                      <a:gd name="T10" fmla="*/ 36 w 74"/>
                      <a:gd name="T11" fmla="*/ 0 h 45"/>
                      <a:gd name="T12" fmla="*/ 0 60000 65536"/>
                      <a:gd name="T13" fmla="*/ 0 60000 65536"/>
                      <a:gd name="T14" fmla="*/ 0 60000 65536"/>
                      <a:gd name="T15" fmla="*/ 0 60000 65536"/>
                      <a:gd name="T16" fmla="*/ 0 60000 65536"/>
                      <a:gd name="T17" fmla="*/ 0 60000 65536"/>
                      <a:gd name="T18" fmla="*/ 0 w 74"/>
                      <a:gd name="T19" fmla="*/ 0 h 45"/>
                      <a:gd name="T20" fmla="*/ 74 w 7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4" h="45">
                        <a:moveTo>
                          <a:pt x="36" y="0"/>
                        </a:moveTo>
                        <a:lnTo>
                          <a:pt x="56" y="31"/>
                        </a:lnTo>
                        <a:lnTo>
                          <a:pt x="74" y="45"/>
                        </a:lnTo>
                        <a:lnTo>
                          <a:pt x="0" y="45"/>
                        </a:lnTo>
                        <a:lnTo>
                          <a:pt x="18" y="31"/>
                        </a:lnTo>
                        <a:lnTo>
                          <a:pt x="36" y="0"/>
                        </a:lnTo>
                        <a:close/>
                      </a:path>
                    </a:pathLst>
                  </a:custGeom>
                  <a:solidFill>
                    <a:srgbClr val="804000"/>
                  </a:solidFill>
                  <a:ln w="9525">
                    <a:noFill/>
                    <a:round/>
                    <a:headEnd/>
                    <a:tailEnd/>
                  </a:ln>
                </p:spPr>
                <p:txBody>
                  <a:bodyPr/>
                  <a:lstStyle/>
                  <a:p>
                    <a:endParaRPr lang="en-US"/>
                  </a:p>
                </p:txBody>
              </p:sp>
              <p:sp>
                <p:nvSpPr>
                  <p:cNvPr id="85789" name="Freeform 957"/>
                  <p:cNvSpPr>
                    <a:spLocks/>
                  </p:cNvSpPr>
                  <p:nvPr/>
                </p:nvSpPr>
                <p:spPr bwMode="auto">
                  <a:xfrm>
                    <a:off x="3141" y="1517"/>
                    <a:ext cx="32" cy="45"/>
                  </a:xfrm>
                  <a:custGeom>
                    <a:avLst/>
                    <a:gdLst>
                      <a:gd name="T0" fmla="*/ 32 w 32"/>
                      <a:gd name="T1" fmla="*/ 0 h 45"/>
                      <a:gd name="T2" fmla="*/ 17 w 32"/>
                      <a:gd name="T3" fmla="*/ 31 h 45"/>
                      <a:gd name="T4" fmla="*/ 0 w 32"/>
                      <a:gd name="T5" fmla="*/ 45 h 45"/>
                      <a:gd name="T6" fmla="*/ 10 w 32"/>
                      <a:gd name="T7" fmla="*/ 45 h 45"/>
                      <a:gd name="T8" fmla="*/ 21 w 32"/>
                      <a:gd name="T9" fmla="*/ 32 h 45"/>
                      <a:gd name="T10" fmla="*/ 32 w 32"/>
                      <a:gd name="T11" fmla="*/ 0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32" y="0"/>
                        </a:moveTo>
                        <a:lnTo>
                          <a:pt x="17" y="31"/>
                        </a:lnTo>
                        <a:lnTo>
                          <a:pt x="0" y="45"/>
                        </a:lnTo>
                        <a:lnTo>
                          <a:pt x="10" y="45"/>
                        </a:lnTo>
                        <a:lnTo>
                          <a:pt x="21" y="32"/>
                        </a:lnTo>
                        <a:lnTo>
                          <a:pt x="32" y="0"/>
                        </a:lnTo>
                        <a:close/>
                      </a:path>
                    </a:pathLst>
                  </a:custGeom>
                  <a:solidFill>
                    <a:srgbClr val="A05000"/>
                  </a:solidFill>
                  <a:ln w="9525">
                    <a:noFill/>
                    <a:round/>
                    <a:headEnd/>
                    <a:tailEnd/>
                  </a:ln>
                </p:spPr>
                <p:txBody>
                  <a:bodyPr/>
                  <a:lstStyle/>
                  <a:p>
                    <a:endParaRPr lang="en-US"/>
                  </a:p>
                </p:txBody>
              </p:sp>
              <p:grpSp>
                <p:nvGrpSpPr>
                  <p:cNvPr id="85790" name="Group 958"/>
                  <p:cNvGrpSpPr>
                    <a:grpSpLocks/>
                  </p:cNvGrpSpPr>
                  <p:nvPr/>
                </p:nvGrpSpPr>
                <p:grpSpPr bwMode="auto">
                  <a:xfrm>
                    <a:off x="3141" y="1563"/>
                    <a:ext cx="74" cy="16"/>
                    <a:chOff x="3141" y="1563"/>
                    <a:chExt cx="74" cy="16"/>
                  </a:xfrm>
                </p:grpSpPr>
                <p:sp>
                  <p:nvSpPr>
                    <p:cNvPr id="85791" name="Oval 959"/>
                    <p:cNvSpPr>
                      <a:spLocks noChangeArrowheads="1"/>
                    </p:cNvSpPr>
                    <p:nvPr/>
                  </p:nvSpPr>
                  <p:spPr bwMode="auto">
                    <a:xfrm>
                      <a:off x="3141" y="1563"/>
                      <a:ext cx="74" cy="16"/>
                    </a:xfrm>
                    <a:prstGeom prst="ellipse">
                      <a:avLst/>
                    </a:prstGeom>
                    <a:solidFill>
                      <a:srgbClr val="202020"/>
                    </a:solidFill>
                    <a:ln w="0">
                      <a:solidFill>
                        <a:srgbClr val="000000"/>
                      </a:solidFill>
                      <a:round/>
                      <a:headEnd/>
                      <a:tailEnd/>
                    </a:ln>
                  </p:spPr>
                  <p:txBody>
                    <a:bodyPr/>
                    <a:lstStyle/>
                    <a:p>
                      <a:endParaRPr lang="en-US"/>
                    </a:p>
                  </p:txBody>
                </p:sp>
                <p:sp>
                  <p:nvSpPr>
                    <p:cNvPr id="85792" name="Oval 960"/>
                    <p:cNvSpPr>
                      <a:spLocks noChangeArrowheads="1"/>
                    </p:cNvSpPr>
                    <p:nvPr/>
                  </p:nvSpPr>
                  <p:spPr bwMode="auto">
                    <a:xfrm>
                      <a:off x="3141" y="1563"/>
                      <a:ext cx="74" cy="16"/>
                    </a:xfrm>
                    <a:prstGeom prst="ellipse">
                      <a:avLst/>
                    </a:prstGeom>
                    <a:noFill/>
                    <a:ln w="1588" cap="rnd">
                      <a:solidFill>
                        <a:srgbClr val="000000"/>
                      </a:solidFill>
                      <a:round/>
                      <a:headEnd/>
                      <a:tailEnd/>
                    </a:ln>
                  </p:spPr>
                  <p:txBody>
                    <a:bodyPr/>
                    <a:lstStyle/>
                    <a:p>
                      <a:endParaRPr lang="en-US"/>
                    </a:p>
                  </p:txBody>
                </p:sp>
              </p:grpSp>
            </p:grpSp>
            <p:grpSp>
              <p:nvGrpSpPr>
                <p:cNvPr id="85775" name="Group 961"/>
                <p:cNvGrpSpPr>
                  <a:grpSpLocks/>
                </p:cNvGrpSpPr>
                <p:nvPr/>
              </p:nvGrpSpPr>
              <p:grpSpPr bwMode="auto">
                <a:xfrm>
                  <a:off x="3151" y="1565"/>
                  <a:ext cx="54" cy="156"/>
                  <a:chOff x="3151" y="1565"/>
                  <a:chExt cx="54" cy="156"/>
                </a:xfrm>
              </p:grpSpPr>
              <p:grpSp>
                <p:nvGrpSpPr>
                  <p:cNvPr id="85779" name="Group 962"/>
                  <p:cNvGrpSpPr>
                    <a:grpSpLocks/>
                  </p:cNvGrpSpPr>
                  <p:nvPr/>
                </p:nvGrpSpPr>
                <p:grpSpPr bwMode="auto">
                  <a:xfrm>
                    <a:off x="3151" y="1565"/>
                    <a:ext cx="54" cy="156"/>
                    <a:chOff x="3151" y="1565"/>
                    <a:chExt cx="54" cy="156"/>
                  </a:xfrm>
                </p:grpSpPr>
                <p:grpSp>
                  <p:nvGrpSpPr>
                    <p:cNvPr id="85782" name="Group 963"/>
                    <p:cNvGrpSpPr>
                      <a:grpSpLocks/>
                    </p:cNvGrpSpPr>
                    <p:nvPr/>
                  </p:nvGrpSpPr>
                  <p:grpSpPr bwMode="auto">
                    <a:xfrm>
                      <a:off x="3151" y="1565"/>
                      <a:ext cx="54" cy="156"/>
                      <a:chOff x="3151" y="1565"/>
                      <a:chExt cx="54" cy="156"/>
                    </a:xfrm>
                  </p:grpSpPr>
                  <p:grpSp>
                    <p:nvGrpSpPr>
                      <p:cNvPr id="85784" name="Group 964"/>
                      <p:cNvGrpSpPr>
                        <a:grpSpLocks/>
                      </p:cNvGrpSpPr>
                      <p:nvPr/>
                    </p:nvGrpSpPr>
                    <p:grpSpPr bwMode="auto">
                      <a:xfrm>
                        <a:off x="3151" y="1565"/>
                        <a:ext cx="54" cy="15"/>
                        <a:chOff x="3151" y="1565"/>
                        <a:chExt cx="54" cy="15"/>
                      </a:xfrm>
                    </p:grpSpPr>
                    <p:sp>
                      <p:nvSpPr>
                        <p:cNvPr id="85786" name="Oval 965"/>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5787" name="Oval 966"/>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85785" name="Rectangle 967"/>
                      <p:cNvSpPr>
                        <a:spLocks noChangeArrowheads="1"/>
                      </p:cNvSpPr>
                      <p:nvPr/>
                    </p:nvSpPr>
                    <p:spPr bwMode="auto">
                      <a:xfrm>
                        <a:off x="3151" y="1574"/>
                        <a:ext cx="54" cy="147"/>
                      </a:xfrm>
                      <a:prstGeom prst="rect">
                        <a:avLst/>
                      </a:prstGeom>
                      <a:solidFill>
                        <a:srgbClr val="808080"/>
                      </a:solidFill>
                      <a:ln w="9525">
                        <a:noFill/>
                        <a:miter lim="800000"/>
                        <a:headEnd/>
                        <a:tailEnd/>
                      </a:ln>
                    </p:spPr>
                    <p:txBody>
                      <a:bodyPr/>
                      <a:lstStyle/>
                      <a:p>
                        <a:endParaRPr lang="en-US"/>
                      </a:p>
                    </p:txBody>
                  </p:sp>
                </p:grpSp>
                <p:sp>
                  <p:nvSpPr>
                    <p:cNvPr id="85783" name="Freeform 968"/>
                    <p:cNvSpPr>
                      <a:spLocks/>
                    </p:cNvSpPr>
                    <p:nvPr/>
                  </p:nvSpPr>
                  <p:spPr bwMode="auto">
                    <a:xfrm>
                      <a:off x="3186" y="1595"/>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grpSp>
              <p:sp>
                <p:nvSpPr>
                  <p:cNvPr id="85780" name="Freeform 969"/>
                  <p:cNvSpPr>
                    <a:spLocks/>
                  </p:cNvSpPr>
                  <p:nvPr/>
                </p:nvSpPr>
                <p:spPr bwMode="auto">
                  <a:xfrm>
                    <a:off x="3166" y="1565"/>
                    <a:ext cx="16" cy="155"/>
                  </a:xfrm>
                  <a:custGeom>
                    <a:avLst/>
                    <a:gdLst>
                      <a:gd name="T0" fmla="*/ 0 w 16"/>
                      <a:gd name="T1" fmla="*/ 0 h 155"/>
                      <a:gd name="T2" fmla="*/ 16 w 16"/>
                      <a:gd name="T3" fmla="*/ 1 h 155"/>
                      <a:gd name="T4" fmla="*/ 16 w 16"/>
                      <a:gd name="T5" fmla="*/ 155 h 155"/>
                      <a:gd name="T6" fmla="*/ 0 w 16"/>
                      <a:gd name="T7" fmla="*/ 155 h 155"/>
                      <a:gd name="T8" fmla="*/ 0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0" y="0"/>
                        </a:moveTo>
                        <a:lnTo>
                          <a:pt x="16" y="1"/>
                        </a:lnTo>
                        <a:lnTo>
                          <a:pt x="16" y="155"/>
                        </a:lnTo>
                        <a:lnTo>
                          <a:pt x="0" y="155"/>
                        </a:lnTo>
                        <a:lnTo>
                          <a:pt x="0" y="0"/>
                        </a:lnTo>
                        <a:close/>
                      </a:path>
                    </a:pathLst>
                  </a:custGeom>
                  <a:solidFill>
                    <a:srgbClr val="E0E0E0"/>
                  </a:solidFill>
                  <a:ln w="9525">
                    <a:noFill/>
                    <a:round/>
                    <a:headEnd/>
                    <a:tailEnd/>
                  </a:ln>
                </p:spPr>
                <p:txBody>
                  <a:bodyPr/>
                  <a:lstStyle/>
                  <a:p>
                    <a:endParaRPr lang="en-US"/>
                  </a:p>
                </p:txBody>
              </p:sp>
              <p:sp>
                <p:nvSpPr>
                  <p:cNvPr id="85781" name="Freeform 970"/>
                  <p:cNvSpPr>
                    <a:spLocks/>
                  </p:cNvSpPr>
                  <p:nvPr/>
                </p:nvSpPr>
                <p:spPr bwMode="auto">
                  <a:xfrm>
                    <a:off x="3152" y="1567"/>
                    <a:ext cx="16" cy="154"/>
                  </a:xfrm>
                  <a:custGeom>
                    <a:avLst/>
                    <a:gdLst>
                      <a:gd name="T0" fmla="*/ 0 w 16"/>
                      <a:gd name="T1" fmla="*/ 0 h 154"/>
                      <a:gd name="T2" fmla="*/ 16 w 16"/>
                      <a:gd name="T3" fmla="*/ 2 h 154"/>
                      <a:gd name="T4" fmla="*/ 16 w 16"/>
                      <a:gd name="T5" fmla="*/ 154 h 154"/>
                      <a:gd name="T6" fmla="*/ 0 w 16"/>
                      <a:gd name="T7" fmla="*/ 154 h 154"/>
                      <a:gd name="T8" fmla="*/ 0 w 16"/>
                      <a:gd name="T9" fmla="*/ 0 h 154"/>
                      <a:gd name="T10" fmla="*/ 0 60000 65536"/>
                      <a:gd name="T11" fmla="*/ 0 60000 65536"/>
                      <a:gd name="T12" fmla="*/ 0 60000 65536"/>
                      <a:gd name="T13" fmla="*/ 0 60000 65536"/>
                      <a:gd name="T14" fmla="*/ 0 60000 65536"/>
                      <a:gd name="T15" fmla="*/ 0 w 16"/>
                      <a:gd name="T16" fmla="*/ 0 h 154"/>
                      <a:gd name="T17" fmla="*/ 16 w 16"/>
                      <a:gd name="T18" fmla="*/ 154 h 154"/>
                    </a:gdLst>
                    <a:ahLst/>
                    <a:cxnLst>
                      <a:cxn ang="T10">
                        <a:pos x="T0" y="T1"/>
                      </a:cxn>
                      <a:cxn ang="T11">
                        <a:pos x="T2" y="T3"/>
                      </a:cxn>
                      <a:cxn ang="T12">
                        <a:pos x="T4" y="T5"/>
                      </a:cxn>
                      <a:cxn ang="T13">
                        <a:pos x="T6" y="T7"/>
                      </a:cxn>
                      <a:cxn ang="T14">
                        <a:pos x="T8" y="T9"/>
                      </a:cxn>
                    </a:cxnLst>
                    <a:rect l="T15" t="T16" r="T17" b="T18"/>
                    <a:pathLst>
                      <a:path w="16" h="154">
                        <a:moveTo>
                          <a:pt x="0" y="0"/>
                        </a:moveTo>
                        <a:lnTo>
                          <a:pt x="16" y="2"/>
                        </a:lnTo>
                        <a:lnTo>
                          <a:pt x="16" y="154"/>
                        </a:lnTo>
                        <a:lnTo>
                          <a:pt x="0" y="154"/>
                        </a:lnTo>
                        <a:lnTo>
                          <a:pt x="0" y="0"/>
                        </a:lnTo>
                        <a:close/>
                      </a:path>
                    </a:pathLst>
                  </a:custGeom>
                  <a:solidFill>
                    <a:srgbClr val="E0E0E0"/>
                  </a:solidFill>
                  <a:ln w="9525">
                    <a:noFill/>
                    <a:round/>
                    <a:headEnd/>
                    <a:tailEnd/>
                  </a:ln>
                </p:spPr>
                <p:txBody>
                  <a:bodyPr/>
                  <a:lstStyle/>
                  <a:p>
                    <a:endParaRPr lang="en-US"/>
                  </a:p>
                </p:txBody>
              </p:sp>
            </p:grpSp>
            <p:grpSp>
              <p:nvGrpSpPr>
                <p:cNvPr id="85776" name="Group 971"/>
                <p:cNvGrpSpPr>
                  <a:grpSpLocks/>
                </p:cNvGrpSpPr>
                <p:nvPr/>
              </p:nvGrpSpPr>
              <p:grpSpPr bwMode="auto">
                <a:xfrm>
                  <a:off x="3114" y="1504"/>
                  <a:ext cx="69" cy="17"/>
                  <a:chOff x="3114" y="1504"/>
                  <a:chExt cx="69" cy="17"/>
                </a:xfrm>
              </p:grpSpPr>
              <p:sp>
                <p:nvSpPr>
                  <p:cNvPr id="85777" name="Freeform 972"/>
                  <p:cNvSpPr>
                    <a:spLocks/>
                  </p:cNvSpPr>
                  <p:nvPr/>
                </p:nvSpPr>
                <p:spPr bwMode="auto">
                  <a:xfrm>
                    <a:off x="3114" y="1506"/>
                    <a:ext cx="60" cy="15"/>
                  </a:xfrm>
                  <a:custGeom>
                    <a:avLst/>
                    <a:gdLst>
                      <a:gd name="T0" fmla="*/ 60 w 60"/>
                      <a:gd name="T1" fmla="*/ 0 h 15"/>
                      <a:gd name="T2" fmla="*/ 52 w 60"/>
                      <a:gd name="T3" fmla="*/ 1 h 15"/>
                      <a:gd name="T4" fmla="*/ 47 w 60"/>
                      <a:gd name="T5" fmla="*/ 2 h 15"/>
                      <a:gd name="T6" fmla="*/ 41 w 60"/>
                      <a:gd name="T7" fmla="*/ 4 h 15"/>
                      <a:gd name="T8" fmla="*/ 39 w 60"/>
                      <a:gd name="T9" fmla="*/ 5 h 15"/>
                      <a:gd name="T10" fmla="*/ 35 w 60"/>
                      <a:gd name="T11" fmla="*/ 7 h 15"/>
                      <a:gd name="T12" fmla="*/ 30 w 60"/>
                      <a:gd name="T13" fmla="*/ 10 h 15"/>
                      <a:gd name="T14" fmla="*/ 21 w 60"/>
                      <a:gd name="T15" fmla="*/ 12 h 15"/>
                      <a:gd name="T16" fmla="*/ 14 w 60"/>
                      <a:gd name="T17" fmla="*/ 14 h 15"/>
                      <a:gd name="T18" fmla="*/ 6 w 60"/>
                      <a:gd name="T19" fmla="*/ 14 h 15"/>
                      <a:gd name="T20" fmla="*/ 0 w 60"/>
                      <a:gd name="T21" fmla="*/ 14 h 15"/>
                      <a:gd name="T22" fmla="*/ 6 w 60"/>
                      <a:gd name="T23" fmla="*/ 15 h 15"/>
                      <a:gd name="T24" fmla="*/ 13 w 60"/>
                      <a:gd name="T25" fmla="*/ 14 h 15"/>
                      <a:gd name="T26" fmla="*/ 23 w 60"/>
                      <a:gd name="T27" fmla="*/ 14 h 15"/>
                      <a:gd name="T28" fmla="*/ 34 w 60"/>
                      <a:gd name="T29" fmla="*/ 12 h 15"/>
                      <a:gd name="T30" fmla="*/ 41 w 60"/>
                      <a:gd name="T31" fmla="*/ 11 h 15"/>
                      <a:gd name="T32" fmla="*/ 47 w 60"/>
                      <a:gd name="T33" fmla="*/ 10 h 15"/>
                      <a:gd name="T34" fmla="*/ 51 w 60"/>
                      <a:gd name="T35" fmla="*/ 7 h 15"/>
                      <a:gd name="T36" fmla="*/ 56 w 60"/>
                      <a:gd name="T37" fmla="*/ 7 h 15"/>
                      <a:gd name="T38" fmla="*/ 60 w 60"/>
                      <a:gd name="T39" fmla="*/ 7 h 15"/>
                      <a:gd name="T40" fmla="*/ 60 w 6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
                      <a:gd name="T65" fmla="*/ 60 w 60"/>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
                        <a:moveTo>
                          <a:pt x="60" y="0"/>
                        </a:moveTo>
                        <a:lnTo>
                          <a:pt x="52" y="1"/>
                        </a:lnTo>
                        <a:lnTo>
                          <a:pt x="47" y="2"/>
                        </a:lnTo>
                        <a:lnTo>
                          <a:pt x="41" y="4"/>
                        </a:lnTo>
                        <a:lnTo>
                          <a:pt x="39" y="5"/>
                        </a:lnTo>
                        <a:lnTo>
                          <a:pt x="35" y="7"/>
                        </a:lnTo>
                        <a:lnTo>
                          <a:pt x="30" y="10"/>
                        </a:lnTo>
                        <a:lnTo>
                          <a:pt x="21" y="12"/>
                        </a:lnTo>
                        <a:lnTo>
                          <a:pt x="14" y="14"/>
                        </a:lnTo>
                        <a:lnTo>
                          <a:pt x="6" y="14"/>
                        </a:lnTo>
                        <a:lnTo>
                          <a:pt x="0" y="14"/>
                        </a:lnTo>
                        <a:lnTo>
                          <a:pt x="6" y="15"/>
                        </a:lnTo>
                        <a:lnTo>
                          <a:pt x="13" y="14"/>
                        </a:lnTo>
                        <a:lnTo>
                          <a:pt x="23" y="14"/>
                        </a:lnTo>
                        <a:lnTo>
                          <a:pt x="34" y="12"/>
                        </a:lnTo>
                        <a:lnTo>
                          <a:pt x="41" y="11"/>
                        </a:lnTo>
                        <a:lnTo>
                          <a:pt x="47" y="10"/>
                        </a:lnTo>
                        <a:lnTo>
                          <a:pt x="51" y="7"/>
                        </a:lnTo>
                        <a:lnTo>
                          <a:pt x="56" y="7"/>
                        </a:lnTo>
                        <a:lnTo>
                          <a:pt x="60" y="7"/>
                        </a:lnTo>
                        <a:lnTo>
                          <a:pt x="60" y="0"/>
                        </a:lnTo>
                        <a:close/>
                      </a:path>
                    </a:pathLst>
                  </a:custGeom>
                  <a:solidFill>
                    <a:srgbClr val="FFA040"/>
                  </a:solidFill>
                  <a:ln w="9525">
                    <a:noFill/>
                    <a:round/>
                    <a:headEnd/>
                    <a:tailEnd/>
                  </a:ln>
                </p:spPr>
                <p:txBody>
                  <a:bodyPr/>
                  <a:lstStyle/>
                  <a:p>
                    <a:endParaRPr lang="en-US"/>
                  </a:p>
                </p:txBody>
              </p:sp>
              <p:sp>
                <p:nvSpPr>
                  <p:cNvPr id="85778" name="Line 973"/>
                  <p:cNvSpPr>
                    <a:spLocks noChangeShapeType="1"/>
                  </p:cNvSpPr>
                  <p:nvPr/>
                </p:nvSpPr>
                <p:spPr bwMode="auto">
                  <a:xfrm>
                    <a:off x="3182" y="1504"/>
                    <a:ext cx="1" cy="14"/>
                  </a:xfrm>
                  <a:prstGeom prst="line">
                    <a:avLst/>
                  </a:prstGeom>
                  <a:noFill/>
                  <a:ln w="12700" cap="rnd">
                    <a:solidFill>
                      <a:srgbClr val="000000"/>
                    </a:solidFill>
                    <a:round/>
                    <a:headEnd/>
                    <a:tailEnd/>
                  </a:ln>
                </p:spPr>
                <p:txBody>
                  <a:bodyPr/>
                  <a:lstStyle/>
                  <a:p>
                    <a:endParaRPr lang="en-US"/>
                  </a:p>
                </p:txBody>
              </p:sp>
            </p:grpSp>
          </p:grpSp>
        </p:grpSp>
        <p:grpSp>
          <p:nvGrpSpPr>
            <p:cNvPr id="74769" name="Group 974"/>
            <p:cNvGrpSpPr>
              <a:grpSpLocks/>
            </p:cNvGrpSpPr>
            <p:nvPr/>
          </p:nvGrpSpPr>
          <p:grpSpPr bwMode="auto">
            <a:xfrm>
              <a:off x="4423" y="1410"/>
              <a:ext cx="395" cy="408"/>
              <a:chOff x="4423" y="1322"/>
              <a:chExt cx="395" cy="408"/>
            </a:xfrm>
          </p:grpSpPr>
          <p:grpSp>
            <p:nvGrpSpPr>
              <p:cNvPr id="85546" name="Group 975"/>
              <p:cNvGrpSpPr>
                <a:grpSpLocks/>
              </p:cNvGrpSpPr>
              <p:nvPr/>
            </p:nvGrpSpPr>
            <p:grpSpPr bwMode="auto">
              <a:xfrm>
                <a:off x="4423" y="1537"/>
                <a:ext cx="395" cy="189"/>
                <a:chOff x="4423" y="1537"/>
                <a:chExt cx="395" cy="189"/>
              </a:xfrm>
            </p:grpSpPr>
            <p:sp>
              <p:nvSpPr>
                <p:cNvPr id="85763" name="Freeform 976"/>
                <p:cNvSpPr>
                  <a:spLocks/>
                </p:cNvSpPr>
                <p:nvPr/>
              </p:nvSpPr>
              <p:spPr bwMode="auto">
                <a:xfrm>
                  <a:off x="4423" y="1537"/>
                  <a:ext cx="395" cy="63"/>
                </a:xfrm>
                <a:custGeom>
                  <a:avLst/>
                  <a:gdLst>
                    <a:gd name="T0" fmla="*/ 0 w 395"/>
                    <a:gd name="T1" fmla="*/ 4 h 63"/>
                    <a:gd name="T2" fmla="*/ 5 w 395"/>
                    <a:gd name="T3" fmla="*/ 0 h 63"/>
                    <a:gd name="T4" fmla="*/ 11 w 395"/>
                    <a:gd name="T5" fmla="*/ 0 h 63"/>
                    <a:gd name="T6" fmla="*/ 25 w 395"/>
                    <a:gd name="T7" fmla="*/ 0 h 63"/>
                    <a:gd name="T8" fmla="*/ 35 w 395"/>
                    <a:gd name="T9" fmla="*/ 3 h 63"/>
                    <a:gd name="T10" fmla="*/ 44 w 395"/>
                    <a:gd name="T11" fmla="*/ 5 h 63"/>
                    <a:gd name="T12" fmla="*/ 53 w 395"/>
                    <a:gd name="T13" fmla="*/ 7 h 63"/>
                    <a:gd name="T14" fmla="*/ 67 w 395"/>
                    <a:gd name="T15" fmla="*/ 7 h 63"/>
                    <a:gd name="T16" fmla="*/ 82 w 395"/>
                    <a:gd name="T17" fmla="*/ 12 h 63"/>
                    <a:gd name="T18" fmla="*/ 92 w 395"/>
                    <a:gd name="T19" fmla="*/ 12 h 63"/>
                    <a:gd name="T20" fmla="*/ 106 w 395"/>
                    <a:gd name="T21" fmla="*/ 9 h 63"/>
                    <a:gd name="T22" fmla="*/ 116 w 395"/>
                    <a:gd name="T23" fmla="*/ 9 h 63"/>
                    <a:gd name="T24" fmla="*/ 127 w 395"/>
                    <a:gd name="T25" fmla="*/ 12 h 63"/>
                    <a:gd name="T26" fmla="*/ 137 w 395"/>
                    <a:gd name="T27" fmla="*/ 15 h 63"/>
                    <a:gd name="T28" fmla="*/ 147 w 395"/>
                    <a:gd name="T29" fmla="*/ 18 h 63"/>
                    <a:gd name="T30" fmla="*/ 154 w 395"/>
                    <a:gd name="T31" fmla="*/ 21 h 63"/>
                    <a:gd name="T32" fmla="*/ 163 w 395"/>
                    <a:gd name="T33" fmla="*/ 21 h 63"/>
                    <a:gd name="T34" fmla="*/ 175 w 395"/>
                    <a:gd name="T35" fmla="*/ 21 h 63"/>
                    <a:gd name="T36" fmla="*/ 185 w 395"/>
                    <a:gd name="T37" fmla="*/ 23 h 63"/>
                    <a:gd name="T38" fmla="*/ 197 w 395"/>
                    <a:gd name="T39" fmla="*/ 25 h 63"/>
                    <a:gd name="T40" fmla="*/ 204 w 395"/>
                    <a:gd name="T41" fmla="*/ 26 h 63"/>
                    <a:gd name="T42" fmla="*/ 217 w 395"/>
                    <a:gd name="T43" fmla="*/ 26 h 63"/>
                    <a:gd name="T44" fmla="*/ 228 w 395"/>
                    <a:gd name="T45" fmla="*/ 25 h 63"/>
                    <a:gd name="T46" fmla="*/ 242 w 395"/>
                    <a:gd name="T47" fmla="*/ 25 h 63"/>
                    <a:gd name="T48" fmla="*/ 256 w 395"/>
                    <a:gd name="T49" fmla="*/ 28 h 63"/>
                    <a:gd name="T50" fmla="*/ 266 w 395"/>
                    <a:gd name="T51" fmla="*/ 30 h 63"/>
                    <a:gd name="T52" fmla="*/ 284 w 395"/>
                    <a:gd name="T53" fmla="*/ 39 h 63"/>
                    <a:gd name="T54" fmla="*/ 297 w 395"/>
                    <a:gd name="T55" fmla="*/ 42 h 63"/>
                    <a:gd name="T56" fmla="*/ 308 w 395"/>
                    <a:gd name="T57" fmla="*/ 45 h 63"/>
                    <a:gd name="T58" fmla="*/ 313 w 395"/>
                    <a:gd name="T59" fmla="*/ 49 h 63"/>
                    <a:gd name="T60" fmla="*/ 326 w 395"/>
                    <a:gd name="T61" fmla="*/ 49 h 63"/>
                    <a:gd name="T62" fmla="*/ 342 w 395"/>
                    <a:gd name="T63" fmla="*/ 50 h 63"/>
                    <a:gd name="T64" fmla="*/ 354 w 395"/>
                    <a:gd name="T65" fmla="*/ 51 h 63"/>
                    <a:gd name="T66" fmla="*/ 361 w 395"/>
                    <a:gd name="T67" fmla="*/ 50 h 63"/>
                    <a:gd name="T68" fmla="*/ 377 w 395"/>
                    <a:gd name="T69" fmla="*/ 50 h 63"/>
                    <a:gd name="T70" fmla="*/ 385 w 395"/>
                    <a:gd name="T71" fmla="*/ 53 h 63"/>
                    <a:gd name="T72" fmla="*/ 393 w 395"/>
                    <a:gd name="T73" fmla="*/ 54 h 63"/>
                    <a:gd name="T74" fmla="*/ 395 w 395"/>
                    <a:gd name="T75" fmla="*/ 63 h 63"/>
                    <a:gd name="T76" fmla="*/ 0 w 395"/>
                    <a:gd name="T77" fmla="*/ 63 h 63"/>
                    <a:gd name="T78" fmla="*/ 0 w 395"/>
                    <a:gd name="T79" fmla="*/ 4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5"/>
                    <a:gd name="T121" fmla="*/ 0 h 63"/>
                    <a:gd name="T122" fmla="*/ 395 w 395"/>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5" h="63">
                      <a:moveTo>
                        <a:pt x="0" y="4"/>
                      </a:moveTo>
                      <a:lnTo>
                        <a:pt x="5" y="0"/>
                      </a:lnTo>
                      <a:lnTo>
                        <a:pt x="11" y="0"/>
                      </a:lnTo>
                      <a:lnTo>
                        <a:pt x="25" y="0"/>
                      </a:lnTo>
                      <a:lnTo>
                        <a:pt x="35" y="3"/>
                      </a:lnTo>
                      <a:lnTo>
                        <a:pt x="44" y="5"/>
                      </a:lnTo>
                      <a:lnTo>
                        <a:pt x="53" y="7"/>
                      </a:lnTo>
                      <a:lnTo>
                        <a:pt x="67" y="7"/>
                      </a:lnTo>
                      <a:lnTo>
                        <a:pt x="82" y="12"/>
                      </a:lnTo>
                      <a:lnTo>
                        <a:pt x="92" y="12"/>
                      </a:lnTo>
                      <a:lnTo>
                        <a:pt x="106" y="9"/>
                      </a:lnTo>
                      <a:lnTo>
                        <a:pt x="116" y="9"/>
                      </a:lnTo>
                      <a:lnTo>
                        <a:pt x="127" y="12"/>
                      </a:lnTo>
                      <a:lnTo>
                        <a:pt x="137" y="15"/>
                      </a:lnTo>
                      <a:lnTo>
                        <a:pt x="147" y="18"/>
                      </a:lnTo>
                      <a:lnTo>
                        <a:pt x="154" y="21"/>
                      </a:lnTo>
                      <a:lnTo>
                        <a:pt x="163" y="21"/>
                      </a:lnTo>
                      <a:lnTo>
                        <a:pt x="175" y="21"/>
                      </a:lnTo>
                      <a:lnTo>
                        <a:pt x="185" y="23"/>
                      </a:lnTo>
                      <a:lnTo>
                        <a:pt x="197" y="25"/>
                      </a:lnTo>
                      <a:lnTo>
                        <a:pt x="204" y="26"/>
                      </a:lnTo>
                      <a:lnTo>
                        <a:pt x="217" y="26"/>
                      </a:lnTo>
                      <a:lnTo>
                        <a:pt x="228" y="25"/>
                      </a:lnTo>
                      <a:lnTo>
                        <a:pt x="242" y="25"/>
                      </a:lnTo>
                      <a:lnTo>
                        <a:pt x="256" y="28"/>
                      </a:lnTo>
                      <a:lnTo>
                        <a:pt x="266" y="30"/>
                      </a:lnTo>
                      <a:lnTo>
                        <a:pt x="284" y="39"/>
                      </a:lnTo>
                      <a:lnTo>
                        <a:pt x="297" y="42"/>
                      </a:lnTo>
                      <a:lnTo>
                        <a:pt x="308" y="45"/>
                      </a:lnTo>
                      <a:lnTo>
                        <a:pt x="313" y="49"/>
                      </a:lnTo>
                      <a:lnTo>
                        <a:pt x="326" y="49"/>
                      </a:lnTo>
                      <a:lnTo>
                        <a:pt x="342" y="50"/>
                      </a:lnTo>
                      <a:lnTo>
                        <a:pt x="354" y="51"/>
                      </a:lnTo>
                      <a:lnTo>
                        <a:pt x="361" y="50"/>
                      </a:lnTo>
                      <a:lnTo>
                        <a:pt x="377" y="50"/>
                      </a:lnTo>
                      <a:lnTo>
                        <a:pt x="385" y="53"/>
                      </a:lnTo>
                      <a:lnTo>
                        <a:pt x="393" y="54"/>
                      </a:lnTo>
                      <a:lnTo>
                        <a:pt x="395" y="63"/>
                      </a:lnTo>
                      <a:lnTo>
                        <a:pt x="0" y="63"/>
                      </a:lnTo>
                      <a:lnTo>
                        <a:pt x="0" y="4"/>
                      </a:lnTo>
                      <a:close/>
                    </a:path>
                  </a:pathLst>
                </a:custGeom>
                <a:solidFill>
                  <a:srgbClr val="004000"/>
                </a:solidFill>
                <a:ln w="9525">
                  <a:noFill/>
                  <a:round/>
                  <a:headEnd/>
                  <a:tailEnd/>
                </a:ln>
              </p:spPr>
              <p:txBody>
                <a:bodyPr/>
                <a:lstStyle/>
                <a:p>
                  <a:endParaRPr lang="en-US"/>
                </a:p>
              </p:txBody>
            </p:sp>
            <p:sp>
              <p:nvSpPr>
                <p:cNvPr id="85764" name="Rectangle 977"/>
                <p:cNvSpPr>
                  <a:spLocks noChangeArrowheads="1"/>
                </p:cNvSpPr>
                <p:nvPr/>
              </p:nvSpPr>
              <p:spPr bwMode="auto">
                <a:xfrm>
                  <a:off x="4423" y="1605"/>
                  <a:ext cx="393" cy="121"/>
                </a:xfrm>
                <a:prstGeom prst="rect">
                  <a:avLst/>
                </a:prstGeom>
                <a:solidFill>
                  <a:srgbClr val="4040FF"/>
                </a:solidFill>
                <a:ln w="9525">
                  <a:noFill/>
                  <a:miter lim="800000"/>
                  <a:headEnd/>
                  <a:tailEnd/>
                </a:ln>
              </p:spPr>
              <p:txBody>
                <a:bodyPr/>
                <a:lstStyle/>
                <a:p>
                  <a:endParaRPr lang="en-US"/>
                </a:p>
              </p:txBody>
            </p:sp>
          </p:grpSp>
          <p:grpSp>
            <p:nvGrpSpPr>
              <p:cNvPr id="85547" name="Group 978"/>
              <p:cNvGrpSpPr>
                <a:grpSpLocks/>
              </p:cNvGrpSpPr>
              <p:nvPr/>
            </p:nvGrpSpPr>
            <p:grpSpPr bwMode="auto">
              <a:xfrm>
                <a:off x="4423" y="1322"/>
                <a:ext cx="277" cy="408"/>
                <a:chOff x="4423" y="1322"/>
                <a:chExt cx="277" cy="408"/>
              </a:xfrm>
            </p:grpSpPr>
            <p:grpSp>
              <p:nvGrpSpPr>
                <p:cNvPr id="85548" name="Group 979"/>
                <p:cNvGrpSpPr>
                  <a:grpSpLocks/>
                </p:cNvGrpSpPr>
                <p:nvPr/>
              </p:nvGrpSpPr>
              <p:grpSpPr bwMode="auto">
                <a:xfrm>
                  <a:off x="4423" y="1322"/>
                  <a:ext cx="242" cy="379"/>
                  <a:chOff x="4423" y="1322"/>
                  <a:chExt cx="242" cy="379"/>
                </a:xfrm>
              </p:grpSpPr>
              <p:grpSp>
                <p:nvGrpSpPr>
                  <p:cNvPr id="85662" name="Group 980"/>
                  <p:cNvGrpSpPr>
                    <a:grpSpLocks/>
                  </p:cNvGrpSpPr>
                  <p:nvPr/>
                </p:nvGrpSpPr>
                <p:grpSpPr bwMode="auto">
                  <a:xfrm>
                    <a:off x="4567" y="1322"/>
                    <a:ext cx="94" cy="260"/>
                    <a:chOff x="4567" y="1322"/>
                    <a:chExt cx="94" cy="260"/>
                  </a:xfrm>
                </p:grpSpPr>
                <p:sp>
                  <p:nvSpPr>
                    <p:cNvPr id="85754" name="Freeform 981"/>
                    <p:cNvSpPr>
                      <a:spLocks/>
                    </p:cNvSpPr>
                    <p:nvPr/>
                  </p:nvSpPr>
                  <p:spPr bwMode="auto">
                    <a:xfrm>
                      <a:off x="4612" y="1322"/>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85755" name="Freeform 982"/>
                    <p:cNvSpPr>
                      <a:spLocks/>
                    </p:cNvSpPr>
                    <p:nvPr/>
                  </p:nvSpPr>
                  <p:spPr bwMode="auto">
                    <a:xfrm>
                      <a:off x="4567" y="1324"/>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grpSp>
                  <p:nvGrpSpPr>
                    <p:cNvPr id="85756" name="Group 983"/>
                    <p:cNvGrpSpPr>
                      <a:grpSpLocks/>
                    </p:cNvGrpSpPr>
                    <p:nvPr/>
                  </p:nvGrpSpPr>
                  <p:grpSpPr bwMode="auto">
                    <a:xfrm>
                      <a:off x="4574" y="1376"/>
                      <a:ext cx="28" cy="195"/>
                      <a:chOff x="4574" y="1376"/>
                      <a:chExt cx="28" cy="195"/>
                    </a:xfrm>
                  </p:grpSpPr>
                  <p:sp>
                    <p:nvSpPr>
                      <p:cNvPr id="85757" name="Line 984"/>
                      <p:cNvSpPr>
                        <a:spLocks noChangeShapeType="1"/>
                      </p:cNvSpPr>
                      <p:nvPr/>
                    </p:nvSpPr>
                    <p:spPr bwMode="auto">
                      <a:xfrm>
                        <a:off x="4596" y="1490"/>
                        <a:ext cx="2" cy="80"/>
                      </a:xfrm>
                      <a:prstGeom prst="line">
                        <a:avLst/>
                      </a:prstGeom>
                      <a:noFill/>
                      <a:ln w="12700" cap="rnd">
                        <a:solidFill>
                          <a:srgbClr val="804000"/>
                        </a:solidFill>
                        <a:round/>
                        <a:headEnd/>
                        <a:tailEnd/>
                      </a:ln>
                    </p:spPr>
                    <p:txBody>
                      <a:bodyPr/>
                      <a:lstStyle/>
                      <a:p>
                        <a:endParaRPr lang="en-US"/>
                      </a:p>
                    </p:txBody>
                  </p:sp>
                  <p:sp>
                    <p:nvSpPr>
                      <p:cNvPr id="85758" name="Line 985"/>
                      <p:cNvSpPr>
                        <a:spLocks noChangeShapeType="1"/>
                      </p:cNvSpPr>
                      <p:nvPr/>
                    </p:nvSpPr>
                    <p:spPr bwMode="auto">
                      <a:xfrm flipV="1">
                        <a:off x="4601" y="1504"/>
                        <a:ext cx="1" cy="67"/>
                      </a:xfrm>
                      <a:prstGeom prst="line">
                        <a:avLst/>
                      </a:prstGeom>
                      <a:noFill/>
                      <a:ln w="12700" cap="rnd">
                        <a:solidFill>
                          <a:srgbClr val="804000"/>
                        </a:solidFill>
                        <a:round/>
                        <a:headEnd/>
                        <a:tailEnd/>
                      </a:ln>
                    </p:spPr>
                    <p:txBody>
                      <a:bodyPr/>
                      <a:lstStyle/>
                      <a:p>
                        <a:endParaRPr lang="en-US"/>
                      </a:p>
                    </p:txBody>
                  </p:sp>
                  <p:sp>
                    <p:nvSpPr>
                      <p:cNvPr id="85759" name="Line 986"/>
                      <p:cNvSpPr>
                        <a:spLocks noChangeShapeType="1"/>
                      </p:cNvSpPr>
                      <p:nvPr/>
                    </p:nvSpPr>
                    <p:spPr bwMode="auto">
                      <a:xfrm>
                        <a:off x="4591" y="1468"/>
                        <a:ext cx="1" cy="102"/>
                      </a:xfrm>
                      <a:prstGeom prst="line">
                        <a:avLst/>
                      </a:prstGeom>
                      <a:noFill/>
                      <a:ln w="12700" cap="rnd">
                        <a:solidFill>
                          <a:srgbClr val="804000"/>
                        </a:solidFill>
                        <a:round/>
                        <a:headEnd/>
                        <a:tailEnd/>
                      </a:ln>
                    </p:spPr>
                    <p:txBody>
                      <a:bodyPr/>
                      <a:lstStyle/>
                      <a:p>
                        <a:endParaRPr lang="en-US"/>
                      </a:p>
                    </p:txBody>
                  </p:sp>
                  <p:sp>
                    <p:nvSpPr>
                      <p:cNvPr id="85760" name="Line 987"/>
                      <p:cNvSpPr>
                        <a:spLocks noChangeShapeType="1"/>
                      </p:cNvSpPr>
                      <p:nvPr/>
                    </p:nvSpPr>
                    <p:spPr bwMode="auto">
                      <a:xfrm>
                        <a:off x="4586" y="1437"/>
                        <a:ext cx="2" cy="133"/>
                      </a:xfrm>
                      <a:prstGeom prst="line">
                        <a:avLst/>
                      </a:prstGeom>
                      <a:noFill/>
                      <a:ln w="12700" cap="rnd">
                        <a:solidFill>
                          <a:srgbClr val="804000"/>
                        </a:solidFill>
                        <a:round/>
                        <a:headEnd/>
                        <a:tailEnd/>
                      </a:ln>
                    </p:spPr>
                    <p:txBody>
                      <a:bodyPr/>
                      <a:lstStyle/>
                      <a:p>
                        <a:endParaRPr lang="en-US"/>
                      </a:p>
                    </p:txBody>
                  </p:sp>
                  <p:sp>
                    <p:nvSpPr>
                      <p:cNvPr id="85761" name="Line 988"/>
                      <p:cNvSpPr>
                        <a:spLocks noChangeShapeType="1"/>
                      </p:cNvSpPr>
                      <p:nvPr/>
                    </p:nvSpPr>
                    <p:spPr bwMode="auto">
                      <a:xfrm>
                        <a:off x="4580" y="1408"/>
                        <a:ext cx="1" cy="162"/>
                      </a:xfrm>
                      <a:prstGeom prst="line">
                        <a:avLst/>
                      </a:prstGeom>
                      <a:noFill/>
                      <a:ln w="12700" cap="rnd">
                        <a:solidFill>
                          <a:srgbClr val="804000"/>
                        </a:solidFill>
                        <a:round/>
                        <a:headEnd/>
                        <a:tailEnd/>
                      </a:ln>
                    </p:spPr>
                    <p:txBody>
                      <a:bodyPr/>
                      <a:lstStyle/>
                      <a:p>
                        <a:endParaRPr lang="en-US"/>
                      </a:p>
                    </p:txBody>
                  </p:sp>
                  <p:sp>
                    <p:nvSpPr>
                      <p:cNvPr id="85762" name="Line 989"/>
                      <p:cNvSpPr>
                        <a:spLocks noChangeShapeType="1"/>
                      </p:cNvSpPr>
                      <p:nvPr/>
                    </p:nvSpPr>
                    <p:spPr bwMode="auto">
                      <a:xfrm>
                        <a:off x="4574" y="1376"/>
                        <a:ext cx="1" cy="194"/>
                      </a:xfrm>
                      <a:prstGeom prst="line">
                        <a:avLst/>
                      </a:prstGeom>
                      <a:noFill/>
                      <a:ln w="12700" cap="rnd">
                        <a:solidFill>
                          <a:srgbClr val="804000"/>
                        </a:solidFill>
                        <a:round/>
                        <a:headEnd/>
                        <a:tailEnd/>
                      </a:ln>
                    </p:spPr>
                    <p:txBody>
                      <a:bodyPr/>
                      <a:lstStyle/>
                      <a:p>
                        <a:endParaRPr lang="en-US"/>
                      </a:p>
                    </p:txBody>
                  </p:sp>
                </p:grpSp>
              </p:grpSp>
              <p:grpSp>
                <p:nvGrpSpPr>
                  <p:cNvPr id="85663" name="Group 990"/>
                  <p:cNvGrpSpPr>
                    <a:grpSpLocks/>
                  </p:cNvGrpSpPr>
                  <p:nvPr/>
                </p:nvGrpSpPr>
                <p:grpSpPr bwMode="auto">
                  <a:xfrm>
                    <a:off x="4508" y="1659"/>
                    <a:ext cx="157" cy="42"/>
                    <a:chOff x="4508" y="1659"/>
                    <a:chExt cx="157" cy="42"/>
                  </a:xfrm>
                </p:grpSpPr>
                <p:grpSp>
                  <p:nvGrpSpPr>
                    <p:cNvPr id="85734" name="Group 991"/>
                    <p:cNvGrpSpPr>
                      <a:grpSpLocks/>
                    </p:cNvGrpSpPr>
                    <p:nvPr/>
                  </p:nvGrpSpPr>
                  <p:grpSpPr bwMode="auto">
                    <a:xfrm>
                      <a:off x="4508" y="1672"/>
                      <a:ext cx="157" cy="29"/>
                      <a:chOff x="4508" y="1672"/>
                      <a:chExt cx="157" cy="29"/>
                    </a:xfrm>
                  </p:grpSpPr>
                  <p:grpSp>
                    <p:nvGrpSpPr>
                      <p:cNvPr id="85744" name="Group 992"/>
                      <p:cNvGrpSpPr>
                        <a:grpSpLocks/>
                      </p:cNvGrpSpPr>
                      <p:nvPr/>
                    </p:nvGrpSpPr>
                    <p:grpSpPr bwMode="auto">
                      <a:xfrm>
                        <a:off x="4508" y="1685"/>
                        <a:ext cx="157" cy="16"/>
                        <a:chOff x="4508" y="1685"/>
                        <a:chExt cx="157" cy="16"/>
                      </a:xfrm>
                    </p:grpSpPr>
                    <p:sp>
                      <p:nvSpPr>
                        <p:cNvPr id="85751" name="Freeform 993"/>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5752" name="Freeform 994"/>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5753" name="Freeform 995"/>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85745" name="Group 996"/>
                      <p:cNvGrpSpPr>
                        <a:grpSpLocks/>
                      </p:cNvGrpSpPr>
                      <p:nvPr/>
                    </p:nvGrpSpPr>
                    <p:grpSpPr bwMode="auto">
                      <a:xfrm>
                        <a:off x="4540" y="1672"/>
                        <a:ext cx="94" cy="22"/>
                        <a:chOff x="4540" y="1672"/>
                        <a:chExt cx="94" cy="22"/>
                      </a:xfrm>
                    </p:grpSpPr>
                    <p:sp>
                      <p:nvSpPr>
                        <p:cNvPr id="85746" name="Freeform 997"/>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5747" name="Freeform 998"/>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5748" name="Freeform 999"/>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5749" name="Rectangle 1000"/>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5750" name="Freeform 1001"/>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grpSp>
                <p:grpSp>
                  <p:nvGrpSpPr>
                    <p:cNvPr id="85735" name="Group 1002"/>
                    <p:cNvGrpSpPr>
                      <a:grpSpLocks/>
                    </p:cNvGrpSpPr>
                    <p:nvPr/>
                  </p:nvGrpSpPr>
                  <p:grpSpPr bwMode="auto">
                    <a:xfrm>
                      <a:off x="4553" y="1659"/>
                      <a:ext cx="77" cy="20"/>
                      <a:chOff x="4553" y="1659"/>
                      <a:chExt cx="77" cy="20"/>
                    </a:xfrm>
                  </p:grpSpPr>
                  <p:grpSp>
                    <p:nvGrpSpPr>
                      <p:cNvPr id="85736" name="Group 1003"/>
                      <p:cNvGrpSpPr>
                        <a:grpSpLocks/>
                      </p:cNvGrpSpPr>
                      <p:nvPr/>
                    </p:nvGrpSpPr>
                    <p:grpSpPr bwMode="auto">
                      <a:xfrm>
                        <a:off x="4553" y="1659"/>
                        <a:ext cx="29" cy="20"/>
                        <a:chOff x="4553" y="1659"/>
                        <a:chExt cx="29" cy="20"/>
                      </a:xfrm>
                    </p:grpSpPr>
                    <p:sp>
                      <p:nvSpPr>
                        <p:cNvPr id="85741" name="Rectangle 1004"/>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5742" name="Rectangle 1005"/>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5743" name="Freeform 1006"/>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85737" name="Group 1007"/>
                      <p:cNvGrpSpPr>
                        <a:grpSpLocks/>
                      </p:cNvGrpSpPr>
                      <p:nvPr/>
                    </p:nvGrpSpPr>
                    <p:grpSpPr bwMode="auto">
                      <a:xfrm>
                        <a:off x="4601" y="1659"/>
                        <a:ext cx="29" cy="20"/>
                        <a:chOff x="4601" y="1659"/>
                        <a:chExt cx="29" cy="20"/>
                      </a:xfrm>
                    </p:grpSpPr>
                    <p:sp>
                      <p:nvSpPr>
                        <p:cNvPr id="85738" name="Rectangle 1008"/>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5739" name="Rectangle 1009"/>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5740" name="Freeform 1010"/>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grpSp>
              </p:grpSp>
              <p:grpSp>
                <p:nvGrpSpPr>
                  <p:cNvPr id="85664" name="Group 1011"/>
                  <p:cNvGrpSpPr>
                    <a:grpSpLocks/>
                  </p:cNvGrpSpPr>
                  <p:nvPr/>
                </p:nvGrpSpPr>
                <p:grpSpPr bwMode="auto">
                  <a:xfrm>
                    <a:off x="4556" y="1322"/>
                    <a:ext cx="56" cy="348"/>
                    <a:chOff x="4556" y="1322"/>
                    <a:chExt cx="56" cy="348"/>
                  </a:xfrm>
                </p:grpSpPr>
                <p:sp>
                  <p:nvSpPr>
                    <p:cNvPr id="85720" name="Freeform 1012"/>
                    <p:cNvSpPr>
                      <a:spLocks/>
                    </p:cNvSpPr>
                    <p:nvPr/>
                  </p:nvSpPr>
                  <p:spPr bwMode="auto">
                    <a:xfrm>
                      <a:off x="4559" y="1426"/>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85721" name="Freeform 1013"/>
                    <p:cNvSpPr>
                      <a:spLocks/>
                    </p:cNvSpPr>
                    <p:nvPr/>
                  </p:nvSpPr>
                  <p:spPr bwMode="auto">
                    <a:xfrm>
                      <a:off x="4560" y="1377"/>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grpSp>
                  <p:nvGrpSpPr>
                    <p:cNvPr id="85722" name="Group 1014"/>
                    <p:cNvGrpSpPr>
                      <a:grpSpLocks/>
                    </p:cNvGrpSpPr>
                    <p:nvPr/>
                  </p:nvGrpSpPr>
                  <p:grpSpPr bwMode="auto">
                    <a:xfrm>
                      <a:off x="4561" y="1322"/>
                      <a:ext cx="48" cy="48"/>
                      <a:chOff x="4561" y="1322"/>
                      <a:chExt cx="48" cy="48"/>
                    </a:xfrm>
                  </p:grpSpPr>
                  <p:sp>
                    <p:nvSpPr>
                      <p:cNvPr id="85732" name="Freeform 1015"/>
                      <p:cNvSpPr>
                        <a:spLocks/>
                      </p:cNvSpPr>
                      <p:nvPr/>
                    </p:nvSpPr>
                    <p:spPr bwMode="auto">
                      <a:xfrm>
                        <a:off x="4561" y="1322"/>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85733" name="Rectangle 1016"/>
                      <p:cNvSpPr>
                        <a:spLocks noChangeArrowheads="1"/>
                      </p:cNvSpPr>
                      <p:nvPr/>
                    </p:nvSpPr>
                    <p:spPr bwMode="auto">
                      <a:xfrm>
                        <a:off x="4567" y="1329"/>
                        <a:ext cx="36" cy="14"/>
                      </a:xfrm>
                      <a:prstGeom prst="rect">
                        <a:avLst/>
                      </a:prstGeom>
                      <a:solidFill>
                        <a:srgbClr val="A00000"/>
                      </a:solidFill>
                      <a:ln w="9525">
                        <a:noFill/>
                        <a:miter lim="800000"/>
                        <a:headEnd/>
                        <a:tailEnd/>
                      </a:ln>
                    </p:spPr>
                    <p:txBody>
                      <a:bodyPr/>
                      <a:lstStyle/>
                      <a:p>
                        <a:endParaRPr lang="en-US"/>
                      </a:p>
                    </p:txBody>
                  </p:sp>
                </p:grpSp>
                <p:sp>
                  <p:nvSpPr>
                    <p:cNvPr id="85723" name="Freeform 1017"/>
                    <p:cNvSpPr>
                      <a:spLocks/>
                    </p:cNvSpPr>
                    <p:nvPr/>
                  </p:nvSpPr>
                  <p:spPr bwMode="auto">
                    <a:xfrm>
                      <a:off x="4556" y="1489"/>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85724" name="Group 1018"/>
                    <p:cNvGrpSpPr>
                      <a:grpSpLocks/>
                    </p:cNvGrpSpPr>
                    <p:nvPr/>
                  </p:nvGrpSpPr>
                  <p:grpSpPr bwMode="auto">
                    <a:xfrm>
                      <a:off x="4570" y="1582"/>
                      <a:ext cx="31" cy="88"/>
                      <a:chOff x="4570" y="1582"/>
                      <a:chExt cx="31" cy="88"/>
                    </a:xfrm>
                  </p:grpSpPr>
                  <p:grpSp>
                    <p:nvGrpSpPr>
                      <p:cNvPr id="85725" name="Group 1019"/>
                      <p:cNvGrpSpPr>
                        <a:grpSpLocks/>
                      </p:cNvGrpSpPr>
                      <p:nvPr/>
                    </p:nvGrpSpPr>
                    <p:grpSpPr bwMode="auto">
                      <a:xfrm>
                        <a:off x="4570" y="1582"/>
                        <a:ext cx="28" cy="29"/>
                        <a:chOff x="4570" y="1582"/>
                        <a:chExt cx="28" cy="29"/>
                      </a:xfrm>
                    </p:grpSpPr>
                    <p:sp>
                      <p:nvSpPr>
                        <p:cNvPr id="85730" name="Freeform 1020"/>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5731" name="Freeform 1021"/>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85726" name="Rectangle 1022"/>
                      <p:cNvSpPr>
                        <a:spLocks noChangeArrowheads="1"/>
                      </p:cNvSpPr>
                      <p:nvPr/>
                    </p:nvSpPr>
                    <p:spPr bwMode="auto">
                      <a:xfrm>
                        <a:off x="4570" y="1654"/>
                        <a:ext cx="31" cy="16"/>
                      </a:xfrm>
                      <a:prstGeom prst="rect">
                        <a:avLst/>
                      </a:prstGeom>
                      <a:solidFill>
                        <a:srgbClr val="A00000"/>
                      </a:solidFill>
                      <a:ln w="9525">
                        <a:noFill/>
                        <a:miter lim="800000"/>
                        <a:headEnd/>
                        <a:tailEnd/>
                      </a:ln>
                    </p:spPr>
                    <p:txBody>
                      <a:bodyPr/>
                      <a:lstStyle/>
                      <a:p>
                        <a:endParaRPr lang="en-US"/>
                      </a:p>
                    </p:txBody>
                  </p:sp>
                  <p:sp>
                    <p:nvSpPr>
                      <p:cNvPr id="85727" name="Rectangle 1023"/>
                      <p:cNvSpPr>
                        <a:spLocks noChangeArrowheads="1"/>
                      </p:cNvSpPr>
                      <p:nvPr/>
                    </p:nvSpPr>
                    <p:spPr bwMode="auto">
                      <a:xfrm>
                        <a:off x="4570" y="1615"/>
                        <a:ext cx="31" cy="15"/>
                      </a:xfrm>
                      <a:prstGeom prst="rect">
                        <a:avLst/>
                      </a:prstGeom>
                      <a:solidFill>
                        <a:srgbClr val="A00000"/>
                      </a:solidFill>
                      <a:ln w="9525">
                        <a:noFill/>
                        <a:miter lim="800000"/>
                        <a:headEnd/>
                        <a:tailEnd/>
                      </a:ln>
                    </p:spPr>
                    <p:txBody>
                      <a:bodyPr/>
                      <a:lstStyle/>
                      <a:p>
                        <a:endParaRPr lang="en-US"/>
                      </a:p>
                    </p:txBody>
                  </p:sp>
                  <p:sp>
                    <p:nvSpPr>
                      <p:cNvPr id="85728" name="Freeform 1024"/>
                      <p:cNvSpPr>
                        <a:spLocks/>
                      </p:cNvSpPr>
                      <p:nvPr/>
                    </p:nvSpPr>
                    <p:spPr bwMode="auto">
                      <a:xfrm>
                        <a:off x="4570" y="1621"/>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85729" name="Freeform 1025"/>
                      <p:cNvSpPr>
                        <a:spLocks/>
                      </p:cNvSpPr>
                      <p:nvPr/>
                    </p:nvSpPr>
                    <p:spPr bwMode="auto">
                      <a:xfrm>
                        <a:off x="4570" y="1621"/>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grpSp>
              <p:sp>
                <p:nvSpPr>
                  <p:cNvPr id="85665" name="Freeform 1026"/>
                  <p:cNvSpPr>
                    <a:spLocks/>
                  </p:cNvSpPr>
                  <p:nvPr/>
                </p:nvSpPr>
                <p:spPr bwMode="auto">
                  <a:xfrm>
                    <a:off x="4613" y="1322"/>
                    <a:ext cx="15" cy="335"/>
                  </a:xfrm>
                  <a:custGeom>
                    <a:avLst/>
                    <a:gdLst>
                      <a:gd name="T0" fmla="*/ 0 w 15"/>
                      <a:gd name="T1" fmla="*/ 335 h 335"/>
                      <a:gd name="T2" fmla="*/ 0 w 15"/>
                      <a:gd name="T3" fmla="*/ 163 h 335"/>
                      <a:gd name="T4" fmla="*/ 0 w 15"/>
                      <a:gd name="T5" fmla="*/ 101 h 335"/>
                      <a:gd name="T6" fmla="*/ 15 w 15"/>
                      <a:gd name="T7" fmla="*/ 101 h 335"/>
                      <a:gd name="T8" fmla="*/ 15 w 15"/>
                      <a:gd name="T9" fmla="*/ 54 h 335"/>
                      <a:gd name="T10" fmla="*/ 15 w 15"/>
                      <a:gd name="T11" fmla="*/ 0 h 335"/>
                      <a:gd name="T12" fmla="*/ 15 w 15"/>
                      <a:gd name="T13" fmla="*/ 52 h 335"/>
                      <a:gd name="T14" fmla="*/ 0 w 15"/>
                      <a:gd name="T15" fmla="*/ 54 h 335"/>
                      <a:gd name="T16" fmla="*/ 0 w 15"/>
                      <a:gd name="T17" fmla="*/ 100 h 335"/>
                      <a:gd name="T18" fmla="*/ 0 w 15"/>
                      <a:gd name="T19" fmla="*/ 101 h 335"/>
                      <a:gd name="T20" fmla="*/ 0 w 15"/>
                      <a:gd name="T21" fmla="*/ 163 h 335"/>
                      <a:gd name="T22" fmla="*/ 0 w 15"/>
                      <a:gd name="T23" fmla="*/ 335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5"/>
                      <a:gd name="T38" fmla="*/ 15 w 15"/>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5">
                        <a:moveTo>
                          <a:pt x="0" y="335"/>
                        </a:moveTo>
                        <a:lnTo>
                          <a:pt x="0" y="163"/>
                        </a:lnTo>
                        <a:lnTo>
                          <a:pt x="0" y="101"/>
                        </a:lnTo>
                        <a:lnTo>
                          <a:pt x="15" y="101"/>
                        </a:lnTo>
                        <a:lnTo>
                          <a:pt x="15" y="54"/>
                        </a:lnTo>
                        <a:lnTo>
                          <a:pt x="15" y="0"/>
                        </a:lnTo>
                        <a:lnTo>
                          <a:pt x="15" y="52"/>
                        </a:lnTo>
                        <a:lnTo>
                          <a:pt x="0" y="54"/>
                        </a:lnTo>
                        <a:lnTo>
                          <a:pt x="0" y="100"/>
                        </a:lnTo>
                        <a:lnTo>
                          <a:pt x="0" y="101"/>
                        </a:lnTo>
                        <a:lnTo>
                          <a:pt x="0" y="163"/>
                        </a:lnTo>
                        <a:lnTo>
                          <a:pt x="0" y="335"/>
                        </a:lnTo>
                        <a:close/>
                      </a:path>
                    </a:pathLst>
                  </a:custGeom>
                  <a:solidFill>
                    <a:srgbClr val="402000"/>
                  </a:solidFill>
                  <a:ln w="9525">
                    <a:noFill/>
                    <a:round/>
                    <a:headEnd/>
                    <a:tailEnd/>
                  </a:ln>
                </p:spPr>
                <p:txBody>
                  <a:bodyPr/>
                  <a:lstStyle/>
                  <a:p>
                    <a:endParaRPr lang="en-US"/>
                  </a:p>
                </p:txBody>
              </p:sp>
              <p:sp>
                <p:nvSpPr>
                  <p:cNvPr id="85666" name="Freeform 1027"/>
                  <p:cNvSpPr>
                    <a:spLocks/>
                  </p:cNvSpPr>
                  <p:nvPr/>
                </p:nvSpPr>
                <p:spPr bwMode="auto">
                  <a:xfrm>
                    <a:off x="4423" y="1566"/>
                    <a:ext cx="176" cy="16"/>
                  </a:xfrm>
                  <a:custGeom>
                    <a:avLst/>
                    <a:gdLst>
                      <a:gd name="T0" fmla="*/ 0 w 176"/>
                      <a:gd name="T1" fmla="*/ 0 h 16"/>
                      <a:gd name="T2" fmla="*/ 28 w 176"/>
                      <a:gd name="T3" fmla="*/ 0 h 16"/>
                      <a:gd name="T4" fmla="*/ 59 w 176"/>
                      <a:gd name="T5" fmla="*/ 0 h 16"/>
                      <a:gd name="T6" fmla="*/ 84 w 176"/>
                      <a:gd name="T7" fmla="*/ 0 h 16"/>
                      <a:gd name="T8" fmla="*/ 109 w 176"/>
                      <a:gd name="T9" fmla="*/ 0 h 16"/>
                      <a:gd name="T10" fmla="*/ 128 w 176"/>
                      <a:gd name="T11" fmla="*/ 0 h 16"/>
                      <a:gd name="T12" fmla="*/ 147 w 176"/>
                      <a:gd name="T13" fmla="*/ 1 h 16"/>
                      <a:gd name="T14" fmla="*/ 166 w 176"/>
                      <a:gd name="T15" fmla="*/ 4 h 16"/>
                      <a:gd name="T16" fmla="*/ 176 w 176"/>
                      <a:gd name="T17" fmla="*/ 7 h 16"/>
                      <a:gd name="T18" fmla="*/ 176 w 176"/>
                      <a:gd name="T19" fmla="*/ 10 h 16"/>
                      <a:gd name="T20" fmla="*/ 150 w 176"/>
                      <a:gd name="T21" fmla="*/ 10 h 16"/>
                      <a:gd name="T22" fmla="*/ 120 w 176"/>
                      <a:gd name="T23" fmla="*/ 10 h 16"/>
                      <a:gd name="T24" fmla="*/ 82 w 176"/>
                      <a:gd name="T25" fmla="*/ 13 h 16"/>
                      <a:gd name="T26" fmla="*/ 60 w 176"/>
                      <a:gd name="T27" fmla="*/ 13 h 16"/>
                      <a:gd name="T28" fmla="*/ 28 w 176"/>
                      <a:gd name="T29" fmla="*/ 16 h 16"/>
                      <a:gd name="T30" fmla="*/ 0 w 176"/>
                      <a:gd name="T31" fmla="*/ 16 h 16"/>
                      <a:gd name="T32" fmla="*/ 0 w 17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6"/>
                      <a:gd name="T53" fmla="*/ 176 w 1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6">
                        <a:moveTo>
                          <a:pt x="0" y="0"/>
                        </a:moveTo>
                        <a:lnTo>
                          <a:pt x="28" y="0"/>
                        </a:lnTo>
                        <a:lnTo>
                          <a:pt x="59" y="0"/>
                        </a:lnTo>
                        <a:lnTo>
                          <a:pt x="84" y="0"/>
                        </a:lnTo>
                        <a:lnTo>
                          <a:pt x="109" y="0"/>
                        </a:lnTo>
                        <a:lnTo>
                          <a:pt x="128" y="0"/>
                        </a:lnTo>
                        <a:lnTo>
                          <a:pt x="147" y="1"/>
                        </a:lnTo>
                        <a:lnTo>
                          <a:pt x="166" y="4"/>
                        </a:lnTo>
                        <a:lnTo>
                          <a:pt x="176" y="7"/>
                        </a:lnTo>
                        <a:lnTo>
                          <a:pt x="176" y="10"/>
                        </a:lnTo>
                        <a:lnTo>
                          <a:pt x="150" y="10"/>
                        </a:lnTo>
                        <a:lnTo>
                          <a:pt x="120" y="10"/>
                        </a:lnTo>
                        <a:lnTo>
                          <a:pt x="82" y="13"/>
                        </a:lnTo>
                        <a:lnTo>
                          <a:pt x="60" y="13"/>
                        </a:lnTo>
                        <a:lnTo>
                          <a:pt x="28" y="16"/>
                        </a:lnTo>
                        <a:lnTo>
                          <a:pt x="0" y="16"/>
                        </a:lnTo>
                        <a:lnTo>
                          <a:pt x="0" y="0"/>
                        </a:lnTo>
                        <a:close/>
                      </a:path>
                    </a:pathLst>
                  </a:custGeom>
                  <a:solidFill>
                    <a:srgbClr val="C00000"/>
                  </a:solidFill>
                  <a:ln w="9525">
                    <a:noFill/>
                    <a:round/>
                    <a:headEnd/>
                    <a:tailEnd/>
                  </a:ln>
                </p:spPr>
                <p:txBody>
                  <a:bodyPr/>
                  <a:lstStyle/>
                  <a:p>
                    <a:endParaRPr lang="en-US"/>
                  </a:p>
                </p:txBody>
              </p:sp>
              <p:grpSp>
                <p:nvGrpSpPr>
                  <p:cNvPr id="85667" name="Group 1028"/>
                  <p:cNvGrpSpPr>
                    <a:grpSpLocks/>
                  </p:cNvGrpSpPr>
                  <p:nvPr/>
                </p:nvGrpSpPr>
                <p:grpSpPr bwMode="auto">
                  <a:xfrm>
                    <a:off x="4521" y="1575"/>
                    <a:ext cx="89" cy="27"/>
                    <a:chOff x="4521" y="1575"/>
                    <a:chExt cx="89" cy="27"/>
                  </a:xfrm>
                </p:grpSpPr>
                <p:sp>
                  <p:nvSpPr>
                    <p:cNvPr id="85705" name="Line 1029"/>
                    <p:cNvSpPr>
                      <a:spLocks noChangeShapeType="1"/>
                    </p:cNvSpPr>
                    <p:nvPr/>
                  </p:nvSpPr>
                  <p:spPr bwMode="auto">
                    <a:xfrm flipV="1">
                      <a:off x="4521" y="1577"/>
                      <a:ext cx="4" cy="23"/>
                    </a:xfrm>
                    <a:prstGeom prst="line">
                      <a:avLst/>
                    </a:prstGeom>
                    <a:noFill/>
                    <a:ln w="12700" cap="rnd">
                      <a:solidFill>
                        <a:srgbClr val="FF4040"/>
                      </a:solidFill>
                      <a:round/>
                      <a:headEnd/>
                      <a:tailEnd/>
                    </a:ln>
                  </p:spPr>
                  <p:txBody>
                    <a:bodyPr/>
                    <a:lstStyle/>
                    <a:p>
                      <a:endParaRPr lang="en-US"/>
                    </a:p>
                  </p:txBody>
                </p:sp>
                <p:sp>
                  <p:nvSpPr>
                    <p:cNvPr id="85706" name="Line 1030"/>
                    <p:cNvSpPr>
                      <a:spLocks noChangeShapeType="1"/>
                    </p:cNvSpPr>
                    <p:nvPr/>
                  </p:nvSpPr>
                  <p:spPr bwMode="auto">
                    <a:xfrm flipV="1">
                      <a:off x="4529" y="1576"/>
                      <a:ext cx="3" cy="22"/>
                    </a:xfrm>
                    <a:prstGeom prst="line">
                      <a:avLst/>
                    </a:prstGeom>
                    <a:noFill/>
                    <a:ln w="12700" cap="rnd">
                      <a:solidFill>
                        <a:srgbClr val="FF4040"/>
                      </a:solidFill>
                      <a:round/>
                      <a:headEnd/>
                      <a:tailEnd/>
                    </a:ln>
                  </p:spPr>
                  <p:txBody>
                    <a:bodyPr/>
                    <a:lstStyle/>
                    <a:p>
                      <a:endParaRPr lang="en-US"/>
                    </a:p>
                  </p:txBody>
                </p:sp>
                <p:sp>
                  <p:nvSpPr>
                    <p:cNvPr id="85707" name="Line 1031"/>
                    <p:cNvSpPr>
                      <a:spLocks noChangeShapeType="1"/>
                    </p:cNvSpPr>
                    <p:nvPr/>
                  </p:nvSpPr>
                  <p:spPr bwMode="auto">
                    <a:xfrm flipH="1">
                      <a:off x="4538" y="1576"/>
                      <a:ext cx="5" cy="21"/>
                    </a:xfrm>
                    <a:prstGeom prst="line">
                      <a:avLst/>
                    </a:prstGeom>
                    <a:noFill/>
                    <a:ln w="12700" cap="rnd">
                      <a:solidFill>
                        <a:srgbClr val="FF4040"/>
                      </a:solidFill>
                      <a:round/>
                      <a:headEnd/>
                      <a:tailEnd/>
                    </a:ln>
                  </p:spPr>
                  <p:txBody>
                    <a:bodyPr/>
                    <a:lstStyle/>
                    <a:p>
                      <a:endParaRPr lang="en-US"/>
                    </a:p>
                  </p:txBody>
                </p:sp>
                <p:sp>
                  <p:nvSpPr>
                    <p:cNvPr id="85708" name="Line 1032"/>
                    <p:cNvSpPr>
                      <a:spLocks noChangeShapeType="1"/>
                    </p:cNvSpPr>
                    <p:nvPr/>
                  </p:nvSpPr>
                  <p:spPr bwMode="auto">
                    <a:xfrm flipV="1">
                      <a:off x="4543" y="1576"/>
                      <a:ext cx="6" cy="21"/>
                    </a:xfrm>
                    <a:prstGeom prst="line">
                      <a:avLst/>
                    </a:prstGeom>
                    <a:noFill/>
                    <a:ln w="12700" cap="rnd">
                      <a:solidFill>
                        <a:srgbClr val="FF4040"/>
                      </a:solidFill>
                      <a:round/>
                      <a:headEnd/>
                      <a:tailEnd/>
                    </a:ln>
                  </p:spPr>
                  <p:txBody>
                    <a:bodyPr/>
                    <a:lstStyle/>
                    <a:p>
                      <a:endParaRPr lang="en-US"/>
                    </a:p>
                  </p:txBody>
                </p:sp>
                <p:sp>
                  <p:nvSpPr>
                    <p:cNvPr id="85709" name="Line 1033"/>
                    <p:cNvSpPr>
                      <a:spLocks noChangeShapeType="1"/>
                    </p:cNvSpPr>
                    <p:nvPr/>
                  </p:nvSpPr>
                  <p:spPr bwMode="auto">
                    <a:xfrm flipH="1">
                      <a:off x="4553" y="1576"/>
                      <a:ext cx="4" cy="18"/>
                    </a:xfrm>
                    <a:prstGeom prst="line">
                      <a:avLst/>
                    </a:prstGeom>
                    <a:noFill/>
                    <a:ln w="12700" cap="rnd">
                      <a:solidFill>
                        <a:srgbClr val="FF4040"/>
                      </a:solidFill>
                      <a:round/>
                      <a:headEnd/>
                      <a:tailEnd/>
                    </a:ln>
                  </p:spPr>
                  <p:txBody>
                    <a:bodyPr/>
                    <a:lstStyle/>
                    <a:p>
                      <a:endParaRPr lang="en-US"/>
                    </a:p>
                  </p:txBody>
                </p:sp>
                <p:sp>
                  <p:nvSpPr>
                    <p:cNvPr id="85710" name="Line 1034"/>
                    <p:cNvSpPr>
                      <a:spLocks noChangeShapeType="1"/>
                    </p:cNvSpPr>
                    <p:nvPr/>
                  </p:nvSpPr>
                  <p:spPr bwMode="auto">
                    <a:xfrm flipV="1">
                      <a:off x="4560" y="1576"/>
                      <a:ext cx="3" cy="18"/>
                    </a:xfrm>
                    <a:prstGeom prst="line">
                      <a:avLst/>
                    </a:prstGeom>
                    <a:noFill/>
                    <a:ln w="12700" cap="rnd">
                      <a:solidFill>
                        <a:srgbClr val="FF4040"/>
                      </a:solidFill>
                      <a:round/>
                      <a:headEnd/>
                      <a:tailEnd/>
                    </a:ln>
                  </p:spPr>
                  <p:txBody>
                    <a:bodyPr/>
                    <a:lstStyle/>
                    <a:p>
                      <a:endParaRPr lang="en-US"/>
                    </a:p>
                  </p:txBody>
                </p:sp>
                <p:sp>
                  <p:nvSpPr>
                    <p:cNvPr id="85711" name="Line 1035"/>
                    <p:cNvSpPr>
                      <a:spLocks noChangeShapeType="1"/>
                    </p:cNvSpPr>
                    <p:nvPr/>
                  </p:nvSpPr>
                  <p:spPr bwMode="auto">
                    <a:xfrm flipH="1">
                      <a:off x="4568" y="1576"/>
                      <a:ext cx="3" cy="15"/>
                    </a:xfrm>
                    <a:prstGeom prst="line">
                      <a:avLst/>
                    </a:prstGeom>
                    <a:noFill/>
                    <a:ln w="12700" cap="rnd">
                      <a:solidFill>
                        <a:srgbClr val="FF4040"/>
                      </a:solidFill>
                      <a:round/>
                      <a:headEnd/>
                      <a:tailEnd/>
                    </a:ln>
                  </p:spPr>
                  <p:txBody>
                    <a:bodyPr/>
                    <a:lstStyle/>
                    <a:p>
                      <a:endParaRPr lang="en-US"/>
                    </a:p>
                  </p:txBody>
                </p:sp>
                <p:sp>
                  <p:nvSpPr>
                    <p:cNvPr id="85712" name="Line 1036"/>
                    <p:cNvSpPr>
                      <a:spLocks noChangeShapeType="1"/>
                    </p:cNvSpPr>
                    <p:nvPr/>
                  </p:nvSpPr>
                  <p:spPr bwMode="auto">
                    <a:xfrm flipH="1">
                      <a:off x="4575" y="1576"/>
                      <a:ext cx="2" cy="15"/>
                    </a:xfrm>
                    <a:prstGeom prst="line">
                      <a:avLst/>
                    </a:prstGeom>
                    <a:noFill/>
                    <a:ln w="12700" cap="rnd">
                      <a:solidFill>
                        <a:srgbClr val="FF4040"/>
                      </a:solidFill>
                      <a:round/>
                      <a:headEnd/>
                      <a:tailEnd/>
                    </a:ln>
                  </p:spPr>
                  <p:txBody>
                    <a:bodyPr/>
                    <a:lstStyle/>
                    <a:p>
                      <a:endParaRPr lang="en-US"/>
                    </a:p>
                  </p:txBody>
                </p:sp>
                <p:sp>
                  <p:nvSpPr>
                    <p:cNvPr id="85713" name="Line 1037"/>
                    <p:cNvSpPr>
                      <a:spLocks noChangeShapeType="1"/>
                    </p:cNvSpPr>
                    <p:nvPr/>
                  </p:nvSpPr>
                  <p:spPr bwMode="auto">
                    <a:xfrm flipH="1">
                      <a:off x="4581" y="1576"/>
                      <a:ext cx="3" cy="15"/>
                    </a:xfrm>
                    <a:prstGeom prst="line">
                      <a:avLst/>
                    </a:prstGeom>
                    <a:noFill/>
                    <a:ln w="12700" cap="rnd">
                      <a:solidFill>
                        <a:srgbClr val="FF4040"/>
                      </a:solidFill>
                      <a:round/>
                      <a:headEnd/>
                      <a:tailEnd/>
                    </a:ln>
                  </p:spPr>
                  <p:txBody>
                    <a:bodyPr/>
                    <a:lstStyle/>
                    <a:p>
                      <a:endParaRPr lang="en-US"/>
                    </a:p>
                  </p:txBody>
                </p:sp>
                <p:sp>
                  <p:nvSpPr>
                    <p:cNvPr id="85714" name="Line 1038"/>
                    <p:cNvSpPr>
                      <a:spLocks noChangeShapeType="1"/>
                    </p:cNvSpPr>
                    <p:nvPr/>
                  </p:nvSpPr>
                  <p:spPr bwMode="auto">
                    <a:xfrm flipV="1">
                      <a:off x="4586" y="1576"/>
                      <a:ext cx="3" cy="14"/>
                    </a:xfrm>
                    <a:prstGeom prst="line">
                      <a:avLst/>
                    </a:prstGeom>
                    <a:noFill/>
                    <a:ln w="12700" cap="rnd">
                      <a:solidFill>
                        <a:srgbClr val="FF4040"/>
                      </a:solidFill>
                      <a:round/>
                      <a:headEnd/>
                      <a:tailEnd/>
                    </a:ln>
                  </p:spPr>
                  <p:txBody>
                    <a:bodyPr/>
                    <a:lstStyle/>
                    <a:p>
                      <a:endParaRPr lang="en-US"/>
                    </a:p>
                  </p:txBody>
                </p:sp>
                <p:sp>
                  <p:nvSpPr>
                    <p:cNvPr id="85715" name="Line 1039"/>
                    <p:cNvSpPr>
                      <a:spLocks noChangeShapeType="1"/>
                    </p:cNvSpPr>
                    <p:nvPr/>
                  </p:nvSpPr>
                  <p:spPr bwMode="auto">
                    <a:xfrm flipV="1">
                      <a:off x="4592" y="1576"/>
                      <a:ext cx="1" cy="12"/>
                    </a:xfrm>
                    <a:prstGeom prst="line">
                      <a:avLst/>
                    </a:prstGeom>
                    <a:noFill/>
                    <a:ln w="12700" cap="rnd">
                      <a:solidFill>
                        <a:srgbClr val="FF4040"/>
                      </a:solidFill>
                      <a:round/>
                      <a:headEnd/>
                      <a:tailEnd/>
                    </a:ln>
                  </p:spPr>
                  <p:txBody>
                    <a:bodyPr/>
                    <a:lstStyle/>
                    <a:p>
                      <a:endParaRPr lang="en-US"/>
                    </a:p>
                  </p:txBody>
                </p:sp>
                <p:sp>
                  <p:nvSpPr>
                    <p:cNvPr id="85716" name="Line 1040"/>
                    <p:cNvSpPr>
                      <a:spLocks noChangeShapeType="1"/>
                    </p:cNvSpPr>
                    <p:nvPr/>
                  </p:nvSpPr>
                  <p:spPr bwMode="auto">
                    <a:xfrm flipV="1">
                      <a:off x="4596" y="1576"/>
                      <a:ext cx="3" cy="14"/>
                    </a:xfrm>
                    <a:prstGeom prst="line">
                      <a:avLst/>
                    </a:prstGeom>
                    <a:noFill/>
                    <a:ln w="12700" cap="rnd">
                      <a:solidFill>
                        <a:srgbClr val="FF4040"/>
                      </a:solidFill>
                      <a:round/>
                      <a:headEnd/>
                      <a:tailEnd/>
                    </a:ln>
                  </p:spPr>
                  <p:txBody>
                    <a:bodyPr/>
                    <a:lstStyle/>
                    <a:p>
                      <a:endParaRPr lang="en-US"/>
                    </a:p>
                  </p:txBody>
                </p:sp>
                <p:sp>
                  <p:nvSpPr>
                    <p:cNvPr id="85717" name="Line 1041"/>
                    <p:cNvSpPr>
                      <a:spLocks noChangeShapeType="1"/>
                    </p:cNvSpPr>
                    <p:nvPr/>
                  </p:nvSpPr>
                  <p:spPr bwMode="auto">
                    <a:xfrm flipV="1">
                      <a:off x="4603" y="1576"/>
                      <a:ext cx="3" cy="12"/>
                    </a:xfrm>
                    <a:prstGeom prst="line">
                      <a:avLst/>
                    </a:prstGeom>
                    <a:noFill/>
                    <a:ln w="12700" cap="rnd">
                      <a:solidFill>
                        <a:srgbClr val="FF4040"/>
                      </a:solidFill>
                      <a:round/>
                      <a:headEnd/>
                      <a:tailEnd/>
                    </a:ln>
                  </p:spPr>
                  <p:txBody>
                    <a:bodyPr/>
                    <a:lstStyle/>
                    <a:p>
                      <a:endParaRPr lang="en-US"/>
                    </a:p>
                  </p:txBody>
                </p:sp>
                <p:sp>
                  <p:nvSpPr>
                    <p:cNvPr id="85718" name="Freeform 1042"/>
                    <p:cNvSpPr>
                      <a:spLocks/>
                    </p:cNvSpPr>
                    <p:nvPr/>
                  </p:nvSpPr>
                  <p:spPr bwMode="auto">
                    <a:xfrm>
                      <a:off x="4521" y="1575"/>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85719" name="Freeform 1043"/>
                    <p:cNvSpPr>
                      <a:spLocks/>
                    </p:cNvSpPr>
                    <p:nvPr/>
                  </p:nvSpPr>
                  <p:spPr bwMode="auto">
                    <a:xfrm>
                      <a:off x="4521" y="1588"/>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grpSp>
              <p:sp>
                <p:nvSpPr>
                  <p:cNvPr id="85668" name="Line 1044"/>
                  <p:cNvSpPr>
                    <a:spLocks noChangeShapeType="1"/>
                  </p:cNvSpPr>
                  <p:nvPr/>
                </p:nvSpPr>
                <p:spPr bwMode="auto">
                  <a:xfrm flipV="1">
                    <a:off x="4434" y="1531"/>
                    <a:ext cx="1" cy="36"/>
                  </a:xfrm>
                  <a:prstGeom prst="line">
                    <a:avLst/>
                  </a:prstGeom>
                  <a:noFill/>
                  <a:ln w="12700" cap="rnd">
                    <a:solidFill>
                      <a:srgbClr val="804000"/>
                    </a:solidFill>
                    <a:round/>
                    <a:headEnd/>
                    <a:tailEnd/>
                  </a:ln>
                </p:spPr>
                <p:txBody>
                  <a:bodyPr/>
                  <a:lstStyle/>
                  <a:p>
                    <a:endParaRPr lang="en-US"/>
                  </a:p>
                </p:txBody>
              </p:sp>
              <p:sp>
                <p:nvSpPr>
                  <p:cNvPr id="85669" name="Line 1045"/>
                  <p:cNvSpPr>
                    <a:spLocks noChangeShapeType="1"/>
                  </p:cNvSpPr>
                  <p:nvPr/>
                </p:nvSpPr>
                <p:spPr bwMode="auto">
                  <a:xfrm>
                    <a:off x="4447" y="1517"/>
                    <a:ext cx="1" cy="50"/>
                  </a:xfrm>
                  <a:prstGeom prst="line">
                    <a:avLst/>
                  </a:prstGeom>
                  <a:noFill/>
                  <a:ln w="12700" cap="rnd">
                    <a:solidFill>
                      <a:srgbClr val="804000"/>
                    </a:solidFill>
                    <a:round/>
                    <a:headEnd/>
                    <a:tailEnd/>
                  </a:ln>
                </p:spPr>
                <p:txBody>
                  <a:bodyPr/>
                  <a:lstStyle/>
                  <a:p>
                    <a:endParaRPr lang="en-US"/>
                  </a:p>
                </p:txBody>
              </p:sp>
              <p:sp>
                <p:nvSpPr>
                  <p:cNvPr id="85670" name="Line 1046"/>
                  <p:cNvSpPr>
                    <a:spLocks noChangeShapeType="1"/>
                  </p:cNvSpPr>
                  <p:nvPr/>
                </p:nvSpPr>
                <p:spPr bwMode="auto">
                  <a:xfrm flipV="1">
                    <a:off x="4456" y="1503"/>
                    <a:ext cx="2" cy="64"/>
                  </a:xfrm>
                  <a:prstGeom prst="line">
                    <a:avLst/>
                  </a:prstGeom>
                  <a:noFill/>
                  <a:ln w="12700" cap="rnd">
                    <a:solidFill>
                      <a:srgbClr val="804000"/>
                    </a:solidFill>
                    <a:round/>
                    <a:headEnd/>
                    <a:tailEnd/>
                  </a:ln>
                </p:spPr>
                <p:txBody>
                  <a:bodyPr/>
                  <a:lstStyle/>
                  <a:p>
                    <a:endParaRPr lang="en-US"/>
                  </a:p>
                </p:txBody>
              </p:sp>
              <p:sp>
                <p:nvSpPr>
                  <p:cNvPr id="85671" name="Line 1047"/>
                  <p:cNvSpPr>
                    <a:spLocks noChangeShapeType="1"/>
                  </p:cNvSpPr>
                  <p:nvPr/>
                </p:nvSpPr>
                <p:spPr bwMode="auto">
                  <a:xfrm>
                    <a:off x="4466" y="1490"/>
                    <a:ext cx="1" cy="77"/>
                  </a:xfrm>
                  <a:prstGeom prst="line">
                    <a:avLst/>
                  </a:prstGeom>
                  <a:noFill/>
                  <a:ln w="12700" cap="rnd">
                    <a:solidFill>
                      <a:srgbClr val="804000"/>
                    </a:solidFill>
                    <a:round/>
                    <a:headEnd/>
                    <a:tailEnd/>
                  </a:ln>
                </p:spPr>
                <p:txBody>
                  <a:bodyPr/>
                  <a:lstStyle/>
                  <a:p>
                    <a:endParaRPr lang="en-US"/>
                  </a:p>
                </p:txBody>
              </p:sp>
              <p:sp>
                <p:nvSpPr>
                  <p:cNvPr id="85672" name="Line 1048"/>
                  <p:cNvSpPr>
                    <a:spLocks noChangeShapeType="1"/>
                  </p:cNvSpPr>
                  <p:nvPr/>
                </p:nvSpPr>
                <p:spPr bwMode="auto">
                  <a:xfrm>
                    <a:off x="4476" y="1478"/>
                    <a:ext cx="1" cy="89"/>
                  </a:xfrm>
                  <a:prstGeom prst="line">
                    <a:avLst/>
                  </a:prstGeom>
                  <a:noFill/>
                  <a:ln w="12700" cap="rnd">
                    <a:solidFill>
                      <a:srgbClr val="804000"/>
                    </a:solidFill>
                    <a:round/>
                    <a:headEnd/>
                    <a:tailEnd/>
                  </a:ln>
                </p:spPr>
                <p:txBody>
                  <a:bodyPr/>
                  <a:lstStyle/>
                  <a:p>
                    <a:endParaRPr lang="en-US"/>
                  </a:p>
                </p:txBody>
              </p:sp>
              <p:sp>
                <p:nvSpPr>
                  <p:cNvPr id="85673" name="Line 1049"/>
                  <p:cNvSpPr>
                    <a:spLocks noChangeShapeType="1"/>
                  </p:cNvSpPr>
                  <p:nvPr/>
                </p:nvSpPr>
                <p:spPr bwMode="auto">
                  <a:xfrm flipV="1">
                    <a:off x="4484" y="1467"/>
                    <a:ext cx="2" cy="100"/>
                  </a:xfrm>
                  <a:prstGeom prst="line">
                    <a:avLst/>
                  </a:prstGeom>
                  <a:noFill/>
                  <a:ln w="12700" cap="rnd">
                    <a:solidFill>
                      <a:srgbClr val="804000"/>
                    </a:solidFill>
                    <a:round/>
                    <a:headEnd/>
                    <a:tailEnd/>
                  </a:ln>
                </p:spPr>
                <p:txBody>
                  <a:bodyPr/>
                  <a:lstStyle/>
                  <a:p>
                    <a:endParaRPr lang="en-US"/>
                  </a:p>
                </p:txBody>
              </p:sp>
              <p:sp>
                <p:nvSpPr>
                  <p:cNvPr id="85674" name="Line 1050"/>
                  <p:cNvSpPr>
                    <a:spLocks noChangeShapeType="1"/>
                  </p:cNvSpPr>
                  <p:nvPr/>
                </p:nvSpPr>
                <p:spPr bwMode="auto">
                  <a:xfrm>
                    <a:off x="4491" y="1454"/>
                    <a:ext cx="2" cy="113"/>
                  </a:xfrm>
                  <a:prstGeom prst="line">
                    <a:avLst/>
                  </a:prstGeom>
                  <a:noFill/>
                  <a:ln w="12700" cap="rnd">
                    <a:solidFill>
                      <a:srgbClr val="804000"/>
                    </a:solidFill>
                    <a:round/>
                    <a:headEnd/>
                    <a:tailEnd/>
                  </a:ln>
                </p:spPr>
                <p:txBody>
                  <a:bodyPr/>
                  <a:lstStyle/>
                  <a:p>
                    <a:endParaRPr lang="en-US"/>
                  </a:p>
                </p:txBody>
              </p:sp>
              <p:sp>
                <p:nvSpPr>
                  <p:cNvPr id="85675" name="Line 1051"/>
                  <p:cNvSpPr>
                    <a:spLocks noChangeShapeType="1"/>
                  </p:cNvSpPr>
                  <p:nvPr/>
                </p:nvSpPr>
                <p:spPr bwMode="auto">
                  <a:xfrm>
                    <a:off x="4500" y="1444"/>
                    <a:ext cx="1" cy="125"/>
                  </a:xfrm>
                  <a:prstGeom prst="line">
                    <a:avLst/>
                  </a:prstGeom>
                  <a:noFill/>
                  <a:ln w="12700" cap="rnd">
                    <a:solidFill>
                      <a:srgbClr val="804000"/>
                    </a:solidFill>
                    <a:round/>
                    <a:headEnd/>
                    <a:tailEnd/>
                  </a:ln>
                </p:spPr>
                <p:txBody>
                  <a:bodyPr/>
                  <a:lstStyle/>
                  <a:p>
                    <a:endParaRPr lang="en-US"/>
                  </a:p>
                </p:txBody>
              </p:sp>
              <p:sp>
                <p:nvSpPr>
                  <p:cNvPr id="85676" name="Line 1052"/>
                  <p:cNvSpPr>
                    <a:spLocks noChangeShapeType="1"/>
                  </p:cNvSpPr>
                  <p:nvPr/>
                </p:nvSpPr>
                <p:spPr bwMode="auto">
                  <a:xfrm>
                    <a:off x="4505" y="1433"/>
                    <a:ext cx="2" cy="136"/>
                  </a:xfrm>
                  <a:prstGeom prst="line">
                    <a:avLst/>
                  </a:prstGeom>
                  <a:noFill/>
                  <a:ln w="12700" cap="rnd">
                    <a:solidFill>
                      <a:srgbClr val="804000"/>
                    </a:solidFill>
                    <a:round/>
                    <a:headEnd/>
                    <a:tailEnd/>
                  </a:ln>
                </p:spPr>
                <p:txBody>
                  <a:bodyPr/>
                  <a:lstStyle/>
                  <a:p>
                    <a:endParaRPr lang="en-US"/>
                  </a:p>
                </p:txBody>
              </p:sp>
              <p:sp>
                <p:nvSpPr>
                  <p:cNvPr id="85677" name="Line 1053"/>
                  <p:cNvSpPr>
                    <a:spLocks noChangeShapeType="1"/>
                  </p:cNvSpPr>
                  <p:nvPr/>
                </p:nvSpPr>
                <p:spPr bwMode="auto">
                  <a:xfrm>
                    <a:off x="4512" y="1426"/>
                    <a:ext cx="2" cy="143"/>
                  </a:xfrm>
                  <a:prstGeom prst="line">
                    <a:avLst/>
                  </a:prstGeom>
                  <a:noFill/>
                  <a:ln w="12700" cap="rnd">
                    <a:solidFill>
                      <a:srgbClr val="804000"/>
                    </a:solidFill>
                    <a:round/>
                    <a:headEnd/>
                    <a:tailEnd/>
                  </a:ln>
                </p:spPr>
                <p:txBody>
                  <a:bodyPr/>
                  <a:lstStyle/>
                  <a:p>
                    <a:endParaRPr lang="en-US"/>
                  </a:p>
                </p:txBody>
              </p:sp>
              <p:sp>
                <p:nvSpPr>
                  <p:cNvPr id="85678" name="Line 1054"/>
                  <p:cNvSpPr>
                    <a:spLocks noChangeShapeType="1"/>
                  </p:cNvSpPr>
                  <p:nvPr/>
                </p:nvSpPr>
                <p:spPr bwMode="auto">
                  <a:xfrm>
                    <a:off x="4518" y="1416"/>
                    <a:ext cx="1" cy="151"/>
                  </a:xfrm>
                  <a:prstGeom prst="line">
                    <a:avLst/>
                  </a:prstGeom>
                  <a:noFill/>
                  <a:ln w="12700" cap="rnd">
                    <a:solidFill>
                      <a:srgbClr val="804000"/>
                    </a:solidFill>
                    <a:round/>
                    <a:headEnd/>
                    <a:tailEnd/>
                  </a:ln>
                </p:spPr>
                <p:txBody>
                  <a:bodyPr/>
                  <a:lstStyle/>
                  <a:p>
                    <a:endParaRPr lang="en-US"/>
                  </a:p>
                </p:txBody>
              </p:sp>
              <p:sp>
                <p:nvSpPr>
                  <p:cNvPr id="85679" name="Line 1055"/>
                  <p:cNvSpPr>
                    <a:spLocks noChangeShapeType="1"/>
                  </p:cNvSpPr>
                  <p:nvPr/>
                </p:nvSpPr>
                <p:spPr bwMode="auto">
                  <a:xfrm>
                    <a:off x="4525" y="1406"/>
                    <a:ext cx="1" cy="161"/>
                  </a:xfrm>
                  <a:prstGeom prst="line">
                    <a:avLst/>
                  </a:prstGeom>
                  <a:noFill/>
                  <a:ln w="12700" cap="rnd">
                    <a:solidFill>
                      <a:srgbClr val="804000"/>
                    </a:solidFill>
                    <a:round/>
                    <a:headEnd/>
                    <a:tailEnd/>
                  </a:ln>
                </p:spPr>
                <p:txBody>
                  <a:bodyPr/>
                  <a:lstStyle/>
                  <a:p>
                    <a:endParaRPr lang="en-US"/>
                  </a:p>
                </p:txBody>
              </p:sp>
              <p:sp>
                <p:nvSpPr>
                  <p:cNvPr id="85680" name="Line 1056"/>
                  <p:cNvSpPr>
                    <a:spLocks noChangeShapeType="1"/>
                  </p:cNvSpPr>
                  <p:nvPr/>
                </p:nvSpPr>
                <p:spPr bwMode="auto">
                  <a:xfrm>
                    <a:off x="4531" y="1398"/>
                    <a:ext cx="1" cy="171"/>
                  </a:xfrm>
                  <a:prstGeom prst="line">
                    <a:avLst/>
                  </a:prstGeom>
                  <a:noFill/>
                  <a:ln w="12700" cap="rnd">
                    <a:solidFill>
                      <a:srgbClr val="804000"/>
                    </a:solidFill>
                    <a:round/>
                    <a:headEnd/>
                    <a:tailEnd/>
                  </a:ln>
                </p:spPr>
                <p:txBody>
                  <a:bodyPr/>
                  <a:lstStyle/>
                  <a:p>
                    <a:endParaRPr lang="en-US"/>
                  </a:p>
                </p:txBody>
              </p:sp>
              <p:sp>
                <p:nvSpPr>
                  <p:cNvPr id="85681" name="Line 1057"/>
                  <p:cNvSpPr>
                    <a:spLocks noChangeShapeType="1"/>
                  </p:cNvSpPr>
                  <p:nvPr/>
                </p:nvSpPr>
                <p:spPr bwMode="auto">
                  <a:xfrm>
                    <a:off x="4535" y="1388"/>
                    <a:ext cx="1" cy="179"/>
                  </a:xfrm>
                  <a:prstGeom prst="line">
                    <a:avLst/>
                  </a:prstGeom>
                  <a:noFill/>
                  <a:ln w="12700" cap="rnd">
                    <a:solidFill>
                      <a:srgbClr val="804000"/>
                    </a:solidFill>
                    <a:round/>
                    <a:headEnd/>
                    <a:tailEnd/>
                  </a:ln>
                </p:spPr>
                <p:txBody>
                  <a:bodyPr/>
                  <a:lstStyle/>
                  <a:p>
                    <a:endParaRPr lang="en-US"/>
                  </a:p>
                </p:txBody>
              </p:sp>
              <p:sp>
                <p:nvSpPr>
                  <p:cNvPr id="85682" name="Line 1058"/>
                  <p:cNvSpPr>
                    <a:spLocks noChangeShapeType="1"/>
                  </p:cNvSpPr>
                  <p:nvPr/>
                </p:nvSpPr>
                <p:spPr bwMode="auto">
                  <a:xfrm>
                    <a:off x="4540" y="1378"/>
                    <a:ext cx="2" cy="189"/>
                  </a:xfrm>
                  <a:prstGeom prst="line">
                    <a:avLst/>
                  </a:prstGeom>
                  <a:noFill/>
                  <a:ln w="12700" cap="rnd">
                    <a:solidFill>
                      <a:srgbClr val="804000"/>
                    </a:solidFill>
                    <a:round/>
                    <a:headEnd/>
                    <a:tailEnd/>
                  </a:ln>
                </p:spPr>
                <p:txBody>
                  <a:bodyPr/>
                  <a:lstStyle/>
                  <a:p>
                    <a:endParaRPr lang="en-US"/>
                  </a:p>
                </p:txBody>
              </p:sp>
              <p:sp>
                <p:nvSpPr>
                  <p:cNvPr id="85683" name="Line 1059"/>
                  <p:cNvSpPr>
                    <a:spLocks noChangeShapeType="1"/>
                  </p:cNvSpPr>
                  <p:nvPr/>
                </p:nvSpPr>
                <p:spPr bwMode="auto">
                  <a:xfrm>
                    <a:off x="4546" y="1370"/>
                    <a:ext cx="1" cy="197"/>
                  </a:xfrm>
                  <a:prstGeom prst="line">
                    <a:avLst/>
                  </a:prstGeom>
                  <a:noFill/>
                  <a:ln w="12700" cap="rnd">
                    <a:solidFill>
                      <a:srgbClr val="804000"/>
                    </a:solidFill>
                    <a:round/>
                    <a:headEnd/>
                    <a:tailEnd/>
                  </a:ln>
                </p:spPr>
                <p:txBody>
                  <a:bodyPr/>
                  <a:lstStyle/>
                  <a:p>
                    <a:endParaRPr lang="en-US"/>
                  </a:p>
                </p:txBody>
              </p:sp>
              <p:sp>
                <p:nvSpPr>
                  <p:cNvPr id="85684" name="Line 1060"/>
                  <p:cNvSpPr>
                    <a:spLocks noChangeShapeType="1"/>
                  </p:cNvSpPr>
                  <p:nvPr/>
                </p:nvSpPr>
                <p:spPr bwMode="auto">
                  <a:xfrm flipV="1">
                    <a:off x="4549" y="1361"/>
                    <a:ext cx="1" cy="206"/>
                  </a:xfrm>
                  <a:prstGeom prst="line">
                    <a:avLst/>
                  </a:prstGeom>
                  <a:noFill/>
                  <a:ln w="12700" cap="rnd">
                    <a:solidFill>
                      <a:srgbClr val="804000"/>
                    </a:solidFill>
                    <a:round/>
                    <a:headEnd/>
                    <a:tailEnd/>
                  </a:ln>
                </p:spPr>
                <p:txBody>
                  <a:bodyPr/>
                  <a:lstStyle/>
                  <a:p>
                    <a:endParaRPr lang="en-US"/>
                  </a:p>
                </p:txBody>
              </p:sp>
              <p:sp>
                <p:nvSpPr>
                  <p:cNvPr id="85685" name="Line 1061"/>
                  <p:cNvSpPr>
                    <a:spLocks noChangeShapeType="1"/>
                  </p:cNvSpPr>
                  <p:nvPr/>
                </p:nvSpPr>
                <p:spPr bwMode="auto">
                  <a:xfrm flipV="1">
                    <a:off x="4554" y="1352"/>
                    <a:ext cx="2" cy="215"/>
                  </a:xfrm>
                  <a:prstGeom prst="line">
                    <a:avLst/>
                  </a:prstGeom>
                  <a:noFill/>
                  <a:ln w="12700" cap="rnd">
                    <a:solidFill>
                      <a:srgbClr val="804000"/>
                    </a:solidFill>
                    <a:round/>
                    <a:headEnd/>
                    <a:tailEnd/>
                  </a:ln>
                </p:spPr>
                <p:txBody>
                  <a:bodyPr/>
                  <a:lstStyle/>
                  <a:p>
                    <a:endParaRPr lang="en-US"/>
                  </a:p>
                </p:txBody>
              </p:sp>
              <p:grpSp>
                <p:nvGrpSpPr>
                  <p:cNvPr id="85686" name="Group 1062"/>
                  <p:cNvGrpSpPr>
                    <a:grpSpLocks/>
                  </p:cNvGrpSpPr>
                  <p:nvPr/>
                </p:nvGrpSpPr>
                <p:grpSpPr bwMode="auto">
                  <a:xfrm>
                    <a:off x="4424" y="1322"/>
                    <a:ext cx="188" cy="229"/>
                    <a:chOff x="4424" y="1322"/>
                    <a:chExt cx="188" cy="229"/>
                  </a:xfrm>
                </p:grpSpPr>
                <p:sp>
                  <p:nvSpPr>
                    <p:cNvPr id="85703" name="Freeform 1063"/>
                    <p:cNvSpPr>
                      <a:spLocks/>
                    </p:cNvSpPr>
                    <p:nvPr/>
                  </p:nvSpPr>
                  <p:spPr bwMode="auto">
                    <a:xfrm>
                      <a:off x="4508" y="1322"/>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85704" name="Freeform 1064"/>
                    <p:cNvSpPr>
                      <a:spLocks/>
                    </p:cNvSpPr>
                    <p:nvPr/>
                  </p:nvSpPr>
                  <p:spPr bwMode="auto">
                    <a:xfrm>
                      <a:off x="4424" y="1325"/>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grpSp>
              <p:grpSp>
                <p:nvGrpSpPr>
                  <p:cNvPr id="85687" name="Group 1065"/>
                  <p:cNvGrpSpPr>
                    <a:grpSpLocks/>
                  </p:cNvGrpSpPr>
                  <p:nvPr/>
                </p:nvGrpSpPr>
                <p:grpSpPr bwMode="auto">
                  <a:xfrm>
                    <a:off x="4521" y="1338"/>
                    <a:ext cx="89" cy="238"/>
                    <a:chOff x="4521" y="1338"/>
                    <a:chExt cx="89" cy="238"/>
                  </a:xfrm>
                </p:grpSpPr>
                <p:sp>
                  <p:nvSpPr>
                    <p:cNvPr id="85688" name="Line 1066"/>
                    <p:cNvSpPr>
                      <a:spLocks noChangeShapeType="1"/>
                    </p:cNvSpPr>
                    <p:nvPr/>
                  </p:nvSpPr>
                  <p:spPr bwMode="auto">
                    <a:xfrm>
                      <a:off x="4521" y="1531"/>
                      <a:ext cx="1" cy="45"/>
                    </a:xfrm>
                    <a:prstGeom prst="line">
                      <a:avLst/>
                    </a:prstGeom>
                    <a:noFill/>
                    <a:ln w="12700" cap="rnd">
                      <a:solidFill>
                        <a:srgbClr val="FF4040"/>
                      </a:solidFill>
                      <a:round/>
                      <a:headEnd/>
                      <a:tailEnd/>
                    </a:ln>
                  </p:spPr>
                  <p:txBody>
                    <a:bodyPr/>
                    <a:lstStyle/>
                    <a:p>
                      <a:endParaRPr lang="en-US"/>
                    </a:p>
                  </p:txBody>
                </p:sp>
                <p:sp>
                  <p:nvSpPr>
                    <p:cNvPr id="85689" name="Line 1067"/>
                    <p:cNvSpPr>
                      <a:spLocks noChangeShapeType="1"/>
                    </p:cNvSpPr>
                    <p:nvPr/>
                  </p:nvSpPr>
                  <p:spPr bwMode="auto">
                    <a:xfrm>
                      <a:off x="4531" y="1517"/>
                      <a:ext cx="1" cy="59"/>
                    </a:xfrm>
                    <a:prstGeom prst="line">
                      <a:avLst/>
                    </a:prstGeom>
                    <a:noFill/>
                    <a:ln w="12700" cap="rnd">
                      <a:solidFill>
                        <a:srgbClr val="FF4040"/>
                      </a:solidFill>
                      <a:round/>
                      <a:headEnd/>
                      <a:tailEnd/>
                    </a:ln>
                  </p:spPr>
                  <p:txBody>
                    <a:bodyPr/>
                    <a:lstStyle/>
                    <a:p>
                      <a:endParaRPr lang="en-US"/>
                    </a:p>
                  </p:txBody>
                </p:sp>
                <p:sp>
                  <p:nvSpPr>
                    <p:cNvPr id="85690" name="Line 1068"/>
                    <p:cNvSpPr>
                      <a:spLocks noChangeShapeType="1"/>
                    </p:cNvSpPr>
                    <p:nvPr/>
                  </p:nvSpPr>
                  <p:spPr bwMode="auto">
                    <a:xfrm flipV="1">
                      <a:off x="4539" y="1500"/>
                      <a:ext cx="1" cy="75"/>
                    </a:xfrm>
                    <a:prstGeom prst="line">
                      <a:avLst/>
                    </a:prstGeom>
                    <a:noFill/>
                    <a:ln w="12700" cap="rnd">
                      <a:solidFill>
                        <a:srgbClr val="FF4040"/>
                      </a:solidFill>
                      <a:round/>
                      <a:headEnd/>
                      <a:tailEnd/>
                    </a:ln>
                  </p:spPr>
                  <p:txBody>
                    <a:bodyPr/>
                    <a:lstStyle/>
                    <a:p>
                      <a:endParaRPr lang="en-US"/>
                    </a:p>
                  </p:txBody>
                </p:sp>
                <p:sp>
                  <p:nvSpPr>
                    <p:cNvPr id="85691" name="Line 1069"/>
                    <p:cNvSpPr>
                      <a:spLocks noChangeShapeType="1"/>
                    </p:cNvSpPr>
                    <p:nvPr/>
                  </p:nvSpPr>
                  <p:spPr bwMode="auto">
                    <a:xfrm>
                      <a:off x="4546" y="1487"/>
                      <a:ext cx="1" cy="88"/>
                    </a:xfrm>
                    <a:prstGeom prst="line">
                      <a:avLst/>
                    </a:prstGeom>
                    <a:noFill/>
                    <a:ln w="12700" cap="rnd">
                      <a:solidFill>
                        <a:srgbClr val="FF4040"/>
                      </a:solidFill>
                      <a:round/>
                      <a:headEnd/>
                      <a:tailEnd/>
                    </a:ln>
                  </p:spPr>
                  <p:txBody>
                    <a:bodyPr/>
                    <a:lstStyle/>
                    <a:p>
                      <a:endParaRPr lang="en-US"/>
                    </a:p>
                  </p:txBody>
                </p:sp>
                <p:sp>
                  <p:nvSpPr>
                    <p:cNvPr id="85692" name="Line 1070"/>
                    <p:cNvSpPr>
                      <a:spLocks noChangeShapeType="1"/>
                    </p:cNvSpPr>
                    <p:nvPr/>
                  </p:nvSpPr>
                  <p:spPr bwMode="auto">
                    <a:xfrm>
                      <a:off x="4554" y="1472"/>
                      <a:ext cx="2" cy="103"/>
                    </a:xfrm>
                    <a:prstGeom prst="line">
                      <a:avLst/>
                    </a:prstGeom>
                    <a:noFill/>
                    <a:ln w="12700" cap="rnd">
                      <a:solidFill>
                        <a:srgbClr val="FF4040"/>
                      </a:solidFill>
                      <a:round/>
                      <a:headEnd/>
                      <a:tailEnd/>
                    </a:ln>
                  </p:spPr>
                  <p:txBody>
                    <a:bodyPr/>
                    <a:lstStyle/>
                    <a:p>
                      <a:endParaRPr lang="en-US"/>
                    </a:p>
                  </p:txBody>
                </p:sp>
                <p:sp>
                  <p:nvSpPr>
                    <p:cNvPr id="85693" name="Line 1071"/>
                    <p:cNvSpPr>
                      <a:spLocks noChangeShapeType="1"/>
                    </p:cNvSpPr>
                    <p:nvPr/>
                  </p:nvSpPr>
                  <p:spPr bwMode="auto">
                    <a:xfrm>
                      <a:off x="4561" y="1460"/>
                      <a:ext cx="2" cy="115"/>
                    </a:xfrm>
                    <a:prstGeom prst="line">
                      <a:avLst/>
                    </a:prstGeom>
                    <a:noFill/>
                    <a:ln w="12700" cap="rnd">
                      <a:solidFill>
                        <a:srgbClr val="FF4040"/>
                      </a:solidFill>
                      <a:round/>
                      <a:headEnd/>
                      <a:tailEnd/>
                    </a:ln>
                  </p:spPr>
                  <p:txBody>
                    <a:bodyPr/>
                    <a:lstStyle/>
                    <a:p>
                      <a:endParaRPr lang="en-US"/>
                    </a:p>
                  </p:txBody>
                </p:sp>
                <p:sp>
                  <p:nvSpPr>
                    <p:cNvPr id="85694" name="Line 1072"/>
                    <p:cNvSpPr>
                      <a:spLocks noChangeShapeType="1"/>
                    </p:cNvSpPr>
                    <p:nvPr/>
                  </p:nvSpPr>
                  <p:spPr bwMode="auto">
                    <a:xfrm>
                      <a:off x="4567" y="1445"/>
                      <a:ext cx="1" cy="130"/>
                    </a:xfrm>
                    <a:prstGeom prst="line">
                      <a:avLst/>
                    </a:prstGeom>
                    <a:noFill/>
                    <a:ln w="12700" cap="rnd">
                      <a:solidFill>
                        <a:srgbClr val="FF4040"/>
                      </a:solidFill>
                      <a:round/>
                      <a:headEnd/>
                      <a:tailEnd/>
                    </a:ln>
                  </p:spPr>
                  <p:txBody>
                    <a:bodyPr/>
                    <a:lstStyle/>
                    <a:p>
                      <a:endParaRPr lang="en-US"/>
                    </a:p>
                  </p:txBody>
                </p:sp>
                <p:sp>
                  <p:nvSpPr>
                    <p:cNvPr id="85695" name="Line 1073"/>
                    <p:cNvSpPr>
                      <a:spLocks noChangeShapeType="1"/>
                    </p:cNvSpPr>
                    <p:nvPr/>
                  </p:nvSpPr>
                  <p:spPr bwMode="auto">
                    <a:xfrm>
                      <a:off x="4573" y="1430"/>
                      <a:ext cx="1" cy="143"/>
                    </a:xfrm>
                    <a:prstGeom prst="line">
                      <a:avLst/>
                    </a:prstGeom>
                    <a:noFill/>
                    <a:ln w="12700" cap="rnd">
                      <a:solidFill>
                        <a:srgbClr val="FF4040"/>
                      </a:solidFill>
                      <a:round/>
                      <a:headEnd/>
                      <a:tailEnd/>
                    </a:ln>
                  </p:spPr>
                  <p:txBody>
                    <a:bodyPr/>
                    <a:lstStyle/>
                    <a:p>
                      <a:endParaRPr lang="en-US"/>
                    </a:p>
                  </p:txBody>
                </p:sp>
                <p:sp>
                  <p:nvSpPr>
                    <p:cNvPr id="85696" name="Line 1074"/>
                    <p:cNvSpPr>
                      <a:spLocks noChangeShapeType="1"/>
                    </p:cNvSpPr>
                    <p:nvPr/>
                  </p:nvSpPr>
                  <p:spPr bwMode="auto">
                    <a:xfrm>
                      <a:off x="4580" y="1418"/>
                      <a:ext cx="1" cy="157"/>
                    </a:xfrm>
                    <a:prstGeom prst="line">
                      <a:avLst/>
                    </a:prstGeom>
                    <a:noFill/>
                    <a:ln w="12700" cap="rnd">
                      <a:solidFill>
                        <a:srgbClr val="FF4040"/>
                      </a:solidFill>
                      <a:round/>
                      <a:headEnd/>
                      <a:tailEnd/>
                    </a:ln>
                  </p:spPr>
                  <p:txBody>
                    <a:bodyPr/>
                    <a:lstStyle/>
                    <a:p>
                      <a:endParaRPr lang="en-US"/>
                    </a:p>
                  </p:txBody>
                </p:sp>
                <p:sp>
                  <p:nvSpPr>
                    <p:cNvPr id="85697" name="Line 1075"/>
                    <p:cNvSpPr>
                      <a:spLocks noChangeShapeType="1"/>
                    </p:cNvSpPr>
                    <p:nvPr/>
                  </p:nvSpPr>
                  <p:spPr bwMode="auto">
                    <a:xfrm>
                      <a:off x="4585" y="1403"/>
                      <a:ext cx="1" cy="172"/>
                    </a:xfrm>
                    <a:prstGeom prst="line">
                      <a:avLst/>
                    </a:prstGeom>
                    <a:noFill/>
                    <a:ln w="12700" cap="rnd">
                      <a:solidFill>
                        <a:srgbClr val="FF4040"/>
                      </a:solidFill>
                      <a:round/>
                      <a:headEnd/>
                      <a:tailEnd/>
                    </a:ln>
                  </p:spPr>
                  <p:txBody>
                    <a:bodyPr/>
                    <a:lstStyle/>
                    <a:p>
                      <a:endParaRPr lang="en-US"/>
                    </a:p>
                  </p:txBody>
                </p:sp>
                <p:sp>
                  <p:nvSpPr>
                    <p:cNvPr id="85698" name="Line 1076"/>
                    <p:cNvSpPr>
                      <a:spLocks noChangeShapeType="1"/>
                    </p:cNvSpPr>
                    <p:nvPr/>
                  </p:nvSpPr>
                  <p:spPr bwMode="auto">
                    <a:xfrm>
                      <a:off x="4589" y="1390"/>
                      <a:ext cx="2" cy="185"/>
                    </a:xfrm>
                    <a:prstGeom prst="line">
                      <a:avLst/>
                    </a:prstGeom>
                    <a:noFill/>
                    <a:ln w="12700" cap="rnd">
                      <a:solidFill>
                        <a:srgbClr val="FF4040"/>
                      </a:solidFill>
                      <a:round/>
                      <a:headEnd/>
                      <a:tailEnd/>
                    </a:ln>
                  </p:spPr>
                  <p:txBody>
                    <a:bodyPr/>
                    <a:lstStyle/>
                    <a:p>
                      <a:endParaRPr lang="en-US"/>
                    </a:p>
                  </p:txBody>
                </p:sp>
                <p:sp>
                  <p:nvSpPr>
                    <p:cNvPr id="85699" name="Line 1077"/>
                    <p:cNvSpPr>
                      <a:spLocks noChangeShapeType="1"/>
                    </p:cNvSpPr>
                    <p:nvPr/>
                  </p:nvSpPr>
                  <p:spPr bwMode="auto">
                    <a:xfrm>
                      <a:off x="4595" y="1376"/>
                      <a:ext cx="1" cy="200"/>
                    </a:xfrm>
                    <a:prstGeom prst="line">
                      <a:avLst/>
                    </a:prstGeom>
                    <a:noFill/>
                    <a:ln w="12700" cap="rnd">
                      <a:solidFill>
                        <a:srgbClr val="FF4040"/>
                      </a:solidFill>
                      <a:round/>
                      <a:headEnd/>
                      <a:tailEnd/>
                    </a:ln>
                  </p:spPr>
                  <p:txBody>
                    <a:bodyPr/>
                    <a:lstStyle/>
                    <a:p>
                      <a:endParaRPr lang="en-US"/>
                    </a:p>
                  </p:txBody>
                </p:sp>
                <p:sp>
                  <p:nvSpPr>
                    <p:cNvPr id="85700" name="Line 1078"/>
                    <p:cNvSpPr>
                      <a:spLocks noChangeShapeType="1"/>
                    </p:cNvSpPr>
                    <p:nvPr/>
                  </p:nvSpPr>
                  <p:spPr bwMode="auto">
                    <a:xfrm>
                      <a:off x="4601" y="1366"/>
                      <a:ext cx="1" cy="210"/>
                    </a:xfrm>
                    <a:prstGeom prst="line">
                      <a:avLst/>
                    </a:prstGeom>
                    <a:noFill/>
                    <a:ln w="12700" cap="rnd">
                      <a:solidFill>
                        <a:srgbClr val="FF4040"/>
                      </a:solidFill>
                      <a:round/>
                      <a:headEnd/>
                      <a:tailEnd/>
                    </a:ln>
                  </p:spPr>
                  <p:txBody>
                    <a:bodyPr/>
                    <a:lstStyle/>
                    <a:p>
                      <a:endParaRPr lang="en-US"/>
                    </a:p>
                  </p:txBody>
                </p:sp>
                <p:sp>
                  <p:nvSpPr>
                    <p:cNvPr id="85701" name="Line 1079"/>
                    <p:cNvSpPr>
                      <a:spLocks noChangeShapeType="1"/>
                    </p:cNvSpPr>
                    <p:nvPr/>
                  </p:nvSpPr>
                  <p:spPr bwMode="auto">
                    <a:xfrm flipV="1">
                      <a:off x="4603" y="1350"/>
                      <a:ext cx="2" cy="226"/>
                    </a:xfrm>
                    <a:prstGeom prst="line">
                      <a:avLst/>
                    </a:prstGeom>
                    <a:noFill/>
                    <a:ln w="12700" cap="rnd">
                      <a:solidFill>
                        <a:srgbClr val="FF4040"/>
                      </a:solidFill>
                      <a:round/>
                      <a:headEnd/>
                      <a:tailEnd/>
                    </a:ln>
                  </p:spPr>
                  <p:txBody>
                    <a:bodyPr/>
                    <a:lstStyle/>
                    <a:p>
                      <a:endParaRPr lang="en-US"/>
                    </a:p>
                  </p:txBody>
                </p:sp>
                <p:sp>
                  <p:nvSpPr>
                    <p:cNvPr id="85702" name="Line 1080"/>
                    <p:cNvSpPr>
                      <a:spLocks noChangeShapeType="1"/>
                    </p:cNvSpPr>
                    <p:nvPr/>
                  </p:nvSpPr>
                  <p:spPr bwMode="auto">
                    <a:xfrm flipV="1">
                      <a:off x="4609" y="1338"/>
                      <a:ext cx="1" cy="238"/>
                    </a:xfrm>
                    <a:prstGeom prst="line">
                      <a:avLst/>
                    </a:prstGeom>
                    <a:noFill/>
                    <a:ln w="12700" cap="rnd">
                      <a:solidFill>
                        <a:srgbClr val="FF4040"/>
                      </a:solidFill>
                      <a:round/>
                      <a:headEnd/>
                      <a:tailEnd/>
                    </a:ln>
                  </p:spPr>
                  <p:txBody>
                    <a:bodyPr/>
                    <a:lstStyle/>
                    <a:p>
                      <a:endParaRPr lang="en-US"/>
                    </a:p>
                  </p:txBody>
                </p:sp>
              </p:grpSp>
            </p:grpSp>
            <p:grpSp>
              <p:nvGrpSpPr>
                <p:cNvPr id="85549" name="Group 1081"/>
                <p:cNvGrpSpPr>
                  <a:grpSpLocks/>
                </p:cNvGrpSpPr>
                <p:nvPr/>
              </p:nvGrpSpPr>
              <p:grpSpPr bwMode="auto">
                <a:xfrm>
                  <a:off x="4620" y="1445"/>
                  <a:ext cx="80" cy="183"/>
                  <a:chOff x="4620" y="1445"/>
                  <a:chExt cx="80" cy="183"/>
                </a:xfrm>
              </p:grpSpPr>
              <p:sp>
                <p:nvSpPr>
                  <p:cNvPr id="85600" name="Line 1082"/>
                  <p:cNvSpPr>
                    <a:spLocks noChangeShapeType="1"/>
                  </p:cNvSpPr>
                  <p:nvPr/>
                </p:nvSpPr>
                <p:spPr bwMode="auto">
                  <a:xfrm flipV="1">
                    <a:off x="4623" y="1445"/>
                    <a:ext cx="1" cy="131"/>
                  </a:xfrm>
                  <a:prstGeom prst="line">
                    <a:avLst/>
                  </a:prstGeom>
                  <a:noFill/>
                  <a:ln w="12700" cap="rnd">
                    <a:solidFill>
                      <a:srgbClr val="FF4040"/>
                    </a:solidFill>
                    <a:round/>
                    <a:headEnd/>
                    <a:tailEnd/>
                  </a:ln>
                </p:spPr>
                <p:txBody>
                  <a:bodyPr/>
                  <a:lstStyle/>
                  <a:p>
                    <a:endParaRPr lang="en-US"/>
                  </a:p>
                </p:txBody>
              </p:sp>
              <p:sp>
                <p:nvSpPr>
                  <p:cNvPr id="85601" name="Line 1083"/>
                  <p:cNvSpPr>
                    <a:spLocks noChangeShapeType="1"/>
                  </p:cNvSpPr>
                  <p:nvPr/>
                </p:nvSpPr>
                <p:spPr bwMode="auto">
                  <a:xfrm flipV="1">
                    <a:off x="4627" y="1471"/>
                    <a:ext cx="1" cy="105"/>
                  </a:xfrm>
                  <a:prstGeom prst="line">
                    <a:avLst/>
                  </a:prstGeom>
                  <a:noFill/>
                  <a:ln w="12700" cap="rnd">
                    <a:solidFill>
                      <a:srgbClr val="FF4040"/>
                    </a:solidFill>
                    <a:round/>
                    <a:headEnd/>
                    <a:tailEnd/>
                  </a:ln>
                </p:spPr>
                <p:txBody>
                  <a:bodyPr/>
                  <a:lstStyle/>
                  <a:p>
                    <a:endParaRPr lang="en-US"/>
                  </a:p>
                </p:txBody>
              </p:sp>
              <p:sp>
                <p:nvSpPr>
                  <p:cNvPr id="85602" name="Line 1084"/>
                  <p:cNvSpPr>
                    <a:spLocks noChangeShapeType="1"/>
                  </p:cNvSpPr>
                  <p:nvPr/>
                </p:nvSpPr>
                <p:spPr bwMode="auto">
                  <a:xfrm flipV="1">
                    <a:off x="4631" y="1489"/>
                    <a:ext cx="2" cy="90"/>
                  </a:xfrm>
                  <a:prstGeom prst="line">
                    <a:avLst/>
                  </a:prstGeom>
                  <a:noFill/>
                  <a:ln w="12700" cap="rnd">
                    <a:solidFill>
                      <a:srgbClr val="FF4040"/>
                    </a:solidFill>
                    <a:round/>
                    <a:headEnd/>
                    <a:tailEnd/>
                  </a:ln>
                </p:spPr>
                <p:txBody>
                  <a:bodyPr/>
                  <a:lstStyle/>
                  <a:p>
                    <a:endParaRPr lang="en-US"/>
                  </a:p>
                </p:txBody>
              </p:sp>
              <p:sp>
                <p:nvSpPr>
                  <p:cNvPr id="85603" name="Line 1085"/>
                  <p:cNvSpPr>
                    <a:spLocks noChangeShapeType="1"/>
                  </p:cNvSpPr>
                  <p:nvPr/>
                </p:nvSpPr>
                <p:spPr bwMode="auto">
                  <a:xfrm flipV="1">
                    <a:off x="4637" y="1513"/>
                    <a:ext cx="2" cy="66"/>
                  </a:xfrm>
                  <a:prstGeom prst="line">
                    <a:avLst/>
                  </a:prstGeom>
                  <a:noFill/>
                  <a:ln w="12700" cap="rnd">
                    <a:solidFill>
                      <a:srgbClr val="FF4040"/>
                    </a:solidFill>
                    <a:round/>
                    <a:headEnd/>
                    <a:tailEnd/>
                  </a:ln>
                </p:spPr>
                <p:txBody>
                  <a:bodyPr/>
                  <a:lstStyle/>
                  <a:p>
                    <a:endParaRPr lang="en-US"/>
                  </a:p>
                </p:txBody>
              </p:sp>
              <p:sp>
                <p:nvSpPr>
                  <p:cNvPr id="85604" name="Line 1086"/>
                  <p:cNvSpPr>
                    <a:spLocks noChangeShapeType="1"/>
                  </p:cNvSpPr>
                  <p:nvPr/>
                </p:nvSpPr>
                <p:spPr bwMode="auto">
                  <a:xfrm flipV="1">
                    <a:off x="4641" y="1535"/>
                    <a:ext cx="2" cy="45"/>
                  </a:xfrm>
                  <a:prstGeom prst="line">
                    <a:avLst/>
                  </a:prstGeom>
                  <a:noFill/>
                  <a:ln w="12700" cap="rnd">
                    <a:solidFill>
                      <a:srgbClr val="FF4040"/>
                    </a:solidFill>
                    <a:round/>
                    <a:headEnd/>
                    <a:tailEnd/>
                  </a:ln>
                </p:spPr>
                <p:txBody>
                  <a:bodyPr/>
                  <a:lstStyle/>
                  <a:p>
                    <a:endParaRPr lang="en-US"/>
                  </a:p>
                </p:txBody>
              </p:sp>
              <p:sp>
                <p:nvSpPr>
                  <p:cNvPr id="85605" name="Line 1087"/>
                  <p:cNvSpPr>
                    <a:spLocks noChangeShapeType="1"/>
                  </p:cNvSpPr>
                  <p:nvPr/>
                </p:nvSpPr>
                <p:spPr bwMode="auto">
                  <a:xfrm flipV="1">
                    <a:off x="4647" y="1556"/>
                    <a:ext cx="1" cy="26"/>
                  </a:xfrm>
                  <a:prstGeom prst="line">
                    <a:avLst/>
                  </a:prstGeom>
                  <a:noFill/>
                  <a:ln w="12700" cap="rnd">
                    <a:solidFill>
                      <a:srgbClr val="FF4040"/>
                    </a:solidFill>
                    <a:round/>
                    <a:headEnd/>
                    <a:tailEnd/>
                  </a:ln>
                </p:spPr>
                <p:txBody>
                  <a:bodyPr/>
                  <a:lstStyle/>
                  <a:p>
                    <a:endParaRPr lang="en-US"/>
                  </a:p>
                </p:txBody>
              </p:sp>
              <p:sp>
                <p:nvSpPr>
                  <p:cNvPr id="85606" name="Line 1088"/>
                  <p:cNvSpPr>
                    <a:spLocks noChangeShapeType="1"/>
                  </p:cNvSpPr>
                  <p:nvPr/>
                </p:nvSpPr>
                <p:spPr bwMode="auto">
                  <a:xfrm flipV="1">
                    <a:off x="4652" y="1570"/>
                    <a:ext cx="2" cy="12"/>
                  </a:xfrm>
                  <a:prstGeom prst="line">
                    <a:avLst/>
                  </a:prstGeom>
                  <a:noFill/>
                  <a:ln w="12700" cap="rnd">
                    <a:solidFill>
                      <a:srgbClr val="FF4040"/>
                    </a:solidFill>
                    <a:round/>
                    <a:headEnd/>
                    <a:tailEnd/>
                  </a:ln>
                </p:spPr>
                <p:txBody>
                  <a:bodyPr/>
                  <a:lstStyle/>
                  <a:p>
                    <a:endParaRPr lang="en-US"/>
                  </a:p>
                </p:txBody>
              </p:sp>
              <p:sp>
                <p:nvSpPr>
                  <p:cNvPr id="85607" name="Line 1089"/>
                  <p:cNvSpPr>
                    <a:spLocks noChangeShapeType="1"/>
                  </p:cNvSpPr>
                  <p:nvPr/>
                </p:nvSpPr>
                <p:spPr bwMode="auto">
                  <a:xfrm flipV="1">
                    <a:off x="4668" y="1576"/>
                    <a:ext cx="1" cy="8"/>
                  </a:xfrm>
                  <a:prstGeom prst="line">
                    <a:avLst/>
                  </a:prstGeom>
                  <a:noFill/>
                  <a:ln w="12700" cap="rnd">
                    <a:solidFill>
                      <a:srgbClr val="FF4040"/>
                    </a:solidFill>
                    <a:round/>
                    <a:headEnd/>
                    <a:tailEnd/>
                  </a:ln>
                </p:spPr>
                <p:txBody>
                  <a:bodyPr/>
                  <a:lstStyle/>
                  <a:p>
                    <a:endParaRPr lang="en-US"/>
                  </a:p>
                </p:txBody>
              </p:sp>
              <p:sp>
                <p:nvSpPr>
                  <p:cNvPr id="85608" name="Line 1090"/>
                  <p:cNvSpPr>
                    <a:spLocks noChangeShapeType="1"/>
                  </p:cNvSpPr>
                  <p:nvPr/>
                </p:nvSpPr>
                <p:spPr bwMode="auto">
                  <a:xfrm flipV="1">
                    <a:off x="4672" y="1558"/>
                    <a:ext cx="1" cy="28"/>
                  </a:xfrm>
                  <a:prstGeom prst="line">
                    <a:avLst/>
                  </a:prstGeom>
                  <a:noFill/>
                  <a:ln w="12700" cap="rnd">
                    <a:solidFill>
                      <a:srgbClr val="FF4040"/>
                    </a:solidFill>
                    <a:round/>
                    <a:headEnd/>
                    <a:tailEnd/>
                  </a:ln>
                </p:spPr>
                <p:txBody>
                  <a:bodyPr/>
                  <a:lstStyle/>
                  <a:p>
                    <a:endParaRPr lang="en-US"/>
                  </a:p>
                </p:txBody>
              </p:sp>
              <p:sp>
                <p:nvSpPr>
                  <p:cNvPr id="85609" name="Line 1091"/>
                  <p:cNvSpPr>
                    <a:spLocks noChangeShapeType="1"/>
                  </p:cNvSpPr>
                  <p:nvPr/>
                </p:nvSpPr>
                <p:spPr bwMode="auto">
                  <a:xfrm flipV="1">
                    <a:off x="4676" y="1532"/>
                    <a:ext cx="2" cy="55"/>
                  </a:xfrm>
                  <a:prstGeom prst="line">
                    <a:avLst/>
                  </a:prstGeom>
                  <a:noFill/>
                  <a:ln w="12700" cap="rnd">
                    <a:solidFill>
                      <a:srgbClr val="FF4040"/>
                    </a:solidFill>
                    <a:round/>
                    <a:headEnd/>
                    <a:tailEnd/>
                  </a:ln>
                </p:spPr>
                <p:txBody>
                  <a:bodyPr/>
                  <a:lstStyle/>
                  <a:p>
                    <a:endParaRPr lang="en-US"/>
                  </a:p>
                </p:txBody>
              </p:sp>
              <p:grpSp>
                <p:nvGrpSpPr>
                  <p:cNvPr id="85610" name="Group 1092"/>
                  <p:cNvGrpSpPr>
                    <a:grpSpLocks/>
                  </p:cNvGrpSpPr>
                  <p:nvPr/>
                </p:nvGrpSpPr>
                <p:grpSpPr bwMode="auto">
                  <a:xfrm>
                    <a:off x="4647" y="1507"/>
                    <a:ext cx="53" cy="121"/>
                    <a:chOff x="4647" y="1507"/>
                    <a:chExt cx="53" cy="121"/>
                  </a:xfrm>
                </p:grpSpPr>
                <p:grpSp>
                  <p:nvGrpSpPr>
                    <p:cNvPr id="85627" name="Group 1093"/>
                    <p:cNvGrpSpPr>
                      <a:grpSpLocks/>
                    </p:cNvGrpSpPr>
                    <p:nvPr/>
                  </p:nvGrpSpPr>
                  <p:grpSpPr bwMode="auto">
                    <a:xfrm>
                      <a:off x="4647" y="1608"/>
                      <a:ext cx="53" cy="20"/>
                      <a:chOff x="4647" y="1608"/>
                      <a:chExt cx="53" cy="20"/>
                    </a:xfrm>
                  </p:grpSpPr>
                  <p:grpSp>
                    <p:nvGrpSpPr>
                      <p:cNvPr id="85645" name="Group 1094"/>
                      <p:cNvGrpSpPr>
                        <a:grpSpLocks/>
                      </p:cNvGrpSpPr>
                      <p:nvPr/>
                    </p:nvGrpSpPr>
                    <p:grpSpPr bwMode="auto">
                      <a:xfrm>
                        <a:off x="4647" y="1609"/>
                        <a:ext cx="53" cy="19"/>
                        <a:chOff x="4647" y="1609"/>
                        <a:chExt cx="53" cy="19"/>
                      </a:xfrm>
                    </p:grpSpPr>
                    <p:grpSp>
                      <p:nvGrpSpPr>
                        <p:cNvPr id="85653" name="Group 1095"/>
                        <p:cNvGrpSpPr>
                          <a:grpSpLocks/>
                        </p:cNvGrpSpPr>
                        <p:nvPr/>
                      </p:nvGrpSpPr>
                      <p:grpSpPr bwMode="auto">
                        <a:xfrm>
                          <a:off x="4647" y="1612"/>
                          <a:ext cx="53" cy="16"/>
                          <a:chOff x="4647" y="1612"/>
                          <a:chExt cx="53" cy="16"/>
                        </a:xfrm>
                      </p:grpSpPr>
                      <p:sp>
                        <p:nvSpPr>
                          <p:cNvPr id="85660" name="Freeform 1096"/>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5661" name="Freeform 1097"/>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5654" name="Group 1098"/>
                        <p:cNvGrpSpPr>
                          <a:grpSpLocks/>
                        </p:cNvGrpSpPr>
                        <p:nvPr/>
                      </p:nvGrpSpPr>
                      <p:grpSpPr bwMode="auto">
                        <a:xfrm>
                          <a:off x="4657" y="1609"/>
                          <a:ext cx="35" cy="19"/>
                          <a:chOff x="4657" y="1609"/>
                          <a:chExt cx="35" cy="19"/>
                        </a:xfrm>
                      </p:grpSpPr>
                      <p:sp>
                        <p:nvSpPr>
                          <p:cNvPr id="85655" name="Rectangle 1099"/>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5656" name="Rectangle 1100"/>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5657" name="Freeform 1101"/>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5658" name="Rectangle 1102"/>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5659" name="Rectangle 1103"/>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85646" name="Group 1104"/>
                      <p:cNvGrpSpPr>
                        <a:grpSpLocks/>
                      </p:cNvGrpSpPr>
                      <p:nvPr/>
                    </p:nvGrpSpPr>
                    <p:grpSpPr bwMode="auto">
                      <a:xfrm>
                        <a:off x="4659" y="1608"/>
                        <a:ext cx="31" cy="16"/>
                        <a:chOff x="4659" y="1608"/>
                        <a:chExt cx="31" cy="16"/>
                      </a:xfrm>
                    </p:grpSpPr>
                    <p:grpSp>
                      <p:nvGrpSpPr>
                        <p:cNvPr id="85647" name="Group 1105"/>
                        <p:cNvGrpSpPr>
                          <a:grpSpLocks/>
                        </p:cNvGrpSpPr>
                        <p:nvPr/>
                      </p:nvGrpSpPr>
                      <p:grpSpPr bwMode="auto">
                        <a:xfrm>
                          <a:off x="4659" y="1608"/>
                          <a:ext cx="17" cy="16"/>
                          <a:chOff x="4659" y="1608"/>
                          <a:chExt cx="17" cy="16"/>
                        </a:xfrm>
                      </p:grpSpPr>
                      <p:sp>
                        <p:nvSpPr>
                          <p:cNvPr id="85651" name="Rectangle 1106"/>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5652" name="Rectangle 1107"/>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5648" name="Group 1108"/>
                        <p:cNvGrpSpPr>
                          <a:grpSpLocks/>
                        </p:cNvGrpSpPr>
                        <p:nvPr/>
                      </p:nvGrpSpPr>
                      <p:grpSpPr bwMode="auto">
                        <a:xfrm>
                          <a:off x="4675" y="1608"/>
                          <a:ext cx="15" cy="16"/>
                          <a:chOff x="4675" y="1608"/>
                          <a:chExt cx="15" cy="16"/>
                        </a:xfrm>
                      </p:grpSpPr>
                      <p:sp>
                        <p:nvSpPr>
                          <p:cNvPr id="85649" name="Rectangle 1109"/>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5650" name="Rectangle 1110"/>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grpSp>
                  <p:nvGrpSpPr>
                    <p:cNvPr id="85628" name="Group 1111"/>
                    <p:cNvGrpSpPr>
                      <a:grpSpLocks/>
                    </p:cNvGrpSpPr>
                    <p:nvPr/>
                  </p:nvGrpSpPr>
                  <p:grpSpPr bwMode="auto">
                    <a:xfrm>
                      <a:off x="4661" y="1507"/>
                      <a:ext cx="28" cy="111"/>
                      <a:chOff x="4661" y="1507"/>
                      <a:chExt cx="28" cy="111"/>
                    </a:xfrm>
                  </p:grpSpPr>
                  <p:sp>
                    <p:nvSpPr>
                      <p:cNvPr id="85629" name="Freeform 1112"/>
                      <p:cNvSpPr>
                        <a:spLocks/>
                      </p:cNvSpPr>
                      <p:nvPr/>
                    </p:nvSpPr>
                    <p:spPr bwMode="auto">
                      <a:xfrm>
                        <a:off x="4662" y="1538"/>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85630" name="Freeform 1113"/>
                      <p:cNvSpPr>
                        <a:spLocks/>
                      </p:cNvSpPr>
                      <p:nvPr/>
                    </p:nvSpPr>
                    <p:spPr bwMode="auto">
                      <a:xfrm>
                        <a:off x="4664" y="1524"/>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85631" name="Group 1114"/>
                      <p:cNvGrpSpPr>
                        <a:grpSpLocks/>
                      </p:cNvGrpSpPr>
                      <p:nvPr/>
                    </p:nvGrpSpPr>
                    <p:grpSpPr bwMode="auto">
                      <a:xfrm>
                        <a:off x="4664" y="1507"/>
                        <a:ext cx="18" cy="14"/>
                        <a:chOff x="4664" y="1507"/>
                        <a:chExt cx="18" cy="14"/>
                      </a:xfrm>
                    </p:grpSpPr>
                    <p:sp>
                      <p:nvSpPr>
                        <p:cNvPr id="85643" name="Freeform 1115"/>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5644" name="Rectangle 1116"/>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85632" name="Group 1117"/>
                      <p:cNvGrpSpPr>
                        <a:grpSpLocks/>
                      </p:cNvGrpSpPr>
                      <p:nvPr/>
                    </p:nvGrpSpPr>
                    <p:grpSpPr bwMode="auto">
                      <a:xfrm>
                        <a:off x="4661" y="1558"/>
                        <a:ext cx="21" cy="60"/>
                        <a:chOff x="4661" y="1558"/>
                        <a:chExt cx="21" cy="60"/>
                      </a:xfrm>
                    </p:grpSpPr>
                    <p:sp>
                      <p:nvSpPr>
                        <p:cNvPr id="85634" name="Freeform 1118"/>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5635" name="Group 1119"/>
                        <p:cNvGrpSpPr>
                          <a:grpSpLocks/>
                        </p:cNvGrpSpPr>
                        <p:nvPr/>
                      </p:nvGrpSpPr>
                      <p:grpSpPr bwMode="auto">
                        <a:xfrm>
                          <a:off x="4666" y="1584"/>
                          <a:ext cx="16" cy="34"/>
                          <a:chOff x="4666" y="1584"/>
                          <a:chExt cx="16" cy="34"/>
                        </a:xfrm>
                      </p:grpSpPr>
                      <p:grpSp>
                        <p:nvGrpSpPr>
                          <p:cNvPr id="85636" name="Group 1120"/>
                          <p:cNvGrpSpPr>
                            <a:grpSpLocks/>
                          </p:cNvGrpSpPr>
                          <p:nvPr/>
                        </p:nvGrpSpPr>
                        <p:grpSpPr bwMode="auto">
                          <a:xfrm>
                            <a:off x="4666" y="1584"/>
                            <a:ext cx="16" cy="16"/>
                            <a:chOff x="4666" y="1584"/>
                            <a:chExt cx="16" cy="16"/>
                          </a:xfrm>
                        </p:grpSpPr>
                        <p:sp>
                          <p:nvSpPr>
                            <p:cNvPr id="85641" name="Freeform 1121"/>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5642" name="Freeform 1122"/>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5637" name="Rectangle 1123"/>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5638" name="Rectangle 1124"/>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5639" name="Freeform 1125"/>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5640" name="Freeform 1126"/>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85633" name="Freeform 1127"/>
                      <p:cNvSpPr>
                        <a:spLocks/>
                      </p:cNvSpPr>
                      <p:nvPr/>
                    </p:nvSpPr>
                    <p:spPr bwMode="auto">
                      <a:xfrm>
                        <a:off x="4673" y="1507"/>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grpSp>
              </p:grpSp>
              <p:sp>
                <p:nvSpPr>
                  <p:cNvPr id="85611" name="Line 1128"/>
                  <p:cNvSpPr>
                    <a:spLocks noChangeShapeType="1"/>
                  </p:cNvSpPr>
                  <p:nvPr/>
                </p:nvSpPr>
                <p:spPr bwMode="auto">
                  <a:xfrm flipV="1">
                    <a:off x="4622" y="1577"/>
                    <a:ext cx="1" cy="11"/>
                  </a:xfrm>
                  <a:prstGeom prst="line">
                    <a:avLst/>
                  </a:prstGeom>
                  <a:noFill/>
                  <a:ln w="12700" cap="rnd">
                    <a:solidFill>
                      <a:srgbClr val="FF4040"/>
                    </a:solidFill>
                    <a:round/>
                    <a:headEnd/>
                    <a:tailEnd/>
                  </a:ln>
                </p:spPr>
                <p:txBody>
                  <a:bodyPr/>
                  <a:lstStyle/>
                  <a:p>
                    <a:endParaRPr lang="en-US"/>
                  </a:p>
                </p:txBody>
              </p:sp>
              <p:sp>
                <p:nvSpPr>
                  <p:cNvPr id="85612" name="Line 1129"/>
                  <p:cNvSpPr>
                    <a:spLocks noChangeShapeType="1"/>
                  </p:cNvSpPr>
                  <p:nvPr/>
                </p:nvSpPr>
                <p:spPr bwMode="auto">
                  <a:xfrm flipV="1">
                    <a:off x="4626" y="1579"/>
                    <a:ext cx="1" cy="9"/>
                  </a:xfrm>
                  <a:prstGeom prst="line">
                    <a:avLst/>
                  </a:prstGeom>
                  <a:noFill/>
                  <a:ln w="12700" cap="rnd">
                    <a:solidFill>
                      <a:srgbClr val="FF4040"/>
                    </a:solidFill>
                    <a:round/>
                    <a:headEnd/>
                    <a:tailEnd/>
                  </a:ln>
                </p:spPr>
                <p:txBody>
                  <a:bodyPr/>
                  <a:lstStyle/>
                  <a:p>
                    <a:endParaRPr lang="en-US"/>
                  </a:p>
                </p:txBody>
              </p:sp>
              <p:sp>
                <p:nvSpPr>
                  <p:cNvPr id="85613" name="Freeform 1130"/>
                  <p:cNvSpPr>
                    <a:spLocks/>
                  </p:cNvSpPr>
                  <p:nvPr/>
                </p:nvSpPr>
                <p:spPr bwMode="auto">
                  <a:xfrm>
                    <a:off x="4620" y="1576"/>
                    <a:ext cx="59" cy="15"/>
                  </a:xfrm>
                  <a:custGeom>
                    <a:avLst/>
                    <a:gdLst>
                      <a:gd name="T0" fmla="*/ 0 w 59"/>
                      <a:gd name="T1" fmla="*/ 0 h 15"/>
                      <a:gd name="T2" fmla="*/ 14 w 59"/>
                      <a:gd name="T3" fmla="*/ 3 h 15"/>
                      <a:gd name="T4" fmla="*/ 28 w 59"/>
                      <a:gd name="T5" fmla="*/ 6 h 15"/>
                      <a:gd name="T6" fmla="*/ 42 w 59"/>
                      <a:gd name="T7" fmla="*/ 8 h 15"/>
                      <a:gd name="T8" fmla="*/ 59 w 59"/>
                      <a:gd name="T9" fmla="*/ 15 h 15"/>
                      <a:gd name="T10" fmla="*/ 0 60000 65536"/>
                      <a:gd name="T11" fmla="*/ 0 60000 65536"/>
                      <a:gd name="T12" fmla="*/ 0 60000 65536"/>
                      <a:gd name="T13" fmla="*/ 0 60000 65536"/>
                      <a:gd name="T14" fmla="*/ 0 60000 65536"/>
                      <a:gd name="T15" fmla="*/ 0 w 59"/>
                      <a:gd name="T16" fmla="*/ 0 h 15"/>
                      <a:gd name="T17" fmla="*/ 59 w 59"/>
                      <a:gd name="T18" fmla="*/ 15 h 15"/>
                    </a:gdLst>
                    <a:ahLst/>
                    <a:cxnLst>
                      <a:cxn ang="T10">
                        <a:pos x="T0" y="T1"/>
                      </a:cxn>
                      <a:cxn ang="T11">
                        <a:pos x="T2" y="T3"/>
                      </a:cxn>
                      <a:cxn ang="T12">
                        <a:pos x="T4" y="T5"/>
                      </a:cxn>
                      <a:cxn ang="T13">
                        <a:pos x="T6" y="T7"/>
                      </a:cxn>
                      <a:cxn ang="T14">
                        <a:pos x="T8" y="T9"/>
                      </a:cxn>
                    </a:cxnLst>
                    <a:rect l="T15" t="T16" r="T17" b="T18"/>
                    <a:pathLst>
                      <a:path w="59" h="15">
                        <a:moveTo>
                          <a:pt x="0" y="0"/>
                        </a:moveTo>
                        <a:lnTo>
                          <a:pt x="14" y="3"/>
                        </a:lnTo>
                        <a:lnTo>
                          <a:pt x="28" y="6"/>
                        </a:lnTo>
                        <a:lnTo>
                          <a:pt x="42" y="8"/>
                        </a:lnTo>
                        <a:lnTo>
                          <a:pt x="59" y="15"/>
                        </a:lnTo>
                      </a:path>
                    </a:pathLst>
                  </a:custGeom>
                  <a:noFill/>
                  <a:ln w="12700" cap="rnd">
                    <a:solidFill>
                      <a:srgbClr val="FF4040"/>
                    </a:solidFill>
                    <a:round/>
                    <a:headEnd/>
                    <a:tailEnd/>
                  </a:ln>
                </p:spPr>
                <p:txBody>
                  <a:bodyPr/>
                  <a:lstStyle/>
                  <a:p>
                    <a:endParaRPr lang="en-US"/>
                  </a:p>
                </p:txBody>
              </p:sp>
              <p:sp>
                <p:nvSpPr>
                  <p:cNvPr id="85614" name="Freeform 1131"/>
                  <p:cNvSpPr>
                    <a:spLocks/>
                  </p:cNvSpPr>
                  <p:nvPr/>
                </p:nvSpPr>
                <p:spPr bwMode="auto">
                  <a:xfrm>
                    <a:off x="4620" y="1587"/>
                    <a:ext cx="59" cy="15"/>
                  </a:xfrm>
                  <a:custGeom>
                    <a:avLst/>
                    <a:gdLst>
                      <a:gd name="T0" fmla="*/ 0 w 59"/>
                      <a:gd name="T1" fmla="*/ 0 h 15"/>
                      <a:gd name="T2" fmla="*/ 19 w 59"/>
                      <a:gd name="T3" fmla="*/ 0 h 15"/>
                      <a:gd name="T4" fmla="*/ 41 w 59"/>
                      <a:gd name="T5" fmla="*/ 4 h 15"/>
                      <a:gd name="T6" fmla="*/ 59 w 59"/>
                      <a:gd name="T7" fmla="*/ 15 h 15"/>
                      <a:gd name="T8" fmla="*/ 0 60000 65536"/>
                      <a:gd name="T9" fmla="*/ 0 60000 65536"/>
                      <a:gd name="T10" fmla="*/ 0 60000 65536"/>
                      <a:gd name="T11" fmla="*/ 0 60000 65536"/>
                      <a:gd name="T12" fmla="*/ 0 w 59"/>
                      <a:gd name="T13" fmla="*/ 0 h 15"/>
                      <a:gd name="T14" fmla="*/ 59 w 59"/>
                      <a:gd name="T15" fmla="*/ 15 h 15"/>
                    </a:gdLst>
                    <a:ahLst/>
                    <a:cxnLst>
                      <a:cxn ang="T8">
                        <a:pos x="T0" y="T1"/>
                      </a:cxn>
                      <a:cxn ang="T9">
                        <a:pos x="T2" y="T3"/>
                      </a:cxn>
                      <a:cxn ang="T10">
                        <a:pos x="T4" y="T5"/>
                      </a:cxn>
                      <a:cxn ang="T11">
                        <a:pos x="T6" y="T7"/>
                      </a:cxn>
                    </a:cxnLst>
                    <a:rect l="T12" t="T13" r="T14" b="T15"/>
                    <a:pathLst>
                      <a:path w="59" h="15">
                        <a:moveTo>
                          <a:pt x="0" y="0"/>
                        </a:moveTo>
                        <a:lnTo>
                          <a:pt x="19" y="0"/>
                        </a:lnTo>
                        <a:lnTo>
                          <a:pt x="41" y="4"/>
                        </a:lnTo>
                        <a:lnTo>
                          <a:pt x="59" y="15"/>
                        </a:lnTo>
                      </a:path>
                    </a:pathLst>
                  </a:custGeom>
                  <a:noFill/>
                  <a:ln w="12700" cap="rnd">
                    <a:solidFill>
                      <a:srgbClr val="FF4040"/>
                    </a:solidFill>
                    <a:round/>
                    <a:headEnd/>
                    <a:tailEnd/>
                  </a:ln>
                </p:spPr>
                <p:txBody>
                  <a:bodyPr/>
                  <a:lstStyle/>
                  <a:p>
                    <a:endParaRPr lang="en-US"/>
                  </a:p>
                </p:txBody>
              </p:sp>
              <p:grpSp>
                <p:nvGrpSpPr>
                  <p:cNvPr id="85615" name="Group 1132"/>
                  <p:cNvGrpSpPr>
                    <a:grpSpLocks/>
                  </p:cNvGrpSpPr>
                  <p:nvPr/>
                </p:nvGrpSpPr>
                <p:grpSpPr bwMode="auto">
                  <a:xfrm>
                    <a:off x="4634" y="1507"/>
                    <a:ext cx="45" cy="75"/>
                    <a:chOff x="4634" y="1507"/>
                    <a:chExt cx="45" cy="75"/>
                  </a:xfrm>
                </p:grpSpPr>
                <p:sp>
                  <p:nvSpPr>
                    <p:cNvPr id="85625" name="Freeform 1133"/>
                    <p:cNvSpPr>
                      <a:spLocks/>
                    </p:cNvSpPr>
                    <p:nvPr/>
                  </p:nvSpPr>
                  <p:spPr bwMode="auto">
                    <a:xfrm>
                      <a:off x="4661" y="1507"/>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85626" name="Freeform 1134"/>
                    <p:cNvSpPr>
                      <a:spLocks/>
                    </p:cNvSpPr>
                    <p:nvPr/>
                  </p:nvSpPr>
                  <p:spPr bwMode="auto">
                    <a:xfrm>
                      <a:off x="4634" y="1507"/>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grpSp>
              <p:sp>
                <p:nvSpPr>
                  <p:cNvPr id="85616" name="Line 1135"/>
                  <p:cNvSpPr>
                    <a:spLocks noChangeShapeType="1"/>
                  </p:cNvSpPr>
                  <p:nvPr/>
                </p:nvSpPr>
                <p:spPr bwMode="auto">
                  <a:xfrm flipV="1">
                    <a:off x="4631" y="1579"/>
                    <a:ext cx="2" cy="9"/>
                  </a:xfrm>
                  <a:prstGeom prst="line">
                    <a:avLst/>
                  </a:prstGeom>
                  <a:noFill/>
                  <a:ln w="12700" cap="rnd">
                    <a:solidFill>
                      <a:srgbClr val="FF4040"/>
                    </a:solidFill>
                    <a:round/>
                    <a:headEnd/>
                    <a:tailEnd/>
                  </a:ln>
                </p:spPr>
                <p:txBody>
                  <a:bodyPr/>
                  <a:lstStyle/>
                  <a:p>
                    <a:endParaRPr lang="en-US"/>
                  </a:p>
                </p:txBody>
              </p:sp>
              <p:sp>
                <p:nvSpPr>
                  <p:cNvPr id="85617" name="Line 1136"/>
                  <p:cNvSpPr>
                    <a:spLocks noChangeShapeType="1"/>
                  </p:cNvSpPr>
                  <p:nvPr/>
                </p:nvSpPr>
                <p:spPr bwMode="auto">
                  <a:xfrm flipV="1">
                    <a:off x="4634" y="1579"/>
                    <a:ext cx="1" cy="9"/>
                  </a:xfrm>
                  <a:prstGeom prst="line">
                    <a:avLst/>
                  </a:prstGeom>
                  <a:noFill/>
                  <a:ln w="12700" cap="rnd">
                    <a:solidFill>
                      <a:srgbClr val="FF4040"/>
                    </a:solidFill>
                    <a:round/>
                    <a:headEnd/>
                    <a:tailEnd/>
                  </a:ln>
                </p:spPr>
                <p:txBody>
                  <a:bodyPr/>
                  <a:lstStyle/>
                  <a:p>
                    <a:endParaRPr lang="en-US"/>
                  </a:p>
                </p:txBody>
              </p:sp>
              <p:sp>
                <p:nvSpPr>
                  <p:cNvPr id="85618" name="Line 1137"/>
                  <p:cNvSpPr>
                    <a:spLocks noChangeShapeType="1"/>
                  </p:cNvSpPr>
                  <p:nvPr/>
                </p:nvSpPr>
                <p:spPr bwMode="auto">
                  <a:xfrm flipV="1">
                    <a:off x="4640" y="1579"/>
                    <a:ext cx="1" cy="9"/>
                  </a:xfrm>
                  <a:prstGeom prst="line">
                    <a:avLst/>
                  </a:prstGeom>
                  <a:noFill/>
                  <a:ln w="12700" cap="rnd">
                    <a:solidFill>
                      <a:srgbClr val="FF4040"/>
                    </a:solidFill>
                    <a:round/>
                    <a:headEnd/>
                    <a:tailEnd/>
                  </a:ln>
                </p:spPr>
                <p:txBody>
                  <a:bodyPr/>
                  <a:lstStyle/>
                  <a:p>
                    <a:endParaRPr lang="en-US"/>
                  </a:p>
                </p:txBody>
              </p:sp>
              <p:sp>
                <p:nvSpPr>
                  <p:cNvPr id="85619" name="Line 1138"/>
                  <p:cNvSpPr>
                    <a:spLocks noChangeShapeType="1"/>
                  </p:cNvSpPr>
                  <p:nvPr/>
                </p:nvSpPr>
                <p:spPr bwMode="auto">
                  <a:xfrm flipV="1">
                    <a:off x="4644" y="1579"/>
                    <a:ext cx="1" cy="9"/>
                  </a:xfrm>
                  <a:prstGeom prst="line">
                    <a:avLst/>
                  </a:prstGeom>
                  <a:noFill/>
                  <a:ln w="12700" cap="rnd">
                    <a:solidFill>
                      <a:srgbClr val="FF4040"/>
                    </a:solidFill>
                    <a:round/>
                    <a:headEnd/>
                    <a:tailEnd/>
                  </a:ln>
                </p:spPr>
                <p:txBody>
                  <a:bodyPr/>
                  <a:lstStyle/>
                  <a:p>
                    <a:endParaRPr lang="en-US"/>
                  </a:p>
                </p:txBody>
              </p:sp>
              <p:sp>
                <p:nvSpPr>
                  <p:cNvPr id="85620" name="Line 1139"/>
                  <p:cNvSpPr>
                    <a:spLocks noChangeShapeType="1"/>
                  </p:cNvSpPr>
                  <p:nvPr/>
                </p:nvSpPr>
                <p:spPr bwMode="auto">
                  <a:xfrm flipV="1">
                    <a:off x="4648" y="1580"/>
                    <a:ext cx="2" cy="10"/>
                  </a:xfrm>
                  <a:prstGeom prst="line">
                    <a:avLst/>
                  </a:prstGeom>
                  <a:noFill/>
                  <a:ln w="12700" cap="rnd">
                    <a:solidFill>
                      <a:srgbClr val="FF4040"/>
                    </a:solidFill>
                    <a:round/>
                    <a:headEnd/>
                    <a:tailEnd/>
                  </a:ln>
                </p:spPr>
                <p:txBody>
                  <a:bodyPr/>
                  <a:lstStyle/>
                  <a:p>
                    <a:endParaRPr lang="en-US"/>
                  </a:p>
                </p:txBody>
              </p:sp>
              <p:sp>
                <p:nvSpPr>
                  <p:cNvPr id="85621" name="Line 1140"/>
                  <p:cNvSpPr>
                    <a:spLocks noChangeShapeType="1"/>
                  </p:cNvSpPr>
                  <p:nvPr/>
                </p:nvSpPr>
                <p:spPr bwMode="auto">
                  <a:xfrm flipV="1">
                    <a:off x="4654" y="1580"/>
                    <a:ext cx="1" cy="10"/>
                  </a:xfrm>
                  <a:prstGeom prst="line">
                    <a:avLst/>
                  </a:prstGeom>
                  <a:noFill/>
                  <a:ln w="12700" cap="rnd">
                    <a:solidFill>
                      <a:srgbClr val="FF4040"/>
                    </a:solidFill>
                    <a:round/>
                    <a:headEnd/>
                    <a:tailEnd/>
                  </a:ln>
                </p:spPr>
                <p:txBody>
                  <a:bodyPr/>
                  <a:lstStyle/>
                  <a:p>
                    <a:endParaRPr lang="en-US"/>
                  </a:p>
                </p:txBody>
              </p:sp>
              <p:sp>
                <p:nvSpPr>
                  <p:cNvPr id="85622" name="Line 1141"/>
                  <p:cNvSpPr>
                    <a:spLocks noChangeShapeType="1"/>
                  </p:cNvSpPr>
                  <p:nvPr/>
                </p:nvSpPr>
                <p:spPr bwMode="auto">
                  <a:xfrm flipV="1">
                    <a:off x="4658" y="1582"/>
                    <a:ext cx="1" cy="8"/>
                  </a:xfrm>
                  <a:prstGeom prst="line">
                    <a:avLst/>
                  </a:prstGeom>
                  <a:noFill/>
                  <a:ln w="12700" cap="rnd">
                    <a:solidFill>
                      <a:srgbClr val="FF4040"/>
                    </a:solidFill>
                    <a:round/>
                    <a:headEnd/>
                    <a:tailEnd/>
                  </a:ln>
                </p:spPr>
                <p:txBody>
                  <a:bodyPr/>
                  <a:lstStyle/>
                  <a:p>
                    <a:endParaRPr lang="en-US"/>
                  </a:p>
                </p:txBody>
              </p:sp>
              <p:sp>
                <p:nvSpPr>
                  <p:cNvPr id="85623" name="Line 1142"/>
                  <p:cNvSpPr>
                    <a:spLocks noChangeShapeType="1"/>
                  </p:cNvSpPr>
                  <p:nvPr/>
                </p:nvSpPr>
                <p:spPr bwMode="auto">
                  <a:xfrm>
                    <a:off x="4661" y="1525"/>
                    <a:ext cx="1" cy="54"/>
                  </a:xfrm>
                  <a:prstGeom prst="line">
                    <a:avLst/>
                  </a:prstGeom>
                  <a:noFill/>
                  <a:ln w="12700" cap="rnd">
                    <a:solidFill>
                      <a:srgbClr val="804000"/>
                    </a:solidFill>
                    <a:round/>
                    <a:headEnd/>
                    <a:tailEnd/>
                  </a:ln>
                </p:spPr>
                <p:txBody>
                  <a:bodyPr/>
                  <a:lstStyle/>
                  <a:p>
                    <a:endParaRPr lang="en-US"/>
                  </a:p>
                </p:txBody>
              </p:sp>
              <p:sp>
                <p:nvSpPr>
                  <p:cNvPr id="85624" name="Line 1143"/>
                  <p:cNvSpPr>
                    <a:spLocks noChangeShapeType="1"/>
                  </p:cNvSpPr>
                  <p:nvPr/>
                </p:nvSpPr>
                <p:spPr bwMode="auto">
                  <a:xfrm>
                    <a:off x="4657" y="1551"/>
                    <a:ext cx="1" cy="24"/>
                  </a:xfrm>
                  <a:prstGeom prst="line">
                    <a:avLst/>
                  </a:prstGeom>
                  <a:noFill/>
                  <a:ln w="12700" cap="rnd">
                    <a:solidFill>
                      <a:srgbClr val="804000"/>
                    </a:solidFill>
                    <a:round/>
                    <a:headEnd/>
                    <a:tailEnd/>
                  </a:ln>
                </p:spPr>
                <p:txBody>
                  <a:bodyPr/>
                  <a:lstStyle/>
                  <a:p>
                    <a:endParaRPr lang="en-US"/>
                  </a:p>
                </p:txBody>
              </p:sp>
            </p:grpSp>
            <p:grpSp>
              <p:nvGrpSpPr>
                <p:cNvPr id="85550" name="Group 1144"/>
                <p:cNvGrpSpPr>
                  <a:grpSpLocks/>
                </p:cNvGrpSpPr>
                <p:nvPr/>
              </p:nvGrpSpPr>
              <p:grpSpPr bwMode="auto">
                <a:xfrm>
                  <a:off x="4423" y="1552"/>
                  <a:ext cx="102" cy="178"/>
                  <a:chOff x="4423" y="1552"/>
                  <a:chExt cx="102" cy="178"/>
                </a:xfrm>
              </p:grpSpPr>
              <p:grpSp>
                <p:nvGrpSpPr>
                  <p:cNvPr id="85551" name="Group 1145"/>
                  <p:cNvGrpSpPr>
                    <a:grpSpLocks/>
                  </p:cNvGrpSpPr>
                  <p:nvPr/>
                </p:nvGrpSpPr>
                <p:grpSpPr bwMode="auto">
                  <a:xfrm>
                    <a:off x="4423" y="1579"/>
                    <a:ext cx="81" cy="151"/>
                    <a:chOff x="4423" y="1579"/>
                    <a:chExt cx="81" cy="151"/>
                  </a:xfrm>
                </p:grpSpPr>
                <p:sp>
                  <p:nvSpPr>
                    <p:cNvPr id="85555" name="Line 1146"/>
                    <p:cNvSpPr>
                      <a:spLocks noChangeShapeType="1"/>
                    </p:cNvSpPr>
                    <p:nvPr/>
                  </p:nvSpPr>
                  <p:spPr bwMode="auto">
                    <a:xfrm flipV="1">
                      <a:off x="4423" y="1579"/>
                      <a:ext cx="81" cy="1"/>
                    </a:xfrm>
                    <a:prstGeom prst="line">
                      <a:avLst/>
                    </a:prstGeom>
                    <a:noFill/>
                    <a:ln w="12700" cap="rnd">
                      <a:solidFill>
                        <a:srgbClr val="FF4040"/>
                      </a:solidFill>
                      <a:round/>
                      <a:headEnd/>
                      <a:tailEnd/>
                    </a:ln>
                  </p:spPr>
                  <p:txBody>
                    <a:bodyPr/>
                    <a:lstStyle/>
                    <a:p>
                      <a:endParaRPr lang="en-US"/>
                    </a:p>
                  </p:txBody>
                </p:sp>
                <p:grpSp>
                  <p:nvGrpSpPr>
                    <p:cNvPr id="85556" name="Group 1147"/>
                    <p:cNvGrpSpPr>
                      <a:grpSpLocks/>
                    </p:cNvGrpSpPr>
                    <p:nvPr/>
                  </p:nvGrpSpPr>
                  <p:grpSpPr bwMode="auto">
                    <a:xfrm>
                      <a:off x="4424" y="1642"/>
                      <a:ext cx="78" cy="88"/>
                      <a:chOff x="4424" y="1642"/>
                      <a:chExt cx="78" cy="88"/>
                    </a:xfrm>
                  </p:grpSpPr>
                  <p:sp>
                    <p:nvSpPr>
                      <p:cNvPr id="85584" name="Freeform 1148"/>
                      <p:cNvSpPr>
                        <a:spLocks/>
                      </p:cNvSpPr>
                      <p:nvPr/>
                    </p:nvSpPr>
                    <p:spPr bwMode="auto">
                      <a:xfrm>
                        <a:off x="4424" y="1661"/>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85585" name="Freeform 1149"/>
                      <p:cNvSpPr>
                        <a:spLocks/>
                      </p:cNvSpPr>
                      <p:nvPr/>
                    </p:nvSpPr>
                    <p:spPr bwMode="auto">
                      <a:xfrm>
                        <a:off x="4424" y="1642"/>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85586" name="Group 1150"/>
                      <p:cNvGrpSpPr>
                        <a:grpSpLocks/>
                      </p:cNvGrpSpPr>
                      <p:nvPr/>
                    </p:nvGrpSpPr>
                    <p:grpSpPr bwMode="auto">
                      <a:xfrm>
                        <a:off x="4425" y="1644"/>
                        <a:ext cx="76" cy="77"/>
                        <a:chOff x="4425" y="1644"/>
                        <a:chExt cx="76" cy="77"/>
                      </a:xfrm>
                    </p:grpSpPr>
                    <p:grpSp>
                      <p:nvGrpSpPr>
                        <p:cNvPr id="85587" name="Group 1151"/>
                        <p:cNvGrpSpPr>
                          <a:grpSpLocks/>
                        </p:cNvGrpSpPr>
                        <p:nvPr/>
                      </p:nvGrpSpPr>
                      <p:grpSpPr bwMode="auto">
                        <a:xfrm>
                          <a:off x="4425" y="1644"/>
                          <a:ext cx="73" cy="57"/>
                          <a:chOff x="4425" y="1644"/>
                          <a:chExt cx="73" cy="57"/>
                        </a:xfrm>
                      </p:grpSpPr>
                      <p:sp>
                        <p:nvSpPr>
                          <p:cNvPr id="85589" name="Line 1152"/>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5590" name="Line 1153"/>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5591" name="Line 1154"/>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5592" name="Line 1155"/>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5593" name="Line 1156"/>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5594" name="Line 1157"/>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5595" name="Line 1158"/>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5596" name="Line 1159"/>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5597" name="Line 1160"/>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5598" name="Line 1161"/>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5599" name="Line 1162"/>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5588" name="Line 1163"/>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grpSp>
                <p:grpSp>
                  <p:nvGrpSpPr>
                    <p:cNvPr id="85557" name="Group 1164"/>
                    <p:cNvGrpSpPr>
                      <a:grpSpLocks/>
                    </p:cNvGrpSpPr>
                    <p:nvPr/>
                  </p:nvGrpSpPr>
                  <p:grpSpPr bwMode="auto">
                    <a:xfrm>
                      <a:off x="4424" y="1579"/>
                      <a:ext cx="80" cy="137"/>
                      <a:chOff x="4424" y="1579"/>
                      <a:chExt cx="80" cy="137"/>
                    </a:xfrm>
                  </p:grpSpPr>
                  <p:grpSp>
                    <p:nvGrpSpPr>
                      <p:cNvPr id="85558" name="Group 1165"/>
                      <p:cNvGrpSpPr>
                        <a:grpSpLocks/>
                      </p:cNvGrpSpPr>
                      <p:nvPr/>
                    </p:nvGrpSpPr>
                    <p:grpSpPr bwMode="auto">
                      <a:xfrm>
                        <a:off x="4425" y="1579"/>
                        <a:ext cx="76" cy="38"/>
                        <a:chOff x="4425" y="1579"/>
                        <a:chExt cx="76" cy="38"/>
                      </a:xfrm>
                    </p:grpSpPr>
                    <p:sp>
                      <p:nvSpPr>
                        <p:cNvPr id="85572" name="Line 1166"/>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5573" name="Line 1167"/>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5574" name="Line 1168"/>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5575" name="Line 1169"/>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5576" name="Line 1170"/>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5577" name="Line 1171"/>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5578" name="Line 1172"/>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5579" name="Line 1173"/>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5580" name="Line 1174"/>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5581" name="Line 1175"/>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5582" name="Line 1176"/>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5583" name="Line 1177"/>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85559" name="Group 1178"/>
                      <p:cNvGrpSpPr>
                        <a:grpSpLocks/>
                      </p:cNvGrpSpPr>
                      <p:nvPr/>
                    </p:nvGrpSpPr>
                    <p:grpSpPr bwMode="auto">
                      <a:xfrm>
                        <a:off x="4437" y="1579"/>
                        <a:ext cx="60" cy="137"/>
                        <a:chOff x="4437" y="1579"/>
                        <a:chExt cx="60" cy="137"/>
                      </a:xfrm>
                    </p:grpSpPr>
                    <p:sp>
                      <p:nvSpPr>
                        <p:cNvPr id="85561" name="Line 1179"/>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5562" name="Line 1180"/>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5563" name="Line 1181"/>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5564" name="Line 1182"/>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5565" name="Line 1183"/>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5566" name="Line 1184"/>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5567" name="Line 1185"/>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5568" name="Line 1186"/>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5569" name="Line 1187"/>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5570" name="Line 1188"/>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5571" name="Line 1189"/>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85560" name="Freeform 1190"/>
                      <p:cNvSpPr>
                        <a:spLocks/>
                      </p:cNvSpPr>
                      <p:nvPr/>
                    </p:nvSpPr>
                    <p:spPr bwMode="auto">
                      <a:xfrm>
                        <a:off x="4424" y="1602"/>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grpSp>
              </p:grpSp>
              <p:grpSp>
                <p:nvGrpSpPr>
                  <p:cNvPr id="85552" name="Group 1191"/>
                  <p:cNvGrpSpPr>
                    <a:grpSpLocks/>
                  </p:cNvGrpSpPr>
                  <p:nvPr/>
                </p:nvGrpSpPr>
                <p:grpSpPr bwMode="auto">
                  <a:xfrm>
                    <a:off x="4497" y="1552"/>
                    <a:ext cx="28" cy="174"/>
                    <a:chOff x="4497" y="1552"/>
                    <a:chExt cx="28" cy="174"/>
                  </a:xfrm>
                </p:grpSpPr>
                <p:sp>
                  <p:nvSpPr>
                    <p:cNvPr id="85553" name="Rectangle 1192"/>
                    <p:cNvSpPr>
                      <a:spLocks noChangeArrowheads="1"/>
                    </p:cNvSpPr>
                    <p:nvPr/>
                  </p:nvSpPr>
                  <p:spPr bwMode="auto">
                    <a:xfrm>
                      <a:off x="4508" y="1552"/>
                      <a:ext cx="17" cy="174"/>
                    </a:xfrm>
                    <a:prstGeom prst="rect">
                      <a:avLst/>
                    </a:prstGeom>
                    <a:solidFill>
                      <a:srgbClr val="402000"/>
                    </a:solidFill>
                    <a:ln w="9525">
                      <a:noFill/>
                      <a:miter lim="800000"/>
                      <a:headEnd/>
                      <a:tailEnd/>
                    </a:ln>
                  </p:spPr>
                  <p:txBody>
                    <a:bodyPr/>
                    <a:lstStyle/>
                    <a:p>
                      <a:endParaRPr lang="en-US"/>
                    </a:p>
                  </p:txBody>
                </p:sp>
                <p:sp>
                  <p:nvSpPr>
                    <p:cNvPr id="85554" name="Freeform 1193"/>
                    <p:cNvSpPr>
                      <a:spLocks/>
                    </p:cNvSpPr>
                    <p:nvPr/>
                  </p:nvSpPr>
                  <p:spPr bwMode="auto">
                    <a:xfrm>
                      <a:off x="4497" y="1552"/>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grpSp>
            </p:grpSp>
          </p:grpSp>
        </p:grpSp>
        <p:sp>
          <p:nvSpPr>
            <p:cNvPr id="74770" name="Line 1194"/>
            <p:cNvSpPr>
              <a:spLocks noChangeShapeType="1"/>
            </p:cNvSpPr>
            <p:nvPr/>
          </p:nvSpPr>
          <p:spPr bwMode="auto">
            <a:xfrm>
              <a:off x="199" y="2550"/>
              <a:ext cx="5302" cy="2"/>
            </a:xfrm>
            <a:prstGeom prst="line">
              <a:avLst/>
            </a:prstGeom>
            <a:noFill/>
            <a:ln w="12700" cap="rnd">
              <a:solidFill>
                <a:srgbClr val="000000"/>
              </a:solidFill>
              <a:round/>
              <a:headEnd/>
              <a:tailEnd/>
            </a:ln>
          </p:spPr>
          <p:txBody>
            <a:bodyPr/>
            <a:lstStyle/>
            <a:p>
              <a:endParaRPr lang="en-US"/>
            </a:p>
          </p:txBody>
        </p:sp>
        <p:sp>
          <p:nvSpPr>
            <p:cNvPr id="74771" name="Line 1195"/>
            <p:cNvSpPr>
              <a:spLocks noChangeShapeType="1"/>
            </p:cNvSpPr>
            <p:nvPr/>
          </p:nvSpPr>
          <p:spPr bwMode="auto">
            <a:xfrm flipV="1">
              <a:off x="192" y="1842"/>
              <a:ext cx="9" cy="1750"/>
            </a:xfrm>
            <a:prstGeom prst="line">
              <a:avLst/>
            </a:prstGeom>
            <a:noFill/>
            <a:ln w="23813">
              <a:solidFill>
                <a:srgbClr val="000000"/>
              </a:solidFill>
              <a:round/>
              <a:headEnd/>
              <a:tailEnd/>
            </a:ln>
          </p:spPr>
          <p:txBody>
            <a:bodyPr/>
            <a:lstStyle/>
            <a:p>
              <a:endParaRPr lang="en-US"/>
            </a:p>
          </p:txBody>
        </p:sp>
        <p:grpSp>
          <p:nvGrpSpPr>
            <p:cNvPr id="74772" name="Group 1196"/>
            <p:cNvGrpSpPr>
              <a:grpSpLocks/>
            </p:cNvGrpSpPr>
            <p:nvPr/>
          </p:nvGrpSpPr>
          <p:grpSpPr bwMode="auto">
            <a:xfrm>
              <a:off x="199" y="1846"/>
              <a:ext cx="5302" cy="245"/>
              <a:chOff x="199" y="1758"/>
              <a:chExt cx="5302" cy="245"/>
            </a:xfrm>
          </p:grpSpPr>
          <p:sp>
            <p:nvSpPr>
              <p:cNvPr id="85513" name="Line 1197"/>
              <p:cNvSpPr>
                <a:spLocks noChangeShapeType="1"/>
              </p:cNvSpPr>
              <p:nvPr/>
            </p:nvSpPr>
            <p:spPr bwMode="auto">
              <a:xfrm>
                <a:off x="199" y="1758"/>
                <a:ext cx="5302" cy="1"/>
              </a:xfrm>
              <a:prstGeom prst="line">
                <a:avLst/>
              </a:prstGeom>
              <a:noFill/>
              <a:ln w="23813">
                <a:solidFill>
                  <a:srgbClr val="000000"/>
                </a:solidFill>
                <a:round/>
                <a:headEnd/>
                <a:tailEnd/>
              </a:ln>
            </p:spPr>
            <p:txBody>
              <a:bodyPr/>
              <a:lstStyle/>
              <a:p>
                <a:endParaRPr lang="en-US"/>
              </a:p>
            </p:txBody>
          </p:sp>
          <p:grpSp>
            <p:nvGrpSpPr>
              <p:cNvPr id="85514" name="Group 1198"/>
              <p:cNvGrpSpPr>
                <a:grpSpLocks/>
              </p:cNvGrpSpPr>
              <p:nvPr/>
            </p:nvGrpSpPr>
            <p:grpSpPr bwMode="auto">
              <a:xfrm>
                <a:off x="2348" y="1782"/>
                <a:ext cx="1486" cy="218"/>
                <a:chOff x="2348" y="1782"/>
                <a:chExt cx="1486" cy="218"/>
              </a:xfrm>
            </p:grpSpPr>
            <p:sp>
              <p:nvSpPr>
                <p:cNvPr id="85543" name="Freeform 1199"/>
                <p:cNvSpPr>
                  <a:spLocks/>
                </p:cNvSpPr>
                <p:nvPr/>
              </p:nvSpPr>
              <p:spPr bwMode="auto">
                <a:xfrm>
                  <a:off x="2348" y="1782"/>
                  <a:ext cx="1486" cy="218"/>
                </a:xfrm>
                <a:custGeom>
                  <a:avLst/>
                  <a:gdLst>
                    <a:gd name="T0" fmla="*/ 27 w 1486"/>
                    <a:gd name="T1" fmla="*/ 175 h 218"/>
                    <a:gd name="T2" fmla="*/ 0 w 1486"/>
                    <a:gd name="T3" fmla="*/ 218 h 218"/>
                    <a:gd name="T4" fmla="*/ 0 w 1486"/>
                    <a:gd name="T5" fmla="*/ 0 h 218"/>
                    <a:gd name="T6" fmla="*/ 1486 w 1486"/>
                    <a:gd name="T7" fmla="*/ 0 h 218"/>
                    <a:gd name="T8" fmla="*/ 1460 w 1486"/>
                    <a:gd name="T9" fmla="*/ 43 h 218"/>
                    <a:gd name="T10" fmla="*/ 27 w 1486"/>
                    <a:gd name="T11" fmla="*/ 43 h 218"/>
                    <a:gd name="T12" fmla="*/ 27 w 1486"/>
                    <a:gd name="T13" fmla="*/ 175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27" y="175"/>
                      </a:moveTo>
                      <a:lnTo>
                        <a:pt x="0" y="218"/>
                      </a:lnTo>
                      <a:lnTo>
                        <a:pt x="0" y="0"/>
                      </a:lnTo>
                      <a:lnTo>
                        <a:pt x="1486" y="0"/>
                      </a:lnTo>
                      <a:lnTo>
                        <a:pt x="1460" y="43"/>
                      </a:lnTo>
                      <a:lnTo>
                        <a:pt x="27" y="43"/>
                      </a:lnTo>
                      <a:lnTo>
                        <a:pt x="27" y="175"/>
                      </a:lnTo>
                      <a:close/>
                    </a:path>
                  </a:pathLst>
                </a:custGeom>
                <a:solidFill>
                  <a:srgbClr val="DADADA"/>
                </a:solidFill>
                <a:ln w="9525">
                  <a:noFill/>
                  <a:round/>
                  <a:headEnd/>
                  <a:tailEnd/>
                </a:ln>
              </p:spPr>
              <p:txBody>
                <a:bodyPr/>
                <a:lstStyle/>
                <a:p>
                  <a:endParaRPr lang="en-US"/>
                </a:p>
              </p:txBody>
            </p:sp>
            <p:sp>
              <p:nvSpPr>
                <p:cNvPr id="85544" name="Freeform 1200"/>
                <p:cNvSpPr>
                  <a:spLocks/>
                </p:cNvSpPr>
                <p:nvPr/>
              </p:nvSpPr>
              <p:spPr bwMode="auto">
                <a:xfrm>
                  <a:off x="2348" y="1782"/>
                  <a:ext cx="1486" cy="218"/>
                </a:xfrm>
                <a:custGeom>
                  <a:avLst/>
                  <a:gdLst>
                    <a:gd name="T0" fmla="*/ 1460 w 1486"/>
                    <a:gd name="T1" fmla="*/ 43 h 218"/>
                    <a:gd name="T2" fmla="*/ 1486 w 1486"/>
                    <a:gd name="T3" fmla="*/ 0 h 218"/>
                    <a:gd name="T4" fmla="*/ 1486 w 1486"/>
                    <a:gd name="T5" fmla="*/ 218 h 218"/>
                    <a:gd name="T6" fmla="*/ 0 w 1486"/>
                    <a:gd name="T7" fmla="*/ 218 h 218"/>
                    <a:gd name="T8" fmla="*/ 27 w 1486"/>
                    <a:gd name="T9" fmla="*/ 175 h 218"/>
                    <a:gd name="T10" fmla="*/ 1460 w 1486"/>
                    <a:gd name="T11" fmla="*/ 175 h 218"/>
                    <a:gd name="T12" fmla="*/ 1460 w 1486"/>
                    <a:gd name="T13" fmla="*/ 43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1460" y="43"/>
                      </a:moveTo>
                      <a:lnTo>
                        <a:pt x="1486" y="0"/>
                      </a:lnTo>
                      <a:lnTo>
                        <a:pt x="1486" y="218"/>
                      </a:lnTo>
                      <a:lnTo>
                        <a:pt x="0" y="218"/>
                      </a:lnTo>
                      <a:lnTo>
                        <a:pt x="27" y="175"/>
                      </a:lnTo>
                      <a:lnTo>
                        <a:pt x="1460" y="175"/>
                      </a:lnTo>
                      <a:lnTo>
                        <a:pt x="1460" y="43"/>
                      </a:lnTo>
                      <a:close/>
                    </a:path>
                  </a:pathLst>
                </a:custGeom>
                <a:solidFill>
                  <a:srgbClr val="919191"/>
                </a:solidFill>
                <a:ln w="9525">
                  <a:noFill/>
                  <a:round/>
                  <a:headEnd/>
                  <a:tailEnd/>
                </a:ln>
              </p:spPr>
              <p:txBody>
                <a:bodyPr/>
                <a:lstStyle/>
                <a:p>
                  <a:endParaRPr lang="en-US"/>
                </a:p>
              </p:txBody>
            </p:sp>
            <p:sp>
              <p:nvSpPr>
                <p:cNvPr id="85545" name="Rectangle 1201"/>
                <p:cNvSpPr>
                  <a:spLocks noChangeArrowheads="1"/>
                </p:cNvSpPr>
                <p:nvPr/>
              </p:nvSpPr>
              <p:spPr bwMode="auto">
                <a:xfrm>
                  <a:off x="2375" y="1825"/>
                  <a:ext cx="1434" cy="133"/>
                </a:xfrm>
                <a:prstGeom prst="rect">
                  <a:avLst/>
                </a:prstGeom>
                <a:solidFill>
                  <a:srgbClr val="CECECE"/>
                </a:solidFill>
                <a:ln w="9525">
                  <a:noFill/>
                  <a:miter lim="800000"/>
                  <a:headEnd/>
                  <a:tailEnd/>
                </a:ln>
              </p:spPr>
              <p:txBody>
                <a:bodyPr/>
                <a:lstStyle/>
                <a:p>
                  <a:endParaRPr lang="en-US"/>
                </a:p>
              </p:txBody>
            </p:sp>
          </p:grpSp>
          <p:sp>
            <p:nvSpPr>
              <p:cNvPr id="85515" name="Rectangle 1202"/>
              <p:cNvSpPr>
                <a:spLocks noChangeArrowheads="1"/>
              </p:cNvSpPr>
              <p:nvPr/>
            </p:nvSpPr>
            <p:spPr bwMode="auto">
              <a:xfrm>
                <a:off x="2490" y="1829"/>
                <a:ext cx="552" cy="163"/>
              </a:xfrm>
              <a:prstGeom prst="rect">
                <a:avLst/>
              </a:prstGeom>
              <a:noFill/>
              <a:ln w="9525">
                <a:noFill/>
                <a:miter lim="800000"/>
                <a:headEnd/>
                <a:tailEnd/>
              </a:ln>
            </p:spPr>
            <p:txBody>
              <a:bodyPr wrap="none" lIns="0" tIns="0" rIns="0" bIns="0">
                <a:spAutoFit/>
              </a:bodyPr>
              <a:lstStyle/>
              <a:p>
                <a:r>
                  <a:rPr lang="en-US" sz="1700" b="1">
                    <a:solidFill>
                      <a:srgbClr val="000000"/>
                    </a:solidFill>
                  </a:rPr>
                  <a:t>POWER </a:t>
                </a:r>
                <a:endParaRPr lang="en-US"/>
              </a:p>
            </p:txBody>
          </p:sp>
          <p:sp>
            <p:nvSpPr>
              <p:cNvPr id="85516" name="Rectangle 1203"/>
              <p:cNvSpPr>
                <a:spLocks noChangeArrowheads="1"/>
              </p:cNvSpPr>
              <p:nvPr/>
            </p:nvSpPr>
            <p:spPr bwMode="auto">
              <a:xfrm>
                <a:off x="3037" y="1829"/>
                <a:ext cx="371" cy="163"/>
              </a:xfrm>
              <a:prstGeom prst="rect">
                <a:avLst/>
              </a:prstGeom>
              <a:noFill/>
              <a:ln w="9525">
                <a:noFill/>
                <a:miter lim="800000"/>
                <a:headEnd/>
                <a:tailEnd/>
              </a:ln>
            </p:spPr>
            <p:txBody>
              <a:bodyPr wrap="none" lIns="0" tIns="0" rIns="0" bIns="0">
                <a:spAutoFit/>
              </a:bodyPr>
              <a:lstStyle/>
              <a:p>
                <a:r>
                  <a:rPr lang="en-US" sz="1700" b="1">
                    <a:solidFill>
                      <a:srgbClr val="000000"/>
                    </a:solidFill>
                  </a:rPr>
                  <a:t>PROJ</a:t>
                </a:r>
                <a:endParaRPr lang="en-US"/>
              </a:p>
            </p:txBody>
          </p:sp>
          <p:sp>
            <p:nvSpPr>
              <p:cNvPr id="85517" name="Rectangle 1204"/>
              <p:cNvSpPr>
                <a:spLocks noChangeArrowheads="1"/>
              </p:cNvSpPr>
              <p:nvPr/>
            </p:nvSpPr>
            <p:spPr bwMode="auto">
              <a:xfrm>
                <a:off x="3477" y="1829"/>
                <a:ext cx="355" cy="163"/>
              </a:xfrm>
              <a:prstGeom prst="rect">
                <a:avLst/>
              </a:prstGeom>
              <a:noFill/>
              <a:ln w="9525">
                <a:noFill/>
                <a:miter lim="800000"/>
                <a:headEnd/>
                <a:tailEnd/>
              </a:ln>
            </p:spPr>
            <p:txBody>
              <a:bodyPr wrap="none" lIns="0" tIns="0" rIns="0" bIns="0">
                <a:spAutoFit/>
              </a:bodyPr>
              <a:lstStyle/>
              <a:p>
                <a:r>
                  <a:rPr lang="en-US" sz="1700" b="1">
                    <a:solidFill>
                      <a:srgbClr val="000000"/>
                    </a:solidFill>
                  </a:rPr>
                  <a:t>PLAT</a:t>
                </a:r>
                <a:endParaRPr lang="en-US"/>
              </a:p>
            </p:txBody>
          </p:sp>
          <p:grpSp>
            <p:nvGrpSpPr>
              <p:cNvPr id="85518" name="Group 1205"/>
              <p:cNvGrpSpPr>
                <a:grpSpLocks/>
              </p:cNvGrpSpPr>
              <p:nvPr/>
            </p:nvGrpSpPr>
            <p:grpSpPr bwMode="auto">
              <a:xfrm>
                <a:off x="2034" y="1782"/>
                <a:ext cx="286" cy="218"/>
                <a:chOff x="2034" y="1782"/>
                <a:chExt cx="286" cy="218"/>
              </a:xfrm>
            </p:grpSpPr>
            <p:grpSp>
              <p:nvGrpSpPr>
                <p:cNvPr id="85536" name="Group 1206"/>
                <p:cNvGrpSpPr>
                  <a:grpSpLocks/>
                </p:cNvGrpSpPr>
                <p:nvPr/>
              </p:nvGrpSpPr>
              <p:grpSpPr bwMode="auto">
                <a:xfrm>
                  <a:off x="2034" y="1782"/>
                  <a:ext cx="286" cy="218"/>
                  <a:chOff x="2034" y="1782"/>
                  <a:chExt cx="286" cy="218"/>
                </a:xfrm>
              </p:grpSpPr>
              <p:sp>
                <p:nvSpPr>
                  <p:cNvPr id="85540" name="Freeform 1207"/>
                  <p:cNvSpPr>
                    <a:spLocks/>
                  </p:cNvSpPr>
                  <p:nvPr/>
                </p:nvSpPr>
                <p:spPr bwMode="auto">
                  <a:xfrm>
                    <a:off x="2034" y="1782"/>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85541" name="Freeform 1208"/>
                  <p:cNvSpPr>
                    <a:spLocks/>
                  </p:cNvSpPr>
                  <p:nvPr/>
                </p:nvSpPr>
                <p:spPr bwMode="auto">
                  <a:xfrm>
                    <a:off x="2034" y="1782"/>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85542" name="Rectangle 1209"/>
                  <p:cNvSpPr>
                    <a:spLocks noChangeArrowheads="1"/>
                  </p:cNvSpPr>
                  <p:nvPr/>
                </p:nvSpPr>
                <p:spPr bwMode="auto">
                  <a:xfrm>
                    <a:off x="2082" y="1825"/>
                    <a:ext cx="192" cy="133"/>
                  </a:xfrm>
                  <a:prstGeom prst="rect">
                    <a:avLst/>
                  </a:prstGeom>
                  <a:solidFill>
                    <a:srgbClr val="CECECE"/>
                  </a:solidFill>
                  <a:ln w="9525">
                    <a:noFill/>
                    <a:miter lim="800000"/>
                    <a:headEnd/>
                    <a:tailEnd/>
                  </a:ln>
                </p:spPr>
                <p:txBody>
                  <a:bodyPr/>
                  <a:lstStyle/>
                  <a:p>
                    <a:endParaRPr lang="en-US"/>
                  </a:p>
                </p:txBody>
              </p:sp>
            </p:grpSp>
            <p:grpSp>
              <p:nvGrpSpPr>
                <p:cNvPr id="85537" name="Group 1210"/>
                <p:cNvGrpSpPr>
                  <a:grpSpLocks/>
                </p:cNvGrpSpPr>
                <p:nvPr/>
              </p:nvGrpSpPr>
              <p:grpSpPr bwMode="auto">
                <a:xfrm>
                  <a:off x="2093" y="1832"/>
                  <a:ext cx="184" cy="125"/>
                  <a:chOff x="2093" y="1832"/>
                  <a:chExt cx="184" cy="125"/>
                </a:xfrm>
              </p:grpSpPr>
              <p:sp>
                <p:nvSpPr>
                  <p:cNvPr id="85538" name="Freeform 1211"/>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close/>
                      </a:path>
                    </a:pathLst>
                  </a:custGeom>
                  <a:solidFill>
                    <a:srgbClr val="618FFD"/>
                  </a:solidFill>
                  <a:ln w="9525">
                    <a:noFill/>
                    <a:round/>
                    <a:headEnd/>
                    <a:tailEnd/>
                  </a:ln>
                </p:spPr>
                <p:txBody>
                  <a:bodyPr/>
                  <a:lstStyle/>
                  <a:p>
                    <a:endParaRPr lang="en-US"/>
                  </a:p>
                </p:txBody>
              </p:sp>
              <p:sp>
                <p:nvSpPr>
                  <p:cNvPr id="85539" name="Freeform 1212"/>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path>
                    </a:pathLst>
                  </a:custGeom>
                  <a:noFill/>
                  <a:ln w="12700" cap="rnd">
                    <a:solidFill>
                      <a:srgbClr val="000000"/>
                    </a:solidFill>
                    <a:round/>
                    <a:headEnd/>
                    <a:tailEnd/>
                  </a:ln>
                </p:spPr>
                <p:txBody>
                  <a:bodyPr/>
                  <a:lstStyle/>
                  <a:p>
                    <a:endParaRPr lang="en-US"/>
                  </a:p>
                </p:txBody>
              </p:sp>
            </p:grpSp>
          </p:grpSp>
          <p:grpSp>
            <p:nvGrpSpPr>
              <p:cNvPr id="85519" name="Group 1213"/>
              <p:cNvGrpSpPr>
                <a:grpSpLocks/>
              </p:cNvGrpSpPr>
              <p:nvPr/>
            </p:nvGrpSpPr>
            <p:grpSpPr bwMode="auto">
              <a:xfrm>
                <a:off x="3858" y="1782"/>
                <a:ext cx="286" cy="218"/>
                <a:chOff x="3858" y="1782"/>
                <a:chExt cx="286" cy="218"/>
              </a:xfrm>
            </p:grpSpPr>
            <p:sp>
              <p:nvSpPr>
                <p:cNvPr id="85530" name="Freeform 1214"/>
                <p:cNvSpPr>
                  <a:spLocks/>
                </p:cNvSpPr>
                <p:nvPr/>
              </p:nvSpPr>
              <p:spPr bwMode="auto">
                <a:xfrm>
                  <a:off x="3858" y="1782"/>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85531" name="Freeform 1215"/>
                <p:cNvSpPr>
                  <a:spLocks/>
                </p:cNvSpPr>
                <p:nvPr/>
              </p:nvSpPr>
              <p:spPr bwMode="auto">
                <a:xfrm>
                  <a:off x="3858" y="1782"/>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85532" name="Rectangle 1216"/>
                <p:cNvSpPr>
                  <a:spLocks noChangeArrowheads="1"/>
                </p:cNvSpPr>
                <p:nvPr/>
              </p:nvSpPr>
              <p:spPr bwMode="auto">
                <a:xfrm>
                  <a:off x="3906" y="1825"/>
                  <a:ext cx="192" cy="133"/>
                </a:xfrm>
                <a:prstGeom prst="rect">
                  <a:avLst/>
                </a:prstGeom>
                <a:solidFill>
                  <a:srgbClr val="CECECE"/>
                </a:solidFill>
                <a:ln w="9525">
                  <a:noFill/>
                  <a:miter lim="800000"/>
                  <a:headEnd/>
                  <a:tailEnd/>
                </a:ln>
              </p:spPr>
              <p:txBody>
                <a:bodyPr/>
                <a:lstStyle/>
                <a:p>
                  <a:endParaRPr lang="en-US"/>
                </a:p>
              </p:txBody>
            </p:sp>
            <p:grpSp>
              <p:nvGrpSpPr>
                <p:cNvPr id="85533" name="Group 1217"/>
                <p:cNvGrpSpPr>
                  <a:grpSpLocks/>
                </p:cNvGrpSpPr>
                <p:nvPr/>
              </p:nvGrpSpPr>
              <p:grpSpPr bwMode="auto">
                <a:xfrm>
                  <a:off x="3914" y="1829"/>
                  <a:ext cx="182" cy="124"/>
                  <a:chOff x="3914" y="1829"/>
                  <a:chExt cx="182" cy="124"/>
                </a:xfrm>
              </p:grpSpPr>
              <p:sp>
                <p:nvSpPr>
                  <p:cNvPr id="85534" name="Freeform 1218"/>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close/>
                      </a:path>
                    </a:pathLst>
                  </a:custGeom>
                  <a:solidFill>
                    <a:srgbClr val="618FFD"/>
                  </a:solidFill>
                  <a:ln w="9525">
                    <a:noFill/>
                    <a:round/>
                    <a:headEnd/>
                    <a:tailEnd/>
                  </a:ln>
                </p:spPr>
                <p:txBody>
                  <a:bodyPr/>
                  <a:lstStyle/>
                  <a:p>
                    <a:endParaRPr lang="en-US"/>
                  </a:p>
                </p:txBody>
              </p:sp>
              <p:sp>
                <p:nvSpPr>
                  <p:cNvPr id="85535" name="Freeform 1219"/>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path>
                    </a:pathLst>
                  </a:custGeom>
                  <a:noFill/>
                  <a:ln w="12700" cap="rnd">
                    <a:solidFill>
                      <a:srgbClr val="000000"/>
                    </a:solidFill>
                    <a:round/>
                    <a:headEnd/>
                    <a:tailEnd/>
                  </a:ln>
                </p:spPr>
                <p:txBody>
                  <a:bodyPr/>
                  <a:lstStyle/>
                  <a:p>
                    <a:endParaRPr lang="en-US"/>
                  </a:p>
                </p:txBody>
              </p:sp>
            </p:grpSp>
          </p:grpSp>
          <p:grpSp>
            <p:nvGrpSpPr>
              <p:cNvPr id="85520" name="Group 1220"/>
              <p:cNvGrpSpPr>
                <a:grpSpLocks/>
              </p:cNvGrpSpPr>
              <p:nvPr/>
            </p:nvGrpSpPr>
            <p:grpSpPr bwMode="auto">
              <a:xfrm>
                <a:off x="4169" y="1782"/>
                <a:ext cx="1308" cy="218"/>
                <a:chOff x="4169" y="1782"/>
                <a:chExt cx="1308" cy="218"/>
              </a:xfrm>
            </p:grpSpPr>
            <p:sp>
              <p:nvSpPr>
                <p:cNvPr id="85527" name="Freeform 1221"/>
                <p:cNvSpPr>
                  <a:spLocks/>
                </p:cNvSpPr>
                <p:nvPr/>
              </p:nvSpPr>
              <p:spPr bwMode="auto">
                <a:xfrm>
                  <a:off x="4169" y="1782"/>
                  <a:ext cx="1308" cy="218"/>
                </a:xfrm>
                <a:custGeom>
                  <a:avLst/>
                  <a:gdLst>
                    <a:gd name="T0" fmla="*/ 0 w 1308"/>
                    <a:gd name="T1" fmla="*/ 218 h 218"/>
                    <a:gd name="T2" fmla="*/ 69 w 1308"/>
                    <a:gd name="T3" fmla="*/ 175 h 218"/>
                    <a:gd name="T4" fmla="*/ 69 w 1308"/>
                    <a:gd name="T5" fmla="*/ 43 h 218"/>
                    <a:gd name="T6" fmla="*/ 1238 w 1308"/>
                    <a:gd name="T7" fmla="*/ 43 h 218"/>
                    <a:gd name="T8" fmla="*/ 1308 w 1308"/>
                    <a:gd name="T9" fmla="*/ 0 h 218"/>
                    <a:gd name="T10" fmla="*/ 0 w 1308"/>
                    <a:gd name="T11" fmla="*/ 0 h 218"/>
                    <a:gd name="T12" fmla="*/ 0 w 1308"/>
                    <a:gd name="T13" fmla="*/ 218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0" y="218"/>
                      </a:moveTo>
                      <a:lnTo>
                        <a:pt x="69" y="175"/>
                      </a:lnTo>
                      <a:lnTo>
                        <a:pt x="69" y="43"/>
                      </a:lnTo>
                      <a:lnTo>
                        <a:pt x="1238" y="43"/>
                      </a:lnTo>
                      <a:lnTo>
                        <a:pt x="1308" y="0"/>
                      </a:lnTo>
                      <a:lnTo>
                        <a:pt x="0" y="0"/>
                      </a:lnTo>
                      <a:lnTo>
                        <a:pt x="0" y="218"/>
                      </a:lnTo>
                      <a:close/>
                    </a:path>
                  </a:pathLst>
                </a:custGeom>
                <a:solidFill>
                  <a:srgbClr val="DADADA"/>
                </a:solidFill>
                <a:ln w="9525">
                  <a:noFill/>
                  <a:round/>
                  <a:headEnd/>
                  <a:tailEnd/>
                </a:ln>
              </p:spPr>
              <p:txBody>
                <a:bodyPr/>
                <a:lstStyle/>
                <a:p>
                  <a:endParaRPr lang="en-US"/>
                </a:p>
              </p:txBody>
            </p:sp>
            <p:sp>
              <p:nvSpPr>
                <p:cNvPr id="85528" name="Freeform 1222"/>
                <p:cNvSpPr>
                  <a:spLocks/>
                </p:cNvSpPr>
                <p:nvPr/>
              </p:nvSpPr>
              <p:spPr bwMode="auto">
                <a:xfrm>
                  <a:off x="4169" y="1782"/>
                  <a:ext cx="1308" cy="218"/>
                </a:xfrm>
                <a:custGeom>
                  <a:avLst/>
                  <a:gdLst>
                    <a:gd name="T0" fmla="*/ 1308 w 1308"/>
                    <a:gd name="T1" fmla="*/ 0 h 218"/>
                    <a:gd name="T2" fmla="*/ 1238 w 1308"/>
                    <a:gd name="T3" fmla="*/ 43 h 218"/>
                    <a:gd name="T4" fmla="*/ 1238 w 1308"/>
                    <a:gd name="T5" fmla="*/ 175 h 218"/>
                    <a:gd name="T6" fmla="*/ 69 w 1308"/>
                    <a:gd name="T7" fmla="*/ 175 h 218"/>
                    <a:gd name="T8" fmla="*/ 0 w 1308"/>
                    <a:gd name="T9" fmla="*/ 218 h 218"/>
                    <a:gd name="T10" fmla="*/ 1308 w 1308"/>
                    <a:gd name="T11" fmla="*/ 218 h 218"/>
                    <a:gd name="T12" fmla="*/ 1308 w 1308"/>
                    <a:gd name="T13" fmla="*/ 0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1308" y="0"/>
                      </a:moveTo>
                      <a:lnTo>
                        <a:pt x="1238" y="43"/>
                      </a:lnTo>
                      <a:lnTo>
                        <a:pt x="1238" y="175"/>
                      </a:lnTo>
                      <a:lnTo>
                        <a:pt x="69" y="175"/>
                      </a:lnTo>
                      <a:lnTo>
                        <a:pt x="0" y="218"/>
                      </a:lnTo>
                      <a:lnTo>
                        <a:pt x="1308" y="218"/>
                      </a:lnTo>
                      <a:lnTo>
                        <a:pt x="1308" y="0"/>
                      </a:lnTo>
                      <a:close/>
                    </a:path>
                  </a:pathLst>
                </a:custGeom>
                <a:solidFill>
                  <a:srgbClr val="919191"/>
                </a:solidFill>
                <a:ln w="9525">
                  <a:noFill/>
                  <a:round/>
                  <a:headEnd/>
                  <a:tailEnd/>
                </a:ln>
              </p:spPr>
              <p:txBody>
                <a:bodyPr/>
                <a:lstStyle/>
                <a:p>
                  <a:endParaRPr lang="en-US"/>
                </a:p>
              </p:txBody>
            </p:sp>
            <p:sp>
              <p:nvSpPr>
                <p:cNvPr id="85529" name="Rectangle 1223"/>
                <p:cNvSpPr>
                  <a:spLocks noChangeArrowheads="1"/>
                </p:cNvSpPr>
                <p:nvPr/>
              </p:nvSpPr>
              <p:spPr bwMode="auto">
                <a:xfrm>
                  <a:off x="4236" y="1825"/>
                  <a:ext cx="1174" cy="133"/>
                </a:xfrm>
                <a:prstGeom prst="rect">
                  <a:avLst/>
                </a:prstGeom>
                <a:solidFill>
                  <a:srgbClr val="CECECE"/>
                </a:solidFill>
                <a:ln w="9525">
                  <a:noFill/>
                  <a:miter lim="800000"/>
                  <a:headEnd/>
                  <a:tailEnd/>
                </a:ln>
              </p:spPr>
              <p:txBody>
                <a:bodyPr/>
                <a:lstStyle/>
                <a:p>
                  <a:endParaRPr lang="en-US"/>
                </a:p>
              </p:txBody>
            </p:sp>
          </p:grpSp>
          <p:sp>
            <p:nvSpPr>
              <p:cNvPr id="85521" name="Rectangle 1224"/>
              <p:cNvSpPr>
                <a:spLocks noChangeArrowheads="1"/>
              </p:cNvSpPr>
              <p:nvPr/>
            </p:nvSpPr>
            <p:spPr bwMode="auto">
              <a:xfrm>
                <a:off x="4614" y="1829"/>
                <a:ext cx="560" cy="163"/>
              </a:xfrm>
              <a:prstGeom prst="rect">
                <a:avLst/>
              </a:prstGeom>
              <a:noFill/>
              <a:ln w="9525">
                <a:noFill/>
                <a:miter lim="800000"/>
                <a:headEnd/>
                <a:tailEnd/>
              </a:ln>
            </p:spPr>
            <p:txBody>
              <a:bodyPr wrap="none" lIns="0" tIns="0" rIns="0" bIns="0">
                <a:spAutoFit/>
              </a:bodyPr>
              <a:lstStyle/>
              <a:p>
                <a:r>
                  <a:rPr lang="en-US" sz="1700" b="1">
                    <a:solidFill>
                      <a:srgbClr val="000000"/>
                    </a:solidFill>
                  </a:rPr>
                  <a:t>DEPLOY</a:t>
                </a:r>
                <a:endParaRPr lang="en-US"/>
              </a:p>
            </p:txBody>
          </p:sp>
          <p:grpSp>
            <p:nvGrpSpPr>
              <p:cNvPr id="85522" name="Group 1225"/>
              <p:cNvGrpSpPr>
                <a:grpSpLocks/>
              </p:cNvGrpSpPr>
              <p:nvPr/>
            </p:nvGrpSpPr>
            <p:grpSpPr bwMode="auto">
              <a:xfrm>
                <a:off x="205" y="1782"/>
                <a:ext cx="1813" cy="221"/>
                <a:chOff x="205" y="1782"/>
                <a:chExt cx="1813" cy="221"/>
              </a:xfrm>
            </p:grpSpPr>
            <p:sp>
              <p:nvSpPr>
                <p:cNvPr id="85524" name="Freeform 1226"/>
                <p:cNvSpPr>
                  <a:spLocks/>
                </p:cNvSpPr>
                <p:nvPr/>
              </p:nvSpPr>
              <p:spPr bwMode="auto">
                <a:xfrm>
                  <a:off x="211" y="1783"/>
                  <a:ext cx="1807" cy="220"/>
                </a:xfrm>
                <a:custGeom>
                  <a:avLst/>
                  <a:gdLst>
                    <a:gd name="T0" fmla="*/ 0 w 1807"/>
                    <a:gd name="T1" fmla="*/ 220 h 220"/>
                    <a:gd name="T2" fmla="*/ 95 w 1807"/>
                    <a:gd name="T3" fmla="*/ 177 h 220"/>
                    <a:gd name="T4" fmla="*/ 95 w 1807"/>
                    <a:gd name="T5" fmla="*/ 45 h 220"/>
                    <a:gd name="T6" fmla="*/ 1711 w 1807"/>
                    <a:gd name="T7" fmla="*/ 45 h 220"/>
                    <a:gd name="T8" fmla="*/ 1807 w 1807"/>
                    <a:gd name="T9" fmla="*/ 0 h 220"/>
                    <a:gd name="T10" fmla="*/ 0 w 1807"/>
                    <a:gd name="T11" fmla="*/ 0 h 220"/>
                    <a:gd name="T12" fmla="*/ 0 w 1807"/>
                    <a:gd name="T13" fmla="*/ 220 h 220"/>
                    <a:gd name="T14" fmla="*/ 0 60000 65536"/>
                    <a:gd name="T15" fmla="*/ 0 60000 65536"/>
                    <a:gd name="T16" fmla="*/ 0 60000 65536"/>
                    <a:gd name="T17" fmla="*/ 0 60000 65536"/>
                    <a:gd name="T18" fmla="*/ 0 60000 65536"/>
                    <a:gd name="T19" fmla="*/ 0 60000 65536"/>
                    <a:gd name="T20" fmla="*/ 0 60000 65536"/>
                    <a:gd name="T21" fmla="*/ 0 w 1807"/>
                    <a:gd name="T22" fmla="*/ 0 h 220"/>
                    <a:gd name="T23" fmla="*/ 1807 w 180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20">
                      <a:moveTo>
                        <a:pt x="0" y="220"/>
                      </a:moveTo>
                      <a:lnTo>
                        <a:pt x="95" y="177"/>
                      </a:lnTo>
                      <a:lnTo>
                        <a:pt x="95" y="45"/>
                      </a:lnTo>
                      <a:lnTo>
                        <a:pt x="1711" y="45"/>
                      </a:lnTo>
                      <a:lnTo>
                        <a:pt x="1807" y="0"/>
                      </a:lnTo>
                      <a:lnTo>
                        <a:pt x="0" y="0"/>
                      </a:lnTo>
                      <a:lnTo>
                        <a:pt x="0" y="220"/>
                      </a:lnTo>
                      <a:close/>
                    </a:path>
                  </a:pathLst>
                </a:custGeom>
                <a:solidFill>
                  <a:srgbClr val="DADADA"/>
                </a:solidFill>
                <a:ln w="9525">
                  <a:noFill/>
                  <a:round/>
                  <a:headEnd/>
                  <a:tailEnd/>
                </a:ln>
              </p:spPr>
              <p:txBody>
                <a:bodyPr/>
                <a:lstStyle/>
                <a:p>
                  <a:endParaRPr lang="en-US"/>
                </a:p>
              </p:txBody>
            </p:sp>
            <p:sp>
              <p:nvSpPr>
                <p:cNvPr id="85525" name="Rectangle 1227"/>
                <p:cNvSpPr>
                  <a:spLocks noChangeArrowheads="1"/>
                </p:cNvSpPr>
                <p:nvPr/>
              </p:nvSpPr>
              <p:spPr bwMode="auto">
                <a:xfrm>
                  <a:off x="300" y="1828"/>
                  <a:ext cx="1617" cy="133"/>
                </a:xfrm>
                <a:prstGeom prst="rect">
                  <a:avLst/>
                </a:prstGeom>
                <a:solidFill>
                  <a:srgbClr val="CECECE"/>
                </a:solidFill>
                <a:ln w="9525">
                  <a:noFill/>
                  <a:miter lim="800000"/>
                  <a:headEnd/>
                  <a:tailEnd/>
                </a:ln>
              </p:spPr>
              <p:txBody>
                <a:bodyPr/>
                <a:lstStyle/>
                <a:p>
                  <a:endParaRPr lang="en-US"/>
                </a:p>
              </p:txBody>
            </p:sp>
            <p:sp>
              <p:nvSpPr>
                <p:cNvPr id="85526" name="Freeform 1228"/>
                <p:cNvSpPr>
                  <a:spLocks/>
                </p:cNvSpPr>
                <p:nvPr/>
              </p:nvSpPr>
              <p:spPr bwMode="auto">
                <a:xfrm>
                  <a:off x="205" y="1782"/>
                  <a:ext cx="1807" cy="218"/>
                </a:xfrm>
                <a:custGeom>
                  <a:avLst/>
                  <a:gdLst>
                    <a:gd name="T0" fmla="*/ 1807 w 1807"/>
                    <a:gd name="T1" fmla="*/ 0 h 218"/>
                    <a:gd name="T2" fmla="*/ 1712 w 1807"/>
                    <a:gd name="T3" fmla="*/ 43 h 218"/>
                    <a:gd name="T4" fmla="*/ 1712 w 1807"/>
                    <a:gd name="T5" fmla="*/ 175 h 218"/>
                    <a:gd name="T6" fmla="*/ 95 w 1807"/>
                    <a:gd name="T7" fmla="*/ 175 h 218"/>
                    <a:gd name="T8" fmla="*/ 0 w 1807"/>
                    <a:gd name="T9" fmla="*/ 218 h 218"/>
                    <a:gd name="T10" fmla="*/ 1807 w 1807"/>
                    <a:gd name="T11" fmla="*/ 218 h 218"/>
                    <a:gd name="T12" fmla="*/ 1807 w 1807"/>
                    <a:gd name="T13" fmla="*/ 0 h 218"/>
                    <a:gd name="T14" fmla="*/ 0 60000 65536"/>
                    <a:gd name="T15" fmla="*/ 0 60000 65536"/>
                    <a:gd name="T16" fmla="*/ 0 60000 65536"/>
                    <a:gd name="T17" fmla="*/ 0 60000 65536"/>
                    <a:gd name="T18" fmla="*/ 0 60000 65536"/>
                    <a:gd name="T19" fmla="*/ 0 60000 65536"/>
                    <a:gd name="T20" fmla="*/ 0 60000 65536"/>
                    <a:gd name="T21" fmla="*/ 0 w 1807"/>
                    <a:gd name="T22" fmla="*/ 0 h 218"/>
                    <a:gd name="T23" fmla="*/ 1807 w 1807"/>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18">
                      <a:moveTo>
                        <a:pt x="1807" y="0"/>
                      </a:moveTo>
                      <a:lnTo>
                        <a:pt x="1712" y="43"/>
                      </a:lnTo>
                      <a:lnTo>
                        <a:pt x="1712" y="175"/>
                      </a:lnTo>
                      <a:lnTo>
                        <a:pt x="95" y="175"/>
                      </a:lnTo>
                      <a:lnTo>
                        <a:pt x="0" y="218"/>
                      </a:lnTo>
                      <a:lnTo>
                        <a:pt x="1807" y="218"/>
                      </a:lnTo>
                      <a:lnTo>
                        <a:pt x="1807" y="0"/>
                      </a:lnTo>
                      <a:close/>
                    </a:path>
                  </a:pathLst>
                </a:custGeom>
                <a:solidFill>
                  <a:srgbClr val="919191"/>
                </a:solidFill>
                <a:ln w="9525">
                  <a:noFill/>
                  <a:round/>
                  <a:headEnd/>
                  <a:tailEnd/>
                </a:ln>
              </p:spPr>
              <p:txBody>
                <a:bodyPr/>
                <a:lstStyle/>
                <a:p>
                  <a:endParaRPr lang="en-US"/>
                </a:p>
              </p:txBody>
            </p:sp>
          </p:grpSp>
          <p:sp>
            <p:nvSpPr>
              <p:cNvPr id="85523" name="Rectangle 1229"/>
              <p:cNvSpPr>
                <a:spLocks noChangeArrowheads="1"/>
              </p:cNvSpPr>
              <p:nvPr/>
            </p:nvSpPr>
            <p:spPr bwMode="auto">
              <a:xfrm>
                <a:off x="645" y="1829"/>
                <a:ext cx="982" cy="163"/>
              </a:xfrm>
              <a:prstGeom prst="rect">
                <a:avLst/>
              </a:prstGeom>
              <a:noFill/>
              <a:ln w="9525">
                <a:noFill/>
                <a:miter lim="800000"/>
                <a:headEnd/>
                <a:tailEnd/>
              </a:ln>
            </p:spPr>
            <p:txBody>
              <a:bodyPr wrap="none" lIns="0" tIns="0" rIns="0" bIns="0">
                <a:spAutoFit/>
              </a:bodyPr>
              <a:lstStyle/>
              <a:p>
                <a:r>
                  <a:rPr lang="en-US" sz="1700" b="1">
                    <a:solidFill>
                      <a:srgbClr val="000000"/>
                    </a:solidFill>
                  </a:rPr>
                  <a:t>MOBILIZATION</a:t>
                </a:r>
                <a:endParaRPr lang="en-US"/>
              </a:p>
            </p:txBody>
          </p:sp>
        </p:grpSp>
        <p:grpSp>
          <p:nvGrpSpPr>
            <p:cNvPr id="74773" name="Group 1230"/>
            <p:cNvGrpSpPr>
              <a:grpSpLocks/>
            </p:cNvGrpSpPr>
            <p:nvPr/>
          </p:nvGrpSpPr>
          <p:grpSpPr bwMode="auto">
            <a:xfrm>
              <a:off x="4954" y="1506"/>
              <a:ext cx="452" cy="305"/>
              <a:chOff x="4954" y="1418"/>
              <a:chExt cx="452" cy="305"/>
            </a:xfrm>
          </p:grpSpPr>
          <p:grpSp>
            <p:nvGrpSpPr>
              <p:cNvPr id="85447" name="Group 1231"/>
              <p:cNvGrpSpPr>
                <a:grpSpLocks/>
              </p:cNvGrpSpPr>
              <p:nvPr/>
            </p:nvGrpSpPr>
            <p:grpSpPr bwMode="auto">
              <a:xfrm>
                <a:off x="4954" y="1474"/>
                <a:ext cx="446" cy="242"/>
                <a:chOff x="4954" y="1474"/>
                <a:chExt cx="446" cy="242"/>
              </a:xfrm>
            </p:grpSpPr>
            <p:sp>
              <p:nvSpPr>
                <p:cNvPr id="85511" name="Freeform 1232"/>
                <p:cNvSpPr>
                  <a:spLocks/>
                </p:cNvSpPr>
                <p:nvPr/>
              </p:nvSpPr>
              <p:spPr bwMode="auto">
                <a:xfrm>
                  <a:off x="4954" y="1474"/>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close/>
                    </a:path>
                  </a:pathLst>
                </a:custGeom>
                <a:solidFill>
                  <a:srgbClr val="FCFEB9"/>
                </a:solidFill>
                <a:ln w="9525">
                  <a:noFill/>
                  <a:round/>
                  <a:headEnd/>
                  <a:tailEnd/>
                </a:ln>
              </p:spPr>
              <p:txBody>
                <a:bodyPr/>
                <a:lstStyle/>
                <a:p>
                  <a:endParaRPr lang="en-US"/>
                </a:p>
              </p:txBody>
            </p:sp>
            <p:sp>
              <p:nvSpPr>
                <p:cNvPr id="85512" name="Freeform 1233"/>
                <p:cNvSpPr>
                  <a:spLocks/>
                </p:cNvSpPr>
                <p:nvPr/>
              </p:nvSpPr>
              <p:spPr bwMode="auto">
                <a:xfrm>
                  <a:off x="4954" y="1474"/>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path>
                  </a:pathLst>
                </a:custGeom>
                <a:noFill/>
                <a:ln w="12700" cap="rnd">
                  <a:solidFill>
                    <a:srgbClr val="000000"/>
                  </a:solidFill>
                  <a:round/>
                  <a:headEnd/>
                  <a:tailEnd/>
                </a:ln>
              </p:spPr>
              <p:txBody>
                <a:bodyPr/>
                <a:lstStyle/>
                <a:p>
                  <a:endParaRPr lang="en-US"/>
                </a:p>
              </p:txBody>
            </p:sp>
          </p:grpSp>
          <p:grpSp>
            <p:nvGrpSpPr>
              <p:cNvPr id="85448" name="Group 1234"/>
              <p:cNvGrpSpPr>
                <a:grpSpLocks/>
              </p:cNvGrpSpPr>
              <p:nvPr/>
            </p:nvGrpSpPr>
            <p:grpSpPr bwMode="auto">
              <a:xfrm>
                <a:off x="4954" y="1474"/>
                <a:ext cx="452" cy="249"/>
                <a:chOff x="4954" y="1474"/>
                <a:chExt cx="452" cy="249"/>
              </a:xfrm>
            </p:grpSpPr>
            <p:sp>
              <p:nvSpPr>
                <p:cNvPr id="85509" name="Freeform 1235"/>
                <p:cNvSpPr>
                  <a:spLocks/>
                </p:cNvSpPr>
                <p:nvPr/>
              </p:nvSpPr>
              <p:spPr bwMode="auto">
                <a:xfrm>
                  <a:off x="4954" y="1474"/>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close/>
                    </a:path>
                  </a:pathLst>
                </a:custGeom>
                <a:solidFill>
                  <a:srgbClr val="FCFEB9"/>
                </a:solidFill>
                <a:ln w="9525">
                  <a:noFill/>
                  <a:round/>
                  <a:headEnd/>
                  <a:tailEnd/>
                </a:ln>
              </p:spPr>
              <p:txBody>
                <a:bodyPr/>
                <a:lstStyle/>
                <a:p>
                  <a:endParaRPr lang="en-US"/>
                </a:p>
              </p:txBody>
            </p:sp>
            <p:sp>
              <p:nvSpPr>
                <p:cNvPr id="85510" name="Freeform 1236"/>
                <p:cNvSpPr>
                  <a:spLocks/>
                </p:cNvSpPr>
                <p:nvPr/>
              </p:nvSpPr>
              <p:spPr bwMode="auto">
                <a:xfrm>
                  <a:off x="4954" y="1474"/>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path>
                  </a:pathLst>
                </a:custGeom>
                <a:noFill/>
                <a:ln w="12700" cap="rnd">
                  <a:solidFill>
                    <a:srgbClr val="000000"/>
                  </a:solidFill>
                  <a:round/>
                  <a:headEnd/>
                  <a:tailEnd/>
                </a:ln>
              </p:spPr>
              <p:txBody>
                <a:bodyPr/>
                <a:lstStyle/>
                <a:p>
                  <a:endParaRPr lang="en-US"/>
                </a:p>
              </p:txBody>
            </p:sp>
          </p:grpSp>
          <p:grpSp>
            <p:nvGrpSpPr>
              <p:cNvPr id="85449" name="Group 1237"/>
              <p:cNvGrpSpPr>
                <a:grpSpLocks/>
              </p:cNvGrpSpPr>
              <p:nvPr/>
            </p:nvGrpSpPr>
            <p:grpSpPr bwMode="auto">
              <a:xfrm>
                <a:off x="4975" y="1514"/>
                <a:ext cx="348" cy="95"/>
                <a:chOff x="4975" y="1514"/>
                <a:chExt cx="348" cy="95"/>
              </a:xfrm>
            </p:grpSpPr>
            <p:sp>
              <p:nvSpPr>
                <p:cNvPr id="85507" name="Freeform 1238"/>
                <p:cNvSpPr>
                  <a:spLocks/>
                </p:cNvSpPr>
                <p:nvPr/>
              </p:nvSpPr>
              <p:spPr bwMode="auto">
                <a:xfrm>
                  <a:off x="4975" y="1514"/>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close/>
                    </a:path>
                  </a:pathLst>
                </a:custGeom>
                <a:solidFill>
                  <a:srgbClr val="FCFEB9"/>
                </a:solidFill>
                <a:ln w="9525">
                  <a:noFill/>
                  <a:round/>
                  <a:headEnd/>
                  <a:tailEnd/>
                </a:ln>
              </p:spPr>
              <p:txBody>
                <a:bodyPr/>
                <a:lstStyle/>
                <a:p>
                  <a:endParaRPr lang="en-US"/>
                </a:p>
              </p:txBody>
            </p:sp>
            <p:sp>
              <p:nvSpPr>
                <p:cNvPr id="85508" name="Freeform 1239"/>
                <p:cNvSpPr>
                  <a:spLocks/>
                </p:cNvSpPr>
                <p:nvPr/>
              </p:nvSpPr>
              <p:spPr bwMode="auto">
                <a:xfrm>
                  <a:off x="4975" y="1514"/>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path>
                  </a:pathLst>
                </a:custGeom>
                <a:noFill/>
                <a:ln w="12700" cap="rnd">
                  <a:solidFill>
                    <a:srgbClr val="000000"/>
                  </a:solidFill>
                  <a:round/>
                  <a:headEnd/>
                  <a:tailEnd/>
                </a:ln>
              </p:spPr>
              <p:txBody>
                <a:bodyPr/>
                <a:lstStyle/>
                <a:p>
                  <a:endParaRPr lang="en-US"/>
                </a:p>
              </p:txBody>
            </p:sp>
          </p:grpSp>
          <p:grpSp>
            <p:nvGrpSpPr>
              <p:cNvPr id="85450" name="Group 1240"/>
              <p:cNvGrpSpPr>
                <a:grpSpLocks/>
              </p:cNvGrpSpPr>
              <p:nvPr/>
            </p:nvGrpSpPr>
            <p:grpSpPr bwMode="auto">
              <a:xfrm>
                <a:off x="5192" y="1506"/>
                <a:ext cx="67" cy="14"/>
                <a:chOff x="5192" y="1506"/>
                <a:chExt cx="67" cy="14"/>
              </a:xfrm>
            </p:grpSpPr>
            <p:sp>
              <p:nvSpPr>
                <p:cNvPr id="85505" name="Freeform 1241"/>
                <p:cNvSpPr>
                  <a:spLocks/>
                </p:cNvSpPr>
                <p:nvPr/>
              </p:nvSpPr>
              <p:spPr bwMode="auto">
                <a:xfrm>
                  <a:off x="5192" y="1506"/>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close/>
                    </a:path>
                  </a:pathLst>
                </a:custGeom>
                <a:solidFill>
                  <a:srgbClr val="FCFEB9"/>
                </a:solidFill>
                <a:ln w="9525">
                  <a:noFill/>
                  <a:round/>
                  <a:headEnd/>
                  <a:tailEnd/>
                </a:ln>
              </p:spPr>
              <p:txBody>
                <a:bodyPr/>
                <a:lstStyle/>
                <a:p>
                  <a:endParaRPr lang="en-US"/>
                </a:p>
              </p:txBody>
            </p:sp>
            <p:sp>
              <p:nvSpPr>
                <p:cNvPr id="85506" name="Freeform 1242"/>
                <p:cNvSpPr>
                  <a:spLocks/>
                </p:cNvSpPr>
                <p:nvPr/>
              </p:nvSpPr>
              <p:spPr bwMode="auto">
                <a:xfrm>
                  <a:off x="5192" y="1506"/>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path>
                  </a:pathLst>
                </a:custGeom>
                <a:noFill/>
                <a:ln w="12700" cap="rnd">
                  <a:solidFill>
                    <a:srgbClr val="000000"/>
                  </a:solidFill>
                  <a:round/>
                  <a:headEnd/>
                  <a:tailEnd/>
                </a:ln>
              </p:spPr>
              <p:txBody>
                <a:bodyPr/>
                <a:lstStyle/>
                <a:p>
                  <a:endParaRPr lang="en-US"/>
                </a:p>
              </p:txBody>
            </p:sp>
          </p:grpSp>
          <p:grpSp>
            <p:nvGrpSpPr>
              <p:cNvPr id="85451" name="Group 1243"/>
              <p:cNvGrpSpPr>
                <a:grpSpLocks/>
              </p:cNvGrpSpPr>
              <p:nvPr/>
            </p:nvGrpSpPr>
            <p:grpSpPr bwMode="auto">
              <a:xfrm>
                <a:off x="5252" y="1540"/>
                <a:ext cx="15" cy="13"/>
                <a:chOff x="5252" y="1540"/>
                <a:chExt cx="15" cy="13"/>
              </a:xfrm>
            </p:grpSpPr>
            <p:sp>
              <p:nvSpPr>
                <p:cNvPr id="85503" name="Freeform 1244"/>
                <p:cNvSpPr>
                  <a:spLocks/>
                </p:cNvSpPr>
                <p:nvPr/>
              </p:nvSpPr>
              <p:spPr bwMode="auto">
                <a:xfrm>
                  <a:off x="5252" y="1540"/>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close/>
                    </a:path>
                  </a:pathLst>
                </a:custGeom>
                <a:solidFill>
                  <a:srgbClr val="FCFEB9"/>
                </a:solidFill>
                <a:ln w="9525">
                  <a:noFill/>
                  <a:round/>
                  <a:headEnd/>
                  <a:tailEnd/>
                </a:ln>
              </p:spPr>
              <p:txBody>
                <a:bodyPr/>
                <a:lstStyle/>
                <a:p>
                  <a:endParaRPr lang="en-US"/>
                </a:p>
              </p:txBody>
            </p:sp>
            <p:sp>
              <p:nvSpPr>
                <p:cNvPr id="85504" name="Freeform 1245"/>
                <p:cNvSpPr>
                  <a:spLocks/>
                </p:cNvSpPr>
                <p:nvPr/>
              </p:nvSpPr>
              <p:spPr bwMode="auto">
                <a:xfrm>
                  <a:off x="5252" y="1540"/>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path>
                  </a:pathLst>
                </a:custGeom>
                <a:noFill/>
                <a:ln w="12700" cap="rnd">
                  <a:solidFill>
                    <a:srgbClr val="000000"/>
                  </a:solidFill>
                  <a:round/>
                  <a:headEnd/>
                  <a:tailEnd/>
                </a:ln>
              </p:spPr>
              <p:txBody>
                <a:bodyPr/>
                <a:lstStyle/>
                <a:p>
                  <a:endParaRPr lang="en-US"/>
                </a:p>
              </p:txBody>
            </p:sp>
          </p:grpSp>
          <p:grpSp>
            <p:nvGrpSpPr>
              <p:cNvPr id="85452" name="Group 1246"/>
              <p:cNvGrpSpPr>
                <a:grpSpLocks/>
              </p:cNvGrpSpPr>
              <p:nvPr/>
            </p:nvGrpSpPr>
            <p:grpSpPr bwMode="auto">
              <a:xfrm>
                <a:off x="5134" y="1481"/>
                <a:ext cx="72" cy="35"/>
                <a:chOff x="5134" y="1481"/>
                <a:chExt cx="72" cy="35"/>
              </a:xfrm>
            </p:grpSpPr>
            <p:sp>
              <p:nvSpPr>
                <p:cNvPr id="85501" name="Freeform 1247"/>
                <p:cNvSpPr>
                  <a:spLocks/>
                </p:cNvSpPr>
                <p:nvPr/>
              </p:nvSpPr>
              <p:spPr bwMode="auto">
                <a:xfrm>
                  <a:off x="5134" y="1481"/>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close/>
                    </a:path>
                  </a:pathLst>
                </a:custGeom>
                <a:solidFill>
                  <a:srgbClr val="FCFEB9"/>
                </a:solidFill>
                <a:ln w="9525">
                  <a:noFill/>
                  <a:round/>
                  <a:headEnd/>
                  <a:tailEnd/>
                </a:ln>
              </p:spPr>
              <p:txBody>
                <a:bodyPr/>
                <a:lstStyle/>
                <a:p>
                  <a:endParaRPr lang="en-US"/>
                </a:p>
              </p:txBody>
            </p:sp>
            <p:sp>
              <p:nvSpPr>
                <p:cNvPr id="85502" name="Freeform 1248"/>
                <p:cNvSpPr>
                  <a:spLocks/>
                </p:cNvSpPr>
                <p:nvPr/>
              </p:nvSpPr>
              <p:spPr bwMode="auto">
                <a:xfrm>
                  <a:off x="5134" y="1481"/>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path>
                  </a:pathLst>
                </a:custGeom>
                <a:noFill/>
                <a:ln w="12700" cap="rnd">
                  <a:solidFill>
                    <a:srgbClr val="000000"/>
                  </a:solidFill>
                  <a:round/>
                  <a:headEnd/>
                  <a:tailEnd/>
                </a:ln>
              </p:spPr>
              <p:txBody>
                <a:bodyPr/>
                <a:lstStyle/>
                <a:p>
                  <a:endParaRPr lang="en-US"/>
                </a:p>
              </p:txBody>
            </p:sp>
          </p:grpSp>
          <p:grpSp>
            <p:nvGrpSpPr>
              <p:cNvPr id="85453" name="Group 1249"/>
              <p:cNvGrpSpPr>
                <a:grpSpLocks/>
              </p:cNvGrpSpPr>
              <p:nvPr/>
            </p:nvGrpSpPr>
            <p:grpSpPr bwMode="auto">
              <a:xfrm>
                <a:off x="5081" y="1496"/>
                <a:ext cx="20" cy="14"/>
                <a:chOff x="5081" y="1496"/>
                <a:chExt cx="20" cy="14"/>
              </a:xfrm>
            </p:grpSpPr>
            <p:sp>
              <p:nvSpPr>
                <p:cNvPr id="85499" name="Freeform 1250"/>
                <p:cNvSpPr>
                  <a:spLocks/>
                </p:cNvSpPr>
                <p:nvPr/>
              </p:nvSpPr>
              <p:spPr bwMode="auto">
                <a:xfrm>
                  <a:off x="5081" y="1496"/>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close/>
                    </a:path>
                  </a:pathLst>
                </a:custGeom>
                <a:solidFill>
                  <a:srgbClr val="FCFEB9"/>
                </a:solidFill>
                <a:ln w="9525">
                  <a:noFill/>
                  <a:round/>
                  <a:headEnd/>
                  <a:tailEnd/>
                </a:ln>
              </p:spPr>
              <p:txBody>
                <a:bodyPr/>
                <a:lstStyle/>
                <a:p>
                  <a:endParaRPr lang="en-US"/>
                </a:p>
              </p:txBody>
            </p:sp>
            <p:sp>
              <p:nvSpPr>
                <p:cNvPr id="85500" name="Freeform 1251"/>
                <p:cNvSpPr>
                  <a:spLocks/>
                </p:cNvSpPr>
                <p:nvPr/>
              </p:nvSpPr>
              <p:spPr bwMode="auto">
                <a:xfrm>
                  <a:off x="5081" y="1496"/>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path>
                  </a:pathLst>
                </a:custGeom>
                <a:noFill/>
                <a:ln w="12700" cap="rnd">
                  <a:solidFill>
                    <a:srgbClr val="000000"/>
                  </a:solidFill>
                  <a:round/>
                  <a:headEnd/>
                  <a:tailEnd/>
                </a:ln>
              </p:spPr>
              <p:txBody>
                <a:bodyPr/>
                <a:lstStyle/>
                <a:p>
                  <a:endParaRPr lang="en-US"/>
                </a:p>
              </p:txBody>
            </p:sp>
          </p:grpSp>
          <p:grpSp>
            <p:nvGrpSpPr>
              <p:cNvPr id="85454" name="Group 1252"/>
              <p:cNvGrpSpPr>
                <a:grpSpLocks/>
              </p:cNvGrpSpPr>
              <p:nvPr/>
            </p:nvGrpSpPr>
            <p:grpSpPr bwMode="auto">
              <a:xfrm>
                <a:off x="5102" y="1472"/>
                <a:ext cx="16" cy="14"/>
                <a:chOff x="5102" y="1472"/>
                <a:chExt cx="16" cy="14"/>
              </a:xfrm>
            </p:grpSpPr>
            <p:sp>
              <p:nvSpPr>
                <p:cNvPr id="85497" name="Freeform 1253"/>
                <p:cNvSpPr>
                  <a:spLocks/>
                </p:cNvSpPr>
                <p:nvPr/>
              </p:nvSpPr>
              <p:spPr bwMode="auto">
                <a:xfrm>
                  <a:off x="5102" y="1472"/>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close/>
                    </a:path>
                  </a:pathLst>
                </a:custGeom>
                <a:solidFill>
                  <a:srgbClr val="FCFEB9"/>
                </a:solidFill>
                <a:ln w="9525">
                  <a:noFill/>
                  <a:round/>
                  <a:headEnd/>
                  <a:tailEnd/>
                </a:ln>
              </p:spPr>
              <p:txBody>
                <a:bodyPr/>
                <a:lstStyle/>
                <a:p>
                  <a:endParaRPr lang="en-US"/>
                </a:p>
              </p:txBody>
            </p:sp>
            <p:sp>
              <p:nvSpPr>
                <p:cNvPr id="85498" name="Freeform 1254"/>
                <p:cNvSpPr>
                  <a:spLocks/>
                </p:cNvSpPr>
                <p:nvPr/>
              </p:nvSpPr>
              <p:spPr bwMode="auto">
                <a:xfrm>
                  <a:off x="5102" y="1472"/>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path>
                  </a:pathLst>
                </a:custGeom>
                <a:noFill/>
                <a:ln w="12700" cap="rnd">
                  <a:solidFill>
                    <a:srgbClr val="000000"/>
                  </a:solidFill>
                  <a:round/>
                  <a:headEnd/>
                  <a:tailEnd/>
                </a:ln>
              </p:spPr>
              <p:txBody>
                <a:bodyPr/>
                <a:lstStyle/>
                <a:p>
                  <a:endParaRPr lang="en-US"/>
                </a:p>
              </p:txBody>
            </p:sp>
          </p:grpSp>
          <p:grpSp>
            <p:nvGrpSpPr>
              <p:cNvPr id="85455" name="Group 1255"/>
              <p:cNvGrpSpPr>
                <a:grpSpLocks/>
              </p:cNvGrpSpPr>
              <p:nvPr/>
            </p:nvGrpSpPr>
            <p:grpSpPr bwMode="auto">
              <a:xfrm>
                <a:off x="5107" y="1502"/>
                <a:ext cx="17" cy="15"/>
                <a:chOff x="5107" y="1502"/>
                <a:chExt cx="17" cy="15"/>
              </a:xfrm>
            </p:grpSpPr>
            <p:sp>
              <p:nvSpPr>
                <p:cNvPr id="85495" name="Freeform 1256"/>
                <p:cNvSpPr>
                  <a:spLocks/>
                </p:cNvSpPr>
                <p:nvPr/>
              </p:nvSpPr>
              <p:spPr bwMode="auto">
                <a:xfrm>
                  <a:off x="5107" y="1502"/>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close/>
                    </a:path>
                  </a:pathLst>
                </a:custGeom>
                <a:solidFill>
                  <a:srgbClr val="FCFEB9"/>
                </a:solidFill>
                <a:ln w="9525">
                  <a:noFill/>
                  <a:round/>
                  <a:headEnd/>
                  <a:tailEnd/>
                </a:ln>
              </p:spPr>
              <p:txBody>
                <a:bodyPr/>
                <a:lstStyle/>
                <a:p>
                  <a:endParaRPr lang="en-US"/>
                </a:p>
              </p:txBody>
            </p:sp>
            <p:sp>
              <p:nvSpPr>
                <p:cNvPr id="85496" name="Freeform 1257"/>
                <p:cNvSpPr>
                  <a:spLocks/>
                </p:cNvSpPr>
                <p:nvPr/>
              </p:nvSpPr>
              <p:spPr bwMode="auto">
                <a:xfrm>
                  <a:off x="5107" y="1502"/>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path>
                  </a:pathLst>
                </a:custGeom>
                <a:noFill/>
                <a:ln w="12700" cap="rnd">
                  <a:solidFill>
                    <a:srgbClr val="000000"/>
                  </a:solidFill>
                  <a:round/>
                  <a:headEnd/>
                  <a:tailEnd/>
                </a:ln>
              </p:spPr>
              <p:txBody>
                <a:bodyPr/>
                <a:lstStyle/>
                <a:p>
                  <a:endParaRPr lang="en-US"/>
                </a:p>
              </p:txBody>
            </p:sp>
          </p:grpSp>
          <p:grpSp>
            <p:nvGrpSpPr>
              <p:cNvPr id="85456" name="Group 1258"/>
              <p:cNvGrpSpPr>
                <a:grpSpLocks/>
              </p:cNvGrpSpPr>
              <p:nvPr/>
            </p:nvGrpSpPr>
            <p:grpSpPr bwMode="auto">
              <a:xfrm>
                <a:off x="5038" y="1492"/>
                <a:ext cx="65" cy="31"/>
                <a:chOff x="5038" y="1492"/>
                <a:chExt cx="65" cy="31"/>
              </a:xfrm>
            </p:grpSpPr>
            <p:sp>
              <p:nvSpPr>
                <p:cNvPr id="85493" name="Freeform 1259"/>
                <p:cNvSpPr>
                  <a:spLocks/>
                </p:cNvSpPr>
                <p:nvPr/>
              </p:nvSpPr>
              <p:spPr bwMode="auto">
                <a:xfrm>
                  <a:off x="5038" y="1492"/>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close/>
                    </a:path>
                  </a:pathLst>
                </a:custGeom>
                <a:solidFill>
                  <a:srgbClr val="FCFEB9"/>
                </a:solidFill>
                <a:ln w="9525">
                  <a:noFill/>
                  <a:round/>
                  <a:headEnd/>
                  <a:tailEnd/>
                </a:ln>
              </p:spPr>
              <p:txBody>
                <a:bodyPr/>
                <a:lstStyle/>
                <a:p>
                  <a:endParaRPr lang="en-US"/>
                </a:p>
              </p:txBody>
            </p:sp>
            <p:sp>
              <p:nvSpPr>
                <p:cNvPr id="85494" name="Freeform 1260"/>
                <p:cNvSpPr>
                  <a:spLocks/>
                </p:cNvSpPr>
                <p:nvPr/>
              </p:nvSpPr>
              <p:spPr bwMode="auto">
                <a:xfrm>
                  <a:off x="5038" y="1492"/>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path>
                  </a:pathLst>
                </a:custGeom>
                <a:noFill/>
                <a:ln w="12700" cap="rnd">
                  <a:solidFill>
                    <a:srgbClr val="000000"/>
                  </a:solidFill>
                  <a:round/>
                  <a:headEnd/>
                  <a:tailEnd/>
                </a:ln>
              </p:spPr>
              <p:txBody>
                <a:bodyPr/>
                <a:lstStyle/>
                <a:p>
                  <a:endParaRPr lang="en-US"/>
                </a:p>
              </p:txBody>
            </p:sp>
          </p:grpSp>
          <p:sp>
            <p:nvSpPr>
              <p:cNvPr id="85457" name="Freeform 1261"/>
              <p:cNvSpPr>
                <a:spLocks/>
              </p:cNvSpPr>
              <p:nvPr/>
            </p:nvSpPr>
            <p:spPr bwMode="auto">
              <a:xfrm>
                <a:off x="5298" y="1594"/>
                <a:ext cx="24" cy="1"/>
              </a:xfrm>
              <a:custGeom>
                <a:avLst/>
                <a:gdLst>
                  <a:gd name="T0" fmla="*/ 20 w 24"/>
                  <a:gd name="T1" fmla="*/ 0 h 1"/>
                  <a:gd name="T2" fmla="*/ 24 w 24"/>
                  <a:gd name="T3" fmla="*/ 0 h 1"/>
                  <a:gd name="T4" fmla="*/ 13 w 24"/>
                  <a:gd name="T5" fmla="*/ 0 h 1"/>
                  <a:gd name="T6" fmla="*/ 6 w 24"/>
                  <a:gd name="T7" fmla="*/ 0 h 1"/>
                  <a:gd name="T8" fmla="*/ 0 w 24"/>
                  <a:gd name="T9" fmla="*/ 0 h 1"/>
                  <a:gd name="T10" fmla="*/ 2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0" y="0"/>
                    </a:moveTo>
                    <a:lnTo>
                      <a:pt x="24" y="0"/>
                    </a:lnTo>
                    <a:lnTo>
                      <a:pt x="13" y="0"/>
                    </a:lnTo>
                    <a:lnTo>
                      <a:pt x="6" y="0"/>
                    </a:lnTo>
                    <a:lnTo>
                      <a:pt x="0" y="0"/>
                    </a:lnTo>
                    <a:lnTo>
                      <a:pt x="20" y="0"/>
                    </a:lnTo>
                  </a:path>
                </a:pathLst>
              </a:custGeom>
              <a:noFill/>
              <a:ln w="12700" cap="rnd">
                <a:solidFill>
                  <a:srgbClr val="000000"/>
                </a:solidFill>
                <a:round/>
                <a:headEnd/>
                <a:tailEnd/>
              </a:ln>
            </p:spPr>
            <p:txBody>
              <a:bodyPr/>
              <a:lstStyle/>
              <a:p>
                <a:endParaRPr lang="en-US"/>
              </a:p>
            </p:txBody>
          </p:sp>
          <p:grpSp>
            <p:nvGrpSpPr>
              <p:cNvPr id="85458" name="Group 1262"/>
              <p:cNvGrpSpPr>
                <a:grpSpLocks/>
              </p:cNvGrpSpPr>
              <p:nvPr/>
            </p:nvGrpSpPr>
            <p:grpSpPr bwMode="auto">
              <a:xfrm>
                <a:off x="5307" y="1600"/>
                <a:ext cx="18" cy="14"/>
                <a:chOff x="5307" y="1600"/>
                <a:chExt cx="18" cy="14"/>
              </a:xfrm>
            </p:grpSpPr>
            <p:sp>
              <p:nvSpPr>
                <p:cNvPr id="85491" name="Freeform 1263"/>
                <p:cNvSpPr>
                  <a:spLocks/>
                </p:cNvSpPr>
                <p:nvPr/>
              </p:nvSpPr>
              <p:spPr bwMode="auto">
                <a:xfrm>
                  <a:off x="5307" y="1600"/>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close/>
                    </a:path>
                  </a:pathLst>
                </a:custGeom>
                <a:solidFill>
                  <a:srgbClr val="FCFEB9"/>
                </a:solidFill>
                <a:ln w="9525">
                  <a:noFill/>
                  <a:round/>
                  <a:headEnd/>
                  <a:tailEnd/>
                </a:ln>
              </p:spPr>
              <p:txBody>
                <a:bodyPr/>
                <a:lstStyle/>
                <a:p>
                  <a:endParaRPr lang="en-US"/>
                </a:p>
              </p:txBody>
            </p:sp>
            <p:sp>
              <p:nvSpPr>
                <p:cNvPr id="85492" name="Freeform 1264"/>
                <p:cNvSpPr>
                  <a:spLocks/>
                </p:cNvSpPr>
                <p:nvPr/>
              </p:nvSpPr>
              <p:spPr bwMode="auto">
                <a:xfrm>
                  <a:off x="5307" y="1600"/>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path>
                  </a:pathLst>
                </a:custGeom>
                <a:noFill/>
                <a:ln w="12700" cap="rnd">
                  <a:solidFill>
                    <a:srgbClr val="000000"/>
                  </a:solidFill>
                  <a:round/>
                  <a:headEnd/>
                  <a:tailEnd/>
                </a:ln>
              </p:spPr>
              <p:txBody>
                <a:bodyPr/>
                <a:lstStyle/>
                <a:p>
                  <a:endParaRPr lang="en-US"/>
                </a:p>
              </p:txBody>
            </p:sp>
          </p:grpSp>
          <p:grpSp>
            <p:nvGrpSpPr>
              <p:cNvPr id="85459" name="Group 1265"/>
              <p:cNvGrpSpPr>
                <a:grpSpLocks/>
              </p:cNvGrpSpPr>
              <p:nvPr/>
            </p:nvGrpSpPr>
            <p:grpSpPr bwMode="auto">
              <a:xfrm>
                <a:off x="4962" y="1607"/>
                <a:ext cx="438" cy="106"/>
                <a:chOff x="4962" y="1607"/>
                <a:chExt cx="438" cy="106"/>
              </a:xfrm>
            </p:grpSpPr>
            <p:sp>
              <p:nvSpPr>
                <p:cNvPr id="85489" name="Freeform 1266"/>
                <p:cNvSpPr>
                  <a:spLocks/>
                </p:cNvSpPr>
                <p:nvPr/>
              </p:nvSpPr>
              <p:spPr bwMode="auto">
                <a:xfrm>
                  <a:off x="4962" y="1607"/>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close/>
                    </a:path>
                  </a:pathLst>
                </a:custGeom>
                <a:solidFill>
                  <a:srgbClr val="FCFEB9"/>
                </a:solidFill>
                <a:ln w="9525">
                  <a:noFill/>
                  <a:round/>
                  <a:headEnd/>
                  <a:tailEnd/>
                </a:ln>
              </p:spPr>
              <p:txBody>
                <a:bodyPr/>
                <a:lstStyle/>
                <a:p>
                  <a:endParaRPr lang="en-US"/>
                </a:p>
              </p:txBody>
            </p:sp>
            <p:sp>
              <p:nvSpPr>
                <p:cNvPr id="85490" name="Freeform 1267"/>
                <p:cNvSpPr>
                  <a:spLocks/>
                </p:cNvSpPr>
                <p:nvPr/>
              </p:nvSpPr>
              <p:spPr bwMode="auto">
                <a:xfrm>
                  <a:off x="4962" y="1607"/>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path>
                  </a:pathLst>
                </a:custGeom>
                <a:noFill/>
                <a:ln w="12700" cap="rnd">
                  <a:solidFill>
                    <a:srgbClr val="000000"/>
                  </a:solidFill>
                  <a:round/>
                  <a:headEnd/>
                  <a:tailEnd/>
                </a:ln>
              </p:spPr>
              <p:txBody>
                <a:bodyPr/>
                <a:lstStyle/>
                <a:p>
                  <a:endParaRPr lang="en-US"/>
                </a:p>
              </p:txBody>
            </p:sp>
          </p:grpSp>
          <p:grpSp>
            <p:nvGrpSpPr>
              <p:cNvPr id="85460" name="Group 1268"/>
              <p:cNvGrpSpPr>
                <a:grpSpLocks/>
              </p:cNvGrpSpPr>
              <p:nvPr/>
            </p:nvGrpSpPr>
            <p:grpSpPr bwMode="auto">
              <a:xfrm>
                <a:off x="5316" y="1643"/>
                <a:ext cx="77" cy="62"/>
                <a:chOff x="5316" y="1643"/>
                <a:chExt cx="77" cy="62"/>
              </a:xfrm>
            </p:grpSpPr>
            <p:sp>
              <p:nvSpPr>
                <p:cNvPr id="85487" name="Freeform 1269"/>
                <p:cNvSpPr>
                  <a:spLocks/>
                </p:cNvSpPr>
                <p:nvPr/>
              </p:nvSpPr>
              <p:spPr bwMode="auto">
                <a:xfrm>
                  <a:off x="5316" y="1643"/>
                  <a:ext cx="71" cy="55"/>
                </a:xfrm>
                <a:custGeom>
                  <a:avLst/>
                  <a:gdLst>
                    <a:gd name="T0" fmla="*/ 71 w 71"/>
                    <a:gd name="T1" fmla="*/ 10 h 55"/>
                    <a:gd name="T2" fmla="*/ 49 w 71"/>
                    <a:gd name="T3" fmla="*/ 17 h 55"/>
                    <a:gd name="T4" fmla="*/ 47 w 71"/>
                    <a:gd name="T5" fmla="*/ 31 h 55"/>
                    <a:gd name="T6" fmla="*/ 69 w 71"/>
                    <a:gd name="T7" fmla="*/ 24 h 55"/>
                    <a:gd name="T8" fmla="*/ 45 w 71"/>
                    <a:gd name="T9" fmla="*/ 31 h 55"/>
                    <a:gd name="T10" fmla="*/ 40 w 71"/>
                    <a:gd name="T11" fmla="*/ 38 h 55"/>
                    <a:gd name="T12" fmla="*/ 59 w 71"/>
                    <a:gd name="T13" fmla="*/ 35 h 55"/>
                    <a:gd name="T14" fmla="*/ 40 w 71"/>
                    <a:gd name="T15" fmla="*/ 39 h 55"/>
                    <a:gd name="T16" fmla="*/ 33 w 71"/>
                    <a:gd name="T17" fmla="*/ 46 h 55"/>
                    <a:gd name="T18" fmla="*/ 49 w 71"/>
                    <a:gd name="T19" fmla="*/ 43 h 55"/>
                    <a:gd name="T20" fmla="*/ 49 w 71"/>
                    <a:gd name="T21" fmla="*/ 46 h 55"/>
                    <a:gd name="T22" fmla="*/ 33 w 71"/>
                    <a:gd name="T23" fmla="*/ 49 h 55"/>
                    <a:gd name="T24" fmla="*/ 23 w 71"/>
                    <a:gd name="T25" fmla="*/ 55 h 55"/>
                    <a:gd name="T26" fmla="*/ 27 w 71"/>
                    <a:gd name="T27" fmla="*/ 49 h 55"/>
                    <a:gd name="T28" fmla="*/ 7 w 71"/>
                    <a:gd name="T29" fmla="*/ 46 h 55"/>
                    <a:gd name="T30" fmla="*/ 0 w 71"/>
                    <a:gd name="T31" fmla="*/ 45 h 55"/>
                    <a:gd name="T32" fmla="*/ 6 w 71"/>
                    <a:gd name="T33" fmla="*/ 41 h 55"/>
                    <a:gd name="T34" fmla="*/ 28 w 71"/>
                    <a:gd name="T35" fmla="*/ 46 h 55"/>
                    <a:gd name="T36" fmla="*/ 31 w 71"/>
                    <a:gd name="T37" fmla="*/ 43 h 55"/>
                    <a:gd name="T38" fmla="*/ 33 w 71"/>
                    <a:gd name="T39" fmla="*/ 38 h 55"/>
                    <a:gd name="T40" fmla="*/ 12 w 71"/>
                    <a:gd name="T41" fmla="*/ 31 h 55"/>
                    <a:gd name="T42" fmla="*/ 12 w 71"/>
                    <a:gd name="T43" fmla="*/ 25 h 55"/>
                    <a:gd name="T44" fmla="*/ 35 w 71"/>
                    <a:gd name="T45" fmla="*/ 38 h 55"/>
                    <a:gd name="T46" fmla="*/ 40 w 71"/>
                    <a:gd name="T47" fmla="*/ 25 h 55"/>
                    <a:gd name="T48" fmla="*/ 16 w 71"/>
                    <a:gd name="T49" fmla="*/ 17 h 55"/>
                    <a:gd name="T50" fmla="*/ 20 w 71"/>
                    <a:gd name="T51" fmla="*/ 11 h 55"/>
                    <a:gd name="T52" fmla="*/ 41 w 71"/>
                    <a:gd name="T53" fmla="*/ 24 h 55"/>
                    <a:gd name="T54" fmla="*/ 45 w 71"/>
                    <a:gd name="T55" fmla="*/ 11 h 55"/>
                    <a:gd name="T56" fmla="*/ 23 w 71"/>
                    <a:gd name="T57" fmla="*/ 1 h 55"/>
                    <a:gd name="T58" fmla="*/ 25 w 71"/>
                    <a:gd name="T59" fmla="*/ 0 h 55"/>
                    <a:gd name="T60" fmla="*/ 55 w 71"/>
                    <a:gd name="T61" fmla="*/ 11 h 55"/>
                    <a:gd name="T62" fmla="*/ 71 w 71"/>
                    <a:gd name="T63" fmla="*/ 4 h 55"/>
                    <a:gd name="T64" fmla="*/ 49 w 71"/>
                    <a:gd name="T65" fmla="*/ 1 h 55"/>
                    <a:gd name="T66" fmla="*/ 71 w 71"/>
                    <a:gd name="T67" fmla="*/ 1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55"/>
                    <a:gd name="T104" fmla="*/ 71 w 71"/>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55">
                      <a:moveTo>
                        <a:pt x="71" y="10"/>
                      </a:moveTo>
                      <a:lnTo>
                        <a:pt x="49" y="17"/>
                      </a:lnTo>
                      <a:lnTo>
                        <a:pt x="47" y="31"/>
                      </a:lnTo>
                      <a:lnTo>
                        <a:pt x="69" y="24"/>
                      </a:lnTo>
                      <a:lnTo>
                        <a:pt x="45" y="31"/>
                      </a:lnTo>
                      <a:lnTo>
                        <a:pt x="40" y="38"/>
                      </a:lnTo>
                      <a:lnTo>
                        <a:pt x="59" y="35"/>
                      </a:lnTo>
                      <a:lnTo>
                        <a:pt x="40" y="39"/>
                      </a:lnTo>
                      <a:lnTo>
                        <a:pt x="33" y="46"/>
                      </a:lnTo>
                      <a:lnTo>
                        <a:pt x="49" y="43"/>
                      </a:lnTo>
                      <a:lnTo>
                        <a:pt x="49" y="46"/>
                      </a:lnTo>
                      <a:lnTo>
                        <a:pt x="33" y="49"/>
                      </a:lnTo>
                      <a:lnTo>
                        <a:pt x="23" y="55"/>
                      </a:lnTo>
                      <a:lnTo>
                        <a:pt x="27" y="49"/>
                      </a:lnTo>
                      <a:lnTo>
                        <a:pt x="7" y="46"/>
                      </a:lnTo>
                      <a:lnTo>
                        <a:pt x="0" y="45"/>
                      </a:lnTo>
                      <a:lnTo>
                        <a:pt x="6" y="41"/>
                      </a:lnTo>
                      <a:lnTo>
                        <a:pt x="28" y="46"/>
                      </a:lnTo>
                      <a:lnTo>
                        <a:pt x="31" y="43"/>
                      </a:lnTo>
                      <a:lnTo>
                        <a:pt x="33" y="38"/>
                      </a:lnTo>
                      <a:lnTo>
                        <a:pt x="12" y="31"/>
                      </a:lnTo>
                      <a:lnTo>
                        <a:pt x="12" y="25"/>
                      </a:lnTo>
                      <a:lnTo>
                        <a:pt x="35" y="38"/>
                      </a:lnTo>
                      <a:lnTo>
                        <a:pt x="40" y="25"/>
                      </a:lnTo>
                      <a:lnTo>
                        <a:pt x="16" y="17"/>
                      </a:lnTo>
                      <a:lnTo>
                        <a:pt x="20" y="11"/>
                      </a:lnTo>
                      <a:lnTo>
                        <a:pt x="41" y="24"/>
                      </a:lnTo>
                      <a:lnTo>
                        <a:pt x="45" y="11"/>
                      </a:lnTo>
                      <a:lnTo>
                        <a:pt x="23" y="1"/>
                      </a:lnTo>
                      <a:lnTo>
                        <a:pt x="25" y="0"/>
                      </a:lnTo>
                      <a:lnTo>
                        <a:pt x="55" y="11"/>
                      </a:lnTo>
                      <a:lnTo>
                        <a:pt x="71" y="4"/>
                      </a:lnTo>
                      <a:lnTo>
                        <a:pt x="49" y="1"/>
                      </a:lnTo>
                      <a:lnTo>
                        <a:pt x="71" y="10"/>
                      </a:lnTo>
                      <a:close/>
                    </a:path>
                  </a:pathLst>
                </a:custGeom>
                <a:solidFill>
                  <a:srgbClr val="FCFEB9"/>
                </a:solidFill>
                <a:ln w="9525">
                  <a:noFill/>
                  <a:round/>
                  <a:headEnd/>
                  <a:tailEnd/>
                </a:ln>
              </p:spPr>
              <p:txBody>
                <a:bodyPr/>
                <a:lstStyle/>
                <a:p>
                  <a:endParaRPr lang="en-US"/>
                </a:p>
              </p:txBody>
            </p:sp>
            <p:sp>
              <p:nvSpPr>
                <p:cNvPr id="85488" name="Freeform 1270"/>
                <p:cNvSpPr>
                  <a:spLocks/>
                </p:cNvSpPr>
                <p:nvPr/>
              </p:nvSpPr>
              <p:spPr bwMode="auto">
                <a:xfrm>
                  <a:off x="5316" y="1643"/>
                  <a:ext cx="77" cy="62"/>
                </a:xfrm>
                <a:custGeom>
                  <a:avLst/>
                  <a:gdLst>
                    <a:gd name="T0" fmla="*/ 77 w 77"/>
                    <a:gd name="T1" fmla="*/ 11 h 62"/>
                    <a:gd name="T2" fmla="*/ 55 w 77"/>
                    <a:gd name="T3" fmla="*/ 18 h 62"/>
                    <a:gd name="T4" fmla="*/ 52 w 77"/>
                    <a:gd name="T5" fmla="*/ 34 h 62"/>
                    <a:gd name="T6" fmla="*/ 77 w 77"/>
                    <a:gd name="T7" fmla="*/ 27 h 62"/>
                    <a:gd name="T8" fmla="*/ 49 w 77"/>
                    <a:gd name="T9" fmla="*/ 35 h 62"/>
                    <a:gd name="T10" fmla="*/ 44 w 77"/>
                    <a:gd name="T11" fmla="*/ 43 h 62"/>
                    <a:gd name="T12" fmla="*/ 66 w 77"/>
                    <a:gd name="T13" fmla="*/ 41 h 62"/>
                    <a:gd name="T14" fmla="*/ 44 w 77"/>
                    <a:gd name="T15" fmla="*/ 45 h 62"/>
                    <a:gd name="T16" fmla="*/ 37 w 77"/>
                    <a:gd name="T17" fmla="*/ 52 h 62"/>
                    <a:gd name="T18" fmla="*/ 56 w 77"/>
                    <a:gd name="T19" fmla="*/ 49 h 62"/>
                    <a:gd name="T20" fmla="*/ 55 w 77"/>
                    <a:gd name="T21" fmla="*/ 53 h 62"/>
                    <a:gd name="T22" fmla="*/ 37 w 77"/>
                    <a:gd name="T23" fmla="*/ 56 h 62"/>
                    <a:gd name="T24" fmla="*/ 25 w 77"/>
                    <a:gd name="T25" fmla="*/ 62 h 62"/>
                    <a:gd name="T26" fmla="*/ 30 w 77"/>
                    <a:gd name="T27" fmla="*/ 56 h 62"/>
                    <a:gd name="T28" fmla="*/ 9 w 77"/>
                    <a:gd name="T29" fmla="*/ 53 h 62"/>
                    <a:gd name="T30" fmla="*/ 0 w 77"/>
                    <a:gd name="T31" fmla="*/ 51 h 62"/>
                    <a:gd name="T32" fmla="*/ 7 w 77"/>
                    <a:gd name="T33" fmla="*/ 46 h 62"/>
                    <a:gd name="T34" fmla="*/ 31 w 77"/>
                    <a:gd name="T35" fmla="*/ 53 h 62"/>
                    <a:gd name="T36" fmla="*/ 35 w 77"/>
                    <a:gd name="T37" fmla="*/ 49 h 62"/>
                    <a:gd name="T38" fmla="*/ 35 w 77"/>
                    <a:gd name="T39" fmla="*/ 43 h 62"/>
                    <a:gd name="T40" fmla="*/ 13 w 77"/>
                    <a:gd name="T41" fmla="*/ 35 h 62"/>
                    <a:gd name="T42" fmla="*/ 13 w 77"/>
                    <a:gd name="T43" fmla="*/ 29 h 62"/>
                    <a:gd name="T44" fmla="*/ 40 w 77"/>
                    <a:gd name="T45" fmla="*/ 43 h 62"/>
                    <a:gd name="T46" fmla="*/ 44 w 77"/>
                    <a:gd name="T47" fmla="*/ 29 h 62"/>
                    <a:gd name="T48" fmla="*/ 18 w 77"/>
                    <a:gd name="T49" fmla="*/ 18 h 62"/>
                    <a:gd name="T50" fmla="*/ 23 w 77"/>
                    <a:gd name="T51" fmla="*/ 13 h 62"/>
                    <a:gd name="T52" fmla="*/ 47 w 77"/>
                    <a:gd name="T53" fmla="*/ 28 h 62"/>
                    <a:gd name="T54" fmla="*/ 49 w 77"/>
                    <a:gd name="T55" fmla="*/ 13 h 62"/>
                    <a:gd name="T56" fmla="*/ 25 w 77"/>
                    <a:gd name="T57" fmla="*/ 1 h 62"/>
                    <a:gd name="T58" fmla="*/ 30 w 77"/>
                    <a:gd name="T59" fmla="*/ 0 h 62"/>
                    <a:gd name="T60" fmla="*/ 60 w 77"/>
                    <a:gd name="T61" fmla="*/ 13 h 62"/>
                    <a:gd name="T62" fmla="*/ 77 w 77"/>
                    <a:gd name="T63" fmla="*/ 4 h 62"/>
                    <a:gd name="T64" fmla="*/ 56 w 77"/>
                    <a:gd name="T65" fmla="*/ 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2"/>
                    <a:gd name="T101" fmla="*/ 77 w 7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62">
                      <a:moveTo>
                        <a:pt x="77" y="11"/>
                      </a:moveTo>
                      <a:lnTo>
                        <a:pt x="55" y="18"/>
                      </a:lnTo>
                      <a:lnTo>
                        <a:pt x="52" y="34"/>
                      </a:lnTo>
                      <a:lnTo>
                        <a:pt x="77" y="27"/>
                      </a:lnTo>
                      <a:lnTo>
                        <a:pt x="49" y="35"/>
                      </a:lnTo>
                      <a:lnTo>
                        <a:pt x="44" y="43"/>
                      </a:lnTo>
                      <a:lnTo>
                        <a:pt x="66" y="41"/>
                      </a:lnTo>
                      <a:lnTo>
                        <a:pt x="44" y="45"/>
                      </a:lnTo>
                      <a:lnTo>
                        <a:pt x="37" y="52"/>
                      </a:lnTo>
                      <a:lnTo>
                        <a:pt x="56" y="49"/>
                      </a:lnTo>
                      <a:lnTo>
                        <a:pt x="55" y="53"/>
                      </a:lnTo>
                      <a:lnTo>
                        <a:pt x="37" y="56"/>
                      </a:lnTo>
                      <a:lnTo>
                        <a:pt x="25" y="62"/>
                      </a:lnTo>
                      <a:lnTo>
                        <a:pt x="30" y="56"/>
                      </a:lnTo>
                      <a:lnTo>
                        <a:pt x="9" y="53"/>
                      </a:lnTo>
                      <a:lnTo>
                        <a:pt x="0" y="51"/>
                      </a:lnTo>
                      <a:lnTo>
                        <a:pt x="7" y="46"/>
                      </a:lnTo>
                      <a:lnTo>
                        <a:pt x="31" y="53"/>
                      </a:lnTo>
                      <a:lnTo>
                        <a:pt x="35" y="49"/>
                      </a:lnTo>
                      <a:lnTo>
                        <a:pt x="35" y="43"/>
                      </a:lnTo>
                      <a:lnTo>
                        <a:pt x="13" y="35"/>
                      </a:lnTo>
                      <a:lnTo>
                        <a:pt x="13" y="29"/>
                      </a:lnTo>
                      <a:lnTo>
                        <a:pt x="40" y="43"/>
                      </a:lnTo>
                      <a:lnTo>
                        <a:pt x="44" y="29"/>
                      </a:lnTo>
                      <a:lnTo>
                        <a:pt x="18" y="18"/>
                      </a:lnTo>
                      <a:lnTo>
                        <a:pt x="23" y="13"/>
                      </a:lnTo>
                      <a:lnTo>
                        <a:pt x="47" y="28"/>
                      </a:lnTo>
                      <a:lnTo>
                        <a:pt x="49" y="13"/>
                      </a:lnTo>
                      <a:lnTo>
                        <a:pt x="25" y="1"/>
                      </a:lnTo>
                      <a:lnTo>
                        <a:pt x="30" y="0"/>
                      </a:lnTo>
                      <a:lnTo>
                        <a:pt x="60" y="13"/>
                      </a:lnTo>
                      <a:lnTo>
                        <a:pt x="77" y="4"/>
                      </a:lnTo>
                      <a:lnTo>
                        <a:pt x="56" y="1"/>
                      </a:lnTo>
                    </a:path>
                  </a:pathLst>
                </a:custGeom>
                <a:noFill/>
                <a:ln w="12700" cap="rnd">
                  <a:solidFill>
                    <a:srgbClr val="000000"/>
                  </a:solidFill>
                  <a:round/>
                  <a:headEnd/>
                  <a:tailEnd/>
                </a:ln>
              </p:spPr>
              <p:txBody>
                <a:bodyPr/>
                <a:lstStyle/>
                <a:p>
                  <a:endParaRPr lang="en-US"/>
                </a:p>
              </p:txBody>
            </p:sp>
          </p:grpSp>
          <p:sp>
            <p:nvSpPr>
              <p:cNvPr id="85461" name="Line 1271"/>
              <p:cNvSpPr>
                <a:spLocks noChangeShapeType="1"/>
              </p:cNvSpPr>
              <p:nvPr/>
            </p:nvSpPr>
            <p:spPr bwMode="auto">
              <a:xfrm flipV="1">
                <a:off x="5053" y="1418"/>
                <a:ext cx="1" cy="119"/>
              </a:xfrm>
              <a:prstGeom prst="line">
                <a:avLst/>
              </a:prstGeom>
              <a:noFill/>
              <a:ln w="12700" cap="rnd">
                <a:solidFill>
                  <a:srgbClr val="000000"/>
                </a:solidFill>
                <a:round/>
                <a:headEnd/>
                <a:tailEnd/>
              </a:ln>
            </p:spPr>
            <p:txBody>
              <a:bodyPr/>
              <a:lstStyle/>
              <a:p>
                <a:endParaRPr lang="en-US"/>
              </a:p>
            </p:txBody>
          </p:sp>
          <p:sp>
            <p:nvSpPr>
              <p:cNvPr id="85462" name="Line 1272"/>
              <p:cNvSpPr>
                <a:spLocks noChangeShapeType="1"/>
              </p:cNvSpPr>
              <p:nvPr/>
            </p:nvSpPr>
            <p:spPr bwMode="auto">
              <a:xfrm flipV="1">
                <a:off x="5222" y="1443"/>
                <a:ext cx="2" cy="85"/>
              </a:xfrm>
              <a:prstGeom prst="line">
                <a:avLst/>
              </a:prstGeom>
              <a:noFill/>
              <a:ln w="12700" cap="rnd">
                <a:solidFill>
                  <a:srgbClr val="000000"/>
                </a:solidFill>
                <a:round/>
                <a:headEnd/>
                <a:tailEnd/>
              </a:ln>
            </p:spPr>
            <p:txBody>
              <a:bodyPr/>
              <a:lstStyle/>
              <a:p>
                <a:endParaRPr lang="en-US"/>
              </a:p>
            </p:txBody>
          </p:sp>
          <p:sp>
            <p:nvSpPr>
              <p:cNvPr id="85463" name="Line 1273"/>
              <p:cNvSpPr>
                <a:spLocks noChangeShapeType="1"/>
              </p:cNvSpPr>
              <p:nvPr/>
            </p:nvSpPr>
            <p:spPr bwMode="auto">
              <a:xfrm>
                <a:off x="5298" y="1520"/>
                <a:ext cx="17" cy="1"/>
              </a:xfrm>
              <a:prstGeom prst="line">
                <a:avLst/>
              </a:prstGeom>
              <a:noFill/>
              <a:ln w="12700" cap="rnd">
                <a:solidFill>
                  <a:srgbClr val="000000"/>
                </a:solidFill>
                <a:round/>
                <a:headEnd/>
                <a:tailEnd/>
              </a:ln>
            </p:spPr>
            <p:txBody>
              <a:bodyPr/>
              <a:lstStyle/>
              <a:p>
                <a:endParaRPr lang="en-US"/>
              </a:p>
            </p:txBody>
          </p:sp>
          <p:sp>
            <p:nvSpPr>
              <p:cNvPr id="85464" name="Freeform 1274"/>
              <p:cNvSpPr>
                <a:spLocks/>
              </p:cNvSpPr>
              <p:nvPr/>
            </p:nvSpPr>
            <p:spPr bwMode="auto">
              <a:xfrm>
                <a:off x="5304" y="1524"/>
                <a:ext cx="17" cy="1"/>
              </a:xfrm>
              <a:custGeom>
                <a:avLst/>
                <a:gdLst>
                  <a:gd name="T0" fmla="*/ 0 w 17"/>
                  <a:gd name="T1" fmla="*/ 0 h 1"/>
                  <a:gd name="T2" fmla="*/ 0 w 17"/>
                  <a:gd name="T3" fmla="*/ 0 h 1"/>
                  <a:gd name="T4" fmla="*/ 8 w 17"/>
                  <a:gd name="T5" fmla="*/ 0 h 1"/>
                  <a:gd name="T6" fmla="*/ 17 w 17"/>
                  <a:gd name="T7" fmla="*/ 0 h 1"/>
                  <a:gd name="T8" fmla="*/ 8 w 17"/>
                  <a:gd name="T9" fmla="*/ 0 h 1"/>
                  <a:gd name="T10" fmla="*/ 0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0" y="0"/>
                    </a:moveTo>
                    <a:lnTo>
                      <a:pt x="0" y="0"/>
                    </a:lnTo>
                    <a:lnTo>
                      <a:pt x="8" y="0"/>
                    </a:lnTo>
                    <a:lnTo>
                      <a:pt x="17" y="0"/>
                    </a:lnTo>
                    <a:lnTo>
                      <a:pt x="8" y="0"/>
                    </a:lnTo>
                    <a:lnTo>
                      <a:pt x="0" y="0"/>
                    </a:lnTo>
                  </a:path>
                </a:pathLst>
              </a:custGeom>
              <a:noFill/>
              <a:ln w="12700" cap="rnd">
                <a:solidFill>
                  <a:srgbClr val="000000"/>
                </a:solidFill>
                <a:round/>
                <a:headEnd/>
                <a:tailEnd/>
              </a:ln>
            </p:spPr>
            <p:txBody>
              <a:bodyPr/>
              <a:lstStyle/>
              <a:p>
                <a:endParaRPr lang="en-US"/>
              </a:p>
            </p:txBody>
          </p:sp>
          <p:sp>
            <p:nvSpPr>
              <p:cNvPr id="85465" name="Line 1275"/>
              <p:cNvSpPr>
                <a:spLocks noChangeShapeType="1"/>
              </p:cNvSpPr>
              <p:nvPr/>
            </p:nvSpPr>
            <p:spPr bwMode="auto">
              <a:xfrm>
                <a:off x="5291" y="1523"/>
                <a:ext cx="17" cy="1"/>
              </a:xfrm>
              <a:prstGeom prst="line">
                <a:avLst/>
              </a:prstGeom>
              <a:noFill/>
              <a:ln w="12700" cap="rnd">
                <a:solidFill>
                  <a:srgbClr val="000000"/>
                </a:solidFill>
                <a:round/>
                <a:headEnd/>
                <a:tailEnd/>
              </a:ln>
            </p:spPr>
            <p:txBody>
              <a:bodyPr/>
              <a:lstStyle/>
              <a:p>
                <a:endParaRPr lang="en-US"/>
              </a:p>
            </p:txBody>
          </p:sp>
          <p:sp>
            <p:nvSpPr>
              <p:cNvPr id="85466" name="Freeform 1276"/>
              <p:cNvSpPr>
                <a:spLocks/>
              </p:cNvSpPr>
              <p:nvPr/>
            </p:nvSpPr>
            <p:spPr bwMode="auto">
              <a:xfrm>
                <a:off x="5298" y="1527"/>
                <a:ext cx="16" cy="1"/>
              </a:xfrm>
              <a:custGeom>
                <a:avLst/>
                <a:gdLst>
                  <a:gd name="T0" fmla="*/ 16 w 16"/>
                  <a:gd name="T1" fmla="*/ 0 h 1"/>
                  <a:gd name="T2" fmla="*/ 16 w 16"/>
                  <a:gd name="T3" fmla="*/ 0 h 1"/>
                  <a:gd name="T4" fmla="*/ 0 w 16"/>
                  <a:gd name="T5" fmla="*/ 0 h 1"/>
                  <a:gd name="T6" fmla="*/ 16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6" y="0"/>
                    </a:moveTo>
                    <a:lnTo>
                      <a:pt x="16" y="0"/>
                    </a:lnTo>
                    <a:lnTo>
                      <a:pt x="0" y="0"/>
                    </a:lnTo>
                    <a:lnTo>
                      <a:pt x="16" y="0"/>
                    </a:lnTo>
                  </a:path>
                </a:pathLst>
              </a:custGeom>
              <a:noFill/>
              <a:ln w="12700" cap="rnd">
                <a:solidFill>
                  <a:srgbClr val="000000"/>
                </a:solidFill>
                <a:round/>
                <a:headEnd/>
                <a:tailEnd/>
              </a:ln>
            </p:spPr>
            <p:txBody>
              <a:bodyPr/>
              <a:lstStyle/>
              <a:p>
                <a:endParaRPr lang="en-US"/>
              </a:p>
            </p:txBody>
          </p:sp>
          <p:sp>
            <p:nvSpPr>
              <p:cNvPr id="85467" name="Freeform 1277"/>
              <p:cNvSpPr>
                <a:spLocks/>
              </p:cNvSpPr>
              <p:nvPr/>
            </p:nvSpPr>
            <p:spPr bwMode="auto">
              <a:xfrm>
                <a:off x="5040" y="1528"/>
                <a:ext cx="1" cy="14"/>
              </a:xfrm>
              <a:custGeom>
                <a:avLst/>
                <a:gdLst>
                  <a:gd name="T0" fmla="*/ 0 w 1"/>
                  <a:gd name="T1" fmla="*/ 14 h 14"/>
                  <a:gd name="T2" fmla="*/ 0 w 1"/>
                  <a:gd name="T3" fmla="*/ 14 h 14"/>
                  <a:gd name="T4" fmla="*/ 0 w 1"/>
                  <a:gd name="T5" fmla="*/ 0 h 14"/>
                  <a:gd name="T6" fmla="*/ 0 w 1"/>
                  <a:gd name="T7" fmla="*/ 14 h 14"/>
                  <a:gd name="T8" fmla="*/ 0 60000 65536"/>
                  <a:gd name="T9" fmla="*/ 0 60000 65536"/>
                  <a:gd name="T10" fmla="*/ 0 60000 65536"/>
                  <a:gd name="T11" fmla="*/ 0 60000 65536"/>
                  <a:gd name="T12" fmla="*/ 0 w 1"/>
                  <a:gd name="T13" fmla="*/ 0 h 14"/>
                  <a:gd name="T14" fmla="*/ 1 w 1"/>
                  <a:gd name="T15" fmla="*/ 14 h 14"/>
                </a:gdLst>
                <a:ahLst/>
                <a:cxnLst>
                  <a:cxn ang="T8">
                    <a:pos x="T0" y="T1"/>
                  </a:cxn>
                  <a:cxn ang="T9">
                    <a:pos x="T2" y="T3"/>
                  </a:cxn>
                  <a:cxn ang="T10">
                    <a:pos x="T4" y="T5"/>
                  </a:cxn>
                  <a:cxn ang="T11">
                    <a:pos x="T6" y="T7"/>
                  </a:cxn>
                </a:cxnLst>
                <a:rect l="T12" t="T13" r="T14" b="T15"/>
                <a:pathLst>
                  <a:path w="1" h="14">
                    <a:moveTo>
                      <a:pt x="0" y="14"/>
                    </a:moveTo>
                    <a:lnTo>
                      <a:pt x="0" y="14"/>
                    </a:lnTo>
                    <a:lnTo>
                      <a:pt x="0" y="0"/>
                    </a:lnTo>
                    <a:lnTo>
                      <a:pt x="0" y="14"/>
                    </a:lnTo>
                  </a:path>
                </a:pathLst>
              </a:custGeom>
              <a:noFill/>
              <a:ln w="12700" cap="rnd">
                <a:solidFill>
                  <a:srgbClr val="000000"/>
                </a:solidFill>
                <a:round/>
                <a:headEnd/>
                <a:tailEnd/>
              </a:ln>
            </p:spPr>
            <p:txBody>
              <a:bodyPr/>
              <a:lstStyle/>
              <a:p>
                <a:endParaRPr lang="en-US"/>
              </a:p>
            </p:txBody>
          </p:sp>
          <p:sp>
            <p:nvSpPr>
              <p:cNvPr id="85468" name="Line 1278"/>
              <p:cNvSpPr>
                <a:spLocks noChangeShapeType="1"/>
              </p:cNvSpPr>
              <p:nvPr/>
            </p:nvSpPr>
            <p:spPr bwMode="auto">
              <a:xfrm>
                <a:off x="5032" y="1525"/>
                <a:ext cx="15" cy="2"/>
              </a:xfrm>
              <a:prstGeom prst="line">
                <a:avLst/>
              </a:prstGeom>
              <a:noFill/>
              <a:ln w="12700" cap="rnd">
                <a:solidFill>
                  <a:srgbClr val="000000"/>
                </a:solidFill>
                <a:round/>
                <a:headEnd/>
                <a:tailEnd/>
              </a:ln>
            </p:spPr>
            <p:txBody>
              <a:bodyPr/>
              <a:lstStyle/>
              <a:p>
                <a:endParaRPr lang="en-US"/>
              </a:p>
            </p:txBody>
          </p:sp>
          <p:sp>
            <p:nvSpPr>
              <p:cNvPr id="85469" name="Line 1279"/>
              <p:cNvSpPr>
                <a:spLocks noChangeShapeType="1"/>
              </p:cNvSpPr>
              <p:nvPr/>
            </p:nvSpPr>
            <p:spPr bwMode="auto">
              <a:xfrm>
                <a:off x="5023" y="1531"/>
                <a:ext cx="16" cy="1"/>
              </a:xfrm>
              <a:prstGeom prst="line">
                <a:avLst/>
              </a:prstGeom>
              <a:noFill/>
              <a:ln w="12700" cap="rnd">
                <a:solidFill>
                  <a:srgbClr val="000000"/>
                </a:solidFill>
                <a:round/>
                <a:headEnd/>
                <a:tailEnd/>
              </a:ln>
            </p:spPr>
            <p:txBody>
              <a:bodyPr/>
              <a:lstStyle/>
              <a:p>
                <a:endParaRPr lang="en-US"/>
              </a:p>
            </p:txBody>
          </p:sp>
          <p:sp>
            <p:nvSpPr>
              <p:cNvPr id="85470" name="Line 1280"/>
              <p:cNvSpPr>
                <a:spLocks noChangeShapeType="1"/>
              </p:cNvSpPr>
              <p:nvPr/>
            </p:nvSpPr>
            <p:spPr bwMode="auto">
              <a:xfrm>
                <a:off x="5035" y="1532"/>
                <a:ext cx="15" cy="2"/>
              </a:xfrm>
              <a:prstGeom prst="line">
                <a:avLst/>
              </a:prstGeom>
              <a:noFill/>
              <a:ln w="12700" cap="rnd">
                <a:solidFill>
                  <a:srgbClr val="000000"/>
                </a:solidFill>
                <a:round/>
                <a:headEnd/>
                <a:tailEnd/>
              </a:ln>
            </p:spPr>
            <p:txBody>
              <a:bodyPr/>
              <a:lstStyle/>
              <a:p>
                <a:endParaRPr lang="en-US"/>
              </a:p>
            </p:txBody>
          </p:sp>
          <p:sp>
            <p:nvSpPr>
              <p:cNvPr id="85471" name="Freeform 1281"/>
              <p:cNvSpPr>
                <a:spLocks/>
              </p:cNvSpPr>
              <p:nvPr/>
            </p:nvSpPr>
            <p:spPr bwMode="auto">
              <a:xfrm>
                <a:off x="5029" y="1537"/>
                <a:ext cx="1" cy="15"/>
              </a:xfrm>
              <a:custGeom>
                <a:avLst/>
                <a:gdLst>
                  <a:gd name="T0" fmla="*/ 0 w 1"/>
                  <a:gd name="T1" fmla="*/ 7 h 15"/>
                  <a:gd name="T2" fmla="*/ 0 w 1"/>
                  <a:gd name="T3" fmla="*/ 7 h 15"/>
                  <a:gd name="T4" fmla="*/ 0 w 1"/>
                  <a:gd name="T5" fmla="*/ 0 h 15"/>
                  <a:gd name="T6" fmla="*/ 0 w 1"/>
                  <a:gd name="T7" fmla="*/ 7 h 15"/>
                  <a:gd name="T8" fmla="*/ 0 w 1"/>
                  <a:gd name="T9" fmla="*/ 15 h 15"/>
                  <a:gd name="T10" fmla="*/ 0 w 1"/>
                  <a:gd name="T11" fmla="*/ 7 h 15"/>
                  <a:gd name="T12" fmla="*/ 0 60000 65536"/>
                  <a:gd name="T13" fmla="*/ 0 60000 65536"/>
                  <a:gd name="T14" fmla="*/ 0 60000 65536"/>
                  <a:gd name="T15" fmla="*/ 0 60000 65536"/>
                  <a:gd name="T16" fmla="*/ 0 60000 65536"/>
                  <a:gd name="T17" fmla="*/ 0 60000 65536"/>
                  <a:gd name="T18" fmla="*/ 0 w 1"/>
                  <a:gd name="T19" fmla="*/ 0 h 15"/>
                  <a:gd name="T20" fmla="*/ 1 w 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 h="15">
                    <a:moveTo>
                      <a:pt x="0" y="7"/>
                    </a:moveTo>
                    <a:lnTo>
                      <a:pt x="0" y="7"/>
                    </a:lnTo>
                    <a:lnTo>
                      <a:pt x="0" y="0"/>
                    </a:lnTo>
                    <a:lnTo>
                      <a:pt x="0" y="7"/>
                    </a:lnTo>
                    <a:lnTo>
                      <a:pt x="0" y="15"/>
                    </a:lnTo>
                    <a:lnTo>
                      <a:pt x="0" y="7"/>
                    </a:lnTo>
                  </a:path>
                </a:pathLst>
              </a:custGeom>
              <a:noFill/>
              <a:ln w="12700" cap="rnd">
                <a:solidFill>
                  <a:srgbClr val="000000"/>
                </a:solidFill>
                <a:round/>
                <a:headEnd/>
                <a:tailEnd/>
              </a:ln>
            </p:spPr>
            <p:txBody>
              <a:bodyPr/>
              <a:lstStyle/>
              <a:p>
                <a:endParaRPr lang="en-US"/>
              </a:p>
            </p:txBody>
          </p:sp>
          <p:sp>
            <p:nvSpPr>
              <p:cNvPr id="85472" name="Freeform 1282"/>
              <p:cNvSpPr>
                <a:spLocks/>
              </p:cNvSpPr>
              <p:nvPr/>
            </p:nvSpPr>
            <p:spPr bwMode="auto">
              <a:xfrm>
                <a:off x="5172" y="1486"/>
                <a:ext cx="17" cy="1"/>
              </a:xfrm>
              <a:custGeom>
                <a:avLst/>
                <a:gdLst>
                  <a:gd name="T0" fmla="*/ 0 w 17"/>
                  <a:gd name="T1" fmla="*/ 0 h 1"/>
                  <a:gd name="T2" fmla="*/ 0 w 17"/>
                  <a:gd name="T3" fmla="*/ 0 h 1"/>
                  <a:gd name="T4" fmla="*/ 17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0" y="0"/>
                    </a:lnTo>
                    <a:lnTo>
                      <a:pt x="17" y="0"/>
                    </a:lnTo>
                    <a:lnTo>
                      <a:pt x="0" y="0"/>
                    </a:lnTo>
                  </a:path>
                </a:pathLst>
              </a:custGeom>
              <a:noFill/>
              <a:ln w="12700" cap="rnd">
                <a:solidFill>
                  <a:srgbClr val="000000"/>
                </a:solidFill>
                <a:round/>
                <a:headEnd/>
                <a:tailEnd/>
              </a:ln>
            </p:spPr>
            <p:txBody>
              <a:bodyPr/>
              <a:lstStyle/>
              <a:p>
                <a:endParaRPr lang="en-US"/>
              </a:p>
            </p:txBody>
          </p:sp>
          <p:sp>
            <p:nvSpPr>
              <p:cNvPr id="85473" name="Line 1283"/>
              <p:cNvSpPr>
                <a:spLocks noChangeShapeType="1"/>
              </p:cNvSpPr>
              <p:nvPr/>
            </p:nvSpPr>
            <p:spPr bwMode="auto">
              <a:xfrm>
                <a:off x="5315" y="1607"/>
                <a:ext cx="15" cy="1"/>
              </a:xfrm>
              <a:prstGeom prst="line">
                <a:avLst/>
              </a:prstGeom>
              <a:noFill/>
              <a:ln w="12700" cap="rnd">
                <a:solidFill>
                  <a:srgbClr val="000000"/>
                </a:solidFill>
                <a:round/>
                <a:headEnd/>
                <a:tailEnd/>
              </a:ln>
            </p:spPr>
            <p:txBody>
              <a:bodyPr/>
              <a:lstStyle/>
              <a:p>
                <a:endParaRPr lang="en-US"/>
              </a:p>
            </p:txBody>
          </p:sp>
          <p:grpSp>
            <p:nvGrpSpPr>
              <p:cNvPr id="85474" name="Group 1284"/>
              <p:cNvGrpSpPr>
                <a:grpSpLocks/>
              </p:cNvGrpSpPr>
              <p:nvPr/>
            </p:nvGrpSpPr>
            <p:grpSpPr bwMode="auto">
              <a:xfrm>
                <a:off x="5054" y="1647"/>
                <a:ext cx="66" cy="42"/>
                <a:chOff x="5054" y="1647"/>
                <a:chExt cx="66" cy="42"/>
              </a:xfrm>
            </p:grpSpPr>
            <p:sp>
              <p:nvSpPr>
                <p:cNvPr id="85485" name="Freeform 1285"/>
                <p:cNvSpPr>
                  <a:spLocks/>
                </p:cNvSpPr>
                <p:nvPr/>
              </p:nvSpPr>
              <p:spPr bwMode="auto">
                <a:xfrm>
                  <a:off x="5054" y="1647"/>
                  <a:ext cx="58" cy="34"/>
                </a:xfrm>
                <a:custGeom>
                  <a:avLst/>
                  <a:gdLst>
                    <a:gd name="T0" fmla="*/ 58 w 58"/>
                    <a:gd name="T1" fmla="*/ 6 h 34"/>
                    <a:gd name="T2" fmla="*/ 33 w 58"/>
                    <a:gd name="T3" fmla="*/ 13 h 34"/>
                    <a:gd name="T4" fmla="*/ 33 w 58"/>
                    <a:gd name="T5" fmla="*/ 21 h 34"/>
                    <a:gd name="T6" fmla="*/ 58 w 58"/>
                    <a:gd name="T7" fmla="*/ 16 h 34"/>
                    <a:gd name="T8" fmla="*/ 53 w 58"/>
                    <a:gd name="T9" fmla="*/ 24 h 34"/>
                    <a:gd name="T10" fmla="*/ 33 w 58"/>
                    <a:gd name="T11" fmla="*/ 25 h 34"/>
                    <a:gd name="T12" fmla="*/ 28 w 58"/>
                    <a:gd name="T13" fmla="*/ 34 h 34"/>
                    <a:gd name="T14" fmla="*/ 23 w 58"/>
                    <a:gd name="T15" fmla="*/ 34 h 34"/>
                    <a:gd name="T16" fmla="*/ 26 w 58"/>
                    <a:gd name="T17" fmla="*/ 27 h 34"/>
                    <a:gd name="T18" fmla="*/ 2 w 58"/>
                    <a:gd name="T19" fmla="*/ 24 h 34"/>
                    <a:gd name="T20" fmla="*/ 0 w 58"/>
                    <a:gd name="T21" fmla="*/ 16 h 34"/>
                    <a:gd name="T22" fmla="*/ 28 w 58"/>
                    <a:gd name="T23" fmla="*/ 20 h 34"/>
                    <a:gd name="T24" fmla="*/ 28 w 58"/>
                    <a:gd name="T25" fmla="*/ 12 h 34"/>
                    <a:gd name="T26" fmla="*/ 6 w 58"/>
                    <a:gd name="T27" fmla="*/ 6 h 34"/>
                    <a:gd name="T28" fmla="*/ 9 w 58"/>
                    <a:gd name="T29" fmla="*/ 0 h 34"/>
                    <a:gd name="T30" fmla="*/ 33 w 58"/>
                    <a:gd name="T31" fmla="*/ 6 h 34"/>
                    <a:gd name="T32" fmla="*/ 53 w 58"/>
                    <a:gd name="T33" fmla="*/ 0 h 34"/>
                    <a:gd name="T34" fmla="*/ 58 w 58"/>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34"/>
                    <a:gd name="T56" fmla="*/ 58 w 5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34">
                      <a:moveTo>
                        <a:pt x="58" y="6"/>
                      </a:moveTo>
                      <a:lnTo>
                        <a:pt x="33" y="13"/>
                      </a:lnTo>
                      <a:lnTo>
                        <a:pt x="33" y="21"/>
                      </a:lnTo>
                      <a:lnTo>
                        <a:pt x="58" y="16"/>
                      </a:lnTo>
                      <a:lnTo>
                        <a:pt x="53" y="24"/>
                      </a:lnTo>
                      <a:lnTo>
                        <a:pt x="33" y="25"/>
                      </a:lnTo>
                      <a:lnTo>
                        <a:pt x="28" y="34"/>
                      </a:lnTo>
                      <a:lnTo>
                        <a:pt x="23" y="34"/>
                      </a:lnTo>
                      <a:lnTo>
                        <a:pt x="26" y="27"/>
                      </a:lnTo>
                      <a:lnTo>
                        <a:pt x="2" y="24"/>
                      </a:lnTo>
                      <a:lnTo>
                        <a:pt x="0" y="16"/>
                      </a:lnTo>
                      <a:lnTo>
                        <a:pt x="28" y="20"/>
                      </a:lnTo>
                      <a:lnTo>
                        <a:pt x="28" y="12"/>
                      </a:lnTo>
                      <a:lnTo>
                        <a:pt x="6" y="6"/>
                      </a:lnTo>
                      <a:lnTo>
                        <a:pt x="9" y="0"/>
                      </a:lnTo>
                      <a:lnTo>
                        <a:pt x="33" y="6"/>
                      </a:lnTo>
                      <a:lnTo>
                        <a:pt x="53" y="0"/>
                      </a:lnTo>
                      <a:lnTo>
                        <a:pt x="58" y="6"/>
                      </a:lnTo>
                      <a:close/>
                    </a:path>
                  </a:pathLst>
                </a:custGeom>
                <a:solidFill>
                  <a:srgbClr val="FCFEB9"/>
                </a:solidFill>
                <a:ln w="9525">
                  <a:noFill/>
                  <a:round/>
                  <a:headEnd/>
                  <a:tailEnd/>
                </a:ln>
              </p:spPr>
              <p:txBody>
                <a:bodyPr/>
                <a:lstStyle/>
                <a:p>
                  <a:endParaRPr lang="en-US"/>
                </a:p>
              </p:txBody>
            </p:sp>
            <p:sp>
              <p:nvSpPr>
                <p:cNvPr id="85486" name="Freeform 1286"/>
                <p:cNvSpPr>
                  <a:spLocks/>
                </p:cNvSpPr>
                <p:nvPr/>
              </p:nvSpPr>
              <p:spPr bwMode="auto">
                <a:xfrm>
                  <a:off x="5054" y="1647"/>
                  <a:ext cx="66" cy="42"/>
                </a:xfrm>
                <a:custGeom>
                  <a:avLst/>
                  <a:gdLst>
                    <a:gd name="T0" fmla="*/ 66 w 66"/>
                    <a:gd name="T1" fmla="*/ 6 h 42"/>
                    <a:gd name="T2" fmla="*/ 38 w 66"/>
                    <a:gd name="T3" fmla="*/ 16 h 42"/>
                    <a:gd name="T4" fmla="*/ 35 w 66"/>
                    <a:gd name="T5" fmla="*/ 27 h 42"/>
                    <a:gd name="T6" fmla="*/ 66 w 66"/>
                    <a:gd name="T7" fmla="*/ 19 h 42"/>
                    <a:gd name="T8" fmla="*/ 61 w 66"/>
                    <a:gd name="T9" fmla="*/ 28 h 42"/>
                    <a:gd name="T10" fmla="*/ 35 w 66"/>
                    <a:gd name="T11" fmla="*/ 31 h 42"/>
                    <a:gd name="T12" fmla="*/ 33 w 66"/>
                    <a:gd name="T13" fmla="*/ 41 h 42"/>
                    <a:gd name="T14" fmla="*/ 26 w 66"/>
                    <a:gd name="T15" fmla="*/ 42 h 42"/>
                    <a:gd name="T16" fmla="*/ 28 w 66"/>
                    <a:gd name="T17" fmla="*/ 31 h 42"/>
                    <a:gd name="T18" fmla="*/ 2 w 66"/>
                    <a:gd name="T19" fmla="*/ 30 h 42"/>
                    <a:gd name="T20" fmla="*/ 0 w 66"/>
                    <a:gd name="T21" fmla="*/ 19 h 42"/>
                    <a:gd name="T22" fmla="*/ 33 w 66"/>
                    <a:gd name="T23" fmla="*/ 24 h 42"/>
                    <a:gd name="T24" fmla="*/ 33 w 66"/>
                    <a:gd name="T25" fmla="*/ 13 h 42"/>
                    <a:gd name="T26" fmla="*/ 6 w 66"/>
                    <a:gd name="T27" fmla="*/ 6 h 42"/>
                    <a:gd name="T28" fmla="*/ 10 w 66"/>
                    <a:gd name="T29" fmla="*/ 0 h 42"/>
                    <a:gd name="T30" fmla="*/ 38 w 66"/>
                    <a:gd name="T31" fmla="*/ 7 h 42"/>
                    <a:gd name="T32" fmla="*/ 59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66" y="6"/>
                      </a:moveTo>
                      <a:lnTo>
                        <a:pt x="38" y="16"/>
                      </a:lnTo>
                      <a:lnTo>
                        <a:pt x="35" y="27"/>
                      </a:lnTo>
                      <a:lnTo>
                        <a:pt x="66" y="19"/>
                      </a:lnTo>
                      <a:lnTo>
                        <a:pt x="61" y="28"/>
                      </a:lnTo>
                      <a:lnTo>
                        <a:pt x="35" y="31"/>
                      </a:lnTo>
                      <a:lnTo>
                        <a:pt x="33" y="41"/>
                      </a:lnTo>
                      <a:lnTo>
                        <a:pt x="26" y="42"/>
                      </a:lnTo>
                      <a:lnTo>
                        <a:pt x="28" y="31"/>
                      </a:lnTo>
                      <a:lnTo>
                        <a:pt x="2" y="30"/>
                      </a:lnTo>
                      <a:lnTo>
                        <a:pt x="0" y="19"/>
                      </a:lnTo>
                      <a:lnTo>
                        <a:pt x="33" y="24"/>
                      </a:lnTo>
                      <a:lnTo>
                        <a:pt x="33" y="13"/>
                      </a:lnTo>
                      <a:lnTo>
                        <a:pt x="6" y="6"/>
                      </a:lnTo>
                      <a:lnTo>
                        <a:pt x="10" y="0"/>
                      </a:lnTo>
                      <a:lnTo>
                        <a:pt x="38" y="7"/>
                      </a:lnTo>
                      <a:lnTo>
                        <a:pt x="59" y="0"/>
                      </a:lnTo>
                    </a:path>
                  </a:pathLst>
                </a:custGeom>
                <a:noFill/>
                <a:ln w="12700" cap="rnd">
                  <a:solidFill>
                    <a:srgbClr val="000000"/>
                  </a:solidFill>
                  <a:round/>
                  <a:headEnd/>
                  <a:tailEnd/>
                </a:ln>
              </p:spPr>
              <p:txBody>
                <a:bodyPr/>
                <a:lstStyle/>
                <a:p>
                  <a:endParaRPr lang="en-US"/>
                </a:p>
              </p:txBody>
            </p:sp>
          </p:grpSp>
          <p:sp>
            <p:nvSpPr>
              <p:cNvPr id="85475" name="Line 1287"/>
              <p:cNvSpPr>
                <a:spLocks noChangeShapeType="1"/>
              </p:cNvSpPr>
              <p:nvPr/>
            </p:nvSpPr>
            <p:spPr bwMode="auto">
              <a:xfrm flipV="1">
                <a:off x="5053" y="1507"/>
                <a:ext cx="1" cy="30"/>
              </a:xfrm>
              <a:prstGeom prst="line">
                <a:avLst/>
              </a:prstGeom>
              <a:noFill/>
              <a:ln w="12700" cap="rnd">
                <a:solidFill>
                  <a:srgbClr val="000000"/>
                </a:solidFill>
                <a:round/>
                <a:headEnd/>
                <a:tailEnd/>
              </a:ln>
            </p:spPr>
            <p:txBody>
              <a:bodyPr/>
              <a:lstStyle/>
              <a:p>
                <a:endParaRPr lang="en-US"/>
              </a:p>
            </p:txBody>
          </p:sp>
          <p:grpSp>
            <p:nvGrpSpPr>
              <p:cNvPr id="85476" name="Group 1288"/>
              <p:cNvGrpSpPr>
                <a:grpSpLocks/>
              </p:cNvGrpSpPr>
              <p:nvPr/>
            </p:nvGrpSpPr>
            <p:grpSpPr bwMode="auto">
              <a:xfrm>
                <a:off x="5137" y="1621"/>
                <a:ext cx="185" cy="35"/>
                <a:chOff x="5137" y="1621"/>
                <a:chExt cx="185" cy="35"/>
              </a:xfrm>
            </p:grpSpPr>
            <p:sp>
              <p:nvSpPr>
                <p:cNvPr id="85483" name="Freeform 1289"/>
                <p:cNvSpPr>
                  <a:spLocks/>
                </p:cNvSpPr>
                <p:nvPr/>
              </p:nvSpPr>
              <p:spPr bwMode="auto">
                <a:xfrm>
                  <a:off x="5137" y="1621"/>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close/>
                    </a:path>
                  </a:pathLst>
                </a:custGeom>
                <a:solidFill>
                  <a:srgbClr val="FCFEB9"/>
                </a:solidFill>
                <a:ln w="9525">
                  <a:noFill/>
                  <a:round/>
                  <a:headEnd/>
                  <a:tailEnd/>
                </a:ln>
              </p:spPr>
              <p:txBody>
                <a:bodyPr/>
                <a:lstStyle/>
                <a:p>
                  <a:endParaRPr lang="en-US"/>
                </a:p>
              </p:txBody>
            </p:sp>
            <p:sp>
              <p:nvSpPr>
                <p:cNvPr id="85484" name="Freeform 1290"/>
                <p:cNvSpPr>
                  <a:spLocks/>
                </p:cNvSpPr>
                <p:nvPr/>
              </p:nvSpPr>
              <p:spPr bwMode="auto">
                <a:xfrm>
                  <a:off x="5137" y="1621"/>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path>
                  </a:pathLst>
                </a:custGeom>
                <a:noFill/>
                <a:ln w="12700" cap="rnd">
                  <a:solidFill>
                    <a:srgbClr val="000000"/>
                  </a:solidFill>
                  <a:round/>
                  <a:headEnd/>
                  <a:tailEnd/>
                </a:ln>
              </p:spPr>
              <p:txBody>
                <a:bodyPr/>
                <a:lstStyle/>
                <a:p>
                  <a:endParaRPr lang="en-US"/>
                </a:p>
              </p:txBody>
            </p:sp>
          </p:grpSp>
          <p:grpSp>
            <p:nvGrpSpPr>
              <p:cNvPr id="85477" name="Group 1291"/>
              <p:cNvGrpSpPr>
                <a:grpSpLocks/>
              </p:cNvGrpSpPr>
              <p:nvPr/>
            </p:nvGrpSpPr>
            <p:grpSpPr bwMode="auto">
              <a:xfrm>
                <a:off x="5034" y="1531"/>
                <a:ext cx="73" cy="45"/>
                <a:chOff x="5034" y="1531"/>
                <a:chExt cx="73" cy="45"/>
              </a:xfrm>
            </p:grpSpPr>
            <p:sp>
              <p:nvSpPr>
                <p:cNvPr id="85481" name="Freeform 1292"/>
                <p:cNvSpPr>
                  <a:spLocks/>
                </p:cNvSpPr>
                <p:nvPr/>
              </p:nvSpPr>
              <p:spPr bwMode="auto">
                <a:xfrm>
                  <a:off x="5034" y="1531"/>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close/>
                    </a:path>
                  </a:pathLst>
                </a:custGeom>
                <a:solidFill>
                  <a:srgbClr val="FCFEB9"/>
                </a:solidFill>
                <a:ln w="9525">
                  <a:noFill/>
                  <a:round/>
                  <a:headEnd/>
                  <a:tailEnd/>
                </a:ln>
              </p:spPr>
              <p:txBody>
                <a:bodyPr/>
                <a:lstStyle/>
                <a:p>
                  <a:endParaRPr lang="en-US"/>
                </a:p>
              </p:txBody>
            </p:sp>
            <p:sp>
              <p:nvSpPr>
                <p:cNvPr id="85482" name="Freeform 1293"/>
                <p:cNvSpPr>
                  <a:spLocks/>
                </p:cNvSpPr>
                <p:nvPr/>
              </p:nvSpPr>
              <p:spPr bwMode="auto">
                <a:xfrm>
                  <a:off x="5034" y="1531"/>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path>
                  </a:pathLst>
                </a:custGeom>
                <a:noFill/>
                <a:ln w="12700" cap="rnd">
                  <a:solidFill>
                    <a:srgbClr val="000000"/>
                  </a:solidFill>
                  <a:round/>
                  <a:headEnd/>
                  <a:tailEnd/>
                </a:ln>
              </p:spPr>
              <p:txBody>
                <a:bodyPr/>
                <a:lstStyle/>
                <a:p>
                  <a:endParaRPr lang="en-US"/>
                </a:p>
              </p:txBody>
            </p:sp>
          </p:grpSp>
          <p:grpSp>
            <p:nvGrpSpPr>
              <p:cNvPr id="85478" name="Group 1294"/>
              <p:cNvGrpSpPr>
                <a:grpSpLocks/>
              </p:cNvGrpSpPr>
              <p:nvPr/>
            </p:nvGrpSpPr>
            <p:grpSpPr bwMode="auto">
              <a:xfrm>
                <a:off x="4954" y="1588"/>
                <a:ext cx="88" cy="68"/>
                <a:chOff x="4954" y="1588"/>
                <a:chExt cx="88" cy="68"/>
              </a:xfrm>
            </p:grpSpPr>
            <p:sp>
              <p:nvSpPr>
                <p:cNvPr id="85479" name="Freeform 1295"/>
                <p:cNvSpPr>
                  <a:spLocks/>
                </p:cNvSpPr>
                <p:nvPr/>
              </p:nvSpPr>
              <p:spPr bwMode="auto">
                <a:xfrm>
                  <a:off x="4954" y="1588"/>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close/>
                    </a:path>
                  </a:pathLst>
                </a:custGeom>
                <a:solidFill>
                  <a:srgbClr val="FCFEB9"/>
                </a:solidFill>
                <a:ln w="9525">
                  <a:noFill/>
                  <a:round/>
                  <a:headEnd/>
                  <a:tailEnd/>
                </a:ln>
              </p:spPr>
              <p:txBody>
                <a:bodyPr/>
                <a:lstStyle/>
                <a:p>
                  <a:endParaRPr lang="en-US"/>
                </a:p>
              </p:txBody>
            </p:sp>
            <p:sp>
              <p:nvSpPr>
                <p:cNvPr id="85480" name="Freeform 1296"/>
                <p:cNvSpPr>
                  <a:spLocks/>
                </p:cNvSpPr>
                <p:nvPr/>
              </p:nvSpPr>
              <p:spPr bwMode="auto">
                <a:xfrm>
                  <a:off x="4954" y="1588"/>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path>
                  </a:pathLst>
                </a:custGeom>
                <a:noFill/>
                <a:ln w="12700" cap="rnd">
                  <a:solidFill>
                    <a:srgbClr val="000000"/>
                  </a:solidFill>
                  <a:round/>
                  <a:headEnd/>
                  <a:tailEnd/>
                </a:ln>
              </p:spPr>
              <p:txBody>
                <a:bodyPr/>
                <a:lstStyle/>
                <a:p>
                  <a:endParaRPr lang="en-US"/>
                </a:p>
              </p:txBody>
            </p:sp>
          </p:grpSp>
        </p:grpSp>
        <p:grpSp>
          <p:nvGrpSpPr>
            <p:cNvPr id="74774" name="Group 1297"/>
            <p:cNvGrpSpPr>
              <a:grpSpLocks/>
            </p:cNvGrpSpPr>
            <p:nvPr/>
          </p:nvGrpSpPr>
          <p:grpSpPr bwMode="auto">
            <a:xfrm>
              <a:off x="3817" y="1601"/>
              <a:ext cx="379" cy="207"/>
              <a:chOff x="3817" y="1513"/>
              <a:chExt cx="379" cy="207"/>
            </a:xfrm>
          </p:grpSpPr>
          <p:grpSp>
            <p:nvGrpSpPr>
              <p:cNvPr id="84965" name="Group 1298"/>
              <p:cNvGrpSpPr>
                <a:grpSpLocks/>
              </p:cNvGrpSpPr>
              <p:nvPr/>
            </p:nvGrpSpPr>
            <p:grpSpPr bwMode="auto">
              <a:xfrm>
                <a:off x="3817" y="1513"/>
                <a:ext cx="379" cy="207"/>
                <a:chOff x="3817" y="1513"/>
                <a:chExt cx="379" cy="207"/>
              </a:xfrm>
            </p:grpSpPr>
            <p:sp>
              <p:nvSpPr>
                <p:cNvPr id="84990" name="Freeform 1299"/>
                <p:cNvSpPr>
                  <a:spLocks/>
                </p:cNvSpPr>
                <p:nvPr/>
              </p:nvSpPr>
              <p:spPr bwMode="auto">
                <a:xfrm>
                  <a:off x="3833" y="1657"/>
                  <a:ext cx="339" cy="38"/>
                </a:xfrm>
                <a:custGeom>
                  <a:avLst/>
                  <a:gdLst>
                    <a:gd name="T0" fmla="*/ 339 w 339"/>
                    <a:gd name="T1" fmla="*/ 0 h 38"/>
                    <a:gd name="T2" fmla="*/ 339 w 339"/>
                    <a:gd name="T3" fmla="*/ 14 h 38"/>
                    <a:gd name="T4" fmla="*/ 335 w 339"/>
                    <a:gd name="T5" fmla="*/ 13 h 38"/>
                    <a:gd name="T6" fmla="*/ 298 w 339"/>
                    <a:gd name="T7" fmla="*/ 13 h 38"/>
                    <a:gd name="T8" fmla="*/ 295 w 339"/>
                    <a:gd name="T9" fmla="*/ 15 h 38"/>
                    <a:gd name="T10" fmla="*/ 293 w 339"/>
                    <a:gd name="T11" fmla="*/ 17 h 38"/>
                    <a:gd name="T12" fmla="*/ 294 w 339"/>
                    <a:gd name="T13" fmla="*/ 14 h 38"/>
                    <a:gd name="T14" fmla="*/ 297 w 339"/>
                    <a:gd name="T15" fmla="*/ 13 h 38"/>
                    <a:gd name="T16" fmla="*/ 286 w 339"/>
                    <a:gd name="T17" fmla="*/ 14 h 38"/>
                    <a:gd name="T18" fmla="*/ 260 w 339"/>
                    <a:gd name="T19" fmla="*/ 20 h 38"/>
                    <a:gd name="T20" fmla="*/ 248 w 339"/>
                    <a:gd name="T21" fmla="*/ 29 h 38"/>
                    <a:gd name="T22" fmla="*/ 234 w 339"/>
                    <a:gd name="T23" fmla="*/ 29 h 38"/>
                    <a:gd name="T24" fmla="*/ 225 w 339"/>
                    <a:gd name="T25" fmla="*/ 29 h 38"/>
                    <a:gd name="T26" fmla="*/ 223 w 339"/>
                    <a:gd name="T27" fmla="*/ 27 h 38"/>
                    <a:gd name="T28" fmla="*/ 220 w 339"/>
                    <a:gd name="T29" fmla="*/ 21 h 38"/>
                    <a:gd name="T30" fmla="*/ 220 w 339"/>
                    <a:gd name="T31" fmla="*/ 18 h 38"/>
                    <a:gd name="T32" fmla="*/ 211 w 339"/>
                    <a:gd name="T33" fmla="*/ 20 h 38"/>
                    <a:gd name="T34" fmla="*/ 211 w 339"/>
                    <a:gd name="T35" fmla="*/ 21 h 38"/>
                    <a:gd name="T36" fmla="*/ 206 w 339"/>
                    <a:gd name="T37" fmla="*/ 21 h 38"/>
                    <a:gd name="T38" fmla="*/ 206 w 339"/>
                    <a:gd name="T39" fmla="*/ 27 h 38"/>
                    <a:gd name="T40" fmla="*/ 202 w 339"/>
                    <a:gd name="T41" fmla="*/ 29 h 38"/>
                    <a:gd name="T42" fmla="*/ 196 w 339"/>
                    <a:gd name="T43" fmla="*/ 31 h 38"/>
                    <a:gd name="T44" fmla="*/ 190 w 339"/>
                    <a:gd name="T45" fmla="*/ 32 h 38"/>
                    <a:gd name="T46" fmla="*/ 178 w 339"/>
                    <a:gd name="T47" fmla="*/ 34 h 38"/>
                    <a:gd name="T48" fmla="*/ 165 w 339"/>
                    <a:gd name="T49" fmla="*/ 32 h 38"/>
                    <a:gd name="T50" fmla="*/ 161 w 339"/>
                    <a:gd name="T51" fmla="*/ 31 h 38"/>
                    <a:gd name="T52" fmla="*/ 155 w 339"/>
                    <a:gd name="T53" fmla="*/ 27 h 38"/>
                    <a:gd name="T54" fmla="*/ 131 w 339"/>
                    <a:gd name="T55" fmla="*/ 27 h 38"/>
                    <a:gd name="T56" fmla="*/ 126 w 339"/>
                    <a:gd name="T57" fmla="*/ 35 h 38"/>
                    <a:gd name="T58" fmla="*/ 118 w 339"/>
                    <a:gd name="T59" fmla="*/ 38 h 38"/>
                    <a:gd name="T60" fmla="*/ 106 w 339"/>
                    <a:gd name="T61" fmla="*/ 38 h 38"/>
                    <a:gd name="T62" fmla="*/ 97 w 339"/>
                    <a:gd name="T63" fmla="*/ 38 h 38"/>
                    <a:gd name="T64" fmla="*/ 92 w 339"/>
                    <a:gd name="T65" fmla="*/ 38 h 38"/>
                    <a:gd name="T66" fmla="*/ 89 w 339"/>
                    <a:gd name="T67" fmla="*/ 36 h 38"/>
                    <a:gd name="T68" fmla="*/ 87 w 339"/>
                    <a:gd name="T69" fmla="*/ 35 h 38"/>
                    <a:gd name="T70" fmla="*/ 87 w 339"/>
                    <a:gd name="T71" fmla="*/ 31 h 38"/>
                    <a:gd name="T72" fmla="*/ 73 w 339"/>
                    <a:gd name="T73" fmla="*/ 35 h 38"/>
                    <a:gd name="T74" fmla="*/ 0 w 339"/>
                    <a:gd name="T75" fmla="*/ 34 h 38"/>
                    <a:gd name="T76" fmla="*/ 0 w 339"/>
                    <a:gd name="T77" fmla="*/ 6 h 38"/>
                    <a:gd name="T78" fmla="*/ 339 w 339"/>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8"/>
                    <a:gd name="T122" fmla="*/ 339 w 33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8">
                      <a:moveTo>
                        <a:pt x="339" y="0"/>
                      </a:moveTo>
                      <a:lnTo>
                        <a:pt x="339" y="14"/>
                      </a:lnTo>
                      <a:lnTo>
                        <a:pt x="335" y="13"/>
                      </a:lnTo>
                      <a:lnTo>
                        <a:pt x="298" y="13"/>
                      </a:lnTo>
                      <a:lnTo>
                        <a:pt x="295" y="15"/>
                      </a:lnTo>
                      <a:lnTo>
                        <a:pt x="293" y="17"/>
                      </a:lnTo>
                      <a:lnTo>
                        <a:pt x="294" y="14"/>
                      </a:lnTo>
                      <a:lnTo>
                        <a:pt x="297" y="13"/>
                      </a:lnTo>
                      <a:lnTo>
                        <a:pt x="286" y="14"/>
                      </a:lnTo>
                      <a:lnTo>
                        <a:pt x="260" y="20"/>
                      </a:lnTo>
                      <a:lnTo>
                        <a:pt x="248" y="29"/>
                      </a:lnTo>
                      <a:lnTo>
                        <a:pt x="234" y="29"/>
                      </a:lnTo>
                      <a:lnTo>
                        <a:pt x="225" y="29"/>
                      </a:lnTo>
                      <a:lnTo>
                        <a:pt x="223" y="27"/>
                      </a:lnTo>
                      <a:lnTo>
                        <a:pt x="220" y="21"/>
                      </a:lnTo>
                      <a:lnTo>
                        <a:pt x="220" y="18"/>
                      </a:lnTo>
                      <a:lnTo>
                        <a:pt x="211" y="20"/>
                      </a:lnTo>
                      <a:lnTo>
                        <a:pt x="211" y="21"/>
                      </a:lnTo>
                      <a:lnTo>
                        <a:pt x="206" y="21"/>
                      </a:lnTo>
                      <a:lnTo>
                        <a:pt x="206" y="27"/>
                      </a:lnTo>
                      <a:lnTo>
                        <a:pt x="202" y="29"/>
                      </a:lnTo>
                      <a:lnTo>
                        <a:pt x="196" y="31"/>
                      </a:lnTo>
                      <a:lnTo>
                        <a:pt x="190" y="32"/>
                      </a:lnTo>
                      <a:lnTo>
                        <a:pt x="178" y="34"/>
                      </a:lnTo>
                      <a:lnTo>
                        <a:pt x="165" y="32"/>
                      </a:lnTo>
                      <a:lnTo>
                        <a:pt x="161" y="31"/>
                      </a:lnTo>
                      <a:lnTo>
                        <a:pt x="155" y="27"/>
                      </a:lnTo>
                      <a:lnTo>
                        <a:pt x="131" y="27"/>
                      </a:lnTo>
                      <a:lnTo>
                        <a:pt x="126" y="35"/>
                      </a:lnTo>
                      <a:lnTo>
                        <a:pt x="118" y="38"/>
                      </a:lnTo>
                      <a:lnTo>
                        <a:pt x="106" y="38"/>
                      </a:lnTo>
                      <a:lnTo>
                        <a:pt x="97" y="38"/>
                      </a:lnTo>
                      <a:lnTo>
                        <a:pt x="92" y="38"/>
                      </a:lnTo>
                      <a:lnTo>
                        <a:pt x="89" y="36"/>
                      </a:lnTo>
                      <a:lnTo>
                        <a:pt x="87" y="35"/>
                      </a:lnTo>
                      <a:lnTo>
                        <a:pt x="87" y="31"/>
                      </a:lnTo>
                      <a:lnTo>
                        <a:pt x="73" y="35"/>
                      </a:lnTo>
                      <a:lnTo>
                        <a:pt x="0" y="34"/>
                      </a:lnTo>
                      <a:lnTo>
                        <a:pt x="0" y="6"/>
                      </a:lnTo>
                      <a:lnTo>
                        <a:pt x="339" y="0"/>
                      </a:lnTo>
                      <a:close/>
                    </a:path>
                  </a:pathLst>
                </a:custGeom>
                <a:solidFill>
                  <a:srgbClr val="202020"/>
                </a:solidFill>
                <a:ln w="9525">
                  <a:noFill/>
                  <a:round/>
                  <a:headEnd/>
                  <a:tailEnd/>
                </a:ln>
              </p:spPr>
              <p:txBody>
                <a:bodyPr/>
                <a:lstStyle/>
                <a:p>
                  <a:endParaRPr lang="en-US"/>
                </a:p>
              </p:txBody>
            </p:sp>
            <p:grpSp>
              <p:nvGrpSpPr>
                <p:cNvPr id="84991" name="Group 1300"/>
                <p:cNvGrpSpPr>
                  <a:grpSpLocks/>
                </p:cNvGrpSpPr>
                <p:nvPr/>
              </p:nvGrpSpPr>
              <p:grpSpPr bwMode="auto">
                <a:xfrm>
                  <a:off x="3945" y="1667"/>
                  <a:ext cx="87" cy="53"/>
                  <a:chOff x="3945" y="1667"/>
                  <a:chExt cx="87" cy="53"/>
                </a:xfrm>
              </p:grpSpPr>
              <p:grpSp>
                <p:nvGrpSpPr>
                  <p:cNvPr id="85381" name="Group 1301"/>
                  <p:cNvGrpSpPr>
                    <a:grpSpLocks/>
                  </p:cNvGrpSpPr>
                  <p:nvPr/>
                </p:nvGrpSpPr>
                <p:grpSpPr bwMode="auto">
                  <a:xfrm>
                    <a:off x="3977" y="1667"/>
                    <a:ext cx="55" cy="49"/>
                    <a:chOff x="3977" y="1667"/>
                    <a:chExt cx="55" cy="49"/>
                  </a:xfrm>
                </p:grpSpPr>
                <p:grpSp>
                  <p:nvGrpSpPr>
                    <p:cNvPr id="85415" name="Group 1302"/>
                    <p:cNvGrpSpPr>
                      <a:grpSpLocks/>
                    </p:cNvGrpSpPr>
                    <p:nvPr/>
                  </p:nvGrpSpPr>
                  <p:grpSpPr bwMode="auto">
                    <a:xfrm>
                      <a:off x="3977" y="1667"/>
                      <a:ext cx="38" cy="47"/>
                      <a:chOff x="3977" y="1667"/>
                      <a:chExt cx="38" cy="47"/>
                    </a:xfrm>
                  </p:grpSpPr>
                  <p:grpSp>
                    <p:nvGrpSpPr>
                      <p:cNvPr id="85432" name="Group 1303"/>
                      <p:cNvGrpSpPr>
                        <a:grpSpLocks/>
                      </p:cNvGrpSpPr>
                      <p:nvPr/>
                    </p:nvGrpSpPr>
                    <p:grpSpPr bwMode="auto">
                      <a:xfrm>
                        <a:off x="3977" y="1667"/>
                        <a:ext cx="37" cy="47"/>
                        <a:chOff x="3977" y="1667"/>
                        <a:chExt cx="37" cy="47"/>
                      </a:xfrm>
                    </p:grpSpPr>
                    <p:sp>
                      <p:nvSpPr>
                        <p:cNvPr id="85443" name="Freeform 1304"/>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85444" name="Group 1305"/>
                        <p:cNvGrpSpPr>
                          <a:grpSpLocks/>
                        </p:cNvGrpSpPr>
                        <p:nvPr/>
                      </p:nvGrpSpPr>
                      <p:grpSpPr bwMode="auto">
                        <a:xfrm>
                          <a:off x="3991" y="1667"/>
                          <a:ext cx="23" cy="47"/>
                          <a:chOff x="3991" y="1667"/>
                          <a:chExt cx="23" cy="47"/>
                        </a:xfrm>
                      </p:grpSpPr>
                      <p:sp>
                        <p:nvSpPr>
                          <p:cNvPr id="85445" name="Oval 1306"/>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85446" name="Oval 1307"/>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85433" name="Group 1308"/>
                      <p:cNvGrpSpPr>
                        <a:grpSpLocks/>
                      </p:cNvGrpSpPr>
                      <p:nvPr/>
                    </p:nvGrpSpPr>
                    <p:grpSpPr bwMode="auto">
                      <a:xfrm>
                        <a:off x="3997" y="1678"/>
                        <a:ext cx="18" cy="27"/>
                        <a:chOff x="3997" y="1678"/>
                        <a:chExt cx="18" cy="27"/>
                      </a:xfrm>
                    </p:grpSpPr>
                    <p:grpSp>
                      <p:nvGrpSpPr>
                        <p:cNvPr id="85434" name="Group 1309"/>
                        <p:cNvGrpSpPr>
                          <a:grpSpLocks/>
                        </p:cNvGrpSpPr>
                        <p:nvPr/>
                      </p:nvGrpSpPr>
                      <p:grpSpPr bwMode="auto">
                        <a:xfrm>
                          <a:off x="3997" y="1678"/>
                          <a:ext cx="15" cy="25"/>
                          <a:chOff x="3997" y="1678"/>
                          <a:chExt cx="15" cy="25"/>
                        </a:xfrm>
                      </p:grpSpPr>
                      <p:sp>
                        <p:nvSpPr>
                          <p:cNvPr id="85441" name="Oval 1310"/>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85442" name="Oval 1311"/>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85435" name="Group 1312"/>
                        <p:cNvGrpSpPr>
                          <a:grpSpLocks/>
                        </p:cNvGrpSpPr>
                        <p:nvPr/>
                      </p:nvGrpSpPr>
                      <p:grpSpPr bwMode="auto">
                        <a:xfrm>
                          <a:off x="3997" y="1678"/>
                          <a:ext cx="15" cy="24"/>
                          <a:chOff x="3997" y="1678"/>
                          <a:chExt cx="15" cy="24"/>
                        </a:xfrm>
                      </p:grpSpPr>
                      <p:sp>
                        <p:nvSpPr>
                          <p:cNvPr id="85439" name="Oval 1313"/>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85440" name="Oval 1314"/>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85436" name="Group 1315"/>
                        <p:cNvGrpSpPr>
                          <a:grpSpLocks/>
                        </p:cNvGrpSpPr>
                        <p:nvPr/>
                      </p:nvGrpSpPr>
                      <p:grpSpPr bwMode="auto">
                        <a:xfrm>
                          <a:off x="4000" y="1689"/>
                          <a:ext cx="15" cy="16"/>
                          <a:chOff x="4000" y="1689"/>
                          <a:chExt cx="15" cy="16"/>
                        </a:xfrm>
                      </p:grpSpPr>
                      <p:sp>
                        <p:nvSpPr>
                          <p:cNvPr id="85437" name="Oval 1316"/>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85438" name="Oval 1317"/>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grpSp>
                <p:grpSp>
                  <p:nvGrpSpPr>
                    <p:cNvPr id="85416" name="Group 1318"/>
                    <p:cNvGrpSpPr>
                      <a:grpSpLocks/>
                    </p:cNvGrpSpPr>
                    <p:nvPr/>
                  </p:nvGrpSpPr>
                  <p:grpSpPr bwMode="auto">
                    <a:xfrm>
                      <a:off x="3994" y="1667"/>
                      <a:ext cx="38" cy="49"/>
                      <a:chOff x="3994" y="1667"/>
                      <a:chExt cx="38" cy="49"/>
                    </a:xfrm>
                  </p:grpSpPr>
                  <p:grpSp>
                    <p:nvGrpSpPr>
                      <p:cNvPr id="85417" name="Group 1319"/>
                      <p:cNvGrpSpPr>
                        <a:grpSpLocks/>
                      </p:cNvGrpSpPr>
                      <p:nvPr/>
                    </p:nvGrpSpPr>
                    <p:grpSpPr bwMode="auto">
                      <a:xfrm>
                        <a:off x="3994" y="1667"/>
                        <a:ext cx="36" cy="49"/>
                        <a:chOff x="3994" y="1667"/>
                        <a:chExt cx="36" cy="49"/>
                      </a:xfrm>
                    </p:grpSpPr>
                    <p:sp>
                      <p:nvSpPr>
                        <p:cNvPr id="85428" name="Freeform 1320"/>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85429" name="Group 1321"/>
                        <p:cNvGrpSpPr>
                          <a:grpSpLocks/>
                        </p:cNvGrpSpPr>
                        <p:nvPr/>
                      </p:nvGrpSpPr>
                      <p:grpSpPr bwMode="auto">
                        <a:xfrm>
                          <a:off x="4008" y="1667"/>
                          <a:ext cx="22" cy="49"/>
                          <a:chOff x="4008" y="1667"/>
                          <a:chExt cx="22" cy="49"/>
                        </a:xfrm>
                      </p:grpSpPr>
                      <p:sp>
                        <p:nvSpPr>
                          <p:cNvPr id="85430" name="Oval 1322"/>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85431" name="Oval 1323"/>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85418" name="Group 1324"/>
                      <p:cNvGrpSpPr>
                        <a:grpSpLocks/>
                      </p:cNvGrpSpPr>
                      <p:nvPr/>
                    </p:nvGrpSpPr>
                    <p:grpSpPr bwMode="auto">
                      <a:xfrm>
                        <a:off x="4014" y="1678"/>
                        <a:ext cx="18" cy="27"/>
                        <a:chOff x="4014" y="1678"/>
                        <a:chExt cx="18" cy="27"/>
                      </a:xfrm>
                    </p:grpSpPr>
                    <p:grpSp>
                      <p:nvGrpSpPr>
                        <p:cNvPr id="85419" name="Group 1325"/>
                        <p:cNvGrpSpPr>
                          <a:grpSpLocks/>
                        </p:cNvGrpSpPr>
                        <p:nvPr/>
                      </p:nvGrpSpPr>
                      <p:grpSpPr bwMode="auto">
                        <a:xfrm>
                          <a:off x="4014" y="1678"/>
                          <a:ext cx="15" cy="27"/>
                          <a:chOff x="4014" y="1678"/>
                          <a:chExt cx="15" cy="27"/>
                        </a:xfrm>
                      </p:grpSpPr>
                      <p:sp>
                        <p:nvSpPr>
                          <p:cNvPr id="85426" name="Oval 1326"/>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85427" name="Oval 1327"/>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85420" name="Group 1328"/>
                        <p:cNvGrpSpPr>
                          <a:grpSpLocks/>
                        </p:cNvGrpSpPr>
                        <p:nvPr/>
                      </p:nvGrpSpPr>
                      <p:grpSpPr bwMode="auto">
                        <a:xfrm>
                          <a:off x="4014" y="1678"/>
                          <a:ext cx="15" cy="24"/>
                          <a:chOff x="4014" y="1678"/>
                          <a:chExt cx="15" cy="24"/>
                        </a:xfrm>
                      </p:grpSpPr>
                      <p:sp>
                        <p:nvSpPr>
                          <p:cNvPr id="85424" name="Oval 1329"/>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85425" name="Oval 1330"/>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85421" name="Group 1331"/>
                        <p:cNvGrpSpPr>
                          <a:grpSpLocks/>
                        </p:cNvGrpSpPr>
                        <p:nvPr/>
                      </p:nvGrpSpPr>
                      <p:grpSpPr bwMode="auto">
                        <a:xfrm>
                          <a:off x="4016" y="1691"/>
                          <a:ext cx="16" cy="14"/>
                          <a:chOff x="4016" y="1691"/>
                          <a:chExt cx="16" cy="14"/>
                        </a:xfrm>
                      </p:grpSpPr>
                      <p:sp>
                        <p:nvSpPr>
                          <p:cNvPr id="85422" name="Oval 1332"/>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85423" name="Oval 1333"/>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5382" name="Group 1334"/>
                  <p:cNvGrpSpPr>
                    <a:grpSpLocks/>
                  </p:cNvGrpSpPr>
                  <p:nvPr/>
                </p:nvGrpSpPr>
                <p:grpSpPr bwMode="auto">
                  <a:xfrm>
                    <a:off x="3945" y="1668"/>
                    <a:ext cx="59" cy="52"/>
                    <a:chOff x="3945" y="1668"/>
                    <a:chExt cx="59" cy="52"/>
                  </a:xfrm>
                </p:grpSpPr>
                <p:grpSp>
                  <p:nvGrpSpPr>
                    <p:cNvPr id="85383" name="Group 1335"/>
                    <p:cNvGrpSpPr>
                      <a:grpSpLocks/>
                    </p:cNvGrpSpPr>
                    <p:nvPr/>
                  </p:nvGrpSpPr>
                  <p:grpSpPr bwMode="auto">
                    <a:xfrm>
                      <a:off x="3945" y="1668"/>
                      <a:ext cx="40" cy="51"/>
                      <a:chOff x="3945" y="1668"/>
                      <a:chExt cx="40" cy="51"/>
                    </a:xfrm>
                  </p:grpSpPr>
                  <p:grpSp>
                    <p:nvGrpSpPr>
                      <p:cNvPr id="85400" name="Group 1336"/>
                      <p:cNvGrpSpPr>
                        <a:grpSpLocks/>
                      </p:cNvGrpSpPr>
                      <p:nvPr/>
                    </p:nvGrpSpPr>
                    <p:grpSpPr bwMode="auto">
                      <a:xfrm>
                        <a:off x="3945" y="1668"/>
                        <a:ext cx="39" cy="51"/>
                        <a:chOff x="3945" y="1668"/>
                        <a:chExt cx="39" cy="51"/>
                      </a:xfrm>
                    </p:grpSpPr>
                    <p:sp>
                      <p:nvSpPr>
                        <p:cNvPr id="85411" name="Freeform 1337"/>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85412" name="Group 1338"/>
                        <p:cNvGrpSpPr>
                          <a:grpSpLocks/>
                        </p:cNvGrpSpPr>
                        <p:nvPr/>
                      </p:nvGrpSpPr>
                      <p:grpSpPr bwMode="auto">
                        <a:xfrm>
                          <a:off x="3960" y="1668"/>
                          <a:ext cx="24" cy="51"/>
                          <a:chOff x="3960" y="1668"/>
                          <a:chExt cx="24" cy="51"/>
                        </a:xfrm>
                      </p:grpSpPr>
                      <p:sp>
                        <p:nvSpPr>
                          <p:cNvPr id="85413" name="Oval 1339"/>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85414" name="Oval 1340"/>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85401" name="Group 1341"/>
                      <p:cNvGrpSpPr>
                        <a:grpSpLocks/>
                      </p:cNvGrpSpPr>
                      <p:nvPr/>
                    </p:nvGrpSpPr>
                    <p:grpSpPr bwMode="auto">
                      <a:xfrm>
                        <a:off x="3967" y="1679"/>
                        <a:ext cx="18" cy="28"/>
                        <a:chOff x="3967" y="1679"/>
                        <a:chExt cx="18" cy="28"/>
                      </a:xfrm>
                    </p:grpSpPr>
                    <p:grpSp>
                      <p:nvGrpSpPr>
                        <p:cNvPr id="85402" name="Group 1342"/>
                        <p:cNvGrpSpPr>
                          <a:grpSpLocks/>
                        </p:cNvGrpSpPr>
                        <p:nvPr/>
                      </p:nvGrpSpPr>
                      <p:grpSpPr bwMode="auto">
                        <a:xfrm>
                          <a:off x="3967" y="1679"/>
                          <a:ext cx="16" cy="28"/>
                          <a:chOff x="3967" y="1679"/>
                          <a:chExt cx="16" cy="28"/>
                        </a:xfrm>
                      </p:grpSpPr>
                      <p:sp>
                        <p:nvSpPr>
                          <p:cNvPr id="85409" name="Oval 1343"/>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85410" name="Oval 1344"/>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85403" name="Group 1345"/>
                        <p:cNvGrpSpPr>
                          <a:grpSpLocks/>
                        </p:cNvGrpSpPr>
                        <p:nvPr/>
                      </p:nvGrpSpPr>
                      <p:grpSpPr bwMode="auto">
                        <a:xfrm>
                          <a:off x="3967" y="1681"/>
                          <a:ext cx="16" cy="24"/>
                          <a:chOff x="3967" y="1681"/>
                          <a:chExt cx="16" cy="24"/>
                        </a:xfrm>
                      </p:grpSpPr>
                      <p:sp>
                        <p:nvSpPr>
                          <p:cNvPr id="85407" name="Oval 1346"/>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85408" name="Oval 1347"/>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85404" name="Group 1348"/>
                        <p:cNvGrpSpPr>
                          <a:grpSpLocks/>
                        </p:cNvGrpSpPr>
                        <p:nvPr/>
                      </p:nvGrpSpPr>
                      <p:grpSpPr bwMode="auto">
                        <a:xfrm>
                          <a:off x="3970" y="1693"/>
                          <a:ext cx="15" cy="14"/>
                          <a:chOff x="3970" y="1693"/>
                          <a:chExt cx="15" cy="14"/>
                        </a:xfrm>
                      </p:grpSpPr>
                      <p:sp>
                        <p:nvSpPr>
                          <p:cNvPr id="85405" name="Oval 1349"/>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85406" name="Oval 1350"/>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grpSp>
                <p:grpSp>
                  <p:nvGrpSpPr>
                    <p:cNvPr id="85384" name="Group 1351"/>
                    <p:cNvGrpSpPr>
                      <a:grpSpLocks/>
                    </p:cNvGrpSpPr>
                    <p:nvPr/>
                  </p:nvGrpSpPr>
                  <p:grpSpPr bwMode="auto">
                    <a:xfrm>
                      <a:off x="3964" y="1668"/>
                      <a:ext cx="40" cy="52"/>
                      <a:chOff x="3964" y="1668"/>
                      <a:chExt cx="40" cy="52"/>
                    </a:xfrm>
                  </p:grpSpPr>
                  <p:grpSp>
                    <p:nvGrpSpPr>
                      <p:cNvPr id="85385" name="Group 1352"/>
                      <p:cNvGrpSpPr>
                        <a:grpSpLocks/>
                      </p:cNvGrpSpPr>
                      <p:nvPr/>
                    </p:nvGrpSpPr>
                    <p:grpSpPr bwMode="auto">
                      <a:xfrm>
                        <a:off x="3964" y="1668"/>
                        <a:ext cx="38" cy="52"/>
                        <a:chOff x="3964" y="1668"/>
                        <a:chExt cx="38" cy="52"/>
                      </a:xfrm>
                    </p:grpSpPr>
                    <p:sp>
                      <p:nvSpPr>
                        <p:cNvPr id="85396" name="Freeform 1353"/>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85397" name="Group 1354"/>
                        <p:cNvGrpSpPr>
                          <a:grpSpLocks/>
                        </p:cNvGrpSpPr>
                        <p:nvPr/>
                      </p:nvGrpSpPr>
                      <p:grpSpPr bwMode="auto">
                        <a:xfrm>
                          <a:off x="3977" y="1668"/>
                          <a:ext cx="25" cy="52"/>
                          <a:chOff x="3977" y="1668"/>
                          <a:chExt cx="25" cy="52"/>
                        </a:xfrm>
                      </p:grpSpPr>
                      <p:sp>
                        <p:nvSpPr>
                          <p:cNvPr id="85398" name="Oval 1355"/>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85399" name="Oval 1356"/>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85386" name="Group 1357"/>
                      <p:cNvGrpSpPr>
                        <a:grpSpLocks/>
                      </p:cNvGrpSpPr>
                      <p:nvPr/>
                    </p:nvGrpSpPr>
                    <p:grpSpPr bwMode="auto">
                      <a:xfrm>
                        <a:off x="3984" y="1681"/>
                        <a:ext cx="20" cy="26"/>
                        <a:chOff x="3984" y="1681"/>
                        <a:chExt cx="20" cy="26"/>
                      </a:xfrm>
                    </p:grpSpPr>
                    <p:grpSp>
                      <p:nvGrpSpPr>
                        <p:cNvPr id="85387" name="Group 1358"/>
                        <p:cNvGrpSpPr>
                          <a:grpSpLocks/>
                        </p:cNvGrpSpPr>
                        <p:nvPr/>
                      </p:nvGrpSpPr>
                      <p:grpSpPr bwMode="auto">
                        <a:xfrm>
                          <a:off x="3984" y="1681"/>
                          <a:ext cx="17" cy="26"/>
                          <a:chOff x="3984" y="1681"/>
                          <a:chExt cx="17" cy="26"/>
                        </a:xfrm>
                      </p:grpSpPr>
                      <p:sp>
                        <p:nvSpPr>
                          <p:cNvPr id="85394" name="Oval 1359"/>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85395" name="Oval 1360"/>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85388" name="Group 1361"/>
                        <p:cNvGrpSpPr>
                          <a:grpSpLocks/>
                        </p:cNvGrpSpPr>
                        <p:nvPr/>
                      </p:nvGrpSpPr>
                      <p:grpSpPr bwMode="auto">
                        <a:xfrm>
                          <a:off x="3984" y="1681"/>
                          <a:ext cx="17" cy="25"/>
                          <a:chOff x="3984" y="1681"/>
                          <a:chExt cx="17" cy="25"/>
                        </a:xfrm>
                      </p:grpSpPr>
                      <p:sp>
                        <p:nvSpPr>
                          <p:cNvPr id="85392" name="Oval 1362"/>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85393" name="Oval 1363"/>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85389" name="Group 1364"/>
                        <p:cNvGrpSpPr>
                          <a:grpSpLocks/>
                        </p:cNvGrpSpPr>
                        <p:nvPr/>
                      </p:nvGrpSpPr>
                      <p:grpSpPr bwMode="auto">
                        <a:xfrm>
                          <a:off x="3988" y="1693"/>
                          <a:ext cx="16" cy="14"/>
                          <a:chOff x="3988" y="1693"/>
                          <a:chExt cx="16" cy="14"/>
                        </a:xfrm>
                      </p:grpSpPr>
                      <p:sp>
                        <p:nvSpPr>
                          <p:cNvPr id="85390" name="Oval 1365"/>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85391" name="Oval 1366"/>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4992" name="Group 1367"/>
                <p:cNvGrpSpPr>
                  <a:grpSpLocks/>
                </p:cNvGrpSpPr>
                <p:nvPr/>
              </p:nvGrpSpPr>
              <p:grpSpPr bwMode="auto">
                <a:xfrm>
                  <a:off x="4117" y="1588"/>
                  <a:ext cx="79" cy="87"/>
                  <a:chOff x="4117" y="1588"/>
                  <a:chExt cx="79" cy="87"/>
                </a:xfrm>
              </p:grpSpPr>
              <p:grpSp>
                <p:nvGrpSpPr>
                  <p:cNvPr id="85339" name="Group 1368"/>
                  <p:cNvGrpSpPr>
                    <a:grpSpLocks/>
                  </p:cNvGrpSpPr>
                  <p:nvPr/>
                </p:nvGrpSpPr>
                <p:grpSpPr bwMode="auto">
                  <a:xfrm>
                    <a:off x="4117" y="1588"/>
                    <a:ext cx="51" cy="20"/>
                    <a:chOff x="4117" y="1588"/>
                    <a:chExt cx="51" cy="20"/>
                  </a:xfrm>
                </p:grpSpPr>
                <p:grpSp>
                  <p:nvGrpSpPr>
                    <p:cNvPr id="85375" name="Group 1369"/>
                    <p:cNvGrpSpPr>
                      <a:grpSpLocks/>
                    </p:cNvGrpSpPr>
                    <p:nvPr/>
                  </p:nvGrpSpPr>
                  <p:grpSpPr bwMode="auto">
                    <a:xfrm>
                      <a:off x="4117" y="1588"/>
                      <a:ext cx="51" cy="20"/>
                      <a:chOff x="4117" y="1588"/>
                      <a:chExt cx="51" cy="20"/>
                    </a:xfrm>
                  </p:grpSpPr>
                  <p:sp>
                    <p:nvSpPr>
                      <p:cNvPr id="85379" name="Freeform 1370"/>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85380" name="Freeform 1371"/>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grpSp>
                <p:grpSp>
                  <p:nvGrpSpPr>
                    <p:cNvPr id="85376" name="Group 1372"/>
                    <p:cNvGrpSpPr>
                      <a:grpSpLocks/>
                    </p:cNvGrpSpPr>
                    <p:nvPr/>
                  </p:nvGrpSpPr>
                  <p:grpSpPr bwMode="auto">
                    <a:xfrm>
                      <a:off x="4126" y="1590"/>
                      <a:ext cx="35" cy="17"/>
                      <a:chOff x="4126" y="1590"/>
                      <a:chExt cx="35" cy="17"/>
                    </a:xfrm>
                  </p:grpSpPr>
                  <p:sp>
                    <p:nvSpPr>
                      <p:cNvPr id="85377" name="Freeform 1373"/>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85378" name="Freeform 1374"/>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grpSp>
              </p:grpSp>
              <p:grpSp>
                <p:nvGrpSpPr>
                  <p:cNvPr id="85340" name="Group 1375"/>
                  <p:cNvGrpSpPr>
                    <a:grpSpLocks/>
                  </p:cNvGrpSpPr>
                  <p:nvPr/>
                </p:nvGrpSpPr>
                <p:grpSpPr bwMode="auto">
                  <a:xfrm>
                    <a:off x="4147" y="1654"/>
                    <a:ext cx="39" cy="21"/>
                    <a:chOff x="4147" y="1654"/>
                    <a:chExt cx="39" cy="21"/>
                  </a:xfrm>
                </p:grpSpPr>
                <p:sp>
                  <p:nvSpPr>
                    <p:cNvPr id="85373" name="Freeform 1376"/>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85374" name="Freeform 1377"/>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grpSp>
              <p:grpSp>
                <p:nvGrpSpPr>
                  <p:cNvPr id="85341" name="Group 1378"/>
                  <p:cNvGrpSpPr>
                    <a:grpSpLocks/>
                  </p:cNvGrpSpPr>
                  <p:nvPr/>
                </p:nvGrpSpPr>
                <p:grpSpPr bwMode="auto">
                  <a:xfrm>
                    <a:off x="4131" y="1604"/>
                    <a:ext cx="65" cy="56"/>
                    <a:chOff x="4131" y="1604"/>
                    <a:chExt cx="65" cy="56"/>
                  </a:xfrm>
                </p:grpSpPr>
                <p:grpSp>
                  <p:nvGrpSpPr>
                    <p:cNvPr id="85342" name="Group 1379"/>
                    <p:cNvGrpSpPr>
                      <a:grpSpLocks/>
                    </p:cNvGrpSpPr>
                    <p:nvPr/>
                  </p:nvGrpSpPr>
                  <p:grpSpPr bwMode="auto">
                    <a:xfrm>
                      <a:off x="4131" y="1604"/>
                      <a:ext cx="23" cy="56"/>
                      <a:chOff x="4131" y="1604"/>
                      <a:chExt cx="23" cy="56"/>
                    </a:xfrm>
                  </p:grpSpPr>
                  <p:grpSp>
                    <p:nvGrpSpPr>
                      <p:cNvPr id="85367" name="Group 1380"/>
                      <p:cNvGrpSpPr>
                        <a:grpSpLocks/>
                      </p:cNvGrpSpPr>
                      <p:nvPr/>
                    </p:nvGrpSpPr>
                    <p:grpSpPr bwMode="auto">
                      <a:xfrm>
                        <a:off x="4131" y="1604"/>
                        <a:ext cx="23" cy="56"/>
                        <a:chOff x="4131" y="1604"/>
                        <a:chExt cx="23" cy="56"/>
                      </a:xfrm>
                    </p:grpSpPr>
                    <p:sp>
                      <p:nvSpPr>
                        <p:cNvPr id="85371" name="Rectangle 1381"/>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85372" name="Rectangle 1382"/>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85368" name="Group 1383"/>
                      <p:cNvGrpSpPr>
                        <a:grpSpLocks/>
                      </p:cNvGrpSpPr>
                      <p:nvPr/>
                    </p:nvGrpSpPr>
                    <p:grpSpPr bwMode="auto">
                      <a:xfrm>
                        <a:off x="4131" y="1612"/>
                        <a:ext cx="23" cy="48"/>
                        <a:chOff x="4131" y="1612"/>
                        <a:chExt cx="23" cy="48"/>
                      </a:xfrm>
                    </p:grpSpPr>
                    <p:sp>
                      <p:nvSpPr>
                        <p:cNvPr id="85369" name="Rectangle 1384"/>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85370" name="Rectangle 1385"/>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grpSp>
                <p:grpSp>
                  <p:nvGrpSpPr>
                    <p:cNvPr id="85343" name="Group 1386"/>
                    <p:cNvGrpSpPr>
                      <a:grpSpLocks/>
                    </p:cNvGrpSpPr>
                    <p:nvPr/>
                  </p:nvGrpSpPr>
                  <p:grpSpPr bwMode="auto">
                    <a:xfrm>
                      <a:off x="4154" y="1604"/>
                      <a:ext cx="42" cy="56"/>
                      <a:chOff x="4154" y="1604"/>
                      <a:chExt cx="42" cy="56"/>
                    </a:xfrm>
                  </p:grpSpPr>
                  <p:grpSp>
                    <p:nvGrpSpPr>
                      <p:cNvPr id="85344" name="Group 1387"/>
                      <p:cNvGrpSpPr>
                        <a:grpSpLocks/>
                      </p:cNvGrpSpPr>
                      <p:nvPr/>
                    </p:nvGrpSpPr>
                    <p:grpSpPr bwMode="auto">
                      <a:xfrm>
                        <a:off x="4154" y="1604"/>
                        <a:ext cx="28" cy="56"/>
                        <a:chOff x="4154" y="1604"/>
                        <a:chExt cx="28" cy="56"/>
                      </a:xfrm>
                    </p:grpSpPr>
                    <p:grpSp>
                      <p:nvGrpSpPr>
                        <p:cNvPr id="85356" name="Group 1388"/>
                        <p:cNvGrpSpPr>
                          <a:grpSpLocks/>
                        </p:cNvGrpSpPr>
                        <p:nvPr/>
                      </p:nvGrpSpPr>
                      <p:grpSpPr bwMode="auto">
                        <a:xfrm>
                          <a:off x="4154" y="1604"/>
                          <a:ext cx="28" cy="56"/>
                          <a:chOff x="4154" y="1604"/>
                          <a:chExt cx="28" cy="56"/>
                        </a:xfrm>
                      </p:grpSpPr>
                      <p:sp>
                        <p:nvSpPr>
                          <p:cNvPr id="85365" name="Freeform 1389"/>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85366" name="Freeform 1390"/>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85357" name="Group 1391"/>
                        <p:cNvGrpSpPr>
                          <a:grpSpLocks/>
                        </p:cNvGrpSpPr>
                        <p:nvPr/>
                      </p:nvGrpSpPr>
                      <p:grpSpPr bwMode="auto">
                        <a:xfrm>
                          <a:off x="4161" y="1630"/>
                          <a:ext cx="16" cy="23"/>
                          <a:chOff x="4161" y="1630"/>
                          <a:chExt cx="16" cy="23"/>
                        </a:xfrm>
                      </p:grpSpPr>
                      <p:sp>
                        <p:nvSpPr>
                          <p:cNvPr id="85363" name="Freeform 1392"/>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85364" name="Freeform 1393"/>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85358" name="Group 1394"/>
                        <p:cNvGrpSpPr>
                          <a:grpSpLocks/>
                        </p:cNvGrpSpPr>
                        <p:nvPr/>
                      </p:nvGrpSpPr>
                      <p:grpSpPr bwMode="auto">
                        <a:xfrm>
                          <a:off x="4165" y="1629"/>
                          <a:ext cx="15" cy="15"/>
                          <a:chOff x="4165" y="1629"/>
                          <a:chExt cx="15" cy="15"/>
                        </a:xfrm>
                      </p:grpSpPr>
                      <p:sp>
                        <p:nvSpPr>
                          <p:cNvPr id="85361" name="Rectangle 1395"/>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85362" name="Rectangle 1396"/>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85359" name="Line 1397"/>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85360" name="Line 1398"/>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85345" name="Group 1399"/>
                      <p:cNvGrpSpPr>
                        <a:grpSpLocks/>
                      </p:cNvGrpSpPr>
                      <p:nvPr/>
                    </p:nvGrpSpPr>
                    <p:grpSpPr bwMode="auto">
                      <a:xfrm>
                        <a:off x="4172" y="1612"/>
                        <a:ext cx="24" cy="21"/>
                        <a:chOff x="4172" y="1612"/>
                        <a:chExt cx="24" cy="21"/>
                      </a:xfrm>
                    </p:grpSpPr>
                    <p:grpSp>
                      <p:nvGrpSpPr>
                        <p:cNvPr id="85346" name="Group 1400"/>
                        <p:cNvGrpSpPr>
                          <a:grpSpLocks/>
                        </p:cNvGrpSpPr>
                        <p:nvPr/>
                      </p:nvGrpSpPr>
                      <p:grpSpPr bwMode="auto">
                        <a:xfrm>
                          <a:off x="4172" y="1612"/>
                          <a:ext cx="13" cy="21"/>
                          <a:chOff x="4172" y="1612"/>
                          <a:chExt cx="13" cy="21"/>
                        </a:xfrm>
                      </p:grpSpPr>
                      <p:sp>
                        <p:nvSpPr>
                          <p:cNvPr id="85354" name="Line 1401"/>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85355" name="Line 1402"/>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85347" name="Group 1403"/>
                        <p:cNvGrpSpPr>
                          <a:grpSpLocks/>
                        </p:cNvGrpSpPr>
                        <p:nvPr/>
                      </p:nvGrpSpPr>
                      <p:grpSpPr bwMode="auto">
                        <a:xfrm>
                          <a:off x="4180" y="1615"/>
                          <a:ext cx="16" cy="18"/>
                          <a:chOff x="4180" y="1615"/>
                          <a:chExt cx="16" cy="18"/>
                        </a:xfrm>
                      </p:grpSpPr>
                      <p:grpSp>
                        <p:nvGrpSpPr>
                          <p:cNvPr id="85348" name="Group 1404"/>
                          <p:cNvGrpSpPr>
                            <a:grpSpLocks/>
                          </p:cNvGrpSpPr>
                          <p:nvPr/>
                        </p:nvGrpSpPr>
                        <p:grpSpPr bwMode="auto">
                          <a:xfrm>
                            <a:off x="4180" y="1615"/>
                            <a:ext cx="16" cy="18"/>
                            <a:chOff x="4180" y="1615"/>
                            <a:chExt cx="16" cy="18"/>
                          </a:xfrm>
                        </p:grpSpPr>
                        <p:sp>
                          <p:nvSpPr>
                            <p:cNvPr id="85352" name="Freeform 1405"/>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85353" name="Freeform 1406"/>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85349" name="Line 1407"/>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85350" name="Line 1408"/>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85351" name="Line 1409"/>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grpSp>
            </p:grpSp>
            <p:grpSp>
              <p:nvGrpSpPr>
                <p:cNvPr id="84993" name="Group 1410"/>
                <p:cNvGrpSpPr>
                  <a:grpSpLocks/>
                </p:cNvGrpSpPr>
                <p:nvPr/>
              </p:nvGrpSpPr>
              <p:grpSpPr bwMode="auto">
                <a:xfrm>
                  <a:off x="4149" y="1658"/>
                  <a:ext cx="36" cy="26"/>
                  <a:chOff x="4149" y="1658"/>
                  <a:chExt cx="36" cy="26"/>
                </a:xfrm>
              </p:grpSpPr>
              <p:grpSp>
                <p:nvGrpSpPr>
                  <p:cNvPr id="85307" name="Group 1411"/>
                  <p:cNvGrpSpPr>
                    <a:grpSpLocks/>
                  </p:cNvGrpSpPr>
                  <p:nvPr/>
                </p:nvGrpSpPr>
                <p:grpSpPr bwMode="auto">
                  <a:xfrm>
                    <a:off x="4149" y="1658"/>
                    <a:ext cx="26" cy="26"/>
                    <a:chOff x="4149" y="1658"/>
                    <a:chExt cx="26" cy="26"/>
                  </a:xfrm>
                </p:grpSpPr>
                <p:grpSp>
                  <p:nvGrpSpPr>
                    <p:cNvPr id="85324" name="Group 1412"/>
                    <p:cNvGrpSpPr>
                      <a:grpSpLocks/>
                    </p:cNvGrpSpPr>
                    <p:nvPr/>
                  </p:nvGrpSpPr>
                  <p:grpSpPr bwMode="auto">
                    <a:xfrm>
                      <a:off x="4149" y="1658"/>
                      <a:ext cx="23" cy="26"/>
                      <a:chOff x="4149" y="1658"/>
                      <a:chExt cx="23" cy="26"/>
                    </a:xfrm>
                  </p:grpSpPr>
                  <p:sp>
                    <p:nvSpPr>
                      <p:cNvPr id="85335" name="Freeform 1413"/>
                      <p:cNvSpPr>
                        <a:spLocks/>
                      </p:cNvSpPr>
                      <p:nvPr/>
                    </p:nvSpPr>
                    <p:spPr bwMode="auto">
                      <a:xfrm>
                        <a:off x="4149" y="1658"/>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85336" name="Group 1414"/>
                      <p:cNvGrpSpPr>
                        <a:grpSpLocks/>
                      </p:cNvGrpSpPr>
                      <p:nvPr/>
                    </p:nvGrpSpPr>
                    <p:grpSpPr bwMode="auto">
                      <a:xfrm>
                        <a:off x="4156" y="1658"/>
                        <a:ext cx="16" cy="26"/>
                        <a:chOff x="4156" y="1658"/>
                        <a:chExt cx="16" cy="26"/>
                      </a:xfrm>
                    </p:grpSpPr>
                    <p:sp>
                      <p:nvSpPr>
                        <p:cNvPr id="85337" name="Oval 1415"/>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85338" name="Oval 1416"/>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grpSp>
                  <p:nvGrpSpPr>
                    <p:cNvPr id="85325" name="Group 1417"/>
                    <p:cNvGrpSpPr>
                      <a:grpSpLocks/>
                    </p:cNvGrpSpPr>
                    <p:nvPr/>
                  </p:nvGrpSpPr>
                  <p:grpSpPr bwMode="auto">
                    <a:xfrm>
                      <a:off x="4158" y="1665"/>
                      <a:ext cx="17" cy="19"/>
                      <a:chOff x="4158" y="1665"/>
                      <a:chExt cx="17" cy="19"/>
                    </a:xfrm>
                  </p:grpSpPr>
                  <p:grpSp>
                    <p:nvGrpSpPr>
                      <p:cNvPr id="85326" name="Group 1418"/>
                      <p:cNvGrpSpPr>
                        <a:grpSpLocks/>
                      </p:cNvGrpSpPr>
                      <p:nvPr/>
                    </p:nvGrpSpPr>
                    <p:grpSpPr bwMode="auto">
                      <a:xfrm>
                        <a:off x="4159" y="1665"/>
                        <a:ext cx="16" cy="14"/>
                        <a:chOff x="4159" y="1665"/>
                        <a:chExt cx="16" cy="14"/>
                      </a:xfrm>
                    </p:grpSpPr>
                    <p:sp>
                      <p:nvSpPr>
                        <p:cNvPr id="85333" name="Oval 1419"/>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85334" name="Oval 1420"/>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85327" name="Group 1421"/>
                      <p:cNvGrpSpPr>
                        <a:grpSpLocks/>
                      </p:cNvGrpSpPr>
                      <p:nvPr/>
                    </p:nvGrpSpPr>
                    <p:grpSpPr bwMode="auto">
                      <a:xfrm>
                        <a:off x="4159" y="1665"/>
                        <a:ext cx="16" cy="16"/>
                        <a:chOff x="4159" y="1665"/>
                        <a:chExt cx="16" cy="16"/>
                      </a:xfrm>
                    </p:grpSpPr>
                    <p:sp>
                      <p:nvSpPr>
                        <p:cNvPr id="85331" name="Oval 1422"/>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85332" name="Oval 1423"/>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85328" name="Group 1424"/>
                      <p:cNvGrpSpPr>
                        <a:grpSpLocks/>
                      </p:cNvGrpSpPr>
                      <p:nvPr/>
                    </p:nvGrpSpPr>
                    <p:grpSpPr bwMode="auto">
                      <a:xfrm>
                        <a:off x="4158" y="1670"/>
                        <a:ext cx="15" cy="14"/>
                        <a:chOff x="4158" y="1670"/>
                        <a:chExt cx="15" cy="14"/>
                      </a:xfrm>
                    </p:grpSpPr>
                    <p:sp>
                      <p:nvSpPr>
                        <p:cNvPr id="85329" name="Oval 1425"/>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85330" name="Oval 1426"/>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grpSp>
              <p:grpSp>
                <p:nvGrpSpPr>
                  <p:cNvPr id="85308" name="Group 1427"/>
                  <p:cNvGrpSpPr>
                    <a:grpSpLocks/>
                  </p:cNvGrpSpPr>
                  <p:nvPr/>
                </p:nvGrpSpPr>
                <p:grpSpPr bwMode="auto">
                  <a:xfrm>
                    <a:off x="4158" y="1658"/>
                    <a:ext cx="27" cy="26"/>
                    <a:chOff x="4158" y="1658"/>
                    <a:chExt cx="27" cy="26"/>
                  </a:xfrm>
                </p:grpSpPr>
                <p:grpSp>
                  <p:nvGrpSpPr>
                    <p:cNvPr id="85309" name="Group 1428"/>
                    <p:cNvGrpSpPr>
                      <a:grpSpLocks/>
                    </p:cNvGrpSpPr>
                    <p:nvPr/>
                  </p:nvGrpSpPr>
                  <p:grpSpPr bwMode="auto">
                    <a:xfrm>
                      <a:off x="4158" y="1658"/>
                      <a:ext cx="24" cy="26"/>
                      <a:chOff x="4158" y="1658"/>
                      <a:chExt cx="24" cy="26"/>
                    </a:xfrm>
                  </p:grpSpPr>
                  <p:sp>
                    <p:nvSpPr>
                      <p:cNvPr id="85320" name="Freeform 1429"/>
                      <p:cNvSpPr>
                        <a:spLocks/>
                      </p:cNvSpPr>
                      <p:nvPr/>
                    </p:nvSpPr>
                    <p:spPr bwMode="auto">
                      <a:xfrm>
                        <a:off x="4158" y="1658"/>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85321" name="Group 1430"/>
                      <p:cNvGrpSpPr>
                        <a:grpSpLocks/>
                      </p:cNvGrpSpPr>
                      <p:nvPr/>
                    </p:nvGrpSpPr>
                    <p:grpSpPr bwMode="auto">
                      <a:xfrm>
                        <a:off x="4165" y="1658"/>
                        <a:ext cx="17" cy="26"/>
                        <a:chOff x="4165" y="1658"/>
                        <a:chExt cx="17" cy="26"/>
                      </a:xfrm>
                    </p:grpSpPr>
                    <p:sp>
                      <p:nvSpPr>
                        <p:cNvPr id="85322" name="Oval 1431"/>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85323" name="Oval 1432"/>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grpSp>
                  <p:nvGrpSpPr>
                    <p:cNvPr id="85310" name="Group 1433"/>
                    <p:cNvGrpSpPr>
                      <a:grpSpLocks/>
                    </p:cNvGrpSpPr>
                    <p:nvPr/>
                  </p:nvGrpSpPr>
                  <p:grpSpPr bwMode="auto">
                    <a:xfrm>
                      <a:off x="4166" y="1665"/>
                      <a:ext cx="19" cy="19"/>
                      <a:chOff x="4166" y="1665"/>
                      <a:chExt cx="19" cy="19"/>
                    </a:xfrm>
                  </p:grpSpPr>
                  <p:grpSp>
                    <p:nvGrpSpPr>
                      <p:cNvPr id="85311" name="Group 1434"/>
                      <p:cNvGrpSpPr>
                        <a:grpSpLocks/>
                      </p:cNvGrpSpPr>
                      <p:nvPr/>
                    </p:nvGrpSpPr>
                    <p:grpSpPr bwMode="auto">
                      <a:xfrm>
                        <a:off x="4168" y="1665"/>
                        <a:ext cx="17" cy="14"/>
                        <a:chOff x="4168" y="1665"/>
                        <a:chExt cx="17" cy="14"/>
                      </a:xfrm>
                    </p:grpSpPr>
                    <p:sp>
                      <p:nvSpPr>
                        <p:cNvPr id="85318" name="Oval 1435"/>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85319" name="Oval 1436"/>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85312" name="Group 1437"/>
                      <p:cNvGrpSpPr>
                        <a:grpSpLocks/>
                      </p:cNvGrpSpPr>
                      <p:nvPr/>
                    </p:nvGrpSpPr>
                    <p:grpSpPr bwMode="auto">
                      <a:xfrm>
                        <a:off x="4168" y="1665"/>
                        <a:ext cx="17" cy="16"/>
                        <a:chOff x="4168" y="1665"/>
                        <a:chExt cx="17" cy="16"/>
                      </a:xfrm>
                    </p:grpSpPr>
                    <p:sp>
                      <p:nvSpPr>
                        <p:cNvPr id="85316" name="Oval 1438"/>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85317" name="Oval 1439"/>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85313" name="Group 1440"/>
                      <p:cNvGrpSpPr>
                        <a:grpSpLocks/>
                      </p:cNvGrpSpPr>
                      <p:nvPr/>
                    </p:nvGrpSpPr>
                    <p:grpSpPr bwMode="auto">
                      <a:xfrm>
                        <a:off x="4166" y="1670"/>
                        <a:ext cx="16" cy="14"/>
                        <a:chOff x="4166" y="1670"/>
                        <a:chExt cx="16" cy="14"/>
                      </a:xfrm>
                    </p:grpSpPr>
                    <p:sp>
                      <p:nvSpPr>
                        <p:cNvPr id="85314" name="Oval 1441"/>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85315" name="Oval 1442"/>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4994" name="Group 1443"/>
                <p:cNvGrpSpPr>
                  <a:grpSpLocks/>
                </p:cNvGrpSpPr>
                <p:nvPr/>
              </p:nvGrpSpPr>
              <p:grpSpPr bwMode="auto">
                <a:xfrm>
                  <a:off x="4141" y="1667"/>
                  <a:ext cx="18" cy="7"/>
                  <a:chOff x="4141" y="1667"/>
                  <a:chExt cx="18" cy="7"/>
                </a:xfrm>
              </p:grpSpPr>
              <p:grpSp>
                <p:nvGrpSpPr>
                  <p:cNvPr id="85272" name="Group 1444"/>
                  <p:cNvGrpSpPr>
                    <a:grpSpLocks/>
                  </p:cNvGrpSpPr>
                  <p:nvPr/>
                </p:nvGrpSpPr>
                <p:grpSpPr bwMode="auto">
                  <a:xfrm>
                    <a:off x="4151" y="1667"/>
                    <a:ext cx="8" cy="7"/>
                    <a:chOff x="4151" y="1667"/>
                    <a:chExt cx="8" cy="7"/>
                  </a:xfrm>
                </p:grpSpPr>
                <p:grpSp>
                  <p:nvGrpSpPr>
                    <p:cNvPr id="85303" name="Group 1445"/>
                    <p:cNvGrpSpPr>
                      <a:grpSpLocks/>
                    </p:cNvGrpSpPr>
                    <p:nvPr/>
                  </p:nvGrpSpPr>
                  <p:grpSpPr bwMode="auto">
                    <a:xfrm>
                      <a:off x="4151" y="1667"/>
                      <a:ext cx="8" cy="7"/>
                      <a:chOff x="4151" y="1667"/>
                      <a:chExt cx="8" cy="7"/>
                    </a:xfrm>
                  </p:grpSpPr>
                  <p:sp>
                    <p:nvSpPr>
                      <p:cNvPr id="85305" name="Oval 1446"/>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85306" name="Oval 1447"/>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85304" name="Oval 1448"/>
                    <p:cNvSpPr>
                      <a:spLocks noChangeArrowheads="1"/>
                    </p:cNvSpPr>
                    <p:nvPr/>
                  </p:nvSpPr>
                  <p:spPr bwMode="auto">
                    <a:xfrm>
                      <a:off x="4151" y="1667"/>
                      <a:ext cx="8" cy="7"/>
                    </a:xfrm>
                    <a:prstGeom prst="ellipse">
                      <a:avLst/>
                    </a:prstGeom>
                    <a:noFill/>
                    <a:ln w="12700" cap="rnd">
                      <a:solidFill>
                        <a:srgbClr val="000000"/>
                      </a:solidFill>
                      <a:round/>
                      <a:headEnd/>
                      <a:tailEnd/>
                    </a:ln>
                  </p:spPr>
                  <p:txBody>
                    <a:bodyPr/>
                    <a:lstStyle/>
                    <a:p>
                      <a:endParaRPr lang="en-US"/>
                    </a:p>
                  </p:txBody>
                </p:sp>
              </p:grpSp>
              <p:grpSp>
                <p:nvGrpSpPr>
                  <p:cNvPr id="85273" name="Group 1449"/>
                  <p:cNvGrpSpPr>
                    <a:grpSpLocks/>
                  </p:cNvGrpSpPr>
                  <p:nvPr/>
                </p:nvGrpSpPr>
                <p:grpSpPr bwMode="auto">
                  <a:xfrm>
                    <a:off x="4149" y="1667"/>
                    <a:ext cx="9" cy="7"/>
                    <a:chOff x="4149" y="1667"/>
                    <a:chExt cx="9" cy="7"/>
                  </a:xfrm>
                </p:grpSpPr>
                <p:grpSp>
                  <p:nvGrpSpPr>
                    <p:cNvPr id="85299" name="Group 1450"/>
                    <p:cNvGrpSpPr>
                      <a:grpSpLocks/>
                    </p:cNvGrpSpPr>
                    <p:nvPr/>
                  </p:nvGrpSpPr>
                  <p:grpSpPr bwMode="auto">
                    <a:xfrm>
                      <a:off x="4149" y="1667"/>
                      <a:ext cx="9" cy="7"/>
                      <a:chOff x="4149" y="1667"/>
                      <a:chExt cx="9" cy="7"/>
                    </a:xfrm>
                  </p:grpSpPr>
                  <p:sp>
                    <p:nvSpPr>
                      <p:cNvPr id="85301" name="Oval 1451"/>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85302" name="Oval 1452"/>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85300" name="Oval 1453"/>
                    <p:cNvSpPr>
                      <a:spLocks noChangeArrowheads="1"/>
                    </p:cNvSpPr>
                    <p:nvPr/>
                  </p:nvSpPr>
                  <p:spPr bwMode="auto">
                    <a:xfrm>
                      <a:off x="4149" y="1667"/>
                      <a:ext cx="9" cy="7"/>
                    </a:xfrm>
                    <a:prstGeom prst="ellipse">
                      <a:avLst/>
                    </a:prstGeom>
                    <a:noFill/>
                    <a:ln w="12700" cap="rnd">
                      <a:solidFill>
                        <a:srgbClr val="000000"/>
                      </a:solidFill>
                      <a:round/>
                      <a:headEnd/>
                      <a:tailEnd/>
                    </a:ln>
                  </p:spPr>
                  <p:txBody>
                    <a:bodyPr/>
                    <a:lstStyle/>
                    <a:p>
                      <a:endParaRPr lang="en-US"/>
                    </a:p>
                  </p:txBody>
                </p:sp>
              </p:grpSp>
              <p:grpSp>
                <p:nvGrpSpPr>
                  <p:cNvPr id="85274" name="Group 1454"/>
                  <p:cNvGrpSpPr>
                    <a:grpSpLocks/>
                  </p:cNvGrpSpPr>
                  <p:nvPr/>
                </p:nvGrpSpPr>
                <p:grpSpPr bwMode="auto">
                  <a:xfrm>
                    <a:off x="4148" y="1667"/>
                    <a:ext cx="7" cy="7"/>
                    <a:chOff x="4148" y="1667"/>
                    <a:chExt cx="7" cy="7"/>
                  </a:xfrm>
                </p:grpSpPr>
                <p:grpSp>
                  <p:nvGrpSpPr>
                    <p:cNvPr id="85295" name="Group 1455"/>
                    <p:cNvGrpSpPr>
                      <a:grpSpLocks/>
                    </p:cNvGrpSpPr>
                    <p:nvPr/>
                  </p:nvGrpSpPr>
                  <p:grpSpPr bwMode="auto">
                    <a:xfrm>
                      <a:off x="4148" y="1667"/>
                      <a:ext cx="7" cy="7"/>
                      <a:chOff x="4148" y="1667"/>
                      <a:chExt cx="7" cy="7"/>
                    </a:xfrm>
                  </p:grpSpPr>
                  <p:sp>
                    <p:nvSpPr>
                      <p:cNvPr id="85297" name="Oval 1456"/>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85298" name="Oval 1457"/>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85296" name="Oval 1458"/>
                    <p:cNvSpPr>
                      <a:spLocks noChangeArrowheads="1"/>
                    </p:cNvSpPr>
                    <p:nvPr/>
                  </p:nvSpPr>
                  <p:spPr bwMode="auto">
                    <a:xfrm>
                      <a:off x="4148" y="1667"/>
                      <a:ext cx="7" cy="7"/>
                    </a:xfrm>
                    <a:prstGeom prst="ellipse">
                      <a:avLst/>
                    </a:prstGeom>
                    <a:noFill/>
                    <a:ln w="12700" cap="rnd">
                      <a:solidFill>
                        <a:srgbClr val="000000"/>
                      </a:solidFill>
                      <a:round/>
                      <a:headEnd/>
                      <a:tailEnd/>
                    </a:ln>
                  </p:spPr>
                  <p:txBody>
                    <a:bodyPr/>
                    <a:lstStyle/>
                    <a:p>
                      <a:endParaRPr lang="en-US"/>
                    </a:p>
                  </p:txBody>
                </p:sp>
              </p:grpSp>
              <p:grpSp>
                <p:nvGrpSpPr>
                  <p:cNvPr id="85275" name="Group 1459"/>
                  <p:cNvGrpSpPr>
                    <a:grpSpLocks/>
                  </p:cNvGrpSpPr>
                  <p:nvPr/>
                </p:nvGrpSpPr>
                <p:grpSpPr bwMode="auto">
                  <a:xfrm>
                    <a:off x="4147" y="1667"/>
                    <a:ext cx="7" cy="7"/>
                    <a:chOff x="4147" y="1667"/>
                    <a:chExt cx="7" cy="7"/>
                  </a:xfrm>
                </p:grpSpPr>
                <p:grpSp>
                  <p:nvGrpSpPr>
                    <p:cNvPr id="85291" name="Group 1460"/>
                    <p:cNvGrpSpPr>
                      <a:grpSpLocks/>
                    </p:cNvGrpSpPr>
                    <p:nvPr/>
                  </p:nvGrpSpPr>
                  <p:grpSpPr bwMode="auto">
                    <a:xfrm>
                      <a:off x="4147" y="1667"/>
                      <a:ext cx="7" cy="7"/>
                      <a:chOff x="4147" y="1667"/>
                      <a:chExt cx="7" cy="7"/>
                    </a:xfrm>
                  </p:grpSpPr>
                  <p:sp>
                    <p:nvSpPr>
                      <p:cNvPr id="85293" name="Oval 1461"/>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85294" name="Oval 1462"/>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85292" name="Oval 1463"/>
                    <p:cNvSpPr>
                      <a:spLocks noChangeArrowheads="1"/>
                    </p:cNvSpPr>
                    <p:nvPr/>
                  </p:nvSpPr>
                  <p:spPr bwMode="auto">
                    <a:xfrm>
                      <a:off x="4147" y="1667"/>
                      <a:ext cx="7" cy="7"/>
                    </a:xfrm>
                    <a:prstGeom prst="ellipse">
                      <a:avLst/>
                    </a:prstGeom>
                    <a:noFill/>
                    <a:ln w="12700" cap="rnd">
                      <a:solidFill>
                        <a:srgbClr val="000000"/>
                      </a:solidFill>
                      <a:round/>
                      <a:headEnd/>
                      <a:tailEnd/>
                    </a:ln>
                  </p:spPr>
                  <p:txBody>
                    <a:bodyPr/>
                    <a:lstStyle/>
                    <a:p>
                      <a:endParaRPr lang="en-US"/>
                    </a:p>
                  </p:txBody>
                </p:sp>
              </p:grpSp>
              <p:grpSp>
                <p:nvGrpSpPr>
                  <p:cNvPr id="85276" name="Group 1464"/>
                  <p:cNvGrpSpPr>
                    <a:grpSpLocks/>
                  </p:cNvGrpSpPr>
                  <p:nvPr/>
                </p:nvGrpSpPr>
                <p:grpSpPr bwMode="auto">
                  <a:xfrm>
                    <a:off x="4144" y="1667"/>
                    <a:ext cx="8" cy="7"/>
                    <a:chOff x="4144" y="1667"/>
                    <a:chExt cx="8" cy="7"/>
                  </a:xfrm>
                </p:grpSpPr>
                <p:grpSp>
                  <p:nvGrpSpPr>
                    <p:cNvPr id="85287" name="Group 1465"/>
                    <p:cNvGrpSpPr>
                      <a:grpSpLocks/>
                    </p:cNvGrpSpPr>
                    <p:nvPr/>
                  </p:nvGrpSpPr>
                  <p:grpSpPr bwMode="auto">
                    <a:xfrm>
                      <a:off x="4144" y="1667"/>
                      <a:ext cx="8" cy="7"/>
                      <a:chOff x="4144" y="1667"/>
                      <a:chExt cx="8" cy="7"/>
                    </a:xfrm>
                  </p:grpSpPr>
                  <p:sp>
                    <p:nvSpPr>
                      <p:cNvPr id="85289" name="Oval 1466"/>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85290" name="Oval 1467"/>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85288" name="Oval 1468"/>
                    <p:cNvSpPr>
                      <a:spLocks noChangeArrowheads="1"/>
                    </p:cNvSpPr>
                    <p:nvPr/>
                  </p:nvSpPr>
                  <p:spPr bwMode="auto">
                    <a:xfrm>
                      <a:off x="4144" y="1667"/>
                      <a:ext cx="8" cy="7"/>
                    </a:xfrm>
                    <a:prstGeom prst="ellipse">
                      <a:avLst/>
                    </a:prstGeom>
                    <a:noFill/>
                    <a:ln w="12700" cap="rnd">
                      <a:solidFill>
                        <a:srgbClr val="000000"/>
                      </a:solidFill>
                      <a:round/>
                      <a:headEnd/>
                      <a:tailEnd/>
                    </a:ln>
                  </p:spPr>
                  <p:txBody>
                    <a:bodyPr/>
                    <a:lstStyle/>
                    <a:p>
                      <a:endParaRPr lang="en-US"/>
                    </a:p>
                  </p:txBody>
                </p:sp>
              </p:grpSp>
              <p:grpSp>
                <p:nvGrpSpPr>
                  <p:cNvPr id="85277" name="Group 1469"/>
                  <p:cNvGrpSpPr>
                    <a:grpSpLocks/>
                  </p:cNvGrpSpPr>
                  <p:nvPr/>
                </p:nvGrpSpPr>
                <p:grpSpPr bwMode="auto">
                  <a:xfrm>
                    <a:off x="4142" y="1667"/>
                    <a:ext cx="9" cy="7"/>
                    <a:chOff x="4142" y="1667"/>
                    <a:chExt cx="9" cy="7"/>
                  </a:xfrm>
                </p:grpSpPr>
                <p:grpSp>
                  <p:nvGrpSpPr>
                    <p:cNvPr id="85283" name="Group 1470"/>
                    <p:cNvGrpSpPr>
                      <a:grpSpLocks/>
                    </p:cNvGrpSpPr>
                    <p:nvPr/>
                  </p:nvGrpSpPr>
                  <p:grpSpPr bwMode="auto">
                    <a:xfrm>
                      <a:off x="4142" y="1667"/>
                      <a:ext cx="9" cy="7"/>
                      <a:chOff x="4142" y="1667"/>
                      <a:chExt cx="9" cy="7"/>
                    </a:xfrm>
                  </p:grpSpPr>
                  <p:sp>
                    <p:nvSpPr>
                      <p:cNvPr id="85285" name="Oval 1471"/>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85286" name="Oval 1472"/>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85284" name="Oval 1473"/>
                    <p:cNvSpPr>
                      <a:spLocks noChangeArrowheads="1"/>
                    </p:cNvSpPr>
                    <p:nvPr/>
                  </p:nvSpPr>
                  <p:spPr bwMode="auto">
                    <a:xfrm>
                      <a:off x="4142" y="1667"/>
                      <a:ext cx="9" cy="7"/>
                    </a:xfrm>
                    <a:prstGeom prst="ellipse">
                      <a:avLst/>
                    </a:prstGeom>
                    <a:noFill/>
                    <a:ln w="12700" cap="rnd">
                      <a:solidFill>
                        <a:srgbClr val="000000"/>
                      </a:solidFill>
                      <a:round/>
                      <a:headEnd/>
                      <a:tailEnd/>
                    </a:ln>
                  </p:spPr>
                  <p:txBody>
                    <a:bodyPr/>
                    <a:lstStyle/>
                    <a:p>
                      <a:endParaRPr lang="en-US"/>
                    </a:p>
                  </p:txBody>
                </p:sp>
              </p:grpSp>
              <p:grpSp>
                <p:nvGrpSpPr>
                  <p:cNvPr id="85278" name="Group 1474"/>
                  <p:cNvGrpSpPr>
                    <a:grpSpLocks/>
                  </p:cNvGrpSpPr>
                  <p:nvPr/>
                </p:nvGrpSpPr>
                <p:grpSpPr bwMode="auto">
                  <a:xfrm>
                    <a:off x="4141" y="1667"/>
                    <a:ext cx="7" cy="7"/>
                    <a:chOff x="4141" y="1667"/>
                    <a:chExt cx="7" cy="7"/>
                  </a:xfrm>
                </p:grpSpPr>
                <p:grpSp>
                  <p:nvGrpSpPr>
                    <p:cNvPr id="85279" name="Group 1475"/>
                    <p:cNvGrpSpPr>
                      <a:grpSpLocks/>
                    </p:cNvGrpSpPr>
                    <p:nvPr/>
                  </p:nvGrpSpPr>
                  <p:grpSpPr bwMode="auto">
                    <a:xfrm>
                      <a:off x="4141" y="1667"/>
                      <a:ext cx="7" cy="7"/>
                      <a:chOff x="4141" y="1667"/>
                      <a:chExt cx="7" cy="7"/>
                    </a:xfrm>
                  </p:grpSpPr>
                  <p:sp>
                    <p:nvSpPr>
                      <p:cNvPr id="85281" name="Oval 1476"/>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85282" name="Oval 1477"/>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85280" name="Oval 1478"/>
                    <p:cNvSpPr>
                      <a:spLocks noChangeArrowheads="1"/>
                    </p:cNvSpPr>
                    <p:nvPr/>
                  </p:nvSpPr>
                  <p:spPr bwMode="auto">
                    <a:xfrm>
                      <a:off x="4141" y="1667"/>
                      <a:ext cx="7" cy="7"/>
                    </a:xfrm>
                    <a:prstGeom prst="ellipse">
                      <a:avLst/>
                    </a:prstGeom>
                    <a:noFill/>
                    <a:ln w="12700" cap="rnd">
                      <a:solidFill>
                        <a:srgbClr val="000000"/>
                      </a:solidFill>
                      <a:round/>
                      <a:headEnd/>
                      <a:tailEnd/>
                    </a:ln>
                  </p:spPr>
                  <p:txBody>
                    <a:bodyPr/>
                    <a:lstStyle/>
                    <a:p>
                      <a:endParaRPr lang="en-US"/>
                    </a:p>
                  </p:txBody>
                </p:sp>
              </p:grpSp>
            </p:grpSp>
            <p:grpSp>
              <p:nvGrpSpPr>
                <p:cNvPr id="84995" name="Group 1479"/>
                <p:cNvGrpSpPr>
                  <a:grpSpLocks/>
                </p:cNvGrpSpPr>
                <p:nvPr/>
              </p:nvGrpSpPr>
              <p:grpSpPr bwMode="auto">
                <a:xfrm>
                  <a:off x="4070" y="1661"/>
                  <a:ext cx="64" cy="35"/>
                  <a:chOff x="4070" y="1661"/>
                  <a:chExt cx="64" cy="35"/>
                </a:xfrm>
              </p:grpSpPr>
              <p:grpSp>
                <p:nvGrpSpPr>
                  <p:cNvPr id="85206" name="Group 1480"/>
                  <p:cNvGrpSpPr>
                    <a:grpSpLocks/>
                  </p:cNvGrpSpPr>
                  <p:nvPr/>
                </p:nvGrpSpPr>
                <p:grpSpPr bwMode="auto">
                  <a:xfrm>
                    <a:off x="4092" y="1661"/>
                    <a:ext cx="42" cy="32"/>
                    <a:chOff x="4092" y="1661"/>
                    <a:chExt cx="42" cy="32"/>
                  </a:xfrm>
                </p:grpSpPr>
                <p:grpSp>
                  <p:nvGrpSpPr>
                    <p:cNvPr id="85240" name="Group 1481"/>
                    <p:cNvGrpSpPr>
                      <a:grpSpLocks/>
                    </p:cNvGrpSpPr>
                    <p:nvPr/>
                  </p:nvGrpSpPr>
                  <p:grpSpPr bwMode="auto">
                    <a:xfrm>
                      <a:off x="4092" y="1661"/>
                      <a:ext cx="29" cy="31"/>
                      <a:chOff x="4092" y="1661"/>
                      <a:chExt cx="29" cy="31"/>
                    </a:xfrm>
                  </p:grpSpPr>
                  <p:grpSp>
                    <p:nvGrpSpPr>
                      <p:cNvPr id="85257" name="Group 1482"/>
                      <p:cNvGrpSpPr>
                        <a:grpSpLocks/>
                      </p:cNvGrpSpPr>
                      <p:nvPr/>
                    </p:nvGrpSpPr>
                    <p:grpSpPr bwMode="auto">
                      <a:xfrm>
                        <a:off x="4092" y="1661"/>
                        <a:ext cx="25" cy="31"/>
                        <a:chOff x="4092" y="1661"/>
                        <a:chExt cx="25" cy="31"/>
                      </a:xfrm>
                    </p:grpSpPr>
                    <p:sp>
                      <p:nvSpPr>
                        <p:cNvPr id="85268" name="Freeform 1483"/>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85269" name="Group 1484"/>
                        <p:cNvGrpSpPr>
                          <a:grpSpLocks/>
                        </p:cNvGrpSpPr>
                        <p:nvPr/>
                      </p:nvGrpSpPr>
                      <p:grpSpPr bwMode="auto">
                        <a:xfrm>
                          <a:off x="4102" y="1661"/>
                          <a:ext cx="15" cy="31"/>
                          <a:chOff x="4102" y="1661"/>
                          <a:chExt cx="15" cy="31"/>
                        </a:xfrm>
                      </p:grpSpPr>
                      <p:sp>
                        <p:nvSpPr>
                          <p:cNvPr id="85270" name="Oval 1485"/>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85271" name="Oval 1486"/>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85258" name="Group 1487"/>
                      <p:cNvGrpSpPr>
                        <a:grpSpLocks/>
                      </p:cNvGrpSpPr>
                      <p:nvPr/>
                    </p:nvGrpSpPr>
                    <p:grpSpPr bwMode="auto">
                      <a:xfrm>
                        <a:off x="4106" y="1670"/>
                        <a:ext cx="15" cy="19"/>
                        <a:chOff x="4106" y="1670"/>
                        <a:chExt cx="15" cy="19"/>
                      </a:xfrm>
                    </p:grpSpPr>
                    <p:grpSp>
                      <p:nvGrpSpPr>
                        <p:cNvPr id="85259" name="Group 1488"/>
                        <p:cNvGrpSpPr>
                          <a:grpSpLocks/>
                        </p:cNvGrpSpPr>
                        <p:nvPr/>
                      </p:nvGrpSpPr>
                      <p:grpSpPr bwMode="auto">
                        <a:xfrm>
                          <a:off x="4106" y="1670"/>
                          <a:ext cx="15" cy="14"/>
                          <a:chOff x="4106" y="1670"/>
                          <a:chExt cx="15" cy="14"/>
                        </a:xfrm>
                      </p:grpSpPr>
                      <p:sp>
                        <p:nvSpPr>
                          <p:cNvPr id="85266" name="Oval 1489"/>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85267" name="Oval 1490"/>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85260" name="Group 1491"/>
                        <p:cNvGrpSpPr>
                          <a:grpSpLocks/>
                        </p:cNvGrpSpPr>
                        <p:nvPr/>
                      </p:nvGrpSpPr>
                      <p:grpSpPr bwMode="auto">
                        <a:xfrm>
                          <a:off x="4106" y="1670"/>
                          <a:ext cx="15" cy="14"/>
                          <a:chOff x="4106" y="1670"/>
                          <a:chExt cx="15" cy="14"/>
                        </a:xfrm>
                      </p:grpSpPr>
                      <p:sp>
                        <p:nvSpPr>
                          <p:cNvPr id="85264" name="Oval 1492"/>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85265" name="Oval 1493"/>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85261" name="Group 1494"/>
                        <p:cNvGrpSpPr>
                          <a:grpSpLocks/>
                        </p:cNvGrpSpPr>
                        <p:nvPr/>
                      </p:nvGrpSpPr>
                      <p:grpSpPr bwMode="auto">
                        <a:xfrm>
                          <a:off x="4106" y="1675"/>
                          <a:ext cx="15" cy="14"/>
                          <a:chOff x="4106" y="1675"/>
                          <a:chExt cx="15" cy="14"/>
                        </a:xfrm>
                      </p:grpSpPr>
                      <p:sp>
                        <p:nvSpPr>
                          <p:cNvPr id="85262" name="Oval 1495"/>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85263" name="Oval 1496"/>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grpSp>
                <p:grpSp>
                  <p:nvGrpSpPr>
                    <p:cNvPr id="85241" name="Group 1497"/>
                    <p:cNvGrpSpPr>
                      <a:grpSpLocks/>
                    </p:cNvGrpSpPr>
                    <p:nvPr/>
                  </p:nvGrpSpPr>
                  <p:grpSpPr bwMode="auto">
                    <a:xfrm>
                      <a:off x="4103" y="1661"/>
                      <a:ext cx="31" cy="32"/>
                      <a:chOff x="4103" y="1661"/>
                      <a:chExt cx="31" cy="32"/>
                    </a:xfrm>
                  </p:grpSpPr>
                  <p:grpSp>
                    <p:nvGrpSpPr>
                      <p:cNvPr id="85242" name="Group 1498"/>
                      <p:cNvGrpSpPr>
                        <a:grpSpLocks/>
                      </p:cNvGrpSpPr>
                      <p:nvPr/>
                    </p:nvGrpSpPr>
                    <p:grpSpPr bwMode="auto">
                      <a:xfrm>
                        <a:off x="4103" y="1661"/>
                        <a:ext cx="27" cy="32"/>
                        <a:chOff x="4103" y="1661"/>
                        <a:chExt cx="27" cy="32"/>
                      </a:xfrm>
                    </p:grpSpPr>
                    <p:sp>
                      <p:nvSpPr>
                        <p:cNvPr id="85253" name="Freeform 1499"/>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85254" name="Group 1500"/>
                        <p:cNvGrpSpPr>
                          <a:grpSpLocks/>
                        </p:cNvGrpSpPr>
                        <p:nvPr/>
                      </p:nvGrpSpPr>
                      <p:grpSpPr bwMode="auto">
                        <a:xfrm>
                          <a:off x="4113" y="1661"/>
                          <a:ext cx="17" cy="32"/>
                          <a:chOff x="4113" y="1661"/>
                          <a:chExt cx="17" cy="32"/>
                        </a:xfrm>
                      </p:grpSpPr>
                      <p:sp>
                        <p:nvSpPr>
                          <p:cNvPr id="85255" name="Oval 1501"/>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85256" name="Oval 1502"/>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85243" name="Group 1503"/>
                      <p:cNvGrpSpPr>
                        <a:grpSpLocks/>
                      </p:cNvGrpSpPr>
                      <p:nvPr/>
                    </p:nvGrpSpPr>
                    <p:grpSpPr bwMode="auto">
                      <a:xfrm>
                        <a:off x="4117" y="1670"/>
                        <a:ext cx="17" cy="21"/>
                        <a:chOff x="4117" y="1670"/>
                        <a:chExt cx="17" cy="21"/>
                      </a:xfrm>
                    </p:grpSpPr>
                    <p:grpSp>
                      <p:nvGrpSpPr>
                        <p:cNvPr id="85244" name="Group 1504"/>
                        <p:cNvGrpSpPr>
                          <a:grpSpLocks/>
                        </p:cNvGrpSpPr>
                        <p:nvPr/>
                      </p:nvGrpSpPr>
                      <p:grpSpPr bwMode="auto">
                        <a:xfrm>
                          <a:off x="4117" y="1670"/>
                          <a:ext cx="17" cy="15"/>
                          <a:chOff x="4117" y="1670"/>
                          <a:chExt cx="17" cy="15"/>
                        </a:xfrm>
                      </p:grpSpPr>
                      <p:sp>
                        <p:nvSpPr>
                          <p:cNvPr id="85251" name="Oval 1505"/>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85252" name="Oval 1506"/>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85245" name="Group 1507"/>
                        <p:cNvGrpSpPr>
                          <a:grpSpLocks/>
                        </p:cNvGrpSpPr>
                        <p:nvPr/>
                      </p:nvGrpSpPr>
                      <p:grpSpPr bwMode="auto">
                        <a:xfrm>
                          <a:off x="4117" y="1671"/>
                          <a:ext cx="17" cy="14"/>
                          <a:chOff x="4117" y="1671"/>
                          <a:chExt cx="17" cy="14"/>
                        </a:xfrm>
                      </p:grpSpPr>
                      <p:sp>
                        <p:nvSpPr>
                          <p:cNvPr id="85249" name="Oval 1508"/>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85250" name="Oval 1509"/>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85246" name="Group 1510"/>
                        <p:cNvGrpSpPr>
                          <a:grpSpLocks/>
                        </p:cNvGrpSpPr>
                        <p:nvPr/>
                      </p:nvGrpSpPr>
                      <p:grpSpPr bwMode="auto">
                        <a:xfrm>
                          <a:off x="4117" y="1675"/>
                          <a:ext cx="17" cy="16"/>
                          <a:chOff x="4117" y="1675"/>
                          <a:chExt cx="17" cy="16"/>
                        </a:xfrm>
                      </p:grpSpPr>
                      <p:sp>
                        <p:nvSpPr>
                          <p:cNvPr id="85247" name="Oval 1511"/>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85248" name="Oval 1512"/>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grpSp>
              </p:grpSp>
              <p:grpSp>
                <p:nvGrpSpPr>
                  <p:cNvPr id="85207" name="Group 1513"/>
                  <p:cNvGrpSpPr>
                    <a:grpSpLocks/>
                  </p:cNvGrpSpPr>
                  <p:nvPr/>
                </p:nvGrpSpPr>
                <p:grpSpPr bwMode="auto">
                  <a:xfrm>
                    <a:off x="4070" y="1663"/>
                    <a:ext cx="43" cy="33"/>
                    <a:chOff x="4070" y="1663"/>
                    <a:chExt cx="43" cy="33"/>
                  </a:xfrm>
                </p:grpSpPr>
                <p:grpSp>
                  <p:nvGrpSpPr>
                    <p:cNvPr id="85208" name="Group 1514"/>
                    <p:cNvGrpSpPr>
                      <a:grpSpLocks/>
                    </p:cNvGrpSpPr>
                    <p:nvPr/>
                  </p:nvGrpSpPr>
                  <p:grpSpPr bwMode="auto">
                    <a:xfrm>
                      <a:off x="4070" y="1663"/>
                      <a:ext cx="30" cy="33"/>
                      <a:chOff x="4070" y="1663"/>
                      <a:chExt cx="30" cy="33"/>
                    </a:xfrm>
                  </p:grpSpPr>
                  <p:grpSp>
                    <p:nvGrpSpPr>
                      <p:cNvPr id="85225" name="Group 1515"/>
                      <p:cNvGrpSpPr>
                        <a:grpSpLocks/>
                      </p:cNvGrpSpPr>
                      <p:nvPr/>
                    </p:nvGrpSpPr>
                    <p:grpSpPr bwMode="auto">
                      <a:xfrm>
                        <a:off x="4070" y="1663"/>
                        <a:ext cx="26" cy="33"/>
                        <a:chOff x="4070" y="1663"/>
                        <a:chExt cx="26" cy="33"/>
                      </a:xfrm>
                    </p:grpSpPr>
                    <p:sp>
                      <p:nvSpPr>
                        <p:cNvPr id="85236" name="Freeform 1516"/>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85237" name="Group 1517"/>
                        <p:cNvGrpSpPr>
                          <a:grpSpLocks/>
                        </p:cNvGrpSpPr>
                        <p:nvPr/>
                      </p:nvGrpSpPr>
                      <p:grpSpPr bwMode="auto">
                        <a:xfrm>
                          <a:off x="4079" y="1663"/>
                          <a:ext cx="17" cy="33"/>
                          <a:chOff x="4079" y="1663"/>
                          <a:chExt cx="17" cy="33"/>
                        </a:xfrm>
                      </p:grpSpPr>
                      <p:sp>
                        <p:nvSpPr>
                          <p:cNvPr id="85238" name="Oval 1518"/>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85239" name="Oval 1519"/>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85226" name="Group 1520"/>
                      <p:cNvGrpSpPr>
                        <a:grpSpLocks/>
                      </p:cNvGrpSpPr>
                      <p:nvPr/>
                    </p:nvGrpSpPr>
                    <p:grpSpPr bwMode="auto">
                      <a:xfrm>
                        <a:off x="4084" y="1671"/>
                        <a:ext cx="16" cy="21"/>
                        <a:chOff x="4084" y="1671"/>
                        <a:chExt cx="16" cy="21"/>
                      </a:xfrm>
                    </p:grpSpPr>
                    <p:grpSp>
                      <p:nvGrpSpPr>
                        <p:cNvPr id="85227" name="Group 1521"/>
                        <p:cNvGrpSpPr>
                          <a:grpSpLocks/>
                        </p:cNvGrpSpPr>
                        <p:nvPr/>
                      </p:nvGrpSpPr>
                      <p:grpSpPr bwMode="auto">
                        <a:xfrm>
                          <a:off x="4084" y="1671"/>
                          <a:ext cx="16" cy="17"/>
                          <a:chOff x="4084" y="1671"/>
                          <a:chExt cx="16" cy="17"/>
                        </a:xfrm>
                      </p:grpSpPr>
                      <p:sp>
                        <p:nvSpPr>
                          <p:cNvPr id="85234" name="Oval 1522"/>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85235" name="Oval 1523"/>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85228" name="Group 1524"/>
                        <p:cNvGrpSpPr>
                          <a:grpSpLocks/>
                        </p:cNvGrpSpPr>
                        <p:nvPr/>
                      </p:nvGrpSpPr>
                      <p:grpSpPr bwMode="auto">
                        <a:xfrm>
                          <a:off x="4084" y="1671"/>
                          <a:ext cx="16" cy="15"/>
                          <a:chOff x="4084" y="1671"/>
                          <a:chExt cx="16" cy="15"/>
                        </a:xfrm>
                      </p:grpSpPr>
                      <p:sp>
                        <p:nvSpPr>
                          <p:cNvPr id="85232" name="Oval 1525"/>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85233" name="Oval 1526"/>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85229" name="Group 1527"/>
                        <p:cNvGrpSpPr>
                          <a:grpSpLocks/>
                        </p:cNvGrpSpPr>
                        <p:nvPr/>
                      </p:nvGrpSpPr>
                      <p:grpSpPr bwMode="auto">
                        <a:xfrm>
                          <a:off x="4085" y="1678"/>
                          <a:ext cx="15" cy="14"/>
                          <a:chOff x="4085" y="1678"/>
                          <a:chExt cx="15" cy="14"/>
                        </a:xfrm>
                      </p:grpSpPr>
                      <p:sp>
                        <p:nvSpPr>
                          <p:cNvPr id="85230" name="Oval 1528"/>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85231" name="Oval 1529"/>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grpSp>
                <p:grpSp>
                  <p:nvGrpSpPr>
                    <p:cNvPr id="85209" name="Group 1530"/>
                    <p:cNvGrpSpPr>
                      <a:grpSpLocks/>
                    </p:cNvGrpSpPr>
                    <p:nvPr/>
                  </p:nvGrpSpPr>
                  <p:grpSpPr bwMode="auto">
                    <a:xfrm>
                      <a:off x="4082" y="1663"/>
                      <a:ext cx="31" cy="33"/>
                      <a:chOff x="4082" y="1663"/>
                      <a:chExt cx="31" cy="33"/>
                    </a:xfrm>
                  </p:grpSpPr>
                  <p:grpSp>
                    <p:nvGrpSpPr>
                      <p:cNvPr id="85210" name="Group 1531"/>
                      <p:cNvGrpSpPr>
                        <a:grpSpLocks/>
                      </p:cNvGrpSpPr>
                      <p:nvPr/>
                    </p:nvGrpSpPr>
                    <p:grpSpPr bwMode="auto">
                      <a:xfrm>
                        <a:off x="4082" y="1663"/>
                        <a:ext cx="27" cy="33"/>
                        <a:chOff x="4082" y="1663"/>
                        <a:chExt cx="27" cy="33"/>
                      </a:xfrm>
                    </p:grpSpPr>
                    <p:sp>
                      <p:nvSpPr>
                        <p:cNvPr id="85221" name="Freeform 1532"/>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85222" name="Group 1533"/>
                        <p:cNvGrpSpPr>
                          <a:grpSpLocks/>
                        </p:cNvGrpSpPr>
                        <p:nvPr/>
                      </p:nvGrpSpPr>
                      <p:grpSpPr bwMode="auto">
                        <a:xfrm>
                          <a:off x="4093" y="1663"/>
                          <a:ext cx="16" cy="33"/>
                          <a:chOff x="4093" y="1663"/>
                          <a:chExt cx="16" cy="33"/>
                        </a:xfrm>
                      </p:grpSpPr>
                      <p:sp>
                        <p:nvSpPr>
                          <p:cNvPr id="85223" name="Oval 1534"/>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85224" name="Oval 1535"/>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85211" name="Group 1536"/>
                      <p:cNvGrpSpPr>
                        <a:grpSpLocks/>
                      </p:cNvGrpSpPr>
                      <p:nvPr/>
                    </p:nvGrpSpPr>
                    <p:grpSpPr bwMode="auto">
                      <a:xfrm>
                        <a:off x="4096" y="1671"/>
                        <a:ext cx="17" cy="22"/>
                        <a:chOff x="4096" y="1671"/>
                        <a:chExt cx="17" cy="22"/>
                      </a:xfrm>
                    </p:grpSpPr>
                    <p:grpSp>
                      <p:nvGrpSpPr>
                        <p:cNvPr id="85212" name="Group 1537"/>
                        <p:cNvGrpSpPr>
                          <a:grpSpLocks/>
                        </p:cNvGrpSpPr>
                        <p:nvPr/>
                      </p:nvGrpSpPr>
                      <p:grpSpPr bwMode="auto">
                        <a:xfrm>
                          <a:off x="4096" y="1671"/>
                          <a:ext cx="17" cy="18"/>
                          <a:chOff x="4096" y="1671"/>
                          <a:chExt cx="17" cy="18"/>
                        </a:xfrm>
                      </p:grpSpPr>
                      <p:sp>
                        <p:nvSpPr>
                          <p:cNvPr id="85219" name="Oval 1538"/>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85220" name="Oval 1539"/>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85213" name="Group 1540"/>
                        <p:cNvGrpSpPr>
                          <a:grpSpLocks/>
                        </p:cNvGrpSpPr>
                        <p:nvPr/>
                      </p:nvGrpSpPr>
                      <p:grpSpPr bwMode="auto">
                        <a:xfrm>
                          <a:off x="4096" y="1671"/>
                          <a:ext cx="17" cy="17"/>
                          <a:chOff x="4096" y="1671"/>
                          <a:chExt cx="17" cy="17"/>
                        </a:xfrm>
                      </p:grpSpPr>
                      <p:sp>
                        <p:nvSpPr>
                          <p:cNvPr id="85217" name="Oval 1541"/>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85218" name="Oval 1542"/>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85214" name="Group 1543"/>
                        <p:cNvGrpSpPr>
                          <a:grpSpLocks/>
                        </p:cNvGrpSpPr>
                        <p:nvPr/>
                      </p:nvGrpSpPr>
                      <p:grpSpPr bwMode="auto">
                        <a:xfrm>
                          <a:off x="4098" y="1678"/>
                          <a:ext cx="15" cy="15"/>
                          <a:chOff x="4098" y="1678"/>
                          <a:chExt cx="15" cy="15"/>
                        </a:xfrm>
                      </p:grpSpPr>
                      <p:sp>
                        <p:nvSpPr>
                          <p:cNvPr id="85215" name="Oval 1544"/>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85216" name="Oval 1545"/>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grpSp>
              </p:grpSp>
            </p:grpSp>
            <p:sp>
              <p:nvSpPr>
                <p:cNvPr id="84996" name="Freeform 1546"/>
                <p:cNvSpPr>
                  <a:spLocks/>
                </p:cNvSpPr>
                <p:nvPr/>
              </p:nvSpPr>
              <p:spPr bwMode="auto">
                <a:xfrm>
                  <a:off x="4070" y="1665"/>
                  <a:ext cx="16" cy="21"/>
                </a:xfrm>
                <a:custGeom>
                  <a:avLst/>
                  <a:gdLst>
                    <a:gd name="T0" fmla="*/ 0 w 16"/>
                    <a:gd name="T1" fmla="*/ 2 h 21"/>
                    <a:gd name="T2" fmla="*/ 0 w 16"/>
                    <a:gd name="T3" fmla="*/ 21 h 21"/>
                    <a:gd name="T4" fmla="*/ 16 w 16"/>
                    <a:gd name="T5" fmla="*/ 21 h 21"/>
                    <a:gd name="T6" fmla="*/ 16 w 16"/>
                    <a:gd name="T7" fmla="*/ 0 h 21"/>
                    <a:gd name="T8" fmla="*/ 0 w 16"/>
                    <a:gd name="T9" fmla="*/ 2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
                      </a:moveTo>
                      <a:lnTo>
                        <a:pt x="0" y="21"/>
                      </a:lnTo>
                      <a:lnTo>
                        <a:pt x="16" y="21"/>
                      </a:lnTo>
                      <a:lnTo>
                        <a:pt x="16" y="0"/>
                      </a:lnTo>
                      <a:lnTo>
                        <a:pt x="0" y="2"/>
                      </a:lnTo>
                      <a:close/>
                    </a:path>
                  </a:pathLst>
                </a:custGeom>
                <a:solidFill>
                  <a:srgbClr val="202020"/>
                </a:solidFill>
                <a:ln w="9525">
                  <a:noFill/>
                  <a:round/>
                  <a:headEnd/>
                  <a:tailEnd/>
                </a:ln>
              </p:spPr>
              <p:txBody>
                <a:bodyPr/>
                <a:lstStyle/>
                <a:p>
                  <a:endParaRPr lang="en-US"/>
                </a:p>
              </p:txBody>
            </p:sp>
            <p:grpSp>
              <p:nvGrpSpPr>
                <p:cNvPr id="84997" name="Group 1547"/>
                <p:cNvGrpSpPr>
                  <a:grpSpLocks/>
                </p:cNvGrpSpPr>
                <p:nvPr/>
              </p:nvGrpSpPr>
              <p:grpSpPr bwMode="auto">
                <a:xfrm>
                  <a:off x="3959" y="1513"/>
                  <a:ext cx="178" cy="162"/>
                  <a:chOff x="3959" y="1513"/>
                  <a:chExt cx="178" cy="162"/>
                </a:xfrm>
              </p:grpSpPr>
              <p:grpSp>
                <p:nvGrpSpPr>
                  <p:cNvPr id="85170" name="Group 1548"/>
                  <p:cNvGrpSpPr>
                    <a:grpSpLocks/>
                  </p:cNvGrpSpPr>
                  <p:nvPr/>
                </p:nvGrpSpPr>
                <p:grpSpPr bwMode="auto">
                  <a:xfrm>
                    <a:off x="3959" y="1513"/>
                    <a:ext cx="178" cy="154"/>
                    <a:chOff x="3959" y="1513"/>
                    <a:chExt cx="178" cy="154"/>
                  </a:xfrm>
                </p:grpSpPr>
                <p:grpSp>
                  <p:nvGrpSpPr>
                    <p:cNvPr id="85200" name="Group 1549"/>
                    <p:cNvGrpSpPr>
                      <a:grpSpLocks/>
                    </p:cNvGrpSpPr>
                    <p:nvPr/>
                  </p:nvGrpSpPr>
                  <p:grpSpPr bwMode="auto">
                    <a:xfrm>
                      <a:off x="3959" y="1513"/>
                      <a:ext cx="178" cy="154"/>
                      <a:chOff x="3959" y="1513"/>
                      <a:chExt cx="178" cy="154"/>
                    </a:xfrm>
                  </p:grpSpPr>
                  <p:sp>
                    <p:nvSpPr>
                      <p:cNvPr id="85204" name="Freeform 1550"/>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85205" name="Freeform 1551"/>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grpSp>
                <p:grpSp>
                  <p:nvGrpSpPr>
                    <p:cNvPr id="85201" name="Group 1552"/>
                    <p:cNvGrpSpPr>
                      <a:grpSpLocks/>
                    </p:cNvGrpSpPr>
                    <p:nvPr/>
                  </p:nvGrpSpPr>
                  <p:grpSpPr bwMode="auto">
                    <a:xfrm>
                      <a:off x="3959" y="1518"/>
                      <a:ext cx="178" cy="142"/>
                      <a:chOff x="3959" y="1518"/>
                      <a:chExt cx="178" cy="142"/>
                    </a:xfrm>
                  </p:grpSpPr>
                  <p:sp>
                    <p:nvSpPr>
                      <p:cNvPr id="85202" name="Freeform 1553"/>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85203" name="Freeform 1554"/>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grpSp>
              <p:grpSp>
                <p:nvGrpSpPr>
                  <p:cNvPr id="85171" name="Group 1555"/>
                  <p:cNvGrpSpPr>
                    <a:grpSpLocks/>
                  </p:cNvGrpSpPr>
                  <p:nvPr/>
                </p:nvGrpSpPr>
                <p:grpSpPr bwMode="auto">
                  <a:xfrm>
                    <a:off x="3962" y="1660"/>
                    <a:ext cx="15" cy="15"/>
                    <a:chOff x="3962" y="1660"/>
                    <a:chExt cx="15" cy="15"/>
                  </a:xfrm>
                </p:grpSpPr>
                <p:grpSp>
                  <p:nvGrpSpPr>
                    <p:cNvPr id="85187" name="Group 1556"/>
                    <p:cNvGrpSpPr>
                      <a:grpSpLocks/>
                    </p:cNvGrpSpPr>
                    <p:nvPr/>
                  </p:nvGrpSpPr>
                  <p:grpSpPr bwMode="auto">
                    <a:xfrm>
                      <a:off x="3962" y="1661"/>
                      <a:ext cx="15" cy="14"/>
                      <a:chOff x="3962" y="1661"/>
                      <a:chExt cx="15" cy="14"/>
                    </a:xfrm>
                  </p:grpSpPr>
                  <p:sp>
                    <p:nvSpPr>
                      <p:cNvPr id="85198" name="Rectangle 1557"/>
                      <p:cNvSpPr>
                        <a:spLocks noChangeArrowheads="1"/>
                      </p:cNvSpPr>
                      <p:nvPr/>
                    </p:nvSpPr>
                    <p:spPr bwMode="auto">
                      <a:xfrm>
                        <a:off x="3962" y="1661"/>
                        <a:ext cx="15" cy="14"/>
                      </a:xfrm>
                      <a:prstGeom prst="rect">
                        <a:avLst/>
                      </a:prstGeom>
                      <a:solidFill>
                        <a:srgbClr val="E0E0E0"/>
                      </a:solidFill>
                      <a:ln w="9525">
                        <a:noFill/>
                        <a:miter lim="800000"/>
                        <a:headEnd/>
                        <a:tailEnd/>
                      </a:ln>
                    </p:spPr>
                    <p:txBody>
                      <a:bodyPr/>
                      <a:lstStyle/>
                      <a:p>
                        <a:endParaRPr lang="en-US"/>
                      </a:p>
                    </p:txBody>
                  </p:sp>
                  <p:sp>
                    <p:nvSpPr>
                      <p:cNvPr id="85199" name="Rectangle 1558"/>
                      <p:cNvSpPr>
                        <a:spLocks noChangeArrowheads="1"/>
                      </p:cNvSpPr>
                      <p:nvPr/>
                    </p:nvSpPr>
                    <p:spPr bwMode="auto">
                      <a:xfrm>
                        <a:off x="3962" y="1661"/>
                        <a:ext cx="15" cy="14"/>
                      </a:xfrm>
                      <a:prstGeom prst="rect">
                        <a:avLst/>
                      </a:prstGeom>
                      <a:noFill/>
                      <a:ln w="12700" cap="rnd">
                        <a:solidFill>
                          <a:srgbClr val="000000"/>
                        </a:solidFill>
                        <a:miter lim="800000"/>
                        <a:headEnd/>
                        <a:tailEnd/>
                      </a:ln>
                    </p:spPr>
                    <p:txBody>
                      <a:bodyPr/>
                      <a:lstStyle/>
                      <a:p>
                        <a:endParaRPr lang="en-US"/>
                      </a:p>
                    </p:txBody>
                  </p:sp>
                </p:grpSp>
                <p:grpSp>
                  <p:nvGrpSpPr>
                    <p:cNvPr id="85188" name="Group 1559"/>
                    <p:cNvGrpSpPr>
                      <a:grpSpLocks/>
                    </p:cNvGrpSpPr>
                    <p:nvPr/>
                  </p:nvGrpSpPr>
                  <p:grpSpPr bwMode="auto">
                    <a:xfrm>
                      <a:off x="3964" y="1661"/>
                      <a:ext cx="9" cy="7"/>
                      <a:chOff x="3964" y="1661"/>
                      <a:chExt cx="9" cy="7"/>
                    </a:xfrm>
                  </p:grpSpPr>
                  <p:grpSp>
                    <p:nvGrpSpPr>
                      <p:cNvPr id="85194" name="Group 1560"/>
                      <p:cNvGrpSpPr>
                        <a:grpSpLocks/>
                      </p:cNvGrpSpPr>
                      <p:nvPr/>
                    </p:nvGrpSpPr>
                    <p:grpSpPr bwMode="auto">
                      <a:xfrm>
                        <a:off x="3964" y="1661"/>
                        <a:ext cx="9" cy="7"/>
                        <a:chOff x="3964" y="1661"/>
                        <a:chExt cx="9" cy="7"/>
                      </a:xfrm>
                    </p:grpSpPr>
                    <p:sp>
                      <p:nvSpPr>
                        <p:cNvPr id="85196" name="Oval 1561"/>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85197" name="Oval 1562"/>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85195" name="Oval 1563"/>
                      <p:cNvSpPr>
                        <a:spLocks noChangeArrowheads="1"/>
                      </p:cNvSpPr>
                      <p:nvPr/>
                    </p:nvSpPr>
                    <p:spPr bwMode="auto">
                      <a:xfrm>
                        <a:off x="3964" y="1661"/>
                        <a:ext cx="9" cy="7"/>
                      </a:xfrm>
                      <a:prstGeom prst="ellipse">
                        <a:avLst/>
                      </a:prstGeom>
                      <a:noFill/>
                      <a:ln w="12700" cap="rnd">
                        <a:solidFill>
                          <a:srgbClr val="000000"/>
                        </a:solidFill>
                        <a:round/>
                        <a:headEnd/>
                        <a:tailEnd/>
                      </a:ln>
                    </p:spPr>
                    <p:txBody>
                      <a:bodyPr/>
                      <a:lstStyle/>
                      <a:p>
                        <a:endParaRPr lang="en-US"/>
                      </a:p>
                    </p:txBody>
                  </p:sp>
                </p:grpSp>
                <p:grpSp>
                  <p:nvGrpSpPr>
                    <p:cNvPr id="85189" name="Group 1564"/>
                    <p:cNvGrpSpPr>
                      <a:grpSpLocks/>
                    </p:cNvGrpSpPr>
                    <p:nvPr/>
                  </p:nvGrpSpPr>
                  <p:grpSpPr bwMode="auto">
                    <a:xfrm>
                      <a:off x="3963" y="1660"/>
                      <a:ext cx="9" cy="8"/>
                      <a:chOff x="3963" y="1660"/>
                      <a:chExt cx="9" cy="8"/>
                    </a:xfrm>
                  </p:grpSpPr>
                  <p:grpSp>
                    <p:nvGrpSpPr>
                      <p:cNvPr id="85190" name="Group 1565"/>
                      <p:cNvGrpSpPr>
                        <a:grpSpLocks/>
                      </p:cNvGrpSpPr>
                      <p:nvPr/>
                    </p:nvGrpSpPr>
                    <p:grpSpPr bwMode="auto">
                      <a:xfrm>
                        <a:off x="3963" y="1660"/>
                        <a:ext cx="9" cy="8"/>
                        <a:chOff x="3963" y="1660"/>
                        <a:chExt cx="9" cy="8"/>
                      </a:xfrm>
                    </p:grpSpPr>
                    <p:sp>
                      <p:nvSpPr>
                        <p:cNvPr id="85192" name="Oval 1566"/>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85193" name="Oval 1567"/>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85191" name="Oval 1568"/>
                      <p:cNvSpPr>
                        <a:spLocks noChangeArrowheads="1"/>
                      </p:cNvSpPr>
                      <p:nvPr/>
                    </p:nvSpPr>
                    <p:spPr bwMode="auto">
                      <a:xfrm>
                        <a:off x="3963" y="1660"/>
                        <a:ext cx="9" cy="8"/>
                      </a:xfrm>
                      <a:prstGeom prst="ellipse">
                        <a:avLst/>
                      </a:prstGeom>
                      <a:noFill/>
                      <a:ln w="12700" cap="rnd">
                        <a:solidFill>
                          <a:srgbClr val="000000"/>
                        </a:solidFill>
                        <a:round/>
                        <a:headEnd/>
                        <a:tailEnd/>
                      </a:ln>
                    </p:spPr>
                    <p:txBody>
                      <a:bodyPr/>
                      <a:lstStyle/>
                      <a:p>
                        <a:endParaRPr lang="en-US"/>
                      </a:p>
                    </p:txBody>
                  </p:sp>
                </p:grpSp>
              </p:grpSp>
              <p:grpSp>
                <p:nvGrpSpPr>
                  <p:cNvPr id="85172" name="Group 1569"/>
                  <p:cNvGrpSpPr>
                    <a:grpSpLocks/>
                  </p:cNvGrpSpPr>
                  <p:nvPr/>
                </p:nvGrpSpPr>
                <p:grpSpPr bwMode="auto">
                  <a:xfrm>
                    <a:off x="3962" y="1516"/>
                    <a:ext cx="15" cy="13"/>
                    <a:chOff x="3962" y="1516"/>
                    <a:chExt cx="15" cy="13"/>
                  </a:xfrm>
                </p:grpSpPr>
                <p:grpSp>
                  <p:nvGrpSpPr>
                    <p:cNvPr id="85173" name="Group 1570"/>
                    <p:cNvGrpSpPr>
                      <a:grpSpLocks/>
                    </p:cNvGrpSpPr>
                    <p:nvPr/>
                  </p:nvGrpSpPr>
                  <p:grpSpPr bwMode="auto">
                    <a:xfrm>
                      <a:off x="3962" y="1516"/>
                      <a:ext cx="15" cy="13"/>
                      <a:chOff x="3962" y="1516"/>
                      <a:chExt cx="15" cy="13"/>
                    </a:xfrm>
                  </p:grpSpPr>
                  <p:sp>
                    <p:nvSpPr>
                      <p:cNvPr id="85185" name="Freeform 1571"/>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85186" name="Freeform 1572"/>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grpSp>
                  <p:nvGrpSpPr>
                    <p:cNvPr id="85174" name="Group 1573"/>
                    <p:cNvGrpSpPr>
                      <a:grpSpLocks/>
                    </p:cNvGrpSpPr>
                    <p:nvPr/>
                  </p:nvGrpSpPr>
                  <p:grpSpPr bwMode="auto">
                    <a:xfrm>
                      <a:off x="3964" y="1516"/>
                      <a:ext cx="9" cy="8"/>
                      <a:chOff x="3964" y="1516"/>
                      <a:chExt cx="9" cy="8"/>
                    </a:xfrm>
                  </p:grpSpPr>
                  <p:grpSp>
                    <p:nvGrpSpPr>
                      <p:cNvPr id="85175" name="Group 1574"/>
                      <p:cNvGrpSpPr>
                        <a:grpSpLocks/>
                      </p:cNvGrpSpPr>
                      <p:nvPr/>
                    </p:nvGrpSpPr>
                    <p:grpSpPr bwMode="auto">
                      <a:xfrm>
                        <a:off x="3964" y="1517"/>
                        <a:ext cx="9" cy="7"/>
                        <a:chOff x="3964" y="1517"/>
                        <a:chExt cx="9" cy="7"/>
                      </a:xfrm>
                    </p:grpSpPr>
                    <p:grpSp>
                      <p:nvGrpSpPr>
                        <p:cNvPr id="85181" name="Group 1575"/>
                        <p:cNvGrpSpPr>
                          <a:grpSpLocks/>
                        </p:cNvGrpSpPr>
                        <p:nvPr/>
                      </p:nvGrpSpPr>
                      <p:grpSpPr bwMode="auto">
                        <a:xfrm>
                          <a:off x="3964" y="1517"/>
                          <a:ext cx="9" cy="7"/>
                          <a:chOff x="3964" y="1517"/>
                          <a:chExt cx="9" cy="7"/>
                        </a:xfrm>
                      </p:grpSpPr>
                      <p:sp>
                        <p:nvSpPr>
                          <p:cNvPr id="85183" name="Oval 1576"/>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85184" name="Oval 1577"/>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85182" name="Oval 1578"/>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85176" name="Group 1579"/>
                      <p:cNvGrpSpPr>
                        <a:grpSpLocks/>
                      </p:cNvGrpSpPr>
                      <p:nvPr/>
                    </p:nvGrpSpPr>
                    <p:grpSpPr bwMode="auto">
                      <a:xfrm>
                        <a:off x="3964" y="1516"/>
                        <a:ext cx="8" cy="7"/>
                        <a:chOff x="3964" y="1516"/>
                        <a:chExt cx="8" cy="7"/>
                      </a:xfrm>
                    </p:grpSpPr>
                    <p:grpSp>
                      <p:nvGrpSpPr>
                        <p:cNvPr id="85177" name="Group 1580"/>
                        <p:cNvGrpSpPr>
                          <a:grpSpLocks/>
                        </p:cNvGrpSpPr>
                        <p:nvPr/>
                      </p:nvGrpSpPr>
                      <p:grpSpPr bwMode="auto">
                        <a:xfrm>
                          <a:off x="3964" y="1516"/>
                          <a:ext cx="8" cy="7"/>
                          <a:chOff x="3964" y="1516"/>
                          <a:chExt cx="8" cy="7"/>
                        </a:xfrm>
                      </p:grpSpPr>
                      <p:sp>
                        <p:nvSpPr>
                          <p:cNvPr id="85179" name="Oval 1581"/>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85180" name="Oval 1582"/>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85178" name="Oval 1583"/>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grpSp>
            </p:grpSp>
            <p:grpSp>
              <p:nvGrpSpPr>
                <p:cNvPr id="84998" name="Group 1584"/>
                <p:cNvGrpSpPr>
                  <a:grpSpLocks/>
                </p:cNvGrpSpPr>
                <p:nvPr/>
              </p:nvGrpSpPr>
              <p:grpSpPr bwMode="auto">
                <a:xfrm>
                  <a:off x="3817" y="1513"/>
                  <a:ext cx="142" cy="154"/>
                  <a:chOff x="3817" y="1513"/>
                  <a:chExt cx="142" cy="154"/>
                </a:xfrm>
              </p:grpSpPr>
              <p:grpSp>
                <p:nvGrpSpPr>
                  <p:cNvPr id="85117" name="Group 1585"/>
                  <p:cNvGrpSpPr>
                    <a:grpSpLocks/>
                  </p:cNvGrpSpPr>
                  <p:nvPr/>
                </p:nvGrpSpPr>
                <p:grpSpPr bwMode="auto">
                  <a:xfrm>
                    <a:off x="3817" y="1513"/>
                    <a:ext cx="142" cy="154"/>
                    <a:chOff x="3817" y="1513"/>
                    <a:chExt cx="142" cy="154"/>
                  </a:xfrm>
                </p:grpSpPr>
                <p:grpSp>
                  <p:nvGrpSpPr>
                    <p:cNvPr id="85150" name="Group 1586"/>
                    <p:cNvGrpSpPr>
                      <a:grpSpLocks/>
                    </p:cNvGrpSpPr>
                    <p:nvPr/>
                  </p:nvGrpSpPr>
                  <p:grpSpPr bwMode="auto">
                    <a:xfrm>
                      <a:off x="3817" y="1513"/>
                      <a:ext cx="142" cy="154"/>
                      <a:chOff x="3817" y="1513"/>
                      <a:chExt cx="142" cy="154"/>
                    </a:xfrm>
                  </p:grpSpPr>
                  <p:sp>
                    <p:nvSpPr>
                      <p:cNvPr id="85168" name="Freeform 1587"/>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85169" name="Freeform 1588"/>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grpSp>
                  <p:nvGrpSpPr>
                    <p:cNvPr id="85151" name="Group 1589"/>
                    <p:cNvGrpSpPr>
                      <a:grpSpLocks/>
                    </p:cNvGrpSpPr>
                    <p:nvPr/>
                  </p:nvGrpSpPr>
                  <p:grpSpPr bwMode="auto">
                    <a:xfrm>
                      <a:off x="3827" y="1525"/>
                      <a:ext cx="56" cy="126"/>
                      <a:chOff x="3827" y="1525"/>
                      <a:chExt cx="56" cy="126"/>
                    </a:xfrm>
                  </p:grpSpPr>
                  <p:grpSp>
                    <p:nvGrpSpPr>
                      <p:cNvPr id="85164" name="Group 1590"/>
                      <p:cNvGrpSpPr>
                        <a:grpSpLocks/>
                      </p:cNvGrpSpPr>
                      <p:nvPr/>
                    </p:nvGrpSpPr>
                    <p:grpSpPr bwMode="auto">
                      <a:xfrm>
                        <a:off x="3827" y="1525"/>
                        <a:ext cx="56" cy="125"/>
                        <a:chOff x="3827" y="1525"/>
                        <a:chExt cx="56" cy="125"/>
                      </a:xfrm>
                    </p:grpSpPr>
                    <p:sp>
                      <p:nvSpPr>
                        <p:cNvPr id="85166" name="Freeform 1591"/>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85167" name="Freeform 1592"/>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85165" name="Line 1593"/>
                      <p:cNvSpPr>
                        <a:spLocks noChangeShapeType="1"/>
                      </p:cNvSpPr>
                      <p:nvPr/>
                    </p:nvSpPr>
                    <p:spPr bwMode="auto">
                      <a:xfrm>
                        <a:off x="3855" y="1527"/>
                        <a:ext cx="2" cy="124"/>
                      </a:xfrm>
                      <a:prstGeom prst="line">
                        <a:avLst/>
                      </a:prstGeom>
                      <a:noFill/>
                      <a:ln w="12700" cap="rnd">
                        <a:solidFill>
                          <a:srgbClr val="000000"/>
                        </a:solidFill>
                        <a:round/>
                        <a:headEnd/>
                        <a:tailEnd/>
                      </a:ln>
                    </p:spPr>
                    <p:txBody>
                      <a:bodyPr/>
                      <a:lstStyle/>
                      <a:p>
                        <a:endParaRPr lang="en-US"/>
                      </a:p>
                    </p:txBody>
                  </p:sp>
                </p:grpSp>
                <p:grpSp>
                  <p:nvGrpSpPr>
                    <p:cNvPr id="85152" name="Group 1594"/>
                    <p:cNvGrpSpPr>
                      <a:grpSpLocks/>
                    </p:cNvGrpSpPr>
                    <p:nvPr/>
                  </p:nvGrpSpPr>
                  <p:grpSpPr bwMode="auto">
                    <a:xfrm>
                      <a:off x="3890" y="1520"/>
                      <a:ext cx="61" cy="131"/>
                      <a:chOff x="3890" y="1520"/>
                      <a:chExt cx="61" cy="131"/>
                    </a:xfrm>
                  </p:grpSpPr>
                  <p:grpSp>
                    <p:nvGrpSpPr>
                      <p:cNvPr id="85160" name="Group 1595"/>
                      <p:cNvGrpSpPr>
                        <a:grpSpLocks/>
                      </p:cNvGrpSpPr>
                      <p:nvPr/>
                    </p:nvGrpSpPr>
                    <p:grpSpPr bwMode="auto">
                      <a:xfrm>
                        <a:off x="3890" y="1520"/>
                        <a:ext cx="61" cy="130"/>
                        <a:chOff x="3890" y="1520"/>
                        <a:chExt cx="61" cy="130"/>
                      </a:xfrm>
                    </p:grpSpPr>
                    <p:sp>
                      <p:nvSpPr>
                        <p:cNvPr id="85162" name="Freeform 1596"/>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85163" name="Freeform 1597"/>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85161" name="Line 1598"/>
                      <p:cNvSpPr>
                        <a:spLocks noChangeShapeType="1"/>
                      </p:cNvSpPr>
                      <p:nvPr/>
                    </p:nvSpPr>
                    <p:spPr bwMode="auto">
                      <a:xfrm>
                        <a:off x="3921" y="1523"/>
                        <a:ext cx="1" cy="128"/>
                      </a:xfrm>
                      <a:prstGeom prst="line">
                        <a:avLst/>
                      </a:prstGeom>
                      <a:noFill/>
                      <a:ln w="12700" cap="rnd">
                        <a:solidFill>
                          <a:srgbClr val="000000"/>
                        </a:solidFill>
                        <a:round/>
                        <a:headEnd/>
                        <a:tailEnd/>
                      </a:ln>
                    </p:spPr>
                    <p:txBody>
                      <a:bodyPr/>
                      <a:lstStyle/>
                      <a:p>
                        <a:endParaRPr lang="en-US"/>
                      </a:p>
                    </p:txBody>
                  </p:sp>
                </p:grpSp>
                <p:grpSp>
                  <p:nvGrpSpPr>
                    <p:cNvPr id="85153" name="Group 1599"/>
                    <p:cNvGrpSpPr>
                      <a:grpSpLocks/>
                    </p:cNvGrpSpPr>
                    <p:nvPr/>
                  </p:nvGrpSpPr>
                  <p:grpSpPr bwMode="auto">
                    <a:xfrm>
                      <a:off x="3878" y="1556"/>
                      <a:ext cx="18" cy="74"/>
                      <a:chOff x="3878" y="1556"/>
                      <a:chExt cx="18" cy="74"/>
                    </a:xfrm>
                  </p:grpSpPr>
                  <p:grpSp>
                    <p:nvGrpSpPr>
                      <p:cNvPr id="85154" name="Group 1600"/>
                      <p:cNvGrpSpPr>
                        <a:grpSpLocks/>
                      </p:cNvGrpSpPr>
                      <p:nvPr/>
                    </p:nvGrpSpPr>
                    <p:grpSpPr bwMode="auto">
                      <a:xfrm>
                        <a:off x="3878" y="1556"/>
                        <a:ext cx="18" cy="14"/>
                        <a:chOff x="3878" y="1556"/>
                        <a:chExt cx="18" cy="14"/>
                      </a:xfrm>
                    </p:grpSpPr>
                    <p:sp>
                      <p:nvSpPr>
                        <p:cNvPr id="85158" name="Freeform 1601"/>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85159" name="Freeform 1602"/>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5155" name="Group 1603"/>
                      <p:cNvGrpSpPr>
                        <a:grpSpLocks/>
                      </p:cNvGrpSpPr>
                      <p:nvPr/>
                    </p:nvGrpSpPr>
                    <p:grpSpPr bwMode="auto">
                      <a:xfrm>
                        <a:off x="3878" y="1615"/>
                        <a:ext cx="18" cy="15"/>
                        <a:chOff x="3878" y="1615"/>
                        <a:chExt cx="18" cy="15"/>
                      </a:xfrm>
                    </p:grpSpPr>
                    <p:sp>
                      <p:nvSpPr>
                        <p:cNvPr id="85156" name="Freeform 1604"/>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85157" name="Freeform 1605"/>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grpSp>
              </p:grpSp>
              <p:grpSp>
                <p:nvGrpSpPr>
                  <p:cNvPr id="85118" name="Group 1606"/>
                  <p:cNvGrpSpPr>
                    <a:grpSpLocks/>
                  </p:cNvGrpSpPr>
                  <p:nvPr/>
                </p:nvGrpSpPr>
                <p:grpSpPr bwMode="auto">
                  <a:xfrm>
                    <a:off x="3824" y="1656"/>
                    <a:ext cx="29" cy="7"/>
                    <a:chOff x="3824" y="1656"/>
                    <a:chExt cx="29" cy="7"/>
                  </a:xfrm>
                </p:grpSpPr>
                <p:grpSp>
                  <p:nvGrpSpPr>
                    <p:cNvPr id="85135" name="Group 1607"/>
                    <p:cNvGrpSpPr>
                      <a:grpSpLocks/>
                    </p:cNvGrpSpPr>
                    <p:nvPr/>
                  </p:nvGrpSpPr>
                  <p:grpSpPr bwMode="auto">
                    <a:xfrm>
                      <a:off x="3824" y="1656"/>
                      <a:ext cx="8" cy="7"/>
                      <a:chOff x="3824" y="1656"/>
                      <a:chExt cx="8" cy="7"/>
                    </a:xfrm>
                  </p:grpSpPr>
                  <p:grpSp>
                    <p:nvGrpSpPr>
                      <p:cNvPr id="85146" name="Group 1608"/>
                      <p:cNvGrpSpPr>
                        <a:grpSpLocks/>
                      </p:cNvGrpSpPr>
                      <p:nvPr/>
                    </p:nvGrpSpPr>
                    <p:grpSpPr bwMode="auto">
                      <a:xfrm>
                        <a:off x="3824" y="1656"/>
                        <a:ext cx="8" cy="7"/>
                        <a:chOff x="3824" y="1656"/>
                        <a:chExt cx="8" cy="7"/>
                      </a:xfrm>
                    </p:grpSpPr>
                    <p:sp>
                      <p:nvSpPr>
                        <p:cNvPr id="85148" name="Oval 1609"/>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85149" name="Oval 1610"/>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85147" name="Oval 1611"/>
                      <p:cNvSpPr>
                        <a:spLocks noChangeArrowheads="1"/>
                      </p:cNvSpPr>
                      <p:nvPr/>
                    </p:nvSpPr>
                    <p:spPr bwMode="auto">
                      <a:xfrm>
                        <a:off x="3824" y="1656"/>
                        <a:ext cx="8" cy="7"/>
                      </a:xfrm>
                      <a:prstGeom prst="ellipse">
                        <a:avLst/>
                      </a:prstGeom>
                      <a:noFill/>
                      <a:ln w="12700" cap="rnd">
                        <a:solidFill>
                          <a:srgbClr val="000000"/>
                        </a:solidFill>
                        <a:round/>
                        <a:headEnd/>
                        <a:tailEnd/>
                      </a:ln>
                    </p:spPr>
                    <p:txBody>
                      <a:bodyPr/>
                      <a:lstStyle/>
                      <a:p>
                        <a:endParaRPr lang="en-US"/>
                      </a:p>
                    </p:txBody>
                  </p:sp>
                </p:grpSp>
                <p:grpSp>
                  <p:nvGrpSpPr>
                    <p:cNvPr id="85136" name="Group 1612"/>
                    <p:cNvGrpSpPr>
                      <a:grpSpLocks/>
                    </p:cNvGrpSpPr>
                    <p:nvPr/>
                  </p:nvGrpSpPr>
                  <p:grpSpPr bwMode="auto">
                    <a:xfrm>
                      <a:off x="3834" y="1656"/>
                      <a:ext cx="9" cy="7"/>
                      <a:chOff x="3834" y="1656"/>
                      <a:chExt cx="9" cy="7"/>
                    </a:xfrm>
                  </p:grpSpPr>
                  <p:grpSp>
                    <p:nvGrpSpPr>
                      <p:cNvPr id="85142" name="Group 1613"/>
                      <p:cNvGrpSpPr>
                        <a:grpSpLocks/>
                      </p:cNvGrpSpPr>
                      <p:nvPr/>
                    </p:nvGrpSpPr>
                    <p:grpSpPr bwMode="auto">
                      <a:xfrm>
                        <a:off x="3834" y="1656"/>
                        <a:ext cx="9" cy="7"/>
                        <a:chOff x="3834" y="1656"/>
                        <a:chExt cx="9" cy="7"/>
                      </a:xfrm>
                    </p:grpSpPr>
                    <p:sp>
                      <p:nvSpPr>
                        <p:cNvPr id="85144" name="Oval 1614"/>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85145" name="Oval 1615"/>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85143" name="Oval 1616"/>
                      <p:cNvSpPr>
                        <a:spLocks noChangeArrowheads="1"/>
                      </p:cNvSpPr>
                      <p:nvPr/>
                    </p:nvSpPr>
                    <p:spPr bwMode="auto">
                      <a:xfrm>
                        <a:off x="3834" y="1656"/>
                        <a:ext cx="9" cy="7"/>
                      </a:xfrm>
                      <a:prstGeom prst="ellipse">
                        <a:avLst/>
                      </a:prstGeom>
                      <a:noFill/>
                      <a:ln w="12700" cap="rnd">
                        <a:solidFill>
                          <a:srgbClr val="000000"/>
                        </a:solidFill>
                        <a:round/>
                        <a:headEnd/>
                        <a:tailEnd/>
                      </a:ln>
                    </p:spPr>
                    <p:txBody>
                      <a:bodyPr/>
                      <a:lstStyle/>
                      <a:p>
                        <a:endParaRPr lang="en-US"/>
                      </a:p>
                    </p:txBody>
                  </p:sp>
                </p:grpSp>
                <p:grpSp>
                  <p:nvGrpSpPr>
                    <p:cNvPr id="85137" name="Group 1617"/>
                    <p:cNvGrpSpPr>
                      <a:grpSpLocks/>
                    </p:cNvGrpSpPr>
                    <p:nvPr/>
                  </p:nvGrpSpPr>
                  <p:grpSpPr bwMode="auto">
                    <a:xfrm>
                      <a:off x="3844" y="1656"/>
                      <a:ext cx="9" cy="7"/>
                      <a:chOff x="3844" y="1656"/>
                      <a:chExt cx="9" cy="7"/>
                    </a:xfrm>
                  </p:grpSpPr>
                  <p:grpSp>
                    <p:nvGrpSpPr>
                      <p:cNvPr id="85138" name="Group 1618"/>
                      <p:cNvGrpSpPr>
                        <a:grpSpLocks/>
                      </p:cNvGrpSpPr>
                      <p:nvPr/>
                    </p:nvGrpSpPr>
                    <p:grpSpPr bwMode="auto">
                      <a:xfrm>
                        <a:off x="3844" y="1656"/>
                        <a:ext cx="9" cy="7"/>
                        <a:chOff x="3844" y="1656"/>
                        <a:chExt cx="9" cy="7"/>
                      </a:xfrm>
                    </p:grpSpPr>
                    <p:sp>
                      <p:nvSpPr>
                        <p:cNvPr id="85140" name="Oval 1619"/>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85141" name="Oval 1620"/>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85139" name="Oval 1621"/>
                      <p:cNvSpPr>
                        <a:spLocks noChangeArrowheads="1"/>
                      </p:cNvSpPr>
                      <p:nvPr/>
                    </p:nvSpPr>
                    <p:spPr bwMode="auto">
                      <a:xfrm>
                        <a:off x="3844" y="1656"/>
                        <a:ext cx="9" cy="7"/>
                      </a:xfrm>
                      <a:prstGeom prst="ellipse">
                        <a:avLst/>
                      </a:prstGeom>
                      <a:noFill/>
                      <a:ln w="12700" cap="rnd">
                        <a:solidFill>
                          <a:srgbClr val="000000"/>
                        </a:solidFill>
                        <a:round/>
                        <a:headEnd/>
                        <a:tailEnd/>
                      </a:ln>
                    </p:spPr>
                    <p:txBody>
                      <a:bodyPr/>
                      <a:lstStyle/>
                      <a:p>
                        <a:endParaRPr lang="en-US"/>
                      </a:p>
                    </p:txBody>
                  </p:sp>
                </p:grpSp>
              </p:grpSp>
              <p:grpSp>
                <p:nvGrpSpPr>
                  <p:cNvPr id="85119" name="Group 1622"/>
                  <p:cNvGrpSpPr>
                    <a:grpSpLocks/>
                  </p:cNvGrpSpPr>
                  <p:nvPr/>
                </p:nvGrpSpPr>
                <p:grpSpPr bwMode="auto">
                  <a:xfrm>
                    <a:off x="3928" y="1658"/>
                    <a:ext cx="28" cy="7"/>
                    <a:chOff x="3928" y="1658"/>
                    <a:chExt cx="28" cy="7"/>
                  </a:xfrm>
                </p:grpSpPr>
                <p:grpSp>
                  <p:nvGrpSpPr>
                    <p:cNvPr id="85120" name="Group 1623"/>
                    <p:cNvGrpSpPr>
                      <a:grpSpLocks/>
                    </p:cNvGrpSpPr>
                    <p:nvPr/>
                  </p:nvGrpSpPr>
                  <p:grpSpPr bwMode="auto">
                    <a:xfrm>
                      <a:off x="3948" y="1658"/>
                      <a:ext cx="8" cy="7"/>
                      <a:chOff x="3948" y="1658"/>
                      <a:chExt cx="8" cy="7"/>
                    </a:xfrm>
                  </p:grpSpPr>
                  <p:grpSp>
                    <p:nvGrpSpPr>
                      <p:cNvPr id="85131" name="Group 1624"/>
                      <p:cNvGrpSpPr>
                        <a:grpSpLocks/>
                      </p:cNvGrpSpPr>
                      <p:nvPr/>
                    </p:nvGrpSpPr>
                    <p:grpSpPr bwMode="auto">
                      <a:xfrm>
                        <a:off x="3948" y="1658"/>
                        <a:ext cx="8" cy="7"/>
                        <a:chOff x="3948" y="1658"/>
                        <a:chExt cx="8" cy="7"/>
                      </a:xfrm>
                    </p:grpSpPr>
                    <p:sp>
                      <p:nvSpPr>
                        <p:cNvPr id="85133" name="Oval 1625"/>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85134" name="Oval 1626"/>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85132" name="Oval 1627"/>
                      <p:cNvSpPr>
                        <a:spLocks noChangeArrowheads="1"/>
                      </p:cNvSpPr>
                      <p:nvPr/>
                    </p:nvSpPr>
                    <p:spPr bwMode="auto">
                      <a:xfrm>
                        <a:off x="3948" y="1658"/>
                        <a:ext cx="8" cy="7"/>
                      </a:xfrm>
                      <a:prstGeom prst="ellipse">
                        <a:avLst/>
                      </a:prstGeom>
                      <a:noFill/>
                      <a:ln w="12700" cap="rnd">
                        <a:solidFill>
                          <a:srgbClr val="000000"/>
                        </a:solidFill>
                        <a:round/>
                        <a:headEnd/>
                        <a:tailEnd/>
                      </a:ln>
                    </p:spPr>
                    <p:txBody>
                      <a:bodyPr/>
                      <a:lstStyle/>
                      <a:p>
                        <a:endParaRPr lang="en-US"/>
                      </a:p>
                    </p:txBody>
                  </p:sp>
                </p:grpSp>
                <p:grpSp>
                  <p:nvGrpSpPr>
                    <p:cNvPr id="85121" name="Group 1628"/>
                    <p:cNvGrpSpPr>
                      <a:grpSpLocks/>
                    </p:cNvGrpSpPr>
                    <p:nvPr/>
                  </p:nvGrpSpPr>
                  <p:grpSpPr bwMode="auto">
                    <a:xfrm>
                      <a:off x="3937" y="1658"/>
                      <a:ext cx="8" cy="7"/>
                      <a:chOff x="3937" y="1658"/>
                      <a:chExt cx="8" cy="7"/>
                    </a:xfrm>
                  </p:grpSpPr>
                  <p:grpSp>
                    <p:nvGrpSpPr>
                      <p:cNvPr id="85127" name="Group 1629"/>
                      <p:cNvGrpSpPr>
                        <a:grpSpLocks/>
                      </p:cNvGrpSpPr>
                      <p:nvPr/>
                    </p:nvGrpSpPr>
                    <p:grpSpPr bwMode="auto">
                      <a:xfrm>
                        <a:off x="3937" y="1658"/>
                        <a:ext cx="8" cy="7"/>
                        <a:chOff x="3937" y="1658"/>
                        <a:chExt cx="8" cy="7"/>
                      </a:xfrm>
                    </p:grpSpPr>
                    <p:sp>
                      <p:nvSpPr>
                        <p:cNvPr id="85129" name="Oval 1630"/>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85130" name="Oval 1631"/>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85128" name="Oval 1632"/>
                      <p:cNvSpPr>
                        <a:spLocks noChangeArrowheads="1"/>
                      </p:cNvSpPr>
                      <p:nvPr/>
                    </p:nvSpPr>
                    <p:spPr bwMode="auto">
                      <a:xfrm>
                        <a:off x="3937" y="1658"/>
                        <a:ext cx="8" cy="7"/>
                      </a:xfrm>
                      <a:prstGeom prst="ellipse">
                        <a:avLst/>
                      </a:prstGeom>
                      <a:noFill/>
                      <a:ln w="12700" cap="rnd">
                        <a:solidFill>
                          <a:srgbClr val="000000"/>
                        </a:solidFill>
                        <a:round/>
                        <a:headEnd/>
                        <a:tailEnd/>
                      </a:ln>
                    </p:spPr>
                    <p:txBody>
                      <a:bodyPr/>
                      <a:lstStyle/>
                      <a:p>
                        <a:endParaRPr lang="en-US"/>
                      </a:p>
                    </p:txBody>
                  </p:sp>
                </p:grpSp>
                <p:grpSp>
                  <p:nvGrpSpPr>
                    <p:cNvPr id="85122" name="Group 1633"/>
                    <p:cNvGrpSpPr>
                      <a:grpSpLocks/>
                    </p:cNvGrpSpPr>
                    <p:nvPr/>
                  </p:nvGrpSpPr>
                  <p:grpSpPr bwMode="auto">
                    <a:xfrm>
                      <a:off x="3928" y="1658"/>
                      <a:ext cx="9" cy="7"/>
                      <a:chOff x="3928" y="1658"/>
                      <a:chExt cx="9" cy="7"/>
                    </a:xfrm>
                  </p:grpSpPr>
                  <p:grpSp>
                    <p:nvGrpSpPr>
                      <p:cNvPr id="85123" name="Group 1634"/>
                      <p:cNvGrpSpPr>
                        <a:grpSpLocks/>
                      </p:cNvGrpSpPr>
                      <p:nvPr/>
                    </p:nvGrpSpPr>
                    <p:grpSpPr bwMode="auto">
                      <a:xfrm>
                        <a:off x="3928" y="1658"/>
                        <a:ext cx="9" cy="7"/>
                        <a:chOff x="3928" y="1658"/>
                        <a:chExt cx="9" cy="7"/>
                      </a:xfrm>
                    </p:grpSpPr>
                    <p:sp>
                      <p:nvSpPr>
                        <p:cNvPr id="85125" name="Oval 1635"/>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85126" name="Oval 1636"/>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85124" name="Oval 1637"/>
                      <p:cNvSpPr>
                        <a:spLocks noChangeArrowheads="1"/>
                      </p:cNvSpPr>
                      <p:nvPr/>
                    </p:nvSpPr>
                    <p:spPr bwMode="auto">
                      <a:xfrm>
                        <a:off x="3928" y="1658"/>
                        <a:ext cx="9" cy="7"/>
                      </a:xfrm>
                      <a:prstGeom prst="ellipse">
                        <a:avLst/>
                      </a:prstGeom>
                      <a:noFill/>
                      <a:ln w="12700" cap="rnd">
                        <a:solidFill>
                          <a:srgbClr val="000000"/>
                        </a:solidFill>
                        <a:round/>
                        <a:headEnd/>
                        <a:tailEnd/>
                      </a:ln>
                    </p:spPr>
                    <p:txBody>
                      <a:bodyPr/>
                      <a:lstStyle/>
                      <a:p>
                        <a:endParaRPr lang="en-US"/>
                      </a:p>
                    </p:txBody>
                  </p:sp>
                </p:grpSp>
              </p:grpSp>
            </p:grpSp>
            <p:grpSp>
              <p:nvGrpSpPr>
                <p:cNvPr id="84999" name="Group 1638"/>
                <p:cNvGrpSpPr>
                  <a:grpSpLocks/>
                </p:cNvGrpSpPr>
                <p:nvPr/>
              </p:nvGrpSpPr>
              <p:grpSpPr bwMode="auto">
                <a:xfrm>
                  <a:off x="4144" y="1573"/>
                  <a:ext cx="24" cy="91"/>
                  <a:chOff x="4144" y="1573"/>
                  <a:chExt cx="24" cy="91"/>
                </a:xfrm>
              </p:grpSpPr>
              <p:grpSp>
                <p:nvGrpSpPr>
                  <p:cNvPr id="85097" name="Group 1639"/>
                  <p:cNvGrpSpPr>
                    <a:grpSpLocks/>
                  </p:cNvGrpSpPr>
                  <p:nvPr/>
                </p:nvGrpSpPr>
                <p:grpSpPr bwMode="auto">
                  <a:xfrm>
                    <a:off x="4144" y="1573"/>
                    <a:ext cx="21" cy="91"/>
                    <a:chOff x="4144" y="1573"/>
                    <a:chExt cx="21" cy="91"/>
                  </a:xfrm>
                </p:grpSpPr>
                <p:grpSp>
                  <p:nvGrpSpPr>
                    <p:cNvPr id="85105" name="Group 1640"/>
                    <p:cNvGrpSpPr>
                      <a:grpSpLocks/>
                    </p:cNvGrpSpPr>
                    <p:nvPr/>
                  </p:nvGrpSpPr>
                  <p:grpSpPr bwMode="auto">
                    <a:xfrm>
                      <a:off x="4144" y="1576"/>
                      <a:ext cx="15" cy="88"/>
                      <a:chOff x="4144" y="1576"/>
                      <a:chExt cx="15" cy="88"/>
                    </a:xfrm>
                  </p:grpSpPr>
                  <p:sp>
                    <p:nvSpPr>
                      <p:cNvPr id="85115" name="Freeform 1641"/>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5116" name="Freeform 1642"/>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85106" name="Group 1643"/>
                    <p:cNvGrpSpPr>
                      <a:grpSpLocks/>
                    </p:cNvGrpSpPr>
                    <p:nvPr/>
                  </p:nvGrpSpPr>
                  <p:grpSpPr bwMode="auto">
                    <a:xfrm>
                      <a:off x="4149" y="1573"/>
                      <a:ext cx="16" cy="15"/>
                      <a:chOff x="4149" y="1573"/>
                      <a:chExt cx="16" cy="15"/>
                    </a:xfrm>
                  </p:grpSpPr>
                  <p:grpSp>
                    <p:nvGrpSpPr>
                      <p:cNvPr id="85107" name="Group 1644"/>
                      <p:cNvGrpSpPr>
                        <a:grpSpLocks/>
                      </p:cNvGrpSpPr>
                      <p:nvPr/>
                    </p:nvGrpSpPr>
                    <p:grpSpPr bwMode="auto">
                      <a:xfrm>
                        <a:off x="4149" y="1573"/>
                        <a:ext cx="9" cy="8"/>
                        <a:chOff x="4149" y="1573"/>
                        <a:chExt cx="9" cy="8"/>
                      </a:xfrm>
                    </p:grpSpPr>
                    <p:grpSp>
                      <p:nvGrpSpPr>
                        <p:cNvPr id="85111" name="Group 1645"/>
                        <p:cNvGrpSpPr>
                          <a:grpSpLocks/>
                        </p:cNvGrpSpPr>
                        <p:nvPr/>
                      </p:nvGrpSpPr>
                      <p:grpSpPr bwMode="auto">
                        <a:xfrm>
                          <a:off x="4149" y="1573"/>
                          <a:ext cx="9" cy="8"/>
                          <a:chOff x="4149" y="1573"/>
                          <a:chExt cx="9" cy="8"/>
                        </a:xfrm>
                      </p:grpSpPr>
                      <p:sp>
                        <p:nvSpPr>
                          <p:cNvPr id="85113" name="Oval 1646"/>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85114" name="Oval 1647"/>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85112" name="Oval 1648"/>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85108" name="Group 1649"/>
                      <p:cNvGrpSpPr>
                        <a:grpSpLocks/>
                      </p:cNvGrpSpPr>
                      <p:nvPr/>
                    </p:nvGrpSpPr>
                    <p:grpSpPr bwMode="auto">
                      <a:xfrm>
                        <a:off x="4149" y="1573"/>
                        <a:ext cx="16" cy="15"/>
                        <a:chOff x="4149" y="1573"/>
                        <a:chExt cx="16" cy="15"/>
                      </a:xfrm>
                    </p:grpSpPr>
                    <p:sp>
                      <p:nvSpPr>
                        <p:cNvPr id="85109" name="Freeform 1650"/>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85110" name="Freeform 1651"/>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grpSp>
              <p:grpSp>
                <p:nvGrpSpPr>
                  <p:cNvPr id="85098" name="Group 1652"/>
                  <p:cNvGrpSpPr>
                    <a:grpSpLocks/>
                  </p:cNvGrpSpPr>
                  <p:nvPr/>
                </p:nvGrpSpPr>
                <p:grpSpPr bwMode="auto">
                  <a:xfrm>
                    <a:off x="4148" y="1614"/>
                    <a:ext cx="20" cy="28"/>
                    <a:chOff x="4148" y="1614"/>
                    <a:chExt cx="20" cy="28"/>
                  </a:xfrm>
                </p:grpSpPr>
                <p:grpSp>
                  <p:nvGrpSpPr>
                    <p:cNvPr id="85099" name="Group 1653"/>
                    <p:cNvGrpSpPr>
                      <a:grpSpLocks/>
                    </p:cNvGrpSpPr>
                    <p:nvPr/>
                  </p:nvGrpSpPr>
                  <p:grpSpPr bwMode="auto">
                    <a:xfrm>
                      <a:off x="4151" y="1614"/>
                      <a:ext cx="17" cy="28"/>
                      <a:chOff x="4151" y="1614"/>
                      <a:chExt cx="17" cy="28"/>
                    </a:xfrm>
                  </p:grpSpPr>
                  <p:sp>
                    <p:nvSpPr>
                      <p:cNvPr id="85103" name="Freeform 1654"/>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85104" name="Freeform 1655"/>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85100" name="Group 1656"/>
                    <p:cNvGrpSpPr>
                      <a:grpSpLocks/>
                    </p:cNvGrpSpPr>
                    <p:nvPr/>
                  </p:nvGrpSpPr>
                  <p:grpSpPr bwMode="auto">
                    <a:xfrm>
                      <a:off x="4148" y="1614"/>
                      <a:ext cx="15" cy="28"/>
                      <a:chOff x="4148" y="1614"/>
                      <a:chExt cx="15" cy="28"/>
                    </a:xfrm>
                  </p:grpSpPr>
                  <p:sp>
                    <p:nvSpPr>
                      <p:cNvPr id="85101" name="Rectangle 1657"/>
                      <p:cNvSpPr>
                        <a:spLocks noChangeArrowheads="1"/>
                      </p:cNvSpPr>
                      <p:nvPr/>
                    </p:nvSpPr>
                    <p:spPr bwMode="auto">
                      <a:xfrm>
                        <a:off x="4148" y="1614"/>
                        <a:ext cx="15" cy="28"/>
                      </a:xfrm>
                      <a:prstGeom prst="rect">
                        <a:avLst/>
                      </a:prstGeom>
                      <a:solidFill>
                        <a:srgbClr val="202020"/>
                      </a:solidFill>
                      <a:ln w="9525">
                        <a:noFill/>
                        <a:miter lim="800000"/>
                        <a:headEnd/>
                        <a:tailEnd/>
                      </a:ln>
                    </p:spPr>
                    <p:txBody>
                      <a:bodyPr/>
                      <a:lstStyle/>
                      <a:p>
                        <a:endParaRPr lang="en-US"/>
                      </a:p>
                    </p:txBody>
                  </p:sp>
                  <p:sp>
                    <p:nvSpPr>
                      <p:cNvPr id="85102" name="Rectangle 1658"/>
                      <p:cNvSpPr>
                        <a:spLocks noChangeArrowheads="1"/>
                      </p:cNvSpPr>
                      <p:nvPr/>
                    </p:nvSpPr>
                    <p:spPr bwMode="auto">
                      <a:xfrm>
                        <a:off x="4148" y="1614"/>
                        <a:ext cx="15" cy="28"/>
                      </a:xfrm>
                      <a:prstGeom prst="rect">
                        <a:avLst/>
                      </a:prstGeom>
                      <a:noFill/>
                      <a:ln w="12700" cap="rnd">
                        <a:solidFill>
                          <a:srgbClr val="000000"/>
                        </a:solidFill>
                        <a:miter lim="800000"/>
                        <a:headEnd/>
                        <a:tailEnd/>
                      </a:ln>
                    </p:spPr>
                    <p:txBody>
                      <a:bodyPr/>
                      <a:lstStyle/>
                      <a:p>
                        <a:endParaRPr lang="en-US"/>
                      </a:p>
                    </p:txBody>
                  </p:sp>
                </p:grpSp>
              </p:grpSp>
            </p:grpSp>
            <p:grpSp>
              <p:nvGrpSpPr>
                <p:cNvPr id="85000" name="Group 1659"/>
                <p:cNvGrpSpPr>
                  <a:grpSpLocks/>
                </p:cNvGrpSpPr>
                <p:nvPr/>
              </p:nvGrpSpPr>
              <p:grpSpPr bwMode="auto">
                <a:xfrm>
                  <a:off x="3829" y="1668"/>
                  <a:ext cx="81" cy="48"/>
                  <a:chOff x="3829" y="1668"/>
                  <a:chExt cx="81" cy="48"/>
                </a:xfrm>
              </p:grpSpPr>
              <p:grpSp>
                <p:nvGrpSpPr>
                  <p:cNvPr id="85031" name="Group 1660"/>
                  <p:cNvGrpSpPr>
                    <a:grpSpLocks/>
                  </p:cNvGrpSpPr>
                  <p:nvPr/>
                </p:nvGrpSpPr>
                <p:grpSpPr bwMode="auto">
                  <a:xfrm>
                    <a:off x="3858" y="1668"/>
                    <a:ext cx="52" cy="44"/>
                    <a:chOff x="3858" y="1668"/>
                    <a:chExt cx="52" cy="44"/>
                  </a:xfrm>
                </p:grpSpPr>
                <p:grpSp>
                  <p:nvGrpSpPr>
                    <p:cNvPr id="85065" name="Group 1661"/>
                    <p:cNvGrpSpPr>
                      <a:grpSpLocks/>
                    </p:cNvGrpSpPr>
                    <p:nvPr/>
                  </p:nvGrpSpPr>
                  <p:grpSpPr bwMode="auto">
                    <a:xfrm>
                      <a:off x="3858" y="1668"/>
                      <a:ext cx="37" cy="42"/>
                      <a:chOff x="3858" y="1668"/>
                      <a:chExt cx="37" cy="42"/>
                    </a:xfrm>
                  </p:grpSpPr>
                  <p:grpSp>
                    <p:nvGrpSpPr>
                      <p:cNvPr id="85082" name="Group 1662"/>
                      <p:cNvGrpSpPr>
                        <a:grpSpLocks/>
                      </p:cNvGrpSpPr>
                      <p:nvPr/>
                    </p:nvGrpSpPr>
                    <p:grpSpPr bwMode="auto">
                      <a:xfrm>
                        <a:off x="3858" y="1668"/>
                        <a:ext cx="32" cy="42"/>
                        <a:chOff x="3858" y="1668"/>
                        <a:chExt cx="32" cy="42"/>
                      </a:xfrm>
                    </p:grpSpPr>
                    <p:sp>
                      <p:nvSpPr>
                        <p:cNvPr id="85093" name="Freeform 1663"/>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85094" name="Group 1664"/>
                        <p:cNvGrpSpPr>
                          <a:grpSpLocks/>
                        </p:cNvGrpSpPr>
                        <p:nvPr/>
                      </p:nvGrpSpPr>
                      <p:grpSpPr bwMode="auto">
                        <a:xfrm>
                          <a:off x="3871" y="1668"/>
                          <a:ext cx="19" cy="42"/>
                          <a:chOff x="3871" y="1668"/>
                          <a:chExt cx="19" cy="42"/>
                        </a:xfrm>
                      </p:grpSpPr>
                      <p:sp>
                        <p:nvSpPr>
                          <p:cNvPr id="85095" name="Oval 1665"/>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85096" name="Oval 1666"/>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85083" name="Group 1667"/>
                      <p:cNvGrpSpPr>
                        <a:grpSpLocks/>
                      </p:cNvGrpSpPr>
                      <p:nvPr/>
                    </p:nvGrpSpPr>
                    <p:grpSpPr bwMode="auto">
                      <a:xfrm>
                        <a:off x="3875" y="1678"/>
                        <a:ext cx="20" cy="24"/>
                        <a:chOff x="3875" y="1678"/>
                        <a:chExt cx="20" cy="24"/>
                      </a:xfrm>
                    </p:grpSpPr>
                    <p:grpSp>
                      <p:nvGrpSpPr>
                        <p:cNvPr id="85084" name="Group 1668"/>
                        <p:cNvGrpSpPr>
                          <a:grpSpLocks/>
                        </p:cNvGrpSpPr>
                        <p:nvPr/>
                      </p:nvGrpSpPr>
                      <p:grpSpPr bwMode="auto">
                        <a:xfrm>
                          <a:off x="3875" y="1678"/>
                          <a:ext cx="17" cy="22"/>
                          <a:chOff x="3875" y="1678"/>
                          <a:chExt cx="17" cy="22"/>
                        </a:xfrm>
                      </p:grpSpPr>
                      <p:sp>
                        <p:nvSpPr>
                          <p:cNvPr id="85091" name="Oval 1669"/>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85092" name="Oval 1670"/>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85085" name="Group 1671"/>
                        <p:cNvGrpSpPr>
                          <a:grpSpLocks/>
                        </p:cNvGrpSpPr>
                        <p:nvPr/>
                      </p:nvGrpSpPr>
                      <p:grpSpPr bwMode="auto">
                        <a:xfrm>
                          <a:off x="3875" y="1678"/>
                          <a:ext cx="17" cy="21"/>
                          <a:chOff x="3875" y="1678"/>
                          <a:chExt cx="17" cy="21"/>
                        </a:xfrm>
                      </p:grpSpPr>
                      <p:sp>
                        <p:nvSpPr>
                          <p:cNvPr id="85089" name="Oval 1672"/>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85090" name="Oval 1673"/>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85086" name="Group 1674"/>
                        <p:cNvGrpSpPr>
                          <a:grpSpLocks/>
                        </p:cNvGrpSpPr>
                        <p:nvPr/>
                      </p:nvGrpSpPr>
                      <p:grpSpPr bwMode="auto">
                        <a:xfrm>
                          <a:off x="3879" y="1688"/>
                          <a:ext cx="16" cy="14"/>
                          <a:chOff x="3879" y="1688"/>
                          <a:chExt cx="16" cy="14"/>
                        </a:xfrm>
                      </p:grpSpPr>
                      <p:sp>
                        <p:nvSpPr>
                          <p:cNvPr id="85087" name="Oval 1675"/>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85088" name="Oval 1676"/>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85066" name="Group 1677"/>
                    <p:cNvGrpSpPr>
                      <a:grpSpLocks/>
                    </p:cNvGrpSpPr>
                    <p:nvPr/>
                  </p:nvGrpSpPr>
                  <p:grpSpPr bwMode="auto">
                    <a:xfrm>
                      <a:off x="3874" y="1668"/>
                      <a:ext cx="36" cy="44"/>
                      <a:chOff x="3874" y="1668"/>
                      <a:chExt cx="36" cy="44"/>
                    </a:xfrm>
                  </p:grpSpPr>
                  <p:grpSp>
                    <p:nvGrpSpPr>
                      <p:cNvPr id="85067" name="Group 1678"/>
                      <p:cNvGrpSpPr>
                        <a:grpSpLocks/>
                      </p:cNvGrpSpPr>
                      <p:nvPr/>
                    </p:nvGrpSpPr>
                    <p:grpSpPr bwMode="auto">
                      <a:xfrm>
                        <a:off x="3886" y="1668"/>
                        <a:ext cx="20" cy="44"/>
                        <a:chOff x="3886" y="1668"/>
                        <a:chExt cx="20" cy="44"/>
                      </a:xfrm>
                    </p:grpSpPr>
                    <p:sp>
                      <p:nvSpPr>
                        <p:cNvPr id="85080" name="Oval 1679"/>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85081" name="Oval 1680"/>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85068" name="Group 1681"/>
                      <p:cNvGrpSpPr>
                        <a:grpSpLocks/>
                      </p:cNvGrpSpPr>
                      <p:nvPr/>
                    </p:nvGrpSpPr>
                    <p:grpSpPr bwMode="auto">
                      <a:xfrm>
                        <a:off x="3874" y="1668"/>
                        <a:ext cx="36" cy="42"/>
                        <a:chOff x="3874" y="1668"/>
                        <a:chExt cx="36" cy="42"/>
                      </a:xfrm>
                    </p:grpSpPr>
                    <p:sp>
                      <p:nvSpPr>
                        <p:cNvPr id="85069" name="Freeform 1682"/>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85070" name="Group 1683"/>
                        <p:cNvGrpSpPr>
                          <a:grpSpLocks/>
                        </p:cNvGrpSpPr>
                        <p:nvPr/>
                      </p:nvGrpSpPr>
                      <p:grpSpPr bwMode="auto">
                        <a:xfrm>
                          <a:off x="3892" y="1678"/>
                          <a:ext cx="18" cy="25"/>
                          <a:chOff x="3892" y="1678"/>
                          <a:chExt cx="18" cy="25"/>
                        </a:xfrm>
                      </p:grpSpPr>
                      <p:grpSp>
                        <p:nvGrpSpPr>
                          <p:cNvPr id="85071" name="Group 1684"/>
                          <p:cNvGrpSpPr>
                            <a:grpSpLocks/>
                          </p:cNvGrpSpPr>
                          <p:nvPr/>
                        </p:nvGrpSpPr>
                        <p:grpSpPr bwMode="auto">
                          <a:xfrm>
                            <a:off x="3892" y="1678"/>
                            <a:ext cx="15" cy="24"/>
                            <a:chOff x="3892" y="1678"/>
                            <a:chExt cx="15" cy="24"/>
                          </a:xfrm>
                        </p:grpSpPr>
                        <p:sp>
                          <p:nvSpPr>
                            <p:cNvPr id="85078" name="Oval 1685"/>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85079" name="Oval 1686"/>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85072" name="Group 1687"/>
                          <p:cNvGrpSpPr>
                            <a:grpSpLocks/>
                          </p:cNvGrpSpPr>
                          <p:nvPr/>
                        </p:nvGrpSpPr>
                        <p:grpSpPr bwMode="auto">
                          <a:xfrm>
                            <a:off x="3892" y="1678"/>
                            <a:ext cx="15" cy="21"/>
                            <a:chOff x="3892" y="1678"/>
                            <a:chExt cx="15" cy="21"/>
                          </a:xfrm>
                        </p:grpSpPr>
                        <p:sp>
                          <p:nvSpPr>
                            <p:cNvPr id="85076" name="Oval 1688"/>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85077" name="Oval 1689"/>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85073" name="Group 1690"/>
                          <p:cNvGrpSpPr>
                            <a:grpSpLocks/>
                          </p:cNvGrpSpPr>
                          <p:nvPr/>
                        </p:nvGrpSpPr>
                        <p:grpSpPr bwMode="auto">
                          <a:xfrm>
                            <a:off x="3895" y="1689"/>
                            <a:ext cx="15" cy="14"/>
                            <a:chOff x="3895" y="1689"/>
                            <a:chExt cx="15" cy="14"/>
                          </a:xfrm>
                        </p:grpSpPr>
                        <p:sp>
                          <p:nvSpPr>
                            <p:cNvPr id="85074" name="Oval 1691"/>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85075" name="Oval 1692"/>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5032" name="Group 1693"/>
                  <p:cNvGrpSpPr>
                    <a:grpSpLocks/>
                  </p:cNvGrpSpPr>
                  <p:nvPr/>
                </p:nvGrpSpPr>
                <p:grpSpPr bwMode="auto">
                  <a:xfrm>
                    <a:off x="3829" y="1668"/>
                    <a:ext cx="54" cy="48"/>
                    <a:chOff x="3829" y="1668"/>
                    <a:chExt cx="54" cy="48"/>
                  </a:xfrm>
                </p:grpSpPr>
                <p:grpSp>
                  <p:nvGrpSpPr>
                    <p:cNvPr id="85033" name="Group 1694"/>
                    <p:cNvGrpSpPr>
                      <a:grpSpLocks/>
                    </p:cNvGrpSpPr>
                    <p:nvPr/>
                  </p:nvGrpSpPr>
                  <p:grpSpPr bwMode="auto">
                    <a:xfrm>
                      <a:off x="3858" y="1668"/>
                      <a:ext cx="22" cy="48"/>
                      <a:chOff x="3858" y="1668"/>
                      <a:chExt cx="22" cy="48"/>
                    </a:xfrm>
                  </p:grpSpPr>
                  <p:sp>
                    <p:nvSpPr>
                      <p:cNvPr id="85063" name="Oval 1695"/>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85064" name="Oval 1696"/>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85034" name="Group 1697"/>
                    <p:cNvGrpSpPr>
                      <a:grpSpLocks/>
                    </p:cNvGrpSpPr>
                    <p:nvPr/>
                  </p:nvGrpSpPr>
                  <p:grpSpPr bwMode="auto">
                    <a:xfrm>
                      <a:off x="3829" y="1668"/>
                      <a:ext cx="54" cy="46"/>
                      <a:chOff x="3829" y="1668"/>
                      <a:chExt cx="54" cy="46"/>
                    </a:xfrm>
                  </p:grpSpPr>
                  <p:grpSp>
                    <p:nvGrpSpPr>
                      <p:cNvPr id="85035" name="Group 1698"/>
                      <p:cNvGrpSpPr>
                        <a:grpSpLocks/>
                      </p:cNvGrpSpPr>
                      <p:nvPr/>
                    </p:nvGrpSpPr>
                    <p:grpSpPr bwMode="auto">
                      <a:xfrm>
                        <a:off x="3829" y="1668"/>
                        <a:ext cx="37" cy="46"/>
                        <a:chOff x="3829" y="1668"/>
                        <a:chExt cx="37" cy="46"/>
                      </a:xfrm>
                    </p:grpSpPr>
                    <p:grpSp>
                      <p:nvGrpSpPr>
                        <p:cNvPr id="85048" name="Group 1699"/>
                        <p:cNvGrpSpPr>
                          <a:grpSpLocks/>
                        </p:cNvGrpSpPr>
                        <p:nvPr/>
                      </p:nvGrpSpPr>
                      <p:grpSpPr bwMode="auto">
                        <a:xfrm>
                          <a:off x="3829" y="1668"/>
                          <a:ext cx="35" cy="46"/>
                          <a:chOff x="3829" y="1668"/>
                          <a:chExt cx="35" cy="46"/>
                        </a:xfrm>
                      </p:grpSpPr>
                      <p:sp>
                        <p:nvSpPr>
                          <p:cNvPr id="85059" name="Freeform 1700"/>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85060" name="Group 1701"/>
                          <p:cNvGrpSpPr>
                            <a:grpSpLocks/>
                          </p:cNvGrpSpPr>
                          <p:nvPr/>
                        </p:nvGrpSpPr>
                        <p:grpSpPr bwMode="auto">
                          <a:xfrm>
                            <a:off x="3841" y="1668"/>
                            <a:ext cx="23" cy="46"/>
                            <a:chOff x="3841" y="1668"/>
                            <a:chExt cx="23" cy="46"/>
                          </a:xfrm>
                        </p:grpSpPr>
                        <p:sp>
                          <p:nvSpPr>
                            <p:cNvPr id="85061" name="Oval 1702"/>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85062" name="Oval 1703"/>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85049" name="Group 1704"/>
                        <p:cNvGrpSpPr>
                          <a:grpSpLocks/>
                        </p:cNvGrpSpPr>
                        <p:nvPr/>
                      </p:nvGrpSpPr>
                      <p:grpSpPr bwMode="auto">
                        <a:xfrm>
                          <a:off x="3848" y="1679"/>
                          <a:ext cx="18" cy="26"/>
                          <a:chOff x="3848" y="1679"/>
                          <a:chExt cx="18" cy="26"/>
                        </a:xfrm>
                      </p:grpSpPr>
                      <p:grpSp>
                        <p:nvGrpSpPr>
                          <p:cNvPr id="85050" name="Group 1705"/>
                          <p:cNvGrpSpPr>
                            <a:grpSpLocks/>
                          </p:cNvGrpSpPr>
                          <p:nvPr/>
                        </p:nvGrpSpPr>
                        <p:grpSpPr bwMode="auto">
                          <a:xfrm>
                            <a:off x="3848" y="1679"/>
                            <a:ext cx="16" cy="24"/>
                            <a:chOff x="3848" y="1679"/>
                            <a:chExt cx="16" cy="24"/>
                          </a:xfrm>
                        </p:grpSpPr>
                        <p:sp>
                          <p:nvSpPr>
                            <p:cNvPr id="85057" name="Oval 1706"/>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85058" name="Oval 1707"/>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85051" name="Group 1708"/>
                          <p:cNvGrpSpPr>
                            <a:grpSpLocks/>
                          </p:cNvGrpSpPr>
                          <p:nvPr/>
                        </p:nvGrpSpPr>
                        <p:grpSpPr bwMode="auto">
                          <a:xfrm>
                            <a:off x="3848" y="1681"/>
                            <a:ext cx="16" cy="21"/>
                            <a:chOff x="3848" y="1681"/>
                            <a:chExt cx="16" cy="21"/>
                          </a:xfrm>
                        </p:grpSpPr>
                        <p:sp>
                          <p:nvSpPr>
                            <p:cNvPr id="85055" name="Oval 1709"/>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85056" name="Oval 1710"/>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85052" name="Group 1711"/>
                          <p:cNvGrpSpPr>
                            <a:grpSpLocks/>
                          </p:cNvGrpSpPr>
                          <p:nvPr/>
                        </p:nvGrpSpPr>
                        <p:grpSpPr bwMode="auto">
                          <a:xfrm>
                            <a:off x="3851" y="1691"/>
                            <a:ext cx="15" cy="14"/>
                            <a:chOff x="3851" y="1691"/>
                            <a:chExt cx="15" cy="14"/>
                          </a:xfrm>
                        </p:grpSpPr>
                        <p:sp>
                          <p:nvSpPr>
                            <p:cNvPr id="85053" name="Oval 1712"/>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85054" name="Oval 1713"/>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85036" name="Group 1714"/>
                      <p:cNvGrpSpPr>
                        <a:grpSpLocks/>
                      </p:cNvGrpSpPr>
                      <p:nvPr/>
                    </p:nvGrpSpPr>
                    <p:grpSpPr bwMode="auto">
                      <a:xfrm>
                        <a:off x="3845" y="1668"/>
                        <a:ext cx="38" cy="46"/>
                        <a:chOff x="3845" y="1668"/>
                        <a:chExt cx="38" cy="46"/>
                      </a:xfrm>
                    </p:grpSpPr>
                    <p:sp>
                      <p:nvSpPr>
                        <p:cNvPr id="85037" name="Freeform 1715"/>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85038" name="Group 1716"/>
                        <p:cNvGrpSpPr>
                          <a:grpSpLocks/>
                        </p:cNvGrpSpPr>
                        <p:nvPr/>
                      </p:nvGrpSpPr>
                      <p:grpSpPr bwMode="auto">
                        <a:xfrm>
                          <a:off x="3865" y="1679"/>
                          <a:ext cx="18" cy="27"/>
                          <a:chOff x="3865" y="1679"/>
                          <a:chExt cx="18" cy="27"/>
                        </a:xfrm>
                      </p:grpSpPr>
                      <p:grpSp>
                        <p:nvGrpSpPr>
                          <p:cNvPr id="85039" name="Group 1717"/>
                          <p:cNvGrpSpPr>
                            <a:grpSpLocks/>
                          </p:cNvGrpSpPr>
                          <p:nvPr/>
                        </p:nvGrpSpPr>
                        <p:grpSpPr bwMode="auto">
                          <a:xfrm>
                            <a:off x="3865" y="1679"/>
                            <a:ext cx="15" cy="26"/>
                            <a:chOff x="3865" y="1679"/>
                            <a:chExt cx="15" cy="26"/>
                          </a:xfrm>
                        </p:grpSpPr>
                        <p:sp>
                          <p:nvSpPr>
                            <p:cNvPr id="85046" name="Oval 1718"/>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85047" name="Oval 1719"/>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85040" name="Group 1720"/>
                          <p:cNvGrpSpPr>
                            <a:grpSpLocks/>
                          </p:cNvGrpSpPr>
                          <p:nvPr/>
                        </p:nvGrpSpPr>
                        <p:grpSpPr bwMode="auto">
                          <a:xfrm>
                            <a:off x="3865" y="1681"/>
                            <a:ext cx="15" cy="22"/>
                            <a:chOff x="3865" y="1681"/>
                            <a:chExt cx="15" cy="22"/>
                          </a:xfrm>
                        </p:grpSpPr>
                        <p:sp>
                          <p:nvSpPr>
                            <p:cNvPr id="85044" name="Oval 1721"/>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85045" name="Oval 1722"/>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85041" name="Group 1723"/>
                          <p:cNvGrpSpPr>
                            <a:grpSpLocks/>
                          </p:cNvGrpSpPr>
                          <p:nvPr/>
                        </p:nvGrpSpPr>
                        <p:grpSpPr bwMode="auto">
                          <a:xfrm>
                            <a:off x="3868" y="1692"/>
                            <a:ext cx="15" cy="14"/>
                            <a:chOff x="3868" y="1692"/>
                            <a:chExt cx="15" cy="14"/>
                          </a:xfrm>
                        </p:grpSpPr>
                        <p:sp>
                          <p:nvSpPr>
                            <p:cNvPr id="85042" name="Oval 1724"/>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85043" name="Oval 1725"/>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85001" name="Group 1726"/>
                <p:cNvGrpSpPr>
                  <a:grpSpLocks/>
                </p:cNvGrpSpPr>
                <p:nvPr/>
              </p:nvGrpSpPr>
              <p:grpSpPr bwMode="auto">
                <a:xfrm>
                  <a:off x="3826" y="1665"/>
                  <a:ext cx="126" cy="42"/>
                  <a:chOff x="3826" y="1665"/>
                  <a:chExt cx="126" cy="42"/>
                </a:xfrm>
              </p:grpSpPr>
              <p:grpSp>
                <p:nvGrpSpPr>
                  <p:cNvPr id="85025" name="Group 1727"/>
                  <p:cNvGrpSpPr>
                    <a:grpSpLocks/>
                  </p:cNvGrpSpPr>
                  <p:nvPr/>
                </p:nvGrpSpPr>
                <p:grpSpPr bwMode="auto">
                  <a:xfrm>
                    <a:off x="3931" y="1668"/>
                    <a:ext cx="21" cy="39"/>
                    <a:chOff x="3931" y="1668"/>
                    <a:chExt cx="21" cy="39"/>
                  </a:xfrm>
                </p:grpSpPr>
                <p:sp>
                  <p:nvSpPr>
                    <p:cNvPr id="85029" name="Freeform 1728"/>
                    <p:cNvSpPr>
                      <a:spLocks/>
                    </p:cNvSpPr>
                    <p:nvPr/>
                  </p:nvSpPr>
                  <p:spPr bwMode="auto">
                    <a:xfrm>
                      <a:off x="3931" y="1668"/>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85030" name="Freeform 1729"/>
                    <p:cNvSpPr>
                      <a:spLocks/>
                    </p:cNvSpPr>
                    <p:nvPr/>
                  </p:nvSpPr>
                  <p:spPr bwMode="auto">
                    <a:xfrm>
                      <a:off x="3931" y="1668"/>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grpSp>
              <p:grpSp>
                <p:nvGrpSpPr>
                  <p:cNvPr id="85026" name="Group 1730"/>
                  <p:cNvGrpSpPr>
                    <a:grpSpLocks/>
                  </p:cNvGrpSpPr>
                  <p:nvPr/>
                </p:nvGrpSpPr>
                <p:grpSpPr bwMode="auto">
                  <a:xfrm>
                    <a:off x="3826" y="1665"/>
                    <a:ext cx="21" cy="34"/>
                    <a:chOff x="3826" y="1665"/>
                    <a:chExt cx="21" cy="34"/>
                  </a:xfrm>
                </p:grpSpPr>
                <p:sp>
                  <p:nvSpPr>
                    <p:cNvPr id="85027" name="Freeform 1731"/>
                    <p:cNvSpPr>
                      <a:spLocks/>
                    </p:cNvSpPr>
                    <p:nvPr/>
                  </p:nvSpPr>
                  <p:spPr bwMode="auto">
                    <a:xfrm>
                      <a:off x="3826" y="1665"/>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85028" name="Freeform 1732"/>
                    <p:cNvSpPr>
                      <a:spLocks/>
                    </p:cNvSpPr>
                    <p:nvPr/>
                  </p:nvSpPr>
                  <p:spPr bwMode="auto">
                    <a:xfrm>
                      <a:off x="3826" y="1665"/>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grpSp>
            </p:grpSp>
            <p:grpSp>
              <p:nvGrpSpPr>
                <p:cNvPr id="85002" name="Group 1733"/>
                <p:cNvGrpSpPr>
                  <a:grpSpLocks/>
                </p:cNvGrpSpPr>
                <p:nvPr/>
              </p:nvGrpSpPr>
              <p:grpSpPr bwMode="auto">
                <a:xfrm>
                  <a:off x="3836" y="1665"/>
                  <a:ext cx="115" cy="30"/>
                  <a:chOff x="3836" y="1665"/>
                  <a:chExt cx="115" cy="30"/>
                </a:xfrm>
              </p:grpSpPr>
              <p:grpSp>
                <p:nvGrpSpPr>
                  <p:cNvPr id="85003" name="Group 1734"/>
                  <p:cNvGrpSpPr>
                    <a:grpSpLocks/>
                  </p:cNvGrpSpPr>
                  <p:nvPr/>
                </p:nvGrpSpPr>
                <p:grpSpPr bwMode="auto">
                  <a:xfrm>
                    <a:off x="3836" y="1665"/>
                    <a:ext cx="99" cy="26"/>
                    <a:chOff x="3836" y="1665"/>
                    <a:chExt cx="99" cy="26"/>
                  </a:xfrm>
                </p:grpSpPr>
                <p:sp>
                  <p:nvSpPr>
                    <p:cNvPr id="85023" name="Freeform 1735"/>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85024" name="Freeform 1736"/>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grpSp>
              <p:grpSp>
                <p:nvGrpSpPr>
                  <p:cNvPr id="85004" name="Group 1737"/>
                  <p:cNvGrpSpPr>
                    <a:grpSpLocks/>
                  </p:cNvGrpSpPr>
                  <p:nvPr/>
                </p:nvGrpSpPr>
                <p:grpSpPr bwMode="auto">
                  <a:xfrm>
                    <a:off x="3836" y="1667"/>
                    <a:ext cx="115" cy="28"/>
                    <a:chOff x="3836" y="1667"/>
                    <a:chExt cx="115" cy="28"/>
                  </a:xfrm>
                </p:grpSpPr>
                <p:grpSp>
                  <p:nvGrpSpPr>
                    <p:cNvPr id="85005" name="Group 1738"/>
                    <p:cNvGrpSpPr>
                      <a:grpSpLocks/>
                    </p:cNvGrpSpPr>
                    <p:nvPr/>
                  </p:nvGrpSpPr>
                  <p:grpSpPr bwMode="auto">
                    <a:xfrm>
                      <a:off x="3857" y="1667"/>
                      <a:ext cx="15" cy="14"/>
                      <a:chOff x="3857" y="1667"/>
                      <a:chExt cx="15" cy="14"/>
                    </a:xfrm>
                  </p:grpSpPr>
                  <p:sp>
                    <p:nvSpPr>
                      <p:cNvPr id="85021" name="Freeform 1739"/>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85022" name="Freeform 1740"/>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5006" name="Group 1741"/>
                    <p:cNvGrpSpPr>
                      <a:grpSpLocks/>
                    </p:cNvGrpSpPr>
                    <p:nvPr/>
                  </p:nvGrpSpPr>
                  <p:grpSpPr bwMode="auto">
                    <a:xfrm>
                      <a:off x="3836" y="1677"/>
                      <a:ext cx="17" cy="15"/>
                      <a:chOff x="3836" y="1677"/>
                      <a:chExt cx="17" cy="15"/>
                    </a:xfrm>
                  </p:grpSpPr>
                  <p:sp>
                    <p:nvSpPr>
                      <p:cNvPr id="85019" name="Freeform 1742"/>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85020" name="Freeform 1743"/>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grpSp>
                <p:grpSp>
                  <p:nvGrpSpPr>
                    <p:cNvPr id="85007" name="Group 1744"/>
                    <p:cNvGrpSpPr>
                      <a:grpSpLocks/>
                    </p:cNvGrpSpPr>
                    <p:nvPr/>
                  </p:nvGrpSpPr>
                  <p:grpSpPr bwMode="auto">
                    <a:xfrm>
                      <a:off x="3857" y="1677"/>
                      <a:ext cx="57" cy="15"/>
                      <a:chOff x="3857" y="1677"/>
                      <a:chExt cx="57" cy="15"/>
                    </a:xfrm>
                  </p:grpSpPr>
                  <p:sp>
                    <p:nvSpPr>
                      <p:cNvPr id="85017" name="Freeform 1745"/>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5018" name="Freeform 1746"/>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85008" name="Group 1747"/>
                    <p:cNvGrpSpPr>
                      <a:grpSpLocks/>
                    </p:cNvGrpSpPr>
                    <p:nvPr/>
                  </p:nvGrpSpPr>
                  <p:grpSpPr bwMode="auto">
                    <a:xfrm>
                      <a:off x="3921" y="1668"/>
                      <a:ext cx="16" cy="14"/>
                      <a:chOff x="3921" y="1668"/>
                      <a:chExt cx="16" cy="14"/>
                    </a:xfrm>
                  </p:grpSpPr>
                  <p:sp>
                    <p:nvSpPr>
                      <p:cNvPr id="85015" name="Freeform 1748"/>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85016" name="Freeform 1749"/>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5009" name="Group 1750"/>
                    <p:cNvGrpSpPr>
                      <a:grpSpLocks/>
                    </p:cNvGrpSpPr>
                    <p:nvPr/>
                  </p:nvGrpSpPr>
                  <p:grpSpPr bwMode="auto">
                    <a:xfrm>
                      <a:off x="3921" y="1678"/>
                      <a:ext cx="17" cy="15"/>
                      <a:chOff x="3921" y="1678"/>
                      <a:chExt cx="17" cy="15"/>
                    </a:xfrm>
                  </p:grpSpPr>
                  <p:sp>
                    <p:nvSpPr>
                      <p:cNvPr id="85013" name="Freeform 1751"/>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85014" name="Freeform 1752"/>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grpSp>
                <p:grpSp>
                  <p:nvGrpSpPr>
                    <p:cNvPr id="85010" name="Group 1753"/>
                    <p:cNvGrpSpPr>
                      <a:grpSpLocks/>
                    </p:cNvGrpSpPr>
                    <p:nvPr/>
                  </p:nvGrpSpPr>
                  <p:grpSpPr bwMode="auto">
                    <a:xfrm>
                      <a:off x="3935" y="1679"/>
                      <a:ext cx="16" cy="16"/>
                      <a:chOff x="3935" y="1679"/>
                      <a:chExt cx="16" cy="16"/>
                    </a:xfrm>
                  </p:grpSpPr>
                  <p:sp>
                    <p:nvSpPr>
                      <p:cNvPr id="85011" name="Freeform 1754"/>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85012" name="Freeform 1755"/>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grpSp>
            </p:grpSp>
          </p:grpSp>
          <p:grpSp>
            <p:nvGrpSpPr>
              <p:cNvPr id="84966" name="Group 1756"/>
              <p:cNvGrpSpPr>
                <a:grpSpLocks/>
              </p:cNvGrpSpPr>
              <p:nvPr/>
            </p:nvGrpSpPr>
            <p:grpSpPr bwMode="auto">
              <a:xfrm>
                <a:off x="3872" y="1650"/>
                <a:ext cx="31" cy="21"/>
                <a:chOff x="3872" y="1650"/>
                <a:chExt cx="31" cy="21"/>
              </a:xfrm>
            </p:grpSpPr>
            <p:grpSp>
              <p:nvGrpSpPr>
                <p:cNvPr id="84967" name="Group 1757"/>
                <p:cNvGrpSpPr>
                  <a:grpSpLocks/>
                </p:cNvGrpSpPr>
                <p:nvPr/>
              </p:nvGrpSpPr>
              <p:grpSpPr bwMode="auto">
                <a:xfrm>
                  <a:off x="3872" y="1654"/>
                  <a:ext cx="27" cy="16"/>
                  <a:chOff x="3872" y="1654"/>
                  <a:chExt cx="27" cy="16"/>
                </a:xfrm>
              </p:grpSpPr>
              <p:sp>
                <p:nvSpPr>
                  <p:cNvPr id="84988" name="Freeform 1758"/>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close/>
                      </a:path>
                    </a:pathLst>
                  </a:custGeom>
                  <a:solidFill>
                    <a:srgbClr val="808000"/>
                  </a:solidFill>
                  <a:ln w="9525">
                    <a:noFill/>
                    <a:round/>
                    <a:headEnd/>
                    <a:tailEnd/>
                  </a:ln>
                </p:spPr>
                <p:txBody>
                  <a:bodyPr/>
                  <a:lstStyle/>
                  <a:p>
                    <a:endParaRPr lang="en-US"/>
                  </a:p>
                </p:txBody>
              </p:sp>
              <p:sp>
                <p:nvSpPr>
                  <p:cNvPr id="84989" name="Freeform 1759"/>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path>
                    </a:pathLst>
                  </a:custGeom>
                  <a:noFill/>
                  <a:ln w="12700" cap="rnd">
                    <a:solidFill>
                      <a:srgbClr val="000000"/>
                    </a:solidFill>
                    <a:round/>
                    <a:headEnd/>
                    <a:tailEnd/>
                  </a:ln>
                </p:spPr>
                <p:txBody>
                  <a:bodyPr/>
                  <a:lstStyle/>
                  <a:p>
                    <a:endParaRPr lang="en-US"/>
                  </a:p>
                </p:txBody>
              </p:sp>
            </p:grpSp>
            <p:grpSp>
              <p:nvGrpSpPr>
                <p:cNvPr id="84968" name="Group 1760"/>
                <p:cNvGrpSpPr>
                  <a:grpSpLocks/>
                </p:cNvGrpSpPr>
                <p:nvPr/>
              </p:nvGrpSpPr>
              <p:grpSpPr bwMode="auto">
                <a:xfrm>
                  <a:off x="3872" y="1656"/>
                  <a:ext cx="31" cy="15"/>
                  <a:chOff x="3872" y="1656"/>
                  <a:chExt cx="31" cy="15"/>
                </a:xfrm>
              </p:grpSpPr>
              <p:grpSp>
                <p:nvGrpSpPr>
                  <p:cNvPr id="84980" name="Group 1761"/>
                  <p:cNvGrpSpPr>
                    <a:grpSpLocks/>
                  </p:cNvGrpSpPr>
                  <p:nvPr/>
                </p:nvGrpSpPr>
                <p:grpSpPr bwMode="auto">
                  <a:xfrm>
                    <a:off x="3872" y="1657"/>
                    <a:ext cx="31" cy="14"/>
                    <a:chOff x="3872" y="1657"/>
                    <a:chExt cx="31" cy="14"/>
                  </a:xfrm>
                </p:grpSpPr>
                <p:sp>
                  <p:nvSpPr>
                    <p:cNvPr id="84984" name="Freeform 1762"/>
                    <p:cNvSpPr>
                      <a:spLocks/>
                    </p:cNvSpPr>
                    <p:nvPr/>
                  </p:nvSpPr>
                  <p:spPr bwMode="auto">
                    <a:xfrm>
                      <a:off x="3887" y="1657"/>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84985" name="Freeform 1763"/>
                    <p:cNvSpPr>
                      <a:spLocks/>
                    </p:cNvSpPr>
                    <p:nvPr/>
                  </p:nvSpPr>
                  <p:spPr bwMode="auto">
                    <a:xfrm>
                      <a:off x="3883" y="1657"/>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84986" name="Freeform 1764"/>
                    <p:cNvSpPr>
                      <a:spLocks/>
                    </p:cNvSpPr>
                    <p:nvPr/>
                  </p:nvSpPr>
                  <p:spPr bwMode="auto">
                    <a:xfrm>
                      <a:off x="3872" y="1657"/>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84987" name="Freeform 1765"/>
                    <p:cNvSpPr>
                      <a:spLocks/>
                    </p:cNvSpPr>
                    <p:nvPr/>
                  </p:nvSpPr>
                  <p:spPr bwMode="auto">
                    <a:xfrm>
                      <a:off x="3879" y="1657"/>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grpSp>
              <p:sp>
                <p:nvSpPr>
                  <p:cNvPr id="84981" name="Line 1766"/>
                  <p:cNvSpPr>
                    <a:spLocks noChangeShapeType="1"/>
                  </p:cNvSpPr>
                  <p:nvPr/>
                </p:nvSpPr>
                <p:spPr bwMode="auto">
                  <a:xfrm>
                    <a:off x="3874" y="1656"/>
                    <a:ext cx="25" cy="1"/>
                  </a:xfrm>
                  <a:prstGeom prst="line">
                    <a:avLst/>
                  </a:prstGeom>
                  <a:noFill/>
                  <a:ln w="12700" cap="rnd">
                    <a:solidFill>
                      <a:srgbClr val="000040"/>
                    </a:solidFill>
                    <a:round/>
                    <a:headEnd/>
                    <a:tailEnd/>
                  </a:ln>
                </p:spPr>
                <p:txBody>
                  <a:bodyPr/>
                  <a:lstStyle/>
                  <a:p>
                    <a:endParaRPr lang="en-US"/>
                  </a:p>
                </p:txBody>
              </p:sp>
              <p:sp>
                <p:nvSpPr>
                  <p:cNvPr id="84982" name="Line 1767"/>
                  <p:cNvSpPr>
                    <a:spLocks noChangeShapeType="1"/>
                  </p:cNvSpPr>
                  <p:nvPr/>
                </p:nvSpPr>
                <p:spPr bwMode="auto">
                  <a:xfrm>
                    <a:off x="3874" y="1665"/>
                    <a:ext cx="8" cy="2"/>
                  </a:xfrm>
                  <a:prstGeom prst="line">
                    <a:avLst/>
                  </a:prstGeom>
                  <a:noFill/>
                  <a:ln w="12700" cap="rnd">
                    <a:solidFill>
                      <a:srgbClr val="000040"/>
                    </a:solidFill>
                    <a:round/>
                    <a:headEnd/>
                    <a:tailEnd/>
                  </a:ln>
                </p:spPr>
                <p:txBody>
                  <a:bodyPr/>
                  <a:lstStyle/>
                  <a:p>
                    <a:endParaRPr lang="en-US"/>
                  </a:p>
                </p:txBody>
              </p:sp>
              <p:sp>
                <p:nvSpPr>
                  <p:cNvPr id="84983" name="Line 1768"/>
                  <p:cNvSpPr>
                    <a:spLocks noChangeShapeType="1"/>
                  </p:cNvSpPr>
                  <p:nvPr/>
                </p:nvSpPr>
                <p:spPr bwMode="auto">
                  <a:xfrm>
                    <a:off x="3886" y="1665"/>
                    <a:ext cx="13" cy="2"/>
                  </a:xfrm>
                  <a:prstGeom prst="line">
                    <a:avLst/>
                  </a:prstGeom>
                  <a:noFill/>
                  <a:ln w="12700" cap="rnd">
                    <a:solidFill>
                      <a:srgbClr val="000040"/>
                    </a:solidFill>
                    <a:round/>
                    <a:headEnd/>
                    <a:tailEnd/>
                  </a:ln>
                </p:spPr>
                <p:txBody>
                  <a:bodyPr/>
                  <a:lstStyle/>
                  <a:p>
                    <a:endParaRPr lang="en-US"/>
                  </a:p>
                </p:txBody>
              </p:sp>
            </p:grpSp>
            <p:grpSp>
              <p:nvGrpSpPr>
                <p:cNvPr id="84969" name="Group 1769"/>
                <p:cNvGrpSpPr>
                  <a:grpSpLocks/>
                </p:cNvGrpSpPr>
                <p:nvPr/>
              </p:nvGrpSpPr>
              <p:grpSpPr bwMode="auto">
                <a:xfrm>
                  <a:off x="3875" y="1650"/>
                  <a:ext cx="24" cy="7"/>
                  <a:chOff x="3875" y="1650"/>
                  <a:chExt cx="24" cy="7"/>
                </a:xfrm>
              </p:grpSpPr>
              <p:grpSp>
                <p:nvGrpSpPr>
                  <p:cNvPr id="84970" name="Group 1770"/>
                  <p:cNvGrpSpPr>
                    <a:grpSpLocks/>
                  </p:cNvGrpSpPr>
                  <p:nvPr/>
                </p:nvGrpSpPr>
                <p:grpSpPr bwMode="auto">
                  <a:xfrm>
                    <a:off x="3875" y="1650"/>
                    <a:ext cx="8" cy="7"/>
                    <a:chOff x="3875" y="1650"/>
                    <a:chExt cx="8" cy="7"/>
                  </a:xfrm>
                </p:grpSpPr>
                <p:grpSp>
                  <p:nvGrpSpPr>
                    <p:cNvPr id="84976" name="Group 1771"/>
                    <p:cNvGrpSpPr>
                      <a:grpSpLocks/>
                    </p:cNvGrpSpPr>
                    <p:nvPr/>
                  </p:nvGrpSpPr>
                  <p:grpSpPr bwMode="auto">
                    <a:xfrm>
                      <a:off x="3875" y="1650"/>
                      <a:ext cx="8" cy="7"/>
                      <a:chOff x="3875" y="1650"/>
                      <a:chExt cx="8" cy="7"/>
                    </a:xfrm>
                  </p:grpSpPr>
                  <p:sp>
                    <p:nvSpPr>
                      <p:cNvPr id="84978" name="Oval 1772"/>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84979" name="Freeform 1773"/>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4977" name="Freeform 1774"/>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grpSp>
                <p:nvGrpSpPr>
                  <p:cNvPr id="84971" name="Group 1775"/>
                  <p:cNvGrpSpPr>
                    <a:grpSpLocks/>
                  </p:cNvGrpSpPr>
                  <p:nvPr/>
                </p:nvGrpSpPr>
                <p:grpSpPr bwMode="auto">
                  <a:xfrm>
                    <a:off x="3890" y="1650"/>
                    <a:ext cx="9" cy="7"/>
                    <a:chOff x="3890" y="1650"/>
                    <a:chExt cx="9" cy="7"/>
                  </a:xfrm>
                </p:grpSpPr>
                <p:grpSp>
                  <p:nvGrpSpPr>
                    <p:cNvPr id="84972" name="Group 1776"/>
                    <p:cNvGrpSpPr>
                      <a:grpSpLocks/>
                    </p:cNvGrpSpPr>
                    <p:nvPr/>
                  </p:nvGrpSpPr>
                  <p:grpSpPr bwMode="auto">
                    <a:xfrm>
                      <a:off x="3890" y="1650"/>
                      <a:ext cx="9" cy="7"/>
                      <a:chOff x="3890" y="1650"/>
                      <a:chExt cx="9" cy="7"/>
                    </a:xfrm>
                  </p:grpSpPr>
                  <p:sp>
                    <p:nvSpPr>
                      <p:cNvPr id="84974" name="Oval 1777"/>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84975" name="Freeform 1778"/>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4973" name="Freeform 1779"/>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grpSp>
          </p:grpSp>
        </p:grpSp>
        <p:grpSp>
          <p:nvGrpSpPr>
            <p:cNvPr id="74775" name="Group 1780"/>
            <p:cNvGrpSpPr>
              <a:grpSpLocks/>
            </p:cNvGrpSpPr>
            <p:nvPr/>
          </p:nvGrpSpPr>
          <p:grpSpPr bwMode="auto">
            <a:xfrm>
              <a:off x="3641" y="1407"/>
              <a:ext cx="640" cy="157"/>
              <a:chOff x="3641" y="1319"/>
              <a:chExt cx="640" cy="157"/>
            </a:xfrm>
          </p:grpSpPr>
          <p:grpSp>
            <p:nvGrpSpPr>
              <p:cNvPr id="84778" name="Group 1781"/>
              <p:cNvGrpSpPr>
                <a:grpSpLocks/>
              </p:cNvGrpSpPr>
              <p:nvPr/>
            </p:nvGrpSpPr>
            <p:grpSpPr bwMode="auto">
              <a:xfrm>
                <a:off x="3658" y="1319"/>
                <a:ext cx="623" cy="128"/>
                <a:chOff x="3658" y="1319"/>
                <a:chExt cx="623" cy="128"/>
              </a:xfrm>
            </p:grpSpPr>
            <p:sp>
              <p:nvSpPr>
                <p:cNvPr id="84826" name="Freeform 1782"/>
                <p:cNvSpPr>
                  <a:spLocks/>
                </p:cNvSpPr>
                <p:nvPr/>
              </p:nvSpPr>
              <p:spPr bwMode="auto">
                <a:xfrm>
                  <a:off x="3658" y="1319"/>
                  <a:ext cx="623" cy="128"/>
                </a:xfrm>
                <a:custGeom>
                  <a:avLst/>
                  <a:gdLst>
                    <a:gd name="T0" fmla="*/ 31 w 623"/>
                    <a:gd name="T1" fmla="*/ 0 h 128"/>
                    <a:gd name="T2" fmla="*/ 116 w 623"/>
                    <a:gd name="T3" fmla="*/ 75 h 128"/>
                    <a:gd name="T4" fmla="*/ 122 w 623"/>
                    <a:gd name="T5" fmla="*/ 79 h 128"/>
                    <a:gd name="T6" fmla="*/ 384 w 623"/>
                    <a:gd name="T7" fmla="*/ 79 h 128"/>
                    <a:gd name="T8" fmla="*/ 564 w 623"/>
                    <a:gd name="T9" fmla="*/ 75 h 128"/>
                    <a:gd name="T10" fmla="*/ 571 w 623"/>
                    <a:gd name="T11" fmla="*/ 76 h 128"/>
                    <a:gd name="T12" fmla="*/ 581 w 623"/>
                    <a:gd name="T13" fmla="*/ 79 h 128"/>
                    <a:gd name="T14" fmla="*/ 587 w 623"/>
                    <a:gd name="T15" fmla="*/ 82 h 128"/>
                    <a:gd name="T16" fmla="*/ 594 w 623"/>
                    <a:gd name="T17" fmla="*/ 84 h 128"/>
                    <a:gd name="T18" fmla="*/ 599 w 623"/>
                    <a:gd name="T19" fmla="*/ 87 h 128"/>
                    <a:gd name="T20" fmla="*/ 605 w 623"/>
                    <a:gd name="T21" fmla="*/ 93 h 128"/>
                    <a:gd name="T22" fmla="*/ 611 w 623"/>
                    <a:gd name="T23" fmla="*/ 97 h 128"/>
                    <a:gd name="T24" fmla="*/ 617 w 623"/>
                    <a:gd name="T25" fmla="*/ 101 h 128"/>
                    <a:gd name="T26" fmla="*/ 622 w 623"/>
                    <a:gd name="T27" fmla="*/ 104 h 128"/>
                    <a:gd name="T28" fmla="*/ 623 w 623"/>
                    <a:gd name="T29" fmla="*/ 107 h 128"/>
                    <a:gd name="T30" fmla="*/ 622 w 623"/>
                    <a:gd name="T31" fmla="*/ 111 h 128"/>
                    <a:gd name="T32" fmla="*/ 619 w 623"/>
                    <a:gd name="T33" fmla="*/ 114 h 128"/>
                    <a:gd name="T34" fmla="*/ 612 w 623"/>
                    <a:gd name="T35" fmla="*/ 117 h 128"/>
                    <a:gd name="T36" fmla="*/ 602 w 623"/>
                    <a:gd name="T37" fmla="*/ 120 h 128"/>
                    <a:gd name="T38" fmla="*/ 591 w 623"/>
                    <a:gd name="T39" fmla="*/ 120 h 128"/>
                    <a:gd name="T40" fmla="*/ 575 w 623"/>
                    <a:gd name="T41" fmla="*/ 121 h 128"/>
                    <a:gd name="T42" fmla="*/ 554 w 623"/>
                    <a:gd name="T43" fmla="*/ 122 h 128"/>
                    <a:gd name="T44" fmla="*/ 423 w 623"/>
                    <a:gd name="T45" fmla="*/ 124 h 128"/>
                    <a:gd name="T46" fmla="*/ 228 w 623"/>
                    <a:gd name="T47" fmla="*/ 128 h 128"/>
                    <a:gd name="T48" fmla="*/ 153 w 623"/>
                    <a:gd name="T49" fmla="*/ 126 h 128"/>
                    <a:gd name="T50" fmla="*/ 115 w 623"/>
                    <a:gd name="T51" fmla="*/ 124 h 128"/>
                    <a:gd name="T52" fmla="*/ 96 w 623"/>
                    <a:gd name="T53" fmla="*/ 121 h 128"/>
                    <a:gd name="T54" fmla="*/ 78 w 623"/>
                    <a:gd name="T55" fmla="*/ 118 h 128"/>
                    <a:gd name="T56" fmla="*/ 22 w 623"/>
                    <a:gd name="T57" fmla="*/ 104 h 128"/>
                    <a:gd name="T58" fmla="*/ 5 w 623"/>
                    <a:gd name="T59" fmla="*/ 96 h 128"/>
                    <a:gd name="T60" fmla="*/ 36 w 623"/>
                    <a:gd name="T61" fmla="*/ 86 h 128"/>
                    <a:gd name="T62" fmla="*/ 15 w 623"/>
                    <a:gd name="T63" fmla="*/ 3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128"/>
                    <a:gd name="T98" fmla="*/ 623 w 623"/>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128">
                      <a:moveTo>
                        <a:pt x="0" y="0"/>
                      </a:moveTo>
                      <a:lnTo>
                        <a:pt x="31" y="0"/>
                      </a:lnTo>
                      <a:lnTo>
                        <a:pt x="113" y="73"/>
                      </a:lnTo>
                      <a:lnTo>
                        <a:pt x="116" y="75"/>
                      </a:lnTo>
                      <a:lnTo>
                        <a:pt x="119" y="78"/>
                      </a:lnTo>
                      <a:lnTo>
                        <a:pt x="122" y="79"/>
                      </a:lnTo>
                      <a:lnTo>
                        <a:pt x="281" y="80"/>
                      </a:lnTo>
                      <a:lnTo>
                        <a:pt x="384" y="79"/>
                      </a:lnTo>
                      <a:lnTo>
                        <a:pt x="559" y="75"/>
                      </a:lnTo>
                      <a:lnTo>
                        <a:pt x="564" y="75"/>
                      </a:lnTo>
                      <a:lnTo>
                        <a:pt x="569" y="76"/>
                      </a:lnTo>
                      <a:lnTo>
                        <a:pt x="571" y="76"/>
                      </a:lnTo>
                      <a:lnTo>
                        <a:pt x="575" y="78"/>
                      </a:lnTo>
                      <a:lnTo>
                        <a:pt x="581" y="79"/>
                      </a:lnTo>
                      <a:lnTo>
                        <a:pt x="585" y="80"/>
                      </a:lnTo>
                      <a:lnTo>
                        <a:pt x="587" y="82"/>
                      </a:lnTo>
                      <a:lnTo>
                        <a:pt x="591" y="83"/>
                      </a:lnTo>
                      <a:lnTo>
                        <a:pt x="594" y="84"/>
                      </a:lnTo>
                      <a:lnTo>
                        <a:pt x="596" y="86"/>
                      </a:lnTo>
                      <a:lnTo>
                        <a:pt x="599" y="87"/>
                      </a:lnTo>
                      <a:lnTo>
                        <a:pt x="602" y="90"/>
                      </a:lnTo>
                      <a:lnTo>
                        <a:pt x="605" y="93"/>
                      </a:lnTo>
                      <a:lnTo>
                        <a:pt x="608" y="96"/>
                      </a:lnTo>
                      <a:lnTo>
                        <a:pt x="611" y="97"/>
                      </a:lnTo>
                      <a:lnTo>
                        <a:pt x="615" y="99"/>
                      </a:lnTo>
                      <a:lnTo>
                        <a:pt x="617" y="101"/>
                      </a:lnTo>
                      <a:lnTo>
                        <a:pt x="619" y="101"/>
                      </a:lnTo>
                      <a:lnTo>
                        <a:pt x="622" y="104"/>
                      </a:lnTo>
                      <a:lnTo>
                        <a:pt x="622" y="105"/>
                      </a:lnTo>
                      <a:lnTo>
                        <a:pt x="623" y="107"/>
                      </a:lnTo>
                      <a:lnTo>
                        <a:pt x="622" y="108"/>
                      </a:lnTo>
                      <a:lnTo>
                        <a:pt x="622" y="111"/>
                      </a:lnTo>
                      <a:lnTo>
                        <a:pt x="620" y="112"/>
                      </a:lnTo>
                      <a:lnTo>
                        <a:pt x="619" y="114"/>
                      </a:lnTo>
                      <a:lnTo>
                        <a:pt x="615" y="115"/>
                      </a:lnTo>
                      <a:lnTo>
                        <a:pt x="612" y="117"/>
                      </a:lnTo>
                      <a:lnTo>
                        <a:pt x="606" y="118"/>
                      </a:lnTo>
                      <a:lnTo>
                        <a:pt x="602" y="120"/>
                      </a:lnTo>
                      <a:lnTo>
                        <a:pt x="596" y="120"/>
                      </a:lnTo>
                      <a:lnTo>
                        <a:pt x="591" y="120"/>
                      </a:lnTo>
                      <a:lnTo>
                        <a:pt x="585" y="120"/>
                      </a:lnTo>
                      <a:lnTo>
                        <a:pt x="575" y="121"/>
                      </a:lnTo>
                      <a:lnTo>
                        <a:pt x="569" y="122"/>
                      </a:lnTo>
                      <a:lnTo>
                        <a:pt x="554" y="122"/>
                      </a:lnTo>
                      <a:lnTo>
                        <a:pt x="512" y="122"/>
                      </a:lnTo>
                      <a:lnTo>
                        <a:pt x="423" y="124"/>
                      </a:lnTo>
                      <a:lnTo>
                        <a:pt x="238" y="128"/>
                      </a:lnTo>
                      <a:lnTo>
                        <a:pt x="228" y="128"/>
                      </a:lnTo>
                      <a:lnTo>
                        <a:pt x="166" y="128"/>
                      </a:lnTo>
                      <a:lnTo>
                        <a:pt x="153" y="126"/>
                      </a:lnTo>
                      <a:lnTo>
                        <a:pt x="127" y="125"/>
                      </a:lnTo>
                      <a:lnTo>
                        <a:pt x="115" y="124"/>
                      </a:lnTo>
                      <a:lnTo>
                        <a:pt x="105" y="122"/>
                      </a:lnTo>
                      <a:lnTo>
                        <a:pt x="96" y="121"/>
                      </a:lnTo>
                      <a:lnTo>
                        <a:pt x="89" y="120"/>
                      </a:lnTo>
                      <a:lnTo>
                        <a:pt x="78" y="118"/>
                      </a:lnTo>
                      <a:lnTo>
                        <a:pt x="33" y="107"/>
                      </a:lnTo>
                      <a:lnTo>
                        <a:pt x="22" y="104"/>
                      </a:lnTo>
                      <a:lnTo>
                        <a:pt x="5" y="100"/>
                      </a:lnTo>
                      <a:lnTo>
                        <a:pt x="5" y="96"/>
                      </a:lnTo>
                      <a:lnTo>
                        <a:pt x="18" y="93"/>
                      </a:lnTo>
                      <a:lnTo>
                        <a:pt x="36" y="86"/>
                      </a:lnTo>
                      <a:lnTo>
                        <a:pt x="25" y="62"/>
                      </a:lnTo>
                      <a:lnTo>
                        <a:pt x="15" y="38"/>
                      </a:lnTo>
                      <a:lnTo>
                        <a:pt x="0" y="0"/>
                      </a:lnTo>
                      <a:close/>
                    </a:path>
                  </a:pathLst>
                </a:custGeom>
                <a:solidFill>
                  <a:srgbClr val="BFBFBF"/>
                </a:solidFill>
                <a:ln w="9525">
                  <a:noFill/>
                  <a:round/>
                  <a:headEnd/>
                  <a:tailEnd/>
                </a:ln>
              </p:spPr>
              <p:txBody>
                <a:bodyPr/>
                <a:lstStyle/>
                <a:p>
                  <a:endParaRPr lang="en-US"/>
                </a:p>
              </p:txBody>
            </p:sp>
            <p:grpSp>
              <p:nvGrpSpPr>
                <p:cNvPr id="84827" name="Group 1783"/>
                <p:cNvGrpSpPr>
                  <a:grpSpLocks/>
                </p:cNvGrpSpPr>
                <p:nvPr/>
              </p:nvGrpSpPr>
              <p:grpSpPr bwMode="auto">
                <a:xfrm>
                  <a:off x="3767" y="1406"/>
                  <a:ext cx="469" cy="21"/>
                  <a:chOff x="3767" y="1406"/>
                  <a:chExt cx="469" cy="21"/>
                </a:xfrm>
              </p:grpSpPr>
              <p:grpSp>
                <p:nvGrpSpPr>
                  <p:cNvPr id="84953" name="Group 1784"/>
                  <p:cNvGrpSpPr>
                    <a:grpSpLocks/>
                  </p:cNvGrpSpPr>
                  <p:nvPr/>
                </p:nvGrpSpPr>
                <p:grpSpPr bwMode="auto">
                  <a:xfrm>
                    <a:off x="4221" y="1406"/>
                    <a:ext cx="15" cy="20"/>
                    <a:chOff x="4221" y="1406"/>
                    <a:chExt cx="15" cy="20"/>
                  </a:xfrm>
                </p:grpSpPr>
                <p:sp>
                  <p:nvSpPr>
                    <p:cNvPr id="84963" name="Freeform 1785"/>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84964" name="Freeform 1786"/>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grpSp>
              <p:grpSp>
                <p:nvGrpSpPr>
                  <p:cNvPr id="84954" name="Group 1787"/>
                  <p:cNvGrpSpPr>
                    <a:grpSpLocks/>
                  </p:cNvGrpSpPr>
                  <p:nvPr/>
                </p:nvGrpSpPr>
                <p:grpSpPr bwMode="auto">
                  <a:xfrm>
                    <a:off x="4093" y="1406"/>
                    <a:ext cx="17" cy="21"/>
                    <a:chOff x="4093" y="1406"/>
                    <a:chExt cx="17" cy="21"/>
                  </a:xfrm>
                </p:grpSpPr>
                <p:sp>
                  <p:nvSpPr>
                    <p:cNvPr id="84961" name="Freeform 1788"/>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84962" name="Freeform 1789"/>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grpSp>
              <p:grpSp>
                <p:nvGrpSpPr>
                  <p:cNvPr id="84955" name="Group 1790"/>
                  <p:cNvGrpSpPr>
                    <a:grpSpLocks/>
                  </p:cNvGrpSpPr>
                  <p:nvPr/>
                </p:nvGrpSpPr>
                <p:grpSpPr bwMode="auto">
                  <a:xfrm>
                    <a:off x="3880" y="1408"/>
                    <a:ext cx="16" cy="18"/>
                    <a:chOff x="3880" y="1408"/>
                    <a:chExt cx="16" cy="18"/>
                  </a:xfrm>
                </p:grpSpPr>
                <p:sp>
                  <p:nvSpPr>
                    <p:cNvPr id="84959" name="Freeform 1791"/>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84960" name="Freeform 1792"/>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4956" name="Group 1793"/>
                  <p:cNvGrpSpPr>
                    <a:grpSpLocks/>
                  </p:cNvGrpSpPr>
                  <p:nvPr/>
                </p:nvGrpSpPr>
                <p:grpSpPr bwMode="auto">
                  <a:xfrm>
                    <a:off x="3767" y="1409"/>
                    <a:ext cx="17" cy="18"/>
                    <a:chOff x="3767" y="1409"/>
                    <a:chExt cx="17" cy="18"/>
                  </a:xfrm>
                </p:grpSpPr>
                <p:sp>
                  <p:nvSpPr>
                    <p:cNvPr id="84957" name="Freeform 1794"/>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84958" name="Freeform 1795"/>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grpSp>
            </p:grpSp>
            <p:grpSp>
              <p:nvGrpSpPr>
                <p:cNvPr id="84828" name="Group 1796"/>
                <p:cNvGrpSpPr>
                  <a:grpSpLocks/>
                </p:cNvGrpSpPr>
                <p:nvPr/>
              </p:nvGrpSpPr>
              <p:grpSpPr bwMode="auto">
                <a:xfrm>
                  <a:off x="3785" y="1410"/>
                  <a:ext cx="434" cy="21"/>
                  <a:chOff x="3785" y="1410"/>
                  <a:chExt cx="434" cy="21"/>
                </a:xfrm>
              </p:grpSpPr>
              <p:grpSp>
                <p:nvGrpSpPr>
                  <p:cNvPr id="84829" name="Group 1797"/>
                  <p:cNvGrpSpPr>
                    <a:grpSpLocks/>
                  </p:cNvGrpSpPr>
                  <p:nvPr/>
                </p:nvGrpSpPr>
                <p:grpSpPr bwMode="auto">
                  <a:xfrm>
                    <a:off x="3826" y="1416"/>
                    <a:ext cx="57" cy="14"/>
                    <a:chOff x="3826" y="1416"/>
                    <a:chExt cx="57" cy="14"/>
                  </a:xfrm>
                </p:grpSpPr>
                <p:grpSp>
                  <p:nvGrpSpPr>
                    <p:cNvPr id="84932" name="Group 1798"/>
                    <p:cNvGrpSpPr>
                      <a:grpSpLocks/>
                    </p:cNvGrpSpPr>
                    <p:nvPr/>
                  </p:nvGrpSpPr>
                  <p:grpSpPr bwMode="auto">
                    <a:xfrm>
                      <a:off x="3868" y="1416"/>
                      <a:ext cx="15" cy="14"/>
                      <a:chOff x="3868" y="1416"/>
                      <a:chExt cx="15" cy="14"/>
                    </a:xfrm>
                  </p:grpSpPr>
                  <p:sp>
                    <p:nvSpPr>
                      <p:cNvPr id="84951" name="Oval 1799"/>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52" name="Oval 1800"/>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84933" name="Group 1801"/>
                    <p:cNvGrpSpPr>
                      <a:grpSpLocks/>
                    </p:cNvGrpSpPr>
                    <p:nvPr/>
                  </p:nvGrpSpPr>
                  <p:grpSpPr bwMode="auto">
                    <a:xfrm>
                      <a:off x="3861" y="1416"/>
                      <a:ext cx="15" cy="14"/>
                      <a:chOff x="3861" y="1416"/>
                      <a:chExt cx="15" cy="14"/>
                    </a:xfrm>
                  </p:grpSpPr>
                  <p:sp>
                    <p:nvSpPr>
                      <p:cNvPr id="84949" name="Oval 1802"/>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50" name="Oval 1803"/>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84934" name="Group 1804"/>
                    <p:cNvGrpSpPr>
                      <a:grpSpLocks/>
                    </p:cNvGrpSpPr>
                    <p:nvPr/>
                  </p:nvGrpSpPr>
                  <p:grpSpPr bwMode="auto">
                    <a:xfrm>
                      <a:off x="3854" y="1416"/>
                      <a:ext cx="15" cy="14"/>
                      <a:chOff x="3854" y="1416"/>
                      <a:chExt cx="15" cy="14"/>
                    </a:xfrm>
                  </p:grpSpPr>
                  <p:sp>
                    <p:nvSpPr>
                      <p:cNvPr id="84947" name="Oval 1805"/>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48" name="Oval 1806"/>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84935" name="Group 1807"/>
                    <p:cNvGrpSpPr>
                      <a:grpSpLocks/>
                    </p:cNvGrpSpPr>
                    <p:nvPr/>
                  </p:nvGrpSpPr>
                  <p:grpSpPr bwMode="auto">
                    <a:xfrm>
                      <a:off x="3847" y="1416"/>
                      <a:ext cx="15" cy="14"/>
                      <a:chOff x="3847" y="1416"/>
                      <a:chExt cx="15" cy="14"/>
                    </a:xfrm>
                  </p:grpSpPr>
                  <p:sp>
                    <p:nvSpPr>
                      <p:cNvPr id="84945" name="Oval 1808"/>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46" name="Oval 1809"/>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84936" name="Group 1810"/>
                    <p:cNvGrpSpPr>
                      <a:grpSpLocks/>
                    </p:cNvGrpSpPr>
                    <p:nvPr/>
                  </p:nvGrpSpPr>
                  <p:grpSpPr bwMode="auto">
                    <a:xfrm>
                      <a:off x="3840" y="1416"/>
                      <a:ext cx="15" cy="14"/>
                      <a:chOff x="3840" y="1416"/>
                      <a:chExt cx="15" cy="14"/>
                    </a:xfrm>
                  </p:grpSpPr>
                  <p:sp>
                    <p:nvSpPr>
                      <p:cNvPr id="84943" name="Oval 1811"/>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44" name="Oval 1812"/>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84937" name="Group 1813"/>
                    <p:cNvGrpSpPr>
                      <a:grpSpLocks/>
                    </p:cNvGrpSpPr>
                    <p:nvPr/>
                  </p:nvGrpSpPr>
                  <p:grpSpPr bwMode="auto">
                    <a:xfrm>
                      <a:off x="3833" y="1416"/>
                      <a:ext cx="15" cy="14"/>
                      <a:chOff x="3833" y="1416"/>
                      <a:chExt cx="15" cy="14"/>
                    </a:xfrm>
                  </p:grpSpPr>
                  <p:sp>
                    <p:nvSpPr>
                      <p:cNvPr id="84941" name="Oval 1814"/>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42" name="Oval 1815"/>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84938" name="Group 1816"/>
                    <p:cNvGrpSpPr>
                      <a:grpSpLocks/>
                    </p:cNvGrpSpPr>
                    <p:nvPr/>
                  </p:nvGrpSpPr>
                  <p:grpSpPr bwMode="auto">
                    <a:xfrm>
                      <a:off x="3826" y="1416"/>
                      <a:ext cx="15" cy="14"/>
                      <a:chOff x="3826" y="1416"/>
                      <a:chExt cx="15" cy="14"/>
                    </a:xfrm>
                  </p:grpSpPr>
                  <p:sp>
                    <p:nvSpPr>
                      <p:cNvPr id="84939" name="Oval 1817"/>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84940" name="Oval 1818"/>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grpSp>
                <p:nvGrpSpPr>
                  <p:cNvPr id="84830" name="Group 1819"/>
                  <p:cNvGrpSpPr>
                    <a:grpSpLocks/>
                  </p:cNvGrpSpPr>
                  <p:nvPr/>
                </p:nvGrpSpPr>
                <p:grpSpPr bwMode="auto">
                  <a:xfrm>
                    <a:off x="4039" y="1410"/>
                    <a:ext cx="180" cy="17"/>
                    <a:chOff x="4039" y="1410"/>
                    <a:chExt cx="180" cy="17"/>
                  </a:xfrm>
                </p:grpSpPr>
                <p:grpSp>
                  <p:nvGrpSpPr>
                    <p:cNvPr id="84869" name="Group 1820"/>
                    <p:cNvGrpSpPr>
                      <a:grpSpLocks/>
                    </p:cNvGrpSpPr>
                    <p:nvPr/>
                  </p:nvGrpSpPr>
                  <p:grpSpPr bwMode="auto">
                    <a:xfrm>
                      <a:off x="4161" y="1410"/>
                      <a:ext cx="58" cy="16"/>
                      <a:chOff x="4161" y="1410"/>
                      <a:chExt cx="58" cy="16"/>
                    </a:xfrm>
                  </p:grpSpPr>
                  <p:grpSp>
                    <p:nvGrpSpPr>
                      <p:cNvPr id="84911" name="Group 1821"/>
                      <p:cNvGrpSpPr>
                        <a:grpSpLocks/>
                      </p:cNvGrpSpPr>
                      <p:nvPr/>
                    </p:nvGrpSpPr>
                    <p:grpSpPr bwMode="auto">
                      <a:xfrm>
                        <a:off x="4203" y="1410"/>
                        <a:ext cx="16" cy="16"/>
                        <a:chOff x="4203" y="1410"/>
                        <a:chExt cx="16" cy="16"/>
                      </a:xfrm>
                    </p:grpSpPr>
                    <p:sp>
                      <p:nvSpPr>
                        <p:cNvPr id="84930" name="Oval 1822"/>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84931" name="Oval 1823"/>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84912" name="Group 1824"/>
                      <p:cNvGrpSpPr>
                        <a:grpSpLocks/>
                      </p:cNvGrpSpPr>
                      <p:nvPr/>
                    </p:nvGrpSpPr>
                    <p:grpSpPr bwMode="auto">
                      <a:xfrm>
                        <a:off x="4196" y="1410"/>
                        <a:ext cx="16" cy="16"/>
                        <a:chOff x="4196" y="1410"/>
                        <a:chExt cx="16" cy="16"/>
                      </a:xfrm>
                    </p:grpSpPr>
                    <p:sp>
                      <p:nvSpPr>
                        <p:cNvPr id="84928" name="Oval 1825"/>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84929" name="Oval 1826"/>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84913" name="Group 1827"/>
                      <p:cNvGrpSpPr>
                        <a:grpSpLocks/>
                      </p:cNvGrpSpPr>
                      <p:nvPr/>
                    </p:nvGrpSpPr>
                    <p:grpSpPr bwMode="auto">
                      <a:xfrm>
                        <a:off x="4189" y="1410"/>
                        <a:ext cx="17" cy="16"/>
                        <a:chOff x="4189" y="1410"/>
                        <a:chExt cx="17" cy="16"/>
                      </a:xfrm>
                    </p:grpSpPr>
                    <p:sp>
                      <p:nvSpPr>
                        <p:cNvPr id="84926" name="Oval 1828"/>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84927" name="Oval 1829"/>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84914" name="Group 1830"/>
                      <p:cNvGrpSpPr>
                        <a:grpSpLocks/>
                      </p:cNvGrpSpPr>
                      <p:nvPr/>
                    </p:nvGrpSpPr>
                    <p:grpSpPr bwMode="auto">
                      <a:xfrm>
                        <a:off x="4182" y="1410"/>
                        <a:ext cx="15" cy="16"/>
                        <a:chOff x="4182" y="1410"/>
                        <a:chExt cx="15" cy="16"/>
                      </a:xfrm>
                    </p:grpSpPr>
                    <p:sp>
                      <p:nvSpPr>
                        <p:cNvPr id="84924" name="Oval 1831"/>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84925" name="Oval 1832"/>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84915" name="Group 1833"/>
                      <p:cNvGrpSpPr>
                        <a:grpSpLocks/>
                      </p:cNvGrpSpPr>
                      <p:nvPr/>
                    </p:nvGrpSpPr>
                    <p:grpSpPr bwMode="auto">
                      <a:xfrm>
                        <a:off x="4175" y="1410"/>
                        <a:ext cx="15" cy="16"/>
                        <a:chOff x="4175" y="1410"/>
                        <a:chExt cx="15" cy="16"/>
                      </a:xfrm>
                    </p:grpSpPr>
                    <p:sp>
                      <p:nvSpPr>
                        <p:cNvPr id="84922" name="Oval 1834"/>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84923" name="Oval 1835"/>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84916" name="Group 1836"/>
                      <p:cNvGrpSpPr>
                        <a:grpSpLocks/>
                      </p:cNvGrpSpPr>
                      <p:nvPr/>
                    </p:nvGrpSpPr>
                    <p:grpSpPr bwMode="auto">
                      <a:xfrm>
                        <a:off x="4168" y="1410"/>
                        <a:ext cx="15" cy="16"/>
                        <a:chOff x="4168" y="1410"/>
                        <a:chExt cx="15" cy="16"/>
                      </a:xfrm>
                    </p:grpSpPr>
                    <p:sp>
                      <p:nvSpPr>
                        <p:cNvPr id="84920" name="Oval 1837"/>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84921" name="Oval 1838"/>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84917" name="Group 1839"/>
                      <p:cNvGrpSpPr>
                        <a:grpSpLocks/>
                      </p:cNvGrpSpPr>
                      <p:nvPr/>
                    </p:nvGrpSpPr>
                    <p:grpSpPr bwMode="auto">
                      <a:xfrm>
                        <a:off x="4161" y="1412"/>
                        <a:ext cx="15" cy="14"/>
                        <a:chOff x="4161" y="1412"/>
                        <a:chExt cx="15" cy="14"/>
                      </a:xfrm>
                    </p:grpSpPr>
                    <p:sp>
                      <p:nvSpPr>
                        <p:cNvPr id="84918" name="Oval 1840"/>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84919" name="Oval 1841"/>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grpSp>
                  <p:nvGrpSpPr>
                    <p:cNvPr id="84870" name="Group 1842"/>
                    <p:cNvGrpSpPr>
                      <a:grpSpLocks/>
                    </p:cNvGrpSpPr>
                    <p:nvPr/>
                  </p:nvGrpSpPr>
                  <p:grpSpPr bwMode="auto">
                    <a:xfrm>
                      <a:off x="4110" y="1412"/>
                      <a:ext cx="58" cy="14"/>
                      <a:chOff x="4110" y="1412"/>
                      <a:chExt cx="58" cy="14"/>
                    </a:xfrm>
                  </p:grpSpPr>
                  <p:grpSp>
                    <p:nvGrpSpPr>
                      <p:cNvPr id="84890" name="Group 1843"/>
                      <p:cNvGrpSpPr>
                        <a:grpSpLocks/>
                      </p:cNvGrpSpPr>
                      <p:nvPr/>
                    </p:nvGrpSpPr>
                    <p:grpSpPr bwMode="auto">
                      <a:xfrm>
                        <a:off x="4152" y="1412"/>
                        <a:ext cx="16" cy="14"/>
                        <a:chOff x="4152" y="1412"/>
                        <a:chExt cx="16" cy="14"/>
                      </a:xfrm>
                    </p:grpSpPr>
                    <p:sp>
                      <p:nvSpPr>
                        <p:cNvPr id="84909" name="Oval 1844"/>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10" name="Oval 1845"/>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84891" name="Group 1846"/>
                      <p:cNvGrpSpPr>
                        <a:grpSpLocks/>
                      </p:cNvGrpSpPr>
                      <p:nvPr/>
                    </p:nvGrpSpPr>
                    <p:grpSpPr bwMode="auto">
                      <a:xfrm>
                        <a:off x="4145" y="1412"/>
                        <a:ext cx="16" cy="14"/>
                        <a:chOff x="4145" y="1412"/>
                        <a:chExt cx="16" cy="14"/>
                      </a:xfrm>
                    </p:grpSpPr>
                    <p:sp>
                      <p:nvSpPr>
                        <p:cNvPr id="84907" name="Oval 1847"/>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08" name="Oval 1848"/>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84892" name="Group 1849"/>
                      <p:cNvGrpSpPr>
                        <a:grpSpLocks/>
                      </p:cNvGrpSpPr>
                      <p:nvPr/>
                    </p:nvGrpSpPr>
                    <p:grpSpPr bwMode="auto">
                      <a:xfrm>
                        <a:off x="4138" y="1412"/>
                        <a:ext cx="16" cy="14"/>
                        <a:chOff x="4138" y="1412"/>
                        <a:chExt cx="16" cy="14"/>
                      </a:xfrm>
                    </p:grpSpPr>
                    <p:sp>
                      <p:nvSpPr>
                        <p:cNvPr id="84905" name="Oval 1850"/>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06" name="Oval 1851"/>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84893" name="Group 1852"/>
                      <p:cNvGrpSpPr>
                        <a:grpSpLocks/>
                      </p:cNvGrpSpPr>
                      <p:nvPr/>
                    </p:nvGrpSpPr>
                    <p:grpSpPr bwMode="auto">
                      <a:xfrm>
                        <a:off x="4131" y="1412"/>
                        <a:ext cx="16" cy="14"/>
                        <a:chOff x="4131" y="1412"/>
                        <a:chExt cx="16" cy="14"/>
                      </a:xfrm>
                    </p:grpSpPr>
                    <p:sp>
                      <p:nvSpPr>
                        <p:cNvPr id="84903" name="Oval 1853"/>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04" name="Oval 1854"/>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84894" name="Group 1855"/>
                      <p:cNvGrpSpPr>
                        <a:grpSpLocks/>
                      </p:cNvGrpSpPr>
                      <p:nvPr/>
                    </p:nvGrpSpPr>
                    <p:grpSpPr bwMode="auto">
                      <a:xfrm>
                        <a:off x="4124" y="1412"/>
                        <a:ext cx="16" cy="14"/>
                        <a:chOff x="4124" y="1412"/>
                        <a:chExt cx="16" cy="14"/>
                      </a:xfrm>
                    </p:grpSpPr>
                    <p:sp>
                      <p:nvSpPr>
                        <p:cNvPr id="84901" name="Oval 1856"/>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02" name="Oval 1857"/>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84895" name="Group 1858"/>
                      <p:cNvGrpSpPr>
                        <a:grpSpLocks/>
                      </p:cNvGrpSpPr>
                      <p:nvPr/>
                    </p:nvGrpSpPr>
                    <p:grpSpPr bwMode="auto">
                      <a:xfrm>
                        <a:off x="4117" y="1412"/>
                        <a:ext cx="16" cy="14"/>
                        <a:chOff x="4117" y="1412"/>
                        <a:chExt cx="16" cy="14"/>
                      </a:xfrm>
                    </p:grpSpPr>
                    <p:sp>
                      <p:nvSpPr>
                        <p:cNvPr id="84899" name="Oval 1859"/>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84900" name="Oval 1860"/>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84896" name="Group 1861"/>
                      <p:cNvGrpSpPr>
                        <a:grpSpLocks/>
                      </p:cNvGrpSpPr>
                      <p:nvPr/>
                    </p:nvGrpSpPr>
                    <p:grpSpPr bwMode="auto">
                      <a:xfrm>
                        <a:off x="4110" y="1412"/>
                        <a:ext cx="16" cy="14"/>
                        <a:chOff x="4110" y="1412"/>
                        <a:chExt cx="16" cy="14"/>
                      </a:xfrm>
                    </p:grpSpPr>
                    <p:sp>
                      <p:nvSpPr>
                        <p:cNvPr id="84897" name="Oval 1862"/>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84898" name="Oval 1863"/>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grpSp>
                  <p:nvGrpSpPr>
                    <p:cNvPr id="84871" name="Group 1864"/>
                    <p:cNvGrpSpPr>
                      <a:grpSpLocks/>
                    </p:cNvGrpSpPr>
                    <p:nvPr/>
                  </p:nvGrpSpPr>
                  <p:grpSpPr bwMode="auto">
                    <a:xfrm>
                      <a:off x="4039" y="1412"/>
                      <a:ext cx="57" cy="15"/>
                      <a:chOff x="4039" y="1412"/>
                      <a:chExt cx="57" cy="15"/>
                    </a:xfrm>
                  </p:grpSpPr>
                  <p:grpSp>
                    <p:nvGrpSpPr>
                      <p:cNvPr id="84872" name="Group 1865"/>
                      <p:cNvGrpSpPr>
                        <a:grpSpLocks/>
                      </p:cNvGrpSpPr>
                      <p:nvPr/>
                    </p:nvGrpSpPr>
                    <p:grpSpPr bwMode="auto">
                      <a:xfrm>
                        <a:off x="4081" y="1412"/>
                        <a:ext cx="15" cy="15"/>
                        <a:chOff x="4081" y="1412"/>
                        <a:chExt cx="15" cy="15"/>
                      </a:xfrm>
                    </p:grpSpPr>
                    <p:sp>
                      <p:nvSpPr>
                        <p:cNvPr id="84888" name="Oval 1866"/>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84889" name="Oval 1867"/>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84873" name="Group 1868"/>
                      <p:cNvGrpSpPr>
                        <a:grpSpLocks/>
                      </p:cNvGrpSpPr>
                      <p:nvPr/>
                    </p:nvGrpSpPr>
                    <p:grpSpPr bwMode="auto">
                      <a:xfrm>
                        <a:off x="4074" y="1412"/>
                        <a:ext cx="17" cy="15"/>
                        <a:chOff x="4074" y="1412"/>
                        <a:chExt cx="17" cy="15"/>
                      </a:xfrm>
                    </p:grpSpPr>
                    <p:sp>
                      <p:nvSpPr>
                        <p:cNvPr id="84886" name="Oval 1869"/>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84887" name="Oval 1870"/>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84874" name="Group 1871"/>
                      <p:cNvGrpSpPr>
                        <a:grpSpLocks/>
                      </p:cNvGrpSpPr>
                      <p:nvPr/>
                    </p:nvGrpSpPr>
                    <p:grpSpPr bwMode="auto">
                      <a:xfrm>
                        <a:off x="4067" y="1412"/>
                        <a:ext cx="17" cy="15"/>
                        <a:chOff x="4067" y="1412"/>
                        <a:chExt cx="17" cy="15"/>
                      </a:xfrm>
                    </p:grpSpPr>
                    <p:sp>
                      <p:nvSpPr>
                        <p:cNvPr id="84884" name="Oval 1872"/>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84885" name="Oval 1873"/>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84875" name="Group 1874"/>
                      <p:cNvGrpSpPr>
                        <a:grpSpLocks/>
                      </p:cNvGrpSpPr>
                      <p:nvPr/>
                    </p:nvGrpSpPr>
                    <p:grpSpPr bwMode="auto">
                      <a:xfrm>
                        <a:off x="4060" y="1412"/>
                        <a:ext cx="17" cy="15"/>
                        <a:chOff x="4060" y="1412"/>
                        <a:chExt cx="17" cy="15"/>
                      </a:xfrm>
                    </p:grpSpPr>
                    <p:sp>
                      <p:nvSpPr>
                        <p:cNvPr id="84882" name="Oval 1875"/>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84883" name="Oval 1876"/>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84876" name="Group 1877"/>
                      <p:cNvGrpSpPr>
                        <a:grpSpLocks/>
                      </p:cNvGrpSpPr>
                      <p:nvPr/>
                    </p:nvGrpSpPr>
                    <p:grpSpPr bwMode="auto">
                      <a:xfrm>
                        <a:off x="4053" y="1413"/>
                        <a:ext cx="17" cy="14"/>
                        <a:chOff x="4053" y="1413"/>
                        <a:chExt cx="17" cy="14"/>
                      </a:xfrm>
                    </p:grpSpPr>
                    <p:sp>
                      <p:nvSpPr>
                        <p:cNvPr id="84880" name="Oval 1878"/>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84881" name="Oval 1879"/>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84877" name="Group 1880"/>
                      <p:cNvGrpSpPr>
                        <a:grpSpLocks/>
                      </p:cNvGrpSpPr>
                      <p:nvPr/>
                    </p:nvGrpSpPr>
                    <p:grpSpPr bwMode="auto">
                      <a:xfrm>
                        <a:off x="4039" y="1413"/>
                        <a:ext cx="15" cy="14"/>
                        <a:chOff x="4039" y="1413"/>
                        <a:chExt cx="15" cy="14"/>
                      </a:xfrm>
                    </p:grpSpPr>
                    <p:sp>
                      <p:nvSpPr>
                        <p:cNvPr id="84878" name="Oval 1881"/>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84879" name="Oval 1882"/>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grpSp>
              <p:grpSp>
                <p:nvGrpSpPr>
                  <p:cNvPr id="84831" name="Group 1883"/>
                  <p:cNvGrpSpPr>
                    <a:grpSpLocks/>
                  </p:cNvGrpSpPr>
                  <p:nvPr/>
                </p:nvGrpSpPr>
                <p:grpSpPr bwMode="auto">
                  <a:xfrm>
                    <a:off x="3991" y="1413"/>
                    <a:ext cx="51" cy="14"/>
                    <a:chOff x="3991" y="1413"/>
                    <a:chExt cx="51" cy="14"/>
                  </a:xfrm>
                </p:grpSpPr>
                <p:grpSp>
                  <p:nvGrpSpPr>
                    <p:cNvPr id="84851" name="Group 1884"/>
                    <p:cNvGrpSpPr>
                      <a:grpSpLocks/>
                    </p:cNvGrpSpPr>
                    <p:nvPr/>
                  </p:nvGrpSpPr>
                  <p:grpSpPr bwMode="auto">
                    <a:xfrm>
                      <a:off x="4025" y="1413"/>
                      <a:ext cx="17" cy="14"/>
                      <a:chOff x="4025" y="1413"/>
                      <a:chExt cx="17" cy="14"/>
                    </a:xfrm>
                  </p:grpSpPr>
                  <p:sp>
                    <p:nvSpPr>
                      <p:cNvPr id="84867" name="Oval 1885"/>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84868" name="Oval 1886"/>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84852" name="Group 1887"/>
                    <p:cNvGrpSpPr>
                      <a:grpSpLocks/>
                    </p:cNvGrpSpPr>
                    <p:nvPr/>
                  </p:nvGrpSpPr>
                  <p:grpSpPr bwMode="auto">
                    <a:xfrm>
                      <a:off x="4018" y="1413"/>
                      <a:ext cx="17" cy="14"/>
                      <a:chOff x="4018" y="1413"/>
                      <a:chExt cx="17" cy="14"/>
                    </a:xfrm>
                  </p:grpSpPr>
                  <p:sp>
                    <p:nvSpPr>
                      <p:cNvPr id="84865" name="Oval 1888"/>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84866" name="Oval 1889"/>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84853" name="Group 1890"/>
                    <p:cNvGrpSpPr>
                      <a:grpSpLocks/>
                    </p:cNvGrpSpPr>
                    <p:nvPr/>
                  </p:nvGrpSpPr>
                  <p:grpSpPr bwMode="auto">
                    <a:xfrm>
                      <a:off x="4012" y="1413"/>
                      <a:ext cx="16" cy="14"/>
                      <a:chOff x="4012" y="1413"/>
                      <a:chExt cx="16" cy="14"/>
                    </a:xfrm>
                  </p:grpSpPr>
                  <p:sp>
                    <p:nvSpPr>
                      <p:cNvPr id="84863" name="Oval 1891"/>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84864" name="Oval 1892"/>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84854" name="Group 1893"/>
                    <p:cNvGrpSpPr>
                      <a:grpSpLocks/>
                    </p:cNvGrpSpPr>
                    <p:nvPr/>
                  </p:nvGrpSpPr>
                  <p:grpSpPr bwMode="auto">
                    <a:xfrm>
                      <a:off x="4005" y="1413"/>
                      <a:ext cx="16" cy="14"/>
                      <a:chOff x="4005" y="1413"/>
                      <a:chExt cx="16" cy="14"/>
                    </a:xfrm>
                  </p:grpSpPr>
                  <p:sp>
                    <p:nvSpPr>
                      <p:cNvPr id="84861" name="Oval 1894"/>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84862" name="Oval 1895"/>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84855" name="Group 1896"/>
                    <p:cNvGrpSpPr>
                      <a:grpSpLocks/>
                    </p:cNvGrpSpPr>
                    <p:nvPr/>
                  </p:nvGrpSpPr>
                  <p:grpSpPr bwMode="auto">
                    <a:xfrm>
                      <a:off x="3998" y="1413"/>
                      <a:ext cx="17" cy="14"/>
                      <a:chOff x="3998" y="1413"/>
                      <a:chExt cx="17" cy="14"/>
                    </a:xfrm>
                  </p:grpSpPr>
                  <p:sp>
                    <p:nvSpPr>
                      <p:cNvPr id="84859" name="Oval 1897"/>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84860" name="Oval 1898"/>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84856" name="Group 1899"/>
                    <p:cNvGrpSpPr>
                      <a:grpSpLocks/>
                    </p:cNvGrpSpPr>
                    <p:nvPr/>
                  </p:nvGrpSpPr>
                  <p:grpSpPr bwMode="auto">
                    <a:xfrm>
                      <a:off x="3991" y="1413"/>
                      <a:ext cx="17" cy="14"/>
                      <a:chOff x="3991" y="1413"/>
                      <a:chExt cx="17" cy="14"/>
                    </a:xfrm>
                  </p:grpSpPr>
                  <p:sp>
                    <p:nvSpPr>
                      <p:cNvPr id="84857" name="Oval 1900"/>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84858" name="Oval 1901"/>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grpSp>
                <p:nvGrpSpPr>
                  <p:cNvPr id="84832" name="Group 1902"/>
                  <p:cNvGrpSpPr>
                    <a:grpSpLocks/>
                  </p:cNvGrpSpPr>
                  <p:nvPr/>
                </p:nvGrpSpPr>
                <p:grpSpPr bwMode="auto">
                  <a:xfrm>
                    <a:off x="3785" y="1416"/>
                    <a:ext cx="49" cy="15"/>
                    <a:chOff x="3785" y="1416"/>
                    <a:chExt cx="49" cy="15"/>
                  </a:xfrm>
                </p:grpSpPr>
                <p:grpSp>
                  <p:nvGrpSpPr>
                    <p:cNvPr id="84833" name="Group 1903"/>
                    <p:cNvGrpSpPr>
                      <a:grpSpLocks/>
                    </p:cNvGrpSpPr>
                    <p:nvPr/>
                  </p:nvGrpSpPr>
                  <p:grpSpPr bwMode="auto">
                    <a:xfrm>
                      <a:off x="3819" y="1416"/>
                      <a:ext cx="15" cy="14"/>
                      <a:chOff x="3819" y="1416"/>
                      <a:chExt cx="15" cy="14"/>
                    </a:xfrm>
                  </p:grpSpPr>
                  <p:sp>
                    <p:nvSpPr>
                      <p:cNvPr id="84849" name="Oval 1904"/>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84850" name="Oval 1905"/>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84834" name="Group 1906"/>
                    <p:cNvGrpSpPr>
                      <a:grpSpLocks/>
                    </p:cNvGrpSpPr>
                    <p:nvPr/>
                  </p:nvGrpSpPr>
                  <p:grpSpPr bwMode="auto">
                    <a:xfrm>
                      <a:off x="3812" y="1416"/>
                      <a:ext cx="17" cy="14"/>
                      <a:chOff x="3812" y="1416"/>
                      <a:chExt cx="17" cy="14"/>
                    </a:xfrm>
                  </p:grpSpPr>
                  <p:sp>
                    <p:nvSpPr>
                      <p:cNvPr id="84847" name="Oval 1907"/>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84848" name="Oval 1908"/>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84835" name="Group 1909"/>
                    <p:cNvGrpSpPr>
                      <a:grpSpLocks/>
                    </p:cNvGrpSpPr>
                    <p:nvPr/>
                  </p:nvGrpSpPr>
                  <p:grpSpPr bwMode="auto">
                    <a:xfrm>
                      <a:off x="3805" y="1416"/>
                      <a:ext cx="17" cy="14"/>
                      <a:chOff x="3805" y="1416"/>
                      <a:chExt cx="17" cy="14"/>
                    </a:xfrm>
                  </p:grpSpPr>
                  <p:sp>
                    <p:nvSpPr>
                      <p:cNvPr id="84845" name="Oval 1910"/>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84846" name="Oval 1911"/>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84836" name="Group 1912"/>
                    <p:cNvGrpSpPr>
                      <a:grpSpLocks/>
                    </p:cNvGrpSpPr>
                    <p:nvPr/>
                  </p:nvGrpSpPr>
                  <p:grpSpPr bwMode="auto">
                    <a:xfrm>
                      <a:off x="3798" y="1416"/>
                      <a:ext cx="17" cy="14"/>
                      <a:chOff x="3798" y="1416"/>
                      <a:chExt cx="17" cy="14"/>
                    </a:xfrm>
                  </p:grpSpPr>
                  <p:sp>
                    <p:nvSpPr>
                      <p:cNvPr id="84843" name="Oval 1913"/>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84844" name="Oval 1914"/>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84837" name="Group 1915"/>
                    <p:cNvGrpSpPr>
                      <a:grpSpLocks/>
                    </p:cNvGrpSpPr>
                    <p:nvPr/>
                  </p:nvGrpSpPr>
                  <p:grpSpPr bwMode="auto">
                    <a:xfrm>
                      <a:off x="3792" y="1416"/>
                      <a:ext cx="16" cy="14"/>
                      <a:chOff x="3792" y="1416"/>
                      <a:chExt cx="16" cy="14"/>
                    </a:xfrm>
                  </p:grpSpPr>
                  <p:sp>
                    <p:nvSpPr>
                      <p:cNvPr id="84841" name="Oval 1916"/>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84842" name="Oval 1917"/>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84838" name="Group 1918"/>
                    <p:cNvGrpSpPr>
                      <a:grpSpLocks/>
                    </p:cNvGrpSpPr>
                    <p:nvPr/>
                  </p:nvGrpSpPr>
                  <p:grpSpPr bwMode="auto">
                    <a:xfrm>
                      <a:off x="3785" y="1418"/>
                      <a:ext cx="16" cy="13"/>
                      <a:chOff x="3785" y="1418"/>
                      <a:chExt cx="16" cy="13"/>
                    </a:xfrm>
                  </p:grpSpPr>
                  <p:sp>
                    <p:nvSpPr>
                      <p:cNvPr id="84839" name="Oval 1919"/>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84840" name="Oval 1920"/>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grpSp>
            </p:grpSp>
          </p:grpSp>
          <p:sp>
            <p:nvSpPr>
              <p:cNvPr id="84779" name="Freeform 1921"/>
              <p:cNvSpPr>
                <a:spLocks/>
              </p:cNvSpPr>
              <p:nvPr/>
            </p:nvSpPr>
            <p:spPr bwMode="auto">
              <a:xfrm>
                <a:off x="3676" y="1367"/>
                <a:ext cx="605" cy="69"/>
              </a:xfrm>
              <a:custGeom>
                <a:avLst/>
                <a:gdLst>
                  <a:gd name="T0" fmla="*/ 0 w 605"/>
                  <a:gd name="T1" fmla="*/ 0 h 69"/>
                  <a:gd name="T2" fmla="*/ 50 w 605"/>
                  <a:gd name="T3" fmla="*/ 41 h 69"/>
                  <a:gd name="T4" fmla="*/ 56 w 605"/>
                  <a:gd name="T5" fmla="*/ 45 h 69"/>
                  <a:gd name="T6" fmla="*/ 57 w 605"/>
                  <a:gd name="T7" fmla="*/ 46 h 69"/>
                  <a:gd name="T8" fmla="*/ 59 w 605"/>
                  <a:gd name="T9" fmla="*/ 48 h 69"/>
                  <a:gd name="T10" fmla="*/ 60 w 605"/>
                  <a:gd name="T11" fmla="*/ 48 h 69"/>
                  <a:gd name="T12" fmla="*/ 63 w 605"/>
                  <a:gd name="T13" fmla="*/ 48 h 69"/>
                  <a:gd name="T14" fmla="*/ 64 w 605"/>
                  <a:gd name="T15" fmla="*/ 49 h 69"/>
                  <a:gd name="T16" fmla="*/ 67 w 605"/>
                  <a:gd name="T17" fmla="*/ 51 h 69"/>
                  <a:gd name="T18" fmla="*/ 70 w 605"/>
                  <a:gd name="T19" fmla="*/ 51 h 69"/>
                  <a:gd name="T20" fmla="*/ 74 w 605"/>
                  <a:gd name="T21" fmla="*/ 52 h 69"/>
                  <a:gd name="T22" fmla="*/ 77 w 605"/>
                  <a:gd name="T23" fmla="*/ 52 h 69"/>
                  <a:gd name="T24" fmla="*/ 83 w 605"/>
                  <a:gd name="T25" fmla="*/ 53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4 w 605"/>
                  <a:gd name="T37" fmla="*/ 51 h 69"/>
                  <a:gd name="T38" fmla="*/ 597 w 605"/>
                  <a:gd name="T39" fmla="*/ 51 h 69"/>
                  <a:gd name="T40" fmla="*/ 599 w 605"/>
                  <a:gd name="T41" fmla="*/ 53 h 69"/>
                  <a:gd name="T42" fmla="*/ 601 w 605"/>
                  <a:gd name="T43" fmla="*/ 53 h 69"/>
                  <a:gd name="T44" fmla="*/ 604 w 605"/>
                  <a:gd name="T45" fmla="*/ 56 h 69"/>
                  <a:gd name="T46" fmla="*/ 604 w 605"/>
                  <a:gd name="T47" fmla="*/ 59 h 69"/>
                  <a:gd name="T48" fmla="*/ 605 w 605"/>
                  <a:gd name="T49" fmla="*/ 59 h 69"/>
                  <a:gd name="T50" fmla="*/ 604 w 605"/>
                  <a:gd name="T51" fmla="*/ 62 h 69"/>
                  <a:gd name="T52" fmla="*/ 604 w 605"/>
                  <a:gd name="T53" fmla="*/ 63 h 69"/>
                  <a:gd name="T54" fmla="*/ 602 w 605"/>
                  <a:gd name="T55" fmla="*/ 63 h 69"/>
                  <a:gd name="T56" fmla="*/ 599 w 605"/>
                  <a:gd name="T57" fmla="*/ 66 h 69"/>
                  <a:gd name="T58" fmla="*/ 597 w 605"/>
                  <a:gd name="T59" fmla="*/ 66 h 69"/>
                  <a:gd name="T60" fmla="*/ 595 w 605"/>
                  <a:gd name="T61" fmla="*/ 67 h 69"/>
                  <a:gd name="T62" fmla="*/ 591 w 605"/>
                  <a:gd name="T63" fmla="*/ 69 h 69"/>
                  <a:gd name="T64" fmla="*/ 591 w 605"/>
                  <a:gd name="T65" fmla="*/ 66 h 69"/>
                  <a:gd name="T66" fmla="*/ 590 w 605"/>
                  <a:gd name="T67" fmla="*/ 63 h 69"/>
                  <a:gd name="T68" fmla="*/ 587 w 605"/>
                  <a:gd name="T69" fmla="*/ 63 h 69"/>
                  <a:gd name="T70" fmla="*/ 587 w 605"/>
                  <a:gd name="T71" fmla="*/ 62 h 69"/>
                  <a:gd name="T72" fmla="*/ 584 w 605"/>
                  <a:gd name="T73" fmla="*/ 60 h 69"/>
                  <a:gd name="T74" fmla="*/ 583 w 605"/>
                  <a:gd name="T75" fmla="*/ 59 h 69"/>
                  <a:gd name="T76" fmla="*/ 580 w 605"/>
                  <a:gd name="T77" fmla="*/ 57 h 69"/>
                  <a:gd name="T78" fmla="*/ 578 w 605"/>
                  <a:gd name="T79" fmla="*/ 56 h 69"/>
                  <a:gd name="T80" fmla="*/ 574 w 605"/>
                  <a:gd name="T81" fmla="*/ 56 h 69"/>
                  <a:gd name="T82" fmla="*/ 573 w 605"/>
                  <a:gd name="T83" fmla="*/ 55 h 69"/>
                  <a:gd name="T84" fmla="*/ 569 w 605"/>
                  <a:gd name="T85" fmla="*/ 53 h 69"/>
                  <a:gd name="T86" fmla="*/ 566 w 605"/>
                  <a:gd name="T87" fmla="*/ 53 h 69"/>
                  <a:gd name="T88" fmla="*/ 556 w 605"/>
                  <a:gd name="T89" fmla="*/ 53 h 69"/>
                  <a:gd name="T90" fmla="*/ 551 w 605"/>
                  <a:gd name="T91" fmla="*/ 55 h 69"/>
                  <a:gd name="T92" fmla="*/ 546 w 605"/>
                  <a:gd name="T93" fmla="*/ 55 h 69"/>
                  <a:gd name="T94" fmla="*/ 81 w 605"/>
                  <a:gd name="T95" fmla="*/ 56 h 69"/>
                  <a:gd name="T96" fmla="*/ 77 w 605"/>
                  <a:gd name="T97" fmla="*/ 56 h 69"/>
                  <a:gd name="T98" fmla="*/ 71 w 605"/>
                  <a:gd name="T99" fmla="*/ 56 h 69"/>
                  <a:gd name="T100" fmla="*/ 67 w 605"/>
                  <a:gd name="T101" fmla="*/ 56 h 69"/>
                  <a:gd name="T102" fmla="*/ 64 w 605"/>
                  <a:gd name="T103" fmla="*/ 56 h 69"/>
                  <a:gd name="T104" fmla="*/ 62 w 605"/>
                  <a:gd name="T105" fmla="*/ 56 h 69"/>
                  <a:gd name="T106" fmla="*/ 57 w 605"/>
                  <a:gd name="T107" fmla="*/ 56 h 69"/>
                  <a:gd name="T108" fmla="*/ 55 w 605"/>
                  <a:gd name="T109" fmla="*/ 56 h 69"/>
                  <a:gd name="T110" fmla="*/ 52 w 605"/>
                  <a:gd name="T111" fmla="*/ 55 h 69"/>
                  <a:gd name="T112" fmla="*/ 8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0" y="41"/>
                    </a:lnTo>
                    <a:lnTo>
                      <a:pt x="56" y="45"/>
                    </a:lnTo>
                    <a:lnTo>
                      <a:pt x="57" y="46"/>
                    </a:lnTo>
                    <a:lnTo>
                      <a:pt x="59" y="48"/>
                    </a:lnTo>
                    <a:lnTo>
                      <a:pt x="60" y="48"/>
                    </a:lnTo>
                    <a:lnTo>
                      <a:pt x="63" y="48"/>
                    </a:lnTo>
                    <a:lnTo>
                      <a:pt x="64" y="49"/>
                    </a:lnTo>
                    <a:lnTo>
                      <a:pt x="67" y="51"/>
                    </a:lnTo>
                    <a:lnTo>
                      <a:pt x="70" y="51"/>
                    </a:lnTo>
                    <a:lnTo>
                      <a:pt x="74" y="52"/>
                    </a:lnTo>
                    <a:lnTo>
                      <a:pt x="77" y="52"/>
                    </a:lnTo>
                    <a:lnTo>
                      <a:pt x="83" y="53"/>
                    </a:lnTo>
                    <a:lnTo>
                      <a:pt x="551" y="51"/>
                    </a:lnTo>
                    <a:lnTo>
                      <a:pt x="562" y="49"/>
                    </a:lnTo>
                    <a:lnTo>
                      <a:pt x="574" y="49"/>
                    </a:lnTo>
                    <a:lnTo>
                      <a:pt x="591" y="48"/>
                    </a:lnTo>
                    <a:lnTo>
                      <a:pt x="593" y="49"/>
                    </a:lnTo>
                    <a:lnTo>
                      <a:pt x="594" y="51"/>
                    </a:lnTo>
                    <a:lnTo>
                      <a:pt x="597" y="51"/>
                    </a:lnTo>
                    <a:lnTo>
                      <a:pt x="599" y="53"/>
                    </a:lnTo>
                    <a:lnTo>
                      <a:pt x="601" y="53"/>
                    </a:lnTo>
                    <a:lnTo>
                      <a:pt x="604" y="56"/>
                    </a:lnTo>
                    <a:lnTo>
                      <a:pt x="604" y="59"/>
                    </a:lnTo>
                    <a:lnTo>
                      <a:pt x="605" y="59"/>
                    </a:lnTo>
                    <a:lnTo>
                      <a:pt x="604" y="62"/>
                    </a:lnTo>
                    <a:lnTo>
                      <a:pt x="604" y="63"/>
                    </a:lnTo>
                    <a:lnTo>
                      <a:pt x="602" y="63"/>
                    </a:lnTo>
                    <a:lnTo>
                      <a:pt x="599" y="66"/>
                    </a:lnTo>
                    <a:lnTo>
                      <a:pt x="597" y="66"/>
                    </a:lnTo>
                    <a:lnTo>
                      <a:pt x="595" y="67"/>
                    </a:lnTo>
                    <a:lnTo>
                      <a:pt x="591" y="69"/>
                    </a:lnTo>
                    <a:lnTo>
                      <a:pt x="591" y="66"/>
                    </a:lnTo>
                    <a:lnTo>
                      <a:pt x="590" y="63"/>
                    </a:lnTo>
                    <a:lnTo>
                      <a:pt x="587" y="63"/>
                    </a:lnTo>
                    <a:lnTo>
                      <a:pt x="587" y="62"/>
                    </a:lnTo>
                    <a:lnTo>
                      <a:pt x="584" y="60"/>
                    </a:lnTo>
                    <a:lnTo>
                      <a:pt x="583" y="59"/>
                    </a:lnTo>
                    <a:lnTo>
                      <a:pt x="580" y="57"/>
                    </a:lnTo>
                    <a:lnTo>
                      <a:pt x="578" y="56"/>
                    </a:lnTo>
                    <a:lnTo>
                      <a:pt x="574" y="56"/>
                    </a:lnTo>
                    <a:lnTo>
                      <a:pt x="573" y="55"/>
                    </a:lnTo>
                    <a:lnTo>
                      <a:pt x="569" y="53"/>
                    </a:lnTo>
                    <a:lnTo>
                      <a:pt x="566" y="53"/>
                    </a:lnTo>
                    <a:lnTo>
                      <a:pt x="556" y="53"/>
                    </a:lnTo>
                    <a:lnTo>
                      <a:pt x="551" y="55"/>
                    </a:lnTo>
                    <a:lnTo>
                      <a:pt x="546" y="55"/>
                    </a:lnTo>
                    <a:lnTo>
                      <a:pt x="81" y="56"/>
                    </a:lnTo>
                    <a:lnTo>
                      <a:pt x="77" y="56"/>
                    </a:lnTo>
                    <a:lnTo>
                      <a:pt x="71" y="56"/>
                    </a:lnTo>
                    <a:lnTo>
                      <a:pt x="67" y="56"/>
                    </a:lnTo>
                    <a:lnTo>
                      <a:pt x="64" y="56"/>
                    </a:lnTo>
                    <a:lnTo>
                      <a:pt x="62" y="56"/>
                    </a:lnTo>
                    <a:lnTo>
                      <a:pt x="57" y="56"/>
                    </a:lnTo>
                    <a:lnTo>
                      <a:pt x="55" y="56"/>
                    </a:lnTo>
                    <a:lnTo>
                      <a:pt x="52" y="55"/>
                    </a:lnTo>
                    <a:lnTo>
                      <a:pt x="8" y="17"/>
                    </a:lnTo>
                    <a:lnTo>
                      <a:pt x="0" y="0"/>
                    </a:lnTo>
                    <a:close/>
                  </a:path>
                </a:pathLst>
              </a:custGeom>
              <a:solidFill>
                <a:srgbClr val="000000"/>
              </a:solidFill>
              <a:ln w="9525">
                <a:noFill/>
                <a:round/>
                <a:headEnd/>
                <a:tailEnd/>
              </a:ln>
            </p:spPr>
            <p:txBody>
              <a:bodyPr/>
              <a:lstStyle/>
              <a:p>
                <a:endParaRPr lang="en-US"/>
              </a:p>
            </p:txBody>
          </p:sp>
          <p:grpSp>
            <p:nvGrpSpPr>
              <p:cNvPr id="84780" name="Group 1922"/>
              <p:cNvGrpSpPr>
                <a:grpSpLocks/>
              </p:cNvGrpSpPr>
              <p:nvPr/>
            </p:nvGrpSpPr>
            <p:grpSpPr bwMode="auto">
              <a:xfrm>
                <a:off x="4253" y="1410"/>
                <a:ext cx="25" cy="16"/>
                <a:chOff x="4253" y="1410"/>
                <a:chExt cx="25" cy="16"/>
              </a:xfrm>
            </p:grpSpPr>
            <p:sp>
              <p:nvSpPr>
                <p:cNvPr id="84823" name="Freeform 1923"/>
                <p:cNvSpPr>
                  <a:spLocks/>
                </p:cNvSpPr>
                <p:nvPr/>
              </p:nvSpPr>
              <p:spPr bwMode="auto">
                <a:xfrm>
                  <a:off x="4253" y="1410"/>
                  <a:ext cx="16" cy="16"/>
                </a:xfrm>
                <a:custGeom>
                  <a:avLst/>
                  <a:gdLst>
                    <a:gd name="T0" fmla="*/ 16 w 16"/>
                    <a:gd name="T1" fmla="*/ 16 h 16"/>
                    <a:gd name="T2" fmla="*/ 7 w 16"/>
                    <a:gd name="T3" fmla="*/ 16 h 16"/>
                    <a:gd name="T4" fmla="*/ 0 w 16"/>
                    <a:gd name="T5" fmla="*/ 0 h 16"/>
                    <a:gd name="T6" fmla="*/ 16 w 16"/>
                    <a:gd name="T7" fmla="*/ 0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7" y="16"/>
                      </a:lnTo>
                      <a:lnTo>
                        <a:pt x="0" y="0"/>
                      </a:lnTo>
                      <a:lnTo>
                        <a:pt x="16" y="0"/>
                      </a:lnTo>
                      <a:lnTo>
                        <a:pt x="16" y="16"/>
                      </a:lnTo>
                      <a:close/>
                    </a:path>
                  </a:pathLst>
                </a:custGeom>
                <a:solidFill>
                  <a:srgbClr val="000000"/>
                </a:solidFill>
                <a:ln w="9525">
                  <a:noFill/>
                  <a:round/>
                  <a:headEnd/>
                  <a:tailEnd/>
                </a:ln>
              </p:spPr>
              <p:txBody>
                <a:bodyPr/>
                <a:lstStyle/>
                <a:p>
                  <a:endParaRPr lang="en-US"/>
                </a:p>
              </p:txBody>
            </p:sp>
            <p:sp>
              <p:nvSpPr>
                <p:cNvPr id="84824" name="Rectangle 1924"/>
                <p:cNvSpPr>
                  <a:spLocks noChangeArrowheads="1"/>
                </p:cNvSpPr>
                <p:nvPr/>
              </p:nvSpPr>
              <p:spPr bwMode="auto">
                <a:xfrm>
                  <a:off x="4257" y="1410"/>
                  <a:ext cx="16" cy="16"/>
                </a:xfrm>
                <a:prstGeom prst="rect">
                  <a:avLst/>
                </a:prstGeom>
                <a:solidFill>
                  <a:srgbClr val="000000"/>
                </a:solidFill>
                <a:ln w="9525">
                  <a:noFill/>
                  <a:miter lim="800000"/>
                  <a:headEnd/>
                  <a:tailEnd/>
                </a:ln>
              </p:spPr>
              <p:txBody>
                <a:bodyPr/>
                <a:lstStyle/>
                <a:p>
                  <a:endParaRPr lang="en-US"/>
                </a:p>
              </p:txBody>
            </p:sp>
            <p:sp>
              <p:nvSpPr>
                <p:cNvPr id="84825" name="Freeform 1925"/>
                <p:cNvSpPr>
                  <a:spLocks/>
                </p:cNvSpPr>
                <p:nvPr/>
              </p:nvSpPr>
              <p:spPr bwMode="auto">
                <a:xfrm>
                  <a:off x="4263" y="1410"/>
                  <a:ext cx="15" cy="16"/>
                </a:xfrm>
                <a:custGeom>
                  <a:avLst/>
                  <a:gdLst>
                    <a:gd name="T0" fmla="*/ 15 w 15"/>
                    <a:gd name="T1" fmla="*/ 16 h 16"/>
                    <a:gd name="T2" fmla="*/ 15 w 15"/>
                    <a:gd name="T3" fmla="*/ 16 h 16"/>
                    <a:gd name="T4" fmla="*/ 0 w 15"/>
                    <a:gd name="T5" fmla="*/ 16 h 16"/>
                    <a:gd name="T6" fmla="*/ 0 w 15"/>
                    <a:gd name="T7" fmla="*/ 0 h 16"/>
                    <a:gd name="T8" fmla="*/ 15 w 15"/>
                    <a:gd name="T9" fmla="*/ 0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6"/>
                      </a:moveTo>
                      <a:lnTo>
                        <a:pt x="15" y="16"/>
                      </a:lnTo>
                      <a:lnTo>
                        <a:pt x="0" y="16"/>
                      </a:lnTo>
                      <a:lnTo>
                        <a:pt x="0" y="0"/>
                      </a:lnTo>
                      <a:lnTo>
                        <a:pt x="15" y="0"/>
                      </a:lnTo>
                      <a:lnTo>
                        <a:pt x="15" y="16"/>
                      </a:lnTo>
                      <a:close/>
                    </a:path>
                  </a:pathLst>
                </a:custGeom>
                <a:solidFill>
                  <a:srgbClr val="000000"/>
                </a:solidFill>
                <a:ln w="9525">
                  <a:noFill/>
                  <a:round/>
                  <a:headEnd/>
                  <a:tailEnd/>
                </a:ln>
              </p:spPr>
              <p:txBody>
                <a:bodyPr/>
                <a:lstStyle/>
                <a:p>
                  <a:endParaRPr lang="en-US"/>
                </a:p>
              </p:txBody>
            </p:sp>
          </p:grpSp>
          <p:grpSp>
            <p:nvGrpSpPr>
              <p:cNvPr id="84781" name="Group 1926"/>
              <p:cNvGrpSpPr>
                <a:grpSpLocks/>
              </p:cNvGrpSpPr>
              <p:nvPr/>
            </p:nvGrpSpPr>
            <p:grpSpPr bwMode="auto">
              <a:xfrm>
                <a:off x="3652" y="1412"/>
                <a:ext cx="10" cy="15"/>
                <a:chOff x="3652" y="1412"/>
                <a:chExt cx="10" cy="15"/>
              </a:xfrm>
            </p:grpSpPr>
            <p:sp>
              <p:nvSpPr>
                <p:cNvPr id="84821" name="Freeform 1927"/>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84822" name="Freeform 1928"/>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84782" name="Freeform 1929"/>
              <p:cNvSpPr>
                <a:spLocks/>
              </p:cNvSpPr>
              <p:nvPr/>
            </p:nvSpPr>
            <p:spPr bwMode="auto">
              <a:xfrm>
                <a:off x="3958" y="1423"/>
                <a:ext cx="64" cy="14"/>
              </a:xfrm>
              <a:custGeom>
                <a:avLst/>
                <a:gdLst>
                  <a:gd name="T0" fmla="*/ 0 w 64"/>
                  <a:gd name="T1" fmla="*/ 3 h 14"/>
                  <a:gd name="T2" fmla="*/ 16 w 64"/>
                  <a:gd name="T3" fmla="*/ 3 h 14"/>
                  <a:gd name="T4" fmla="*/ 26 w 64"/>
                  <a:gd name="T5" fmla="*/ 3 h 14"/>
                  <a:gd name="T6" fmla="*/ 35 w 64"/>
                  <a:gd name="T7" fmla="*/ 1 h 14"/>
                  <a:gd name="T8" fmla="*/ 40 w 64"/>
                  <a:gd name="T9" fmla="*/ 1 h 14"/>
                  <a:gd name="T10" fmla="*/ 46 w 64"/>
                  <a:gd name="T11" fmla="*/ 0 h 14"/>
                  <a:gd name="T12" fmla="*/ 50 w 64"/>
                  <a:gd name="T13" fmla="*/ 0 h 14"/>
                  <a:gd name="T14" fmla="*/ 54 w 64"/>
                  <a:gd name="T15" fmla="*/ 0 h 14"/>
                  <a:gd name="T16" fmla="*/ 57 w 64"/>
                  <a:gd name="T17" fmla="*/ 0 h 14"/>
                  <a:gd name="T18" fmla="*/ 60 w 64"/>
                  <a:gd name="T19" fmla="*/ 1 h 14"/>
                  <a:gd name="T20" fmla="*/ 61 w 64"/>
                  <a:gd name="T21" fmla="*/ 3 h 14"/>
                  <a:gd name="T22" fmla="*/ 64 w 64"/>
                  <a:gd name="T23" fmla="*/ 7 h 14"/>
                  <a:gd name="T24" fmla="*/ 60 w 64"/>
                  <a:gd name="T25" fmla="*/ 14 h 14"/>
                  <a:gd name="T26" fmla="*/ 33 w 64"/>
                  <a:gd name="T27" fmla="*/ 14 h 14"/>
                  <a:gd name="T28" fmla="*/ 26 w 64"/>
                  <a:gd name="T29" fmla="*/ 14 h 14"/>
                  <a:gd name="T30" fmla="*/ 19 w 64"/>
                  <a:gd name="T31" fmla="*/ 11 h 14"/>
                  <a:gd name="T32" fmla="*/ 12 w 64"/>
                  <a:gd name="T33" fmla="*/ 10 h 14"/>
                  <a:gd name="T34" fmla="*/ 0 w 64"/>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4"/>
                  <a:gd name="T56" fmla="*/ 64 w 6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4">
                    <a:moveTo>
                      <a:pt x="0" y="3"/>
                    </a:moveTo>
                    <a:lnTo>
                      <a:pt x="16" y="3"/>
                    </a:lnTo>
                    <a:lnTo>
                      <a:pt x="26" y="3"/>
                    </a:lnTo>
                    <a:lnTo>
                      <a:pt x="35" y="1"/>
                    </a:lnTo>
                    <a:lnTo>
                      <a:pt x="40" y="1"/>
                    </a:lnTo>
                    <a:lnTo>
                      <a:pt x="46" y="0"/>
                    </a:lnTo>
                    <a:lnTo>
                      <a:pt x="50" y="0"/>
                    </a:lnTo>
                    <a:lnTo>
                      <a:pt x="54" y="0"/>
                    </a:lnTo>
                    <a:lnTo>
                      <a:pt x="57" y="0"/>
                    </a:lnTo>
                    <a:lnTo>
                      <a:pt x="60" y="1"/>
                    </a:lnTo>
                    <a:lnTo>
                      <a:pt x="61" y="3"/>
                    </a:lnTo>
                    <a:lnTo>
                      <a:pt x="64" y="7"/>
                    </a:lnTo>
                    <a:lnTo>
                      <a:pt x="60" y="14"/>
                    </a:lnTo>
                    <a:lnTo>
                      <a:pt x="33" y="14"/>
                    </a:lnTo>
                    <a:lnTo>
                      <a:pt x="26" y="14"/>
                    </a:lnTo>
                    <a:lnTo>
                      <a:pt x="19" y="11"/>
                    </a:lnTo>
                    <a:lnTo>
                      <a:pt x="12" y="10"/>
                    </a:lnTo>
                    <a:lnTo>
                      <a:pt x="0" y="3"/>
                    </a:lnTo>
                    <a:close/>
                  </a:path>
                </a:pathLst>
              </a:custGeom>
              <a:solidFill>
                <a:srgbClr val="5F5F5F"/>
              </a:solidFill>
              <a:ln w="9525">
                <a:noFill/>
                <a:round/>
                <a:headEnd/>
                <a:tailEnd/>
              </a:ln>
            </p:spPr>
            <p:txBody>
              <a:bodyPr/>
              <a:lstStyle/>
              <a:p>
                <a:endParaRPr lang="en-US"/>
              </a:p>
            </p:txBody>
          </p:sp>
          <p:grpSp>
            <p:nvGrpSpPr>
              <p:cNvPr id="84783" name="Group 1930"/>
              <p:cNvGrpSpPr>
                <a:grpSpLocks/>
              </p:cNvGrpSpPr>
              <p:nvPr/>
            </p:nvGrpSpPr>
            <p:grpSpPr bwMode="auto">
              <a:xfrm>
                <a:off x="3878" y="1422"/>
                <a:ext cx="201" cy="54"/>
                <a:chOff x="3878" y="1422"/>
                <a:chExt cx="201" cy="54"/>
              </a:xfrm>
            </p:grpSpPr>
            <p:grpSp>
              <p:nvGrpSpPr>
                <p:cNvPr id="84798" name="Group 1931"/>
                <p:cNvGrpSpPr>
                  <a:grpSpLocks/>
                </p:cNvGrpSpPr>
                <p:nvPr/>
              </p:nvGrpSpPr>
              <p:grpSpPr bwMode="auto">
                <a:xfrm>
                  <a:off x="3878" y="1422"/>
                  <a:ext cx="201" cy="26"/>
                  <a:chOff x="3878" y="1422"/>
                  <a:chExt cx="201" cy="26"/>
                </a:xfrm>
              </p:grpSpPr>
              <p:sp>
                <p:nvSpPr>
                  <p:cNvPr id="84819" name="Freeform 1932"/>
                  <p:cNvSpPr>
                    <a:spLocks/>
                  </p:cNvSpPr>
                  <p:nvPr/>
                </p:nvSpPr>
                <p:spPr bwMode="auto">
                  <a:xfrm>
                    <a:off x="3879" y="1422"/>
                    <a:ext cx="200" cy="26"/>
                  </a:xfrm>
                  <a:custGeom>
                    <a:avLst/>
                    <a:gdLst>
                      <a:gd name="T0" fmla="*/ 49 w 200"/>
                      <a:gd name="T1" fmla="*/ 4 h 26"/>
                      <a:gd name="T2" fmla="*/ 41 w 200"/>
                      <a:gd name="T3" fmla="*/ 4 h 26"/>
                      <a:gd name="T4" fmla="*/ 35 w 200"/>
                      <a:gd name="T5" fmla="*/ 8 h 26"/>
                      <a:gd name="T6" fmla="*/ 27 w 200"/>
                      <a:gd name="T7" fmla="*/ 8 h 26"/>
                      <a:gd name="T8" fmla="*/ 18 w 200"/>
                      <a:gd name="T9" fmla="*/ 9 h 26"/>
                      <a:gd name="T10" fmla="*/ 11 w 200"/>
                      <a:gd name="T11" fmla="*/ 11 h 26"/>
                      <a:gd name="T12" fmla="*/ 4 w 200"/>
                      <a:gd name="T13" fmla="*/ 14 h 26"/>
                      <a:gd name="T14" fmla="*/ 1 w 200"/>
                      <a:gd name="T15" fmla="*/ 15 h 26"/>
                      <a:gd name="T16" fmla="*/ 0 w 200"/>
                      <a:gd name="T17" fmla="*/ 17 h 26"/>
                      <a:gd name="T18" fmla="*/ 0 w 200"/>
                      <a:gd name="T19" fmla="*/ 18 h 26"/>
                      <a:gd name="T20" fmla="*/ 0 w 200"/>
                      <a:gd name="T21" fmla="*/ 19 h 26"/>
                      <a:gd name="T22" fmla="*/ 1 w 200"/>
                      <a:gd name="T23" fmla="*/ 22 h 26"/>
                      <a:gd name="T24" fmla="*/ 4 w 200"/>
                      <a:gd name="T25" fmla="*/ 22 h 26"/>
                      <a:gd name="T26" fmla="*/ 8 w 200"/>
                      <a:gd name="T27" fmla="*/ 22 h 26"/>
                      <a:gd name="T28" fmla="*/ 13 w 200"/>
                      <a:gd name="T29" fmla="*/ 23 h 26"/>
                      <a:gd name="T30" fmla="*/ 18 w 200"/>
                      <a:gd name="T31" fmla="*/ 25 h 26"/>
                      <a:gd name="T32" fmla="*/ 27 w 200"/>
                      <a:gd name="T33" fmla="*/ 25 h 26"/>
                      <a:gd name="T34" fmla="*/ 34 w 200"/>
                      <a:gd name="T35" fmla="*/ 25 h 26"/>
                      <a:gd name="T36" fmla="*/ 55 w 200"/>
                      <a:gd name="T37" fmla="*/ 26 h 26"/>
                      <a:gd name="T38" fmla="*/ 70 w 200"/>
                      <a:gd name="T39" fmla="*/ 26 h 26"/>
                      <a:gd name="T40" fmla="*/ 93 w 200"/>
                      <a:gd name="T41" fmla="*/ 26 h 26"/>
                      <a:gd name="T42" fmla="*/ 112 w 200"/>
                      <a:gd name="T43" fmla="*/ 26 h 26"/>
                      <a:gd name="T44" fmla="*/ 161 w 200"/>
                      <a:gd name="T45" fmla="*/ 26 h 26"/>
                      <a:gd name="T46" fmla="*/ 174 w 200"/>
                      <a:gd name="T47" fmla="*/ 25 h 26"/>
                      <a:gd name="T48" fmla="*/ 179 w 200"/>
                      <a:gd name="T49" fmla="*/ 25 h 26"/>
                      <a:gd name="T50" fmla="*/ 185 w 200"/>
                      <a:gd name="T51" fmla="*/ 23 h 26"/>
                      <a:gd name="T52" fmla="*/ 191 w 200"/>
                      <a:gd name="T53" fmla="*/ 22 h 26"/>
                      <a:gd name="T54" fmla="*/ 195 w 200"/>
                      <a:gd name="T55" fmla="*/ 19 h 26"/>
                      <a:gd name="T56" fmla="*/ 199 w 200"/>
                      <a:gd name="T57" fmla="*/ 17 h 26"/>
                      <a:gd name="T58" fmla="*/ 200 w 200"/>
                      <a:gd name="T59" fmla="*/ 14 h 26"/>
                      <a:gd name="T60" fmla="*/ 199 w 200"/>
                      <a:gd name="T61" fmla="*/ 11 h 26"/>
                      <a:gd name="T62" fmla="*/ 196 w 200"/>
                      <a:gd name="T63" fmla="*/ 9 h 26"/>
                      <a:gd name="T64" fmla="*/ 191 w 200"/>
                      <a:gd name="T65" fmla="*/ 8 h 26"/>
                      <a:gd name="T66" fmla="*/ 188 w 200"/>
                      <a:gd name="T67" fmla="*/ 5 h 26"/>
                      <a:gd name="T68" fmla="*/ 182 w 200"/>
                      <a:gd name="T69" fmla="*/ 4 h 26"/>
                      <a:gd name="T70" fmla="*/ 175 w 200"/>
                      <a:gd name="T71" fmla="*/ 4 h 26"/>
                      <a:gd name="T72" fmla="*/ 168 w 200"/>
                      <a:gd name="T73" fmla="*/ 2 h 26"/>
                      <a:gd name="T74" fmla="*/ 164 w 200"/>
                      <a:gd name="T75" fmla="*/ 4 h 26"/>
                      <a:gd name="T76" fmla="*/ 163 w 200"/>
                      <a:gd name="T77" fmla="*/ 1 h 26"/>
                      <a:gd name="T78" fmla="*/ 156 w 200"/>
                      <a:gd name="T79" fmla="*/ 1 h 26"/>
                      <a:gd name="T80" fmla="*/ 149 w 200"/>
                      <a:gd name="T81" fmla="*/ 0 h 26"/>
                      <a:gd name="T82" fmla="*/ 139 w 200"/>
                      <a:gd name="T83" fmla="*/ 0 h 26"/>
                      <a:gd name="T84" fmla="*/ 126 w 200"/>
                      <a:gd name="T85" fmla="*/ 1 h 26"/>
                      <a:gd name="T86" fmla="*/ 49 w 200"/>
                      <a:gd name="T87" fmla="*/ 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
                      <a:gd name="T134" fmla="*/ 200 w 200"/>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
                        <a:moveTo>
                          <a:pt x="49" y="4"/>
                        </a:moveTo>
                        <a:lnTo>
                          <a:pt x="41" y="4"/>
                        </a:lnTo>
                        <a:lnTo>
                          <a:pt x="35" y="8"/>
                        </a:lnTo>
                        <a:lnTo>
                          <a:pt x="27" y="8"/>
                        </a:lnTo>
                        <a:lnTo>
                          <a:pt x="18" y="9"/>
                        </a:lnTo>
                        <a:lnTo>
                          <a:pt x="11" y="11"/>
                        </a:lnTo>
                        <a:lnTo>
                          <a:pt x="4" y="14"/>
                        </a:lnTo>
                        <a:lnTo>
                          <a:pt x="1" y="15"/>
                        </a:lnTo>
                        <a:lnTo>
                          <a:pt x="0" y="17"/>
                        </a:lnTo>
                        <a:lnTo>
                          <a:pt x="0" y="18"/>
                        </a:lnTo>
                        <a:lnTo>
                          <a:pt x="0" y="19"/>
                        </a:lnTo>
                        <a:lnTo>
                          <a:pt x="1" y="22"/>
                        </a:lnTo>
                        <a:lnTo>
                          <a:pt x="4" y="22"/>
                        </a:lnTo>
                        <a:lnTo>
                          <a:pt x="8" y="22"/>
                        </a:lnTo>
                        <a:lnTo>
                          <a:pt x="13" y="23"/>
                        </a:lnTo>
                        <a:lnTo>
                          <a:pt x="18" y="25"/>
                        </a:lnTo>
                        <a:lnTo>
                          <a:pt x="27" y="25"/>
                        </a:lnTo>
                        <a:lnTo>
                          <a:pt x="34" y="25"/>
                        </a:lnTo>
                        <a:lnTo>
                          <a:pt x="55" y="26"/>
                        </a:lnTo>
                        <a:lnTo>
                          <a:pt x="70" y="26"/>
                        </a:lnTo>
                        <a:lnTo>
                          <a:pt x="93" y="26"/>
                        </a:lnTo>
                        <a:lnTo>
                          <a:pt x="112" y="26"/>
                        </a:lnTo>
                        <a:lnTo>
                          <a:pt x="161" y="26"/>
                        </a:lnTo>
                        <a:lnTo>
                          <a:pt x="174" y="25"/>
                        </a:lnTo>
                        <a:lnTo>
                          <a:pt x="179" y="25"/>
                        </a:lnTo>
                        <a:lnTo>
                          <a:pt x="185" y="23"/>
                        </a:lnTo>
                        <a:lnTo>
                          <a:pt x="191" y="22"/>
                        </a:lnTo>
                        <a:lnTo>
                          <a:pt x="195" y="19"/>
                        </a:lnTo>
                        <a:lnTo>
                          <a:pt x="199" y="17"/>
                        </a:lnTo>
                        <a:lnTo>
                          <a:pt x="200" y="14"/>
                        </a:lnTo>
                        <a:lnTo>
                          <a:pt x="199" y="11"/>
                        </a:lnTo>
                        <a:lnTo>
                          <a:pt x="196" y="9"/>
                        </a:lnTo>
                        <a:lnTo>
                          <a:pt x="191" y="8"/>
                        </a:lnTo>
                        <a:lnTo>
                          <a:pt x="188" y="5"/>
                        </a:lnTo>
                        <a:lnTo>
                          <a:pt x="182" y="4"/>
                        </a:lnTo>
                        <a:lnTo>
                          <a:pt x="175" y="4"/>
                        </a:lnTo>
                        <a:lnTo>
                          <a:pt x="168" y="2"/>
                        </a:lnTo>
                        <a:lnTo>
                          <a:pt x="164" y="4"/>
                        </a:lnTo>
                        <a:lnTo>
                          <a:pt x="163" y="1"/>
                        </a:lnTo>
                        <a:lnTo>
                          <a:pt x="156" y="1"/>
                        </a:lnTo>
                        <a:lnTo>
                          <a:pt x="149" y="0"/>
                        </a:lnTo>
                        <a:lnTo>
                          <a:pt x="139" y="0"/>
                        </a:lnTo>
                        <a:lnTo>
                          <a:pt x="126" y="1"/>
                        </a:lnTo>
                        <a:lnTo>
                          <a:pt x="49" y="4"/>
                        </a:lnTo>
                        <a:close/>
                      </a:path>
                    </a:pathLst>
                  </a:custGeom>
                  <a:solidFill>
                    <a:srgbClr val="9F9F9F"/>
                  </a:solidFill>
                  <a:ln w="9525">
                    <a:noFill/>
                    <a:round/>
                    <a:headEnd/>
                    <a:tailEnd/>
                  </a:ln>
                </p:spPr>
                <p:txBody>
                  <a:bodyPr/>
                  <a:lstStyle/>
                  <a:p>
                    <a:endParaRPr lang="en-US"/>
                  </a:p>
                </p:txBody>
              </p:sp>
              <p:sp>
                <p:nvSpPr>
                  <p:cNvPr id="84820" name="Freeform 1933"/>
                  <p:cNvSpPr>
                    <a:spLocks/>
                  </p:cNvSpPr>
                  <p:nvPr/>
                </p:nvSpPr>
                <p:spPr bwMode="auto">
                  <a:xfrm>
                    <a:off x="3878" y="1426"/>
                    <a:ext cx="201" cy="22"/>
                  </a:xfrm>
                  <a:custGeom>
                    <a:avLst/>
                    <a:gdLst>
                      <a:gd name="T0" fmla="*/ 50 w 201"/>
                      <a:gd name="T1" fmla="*/ 0 h 22"/>
                      <a:gd name="T2" fmla="*/ 52 w 201"/>
                      <a:gd name="T3" fmla="*/ 1 h 22"/>
                      <a:gd name="T4" fmla="*/ 53 w 201"/>
                      <a:gd name="T5" fmla="*/ 4 h 22"/>
                      <a:gd name="T6" fmla="*/ 53 w 201"/>
                      <a:gd name="T7" fmla="*/ 7 h 22"/>
                      <a:gd name="T8" fmla="*/ 52 w 201"/>
                      <a:gd name="T9" fmla="*/ 10 h 22"/>
                      <a:gd name="T10" fmla="*/ 50 w 201"/>
                      <a:gd name="T11" fmla="*/ 13 h 22"/>
                      <a:gd name="T12" fmla="*/ 49 w 201"/>
                      <a:gd name="T13" fmla="*/ 13 h 22"/>
                      <a:gd name="T14" fmla="*/ 44 w 201"/>
                      <a:gd name="T15" fmla="*/ 15 h 22"/>
                      <a:gd name="T16" fmla="*/ 39 w 201"/>
                      <a:gd name="T17" fmla="*/ 15 h 22"/>
                      <a:gd name="T18" fmla="*/ 33 w 201"/>
                      <a:gd name="T19" fmla="*/ 15 h 22"/>
                      <a:gd name="T20" fmla="*/ 28 w 201"/>
                      <a:gd name="T21" fmla="*/ 15 h 22"/>
                      <a:gd name="T22" fmla="*/ 23 w 201"/>
                      <a:gd name="T23" fmla="*/ 15 h 22"/>
                      <a:gd name="T24" fmla="*/ 15 w 201"/>
                      <a:gd name="T25" fmla="*/ 15 h 22"/>
                      <a:gd name="T26" fmla="*/ 11 w 201"/>
                      <a:gd name="T27" fmla="*/ 14 h 22"/>
                      <a:gd name="T28" fmla="*/ 7 w 201"/>
                      <a:gd name="T29" fmla="*/ 13 h 22"/>
                      <a:gd name="T30" fmla="*/ 1 w 201"/>
                      <a:gd name="T31" fmla="*/ 13 h 22"/>
                      <a:gd name="T32" fmla="*/ 1 w 201"/>
                      <a:gd name="T33" fmla="*/ 14 h 22"/>
                      <a:gd name="T34" fmla="*/ 0 w 201"/>
                      <a:gd name="T35" fmla="*/ 15 h 22"/>
                      <a:gd name="T36" fmla="*/ 1 w 201"/>
                      <a:gd name="T37" fmla="*/ 15 h 22"/>
                      <a:gd name="T38" fmla="*/ 1 w 201"/>
                      <a:gd name="T39" fmla="*/ 17 h 22"/>
                      <a:gd name="T40" fmla="*/ 1 w 201"/>
                      <a:gd name="T41" fmla="*/ 18 h 22"/>
                      <a:gd name="T42" fmla="*/ 4 w 201"/>
                      <a:gd name="T43" fmla="*/ 18 h 22"/>
                      <a:gd name="T44" fmla="*/ 8 w 201"/>
                      <a:gd name="T45" fmla="*/ 18 h 22"/>
                      <a:gd name="T46" fmla="*/ 12 w 201"/>
                      <a:gd name="T47" fmla="*/ 19 h 22"/>
                      <a:gd name="T48" fmla="*/ 18 w 201"/>
                      <a:gd name="T49" fmla="*/ 21 h 22"/>
                      <a:gd name="T50" fmla="*/ 26 w 201"/>
                      <a:gd name="T51" fmla="*/ 21 h 22"/>
                      <a:gd name="T52" fmla="*/ 35 w 201"/>
                      <a:gd name="T53" fmla="*/ 21 h 22"/>
                      <a:gd name="T54" fmla="*/ 70 w 201"/>
                      <a:gd name="T55" fmla="*/ 21 h 22"/>
                      <a:gd name="T56" fmla="*/ 96 w 201"/>
                      <a:gd name="T57" fmla="*/ 22 h 22"/>
                      <a:gd name="T58" fmla="*/ 115 w 201"/>
                      <a:gd name="T59" fmla="*/ 21 h 22"/>
                      <a:gd name="T60" fmla="*/ 161 w 201"/>
                      <a:gd name="T61" fmla="*/ 21 h 22"/>
                      <a:gd name="T62" fmla="*/ 172 w 201"/>
                      <a:gd name="T63" fmla="*/ 21 h 22"/>
                      <a:gd name="T64" fmla="*/ 178 w 201"/>
                      <a:gd name="T65" fmla="*/ 21 h 22"/>
                      <a:gd name="T66" fmla="*/ 182 w 201"/>
                      <a:gd name="T67" fmla="*/ 21 h 22"/>
                      <a:gd name="T68" fmla="*/ 187 w 201"/>
                      <a:gd name="T69" fmla="*/ 18 h 22"/>
                      <a:gd name="T70" fmla="*/ 192 w 201"/>
                      <a:gd name="T71" fmla="*/ 18 h 22"/>
                      <a:gd name="T72" fmla="*/ 194 w 201"/>
                      <a:gd name="T73" fmla="*/ 15 h 22"/>
                      <a:gd name="T74" fmla="*/ 199 w 201"/>
                      <a:gd name="T75" fmla="*/ 14 h 22"/>
                      <a:gd name="T76" fmla="*/ 200 w 201"/>
                      <a:gd name="T77" fmla="*/ 13 h 22"/>
                      <a:gd name="T78" fmla="*/ 201 w 201"/>
                      <a:gd name="T79" fmla="*/ 10 h 22"/>
                      <a:gd name="T80" fmla="*/ 200 w 201"/>
                      <a:gd name="T81" fmla="*/ 8 h 22"/>
                      <a:gd name="T82" fmla="*/ 197 w 201"/>
                      <a:gd name="T83" fmla="*/ 7 h 22"/>
                      <a:gd name="T84" fmla="*/ 194 w 201"/>
                      <a:gd name="T85" fmla="*/ 7 h 22"/>
                      <a:gd name="T86" fmla="*/ 192 w 201"/>
                      <a:gd name="T87" fmla="*/ 10 h 22"/>
                      <a:gd name="T88" fmla="*/ 189 w 201"/>
                      <a:gd name="T89" fmla="*/ 11 h 22"/>
                      <a:gd name="T90" fmla="*/ 186 w 201"/>
                      <a:gd name="T91" fmla="*/ 13 h 22"/>
                      <a:gd name="T92" fmla="*/ 179 w 201"/>
                      <a:gd name="T93" fmla="*/ 13 h 22"/>
                      <a:gd name="T94" fmla="*/ 172 w 201"/>
                      <a:gd name="T95" fmla="*/ 13 h 22"/>
                      <a:gd name="T96" fmla="*/ 115 w 201"/>
                      <a:gd name="T97" fmla="*/ 7 h 22"/>
                      <a:gd name="T98" fmla="*/ 109 w 201"/>
                      <a:gd name="T99" fmla="*/ 7 h 22"/>
                      <a:gd name="T100" fmla="*/ 99 w 201"/>
                      <a:gd name="T101" fmla="*/ 7 h 22"/>
                      <a:gd name="T102" fmla="*/ 89 w 201"/>
                      <a:gd name="T103" fmla="*/ 4 h 22"/>
                      <a:gd name="T104" fmla="*/ 86 w 201"/>
                      <a:gd name="T105" fmla="*/ 3 h 22"/>
                      <a:gd name="T106" fmla="*/ 81 w 201"/>
                      <a:gd name="T107" fmla="*/ 1 h 22"/>
                      <a:gd name="T108" fmla="*/ 70 w 201"/>
                      <a:gd name="T109" fmla="*/ 0 h 22"/>
                      <a:gd name="T110" fmla="*/ 59 w 201"/>
                      <a:gd name="T111" fmla="*/ 0 h 22"/>
                      <a:gd name="T112" fmla="*/ 50 w 201"/>
                      <a:gd name="T113" fmla="*/ 0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2"/>
                      <a:gd name="T173" fmla="*/ 201 w 201"/>
                      <a:gd name="T174" fmla="*/ 22 h 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2">
                        <a:moveTo>
                          <a:pt x="50" y="0"/>
                        </a:moveTo>
                        <a:lnTo>
                          <a:pt x="52" y="1"/>
                        </a:lnTo>
                        <a:lnTo>
                          <a:pt x="53" y="4"/>
                        </a:lnTo>
                        <a:lnTo>
                          <a:pt x="53" y="7"/>
                        </a:lnTo>
                        <a:lnTo>
                          <a:pt x="52" y="10"/>
                        </a:lnTo>
                        <a:lnTo>
                          <a:pt x="50" y="13"/>
                        </a:lnTo>
                        <a:lnTo>
                          <a:pt x="49" y="13"/>
                        </a:lnTo>
                        <a:lnTo>
                          <a:pt x="44" y="15"/>
                        </a:lnTo>
                        <a:lnTo>
                          <a:pt x="39" y="15"/>
                        </a:lnTo>
                        <a:lnTo>
                          <a:pt x="33" y="15"/>
                        </a:lnTo>
                        <a:lnTo>
                          <a:pt x="28" y="15"/>
                        </a:lnTo>
                        <a:lnTo>
                          <a:pt x="23" y="15"/>
                        </a:lnTo>
                        <a:lnTo>
                          <a:pt x="15" y="15"/>
                        </a:lnTo>
                        <a:lnTo>
                          <a:pt x="11" y="14"/>
                        </a:lnTo>
                        <a:lnTo>
                          <a:pt x="7" y="13"/>
                        </a:lnTo>
                        <a:lnTo>
                          <a:pt x="1" y="13"/>
                        </a:lnTo>
                        <a:lnTo>
                          <a:pt x="1" y="14"/>
                        </a:lnTo>
                        <a:lnTo>
                          <a:pt x="0" y="15"/>
                        </a:lnTo>
                        <a:lnTo>
                          <a:pt x="1" y="15"/>
                        </a:lnTo>
                        <a:lnTo>
                          <a:pt x="1" y="17"/>
                        </a:lnTo>
                        <a:lnTo>
                          <a:pt x="1" y="18"/>
                        </a:lnTo>
                        <a:lnTo>
                          <a:pt x="4" y="18"/>
                        </a:lnTo>
                        <a:lnTo>
                          <a:pt x="8" y="18"/>
                        </a:lnTo>
                        <a:lnTo>
                          <a:pt x="12" y="19"/>
                        </a:lnTo>
                        <a:lnTo>
                          <a:pt x="18" y="21"/>
                        </a:lnTo>
                        <a:lnTo>
                          <a:pt x="26" y="21"/>
                        </a:lnTo>
                        <a:lnTo>
                          <a:pt x="35" y="21"/>
                        </a:lnTo>
                        <a:lnTo>
                          <a:pt x="70" y="21"/>
                        </a:lnTo>
                        <a:lnTo>
                          <a:pt x="96" y="22"/>
                        </a:lnTo>
                        <a:lnTo>
                          <a:pt x="115" y="21"/>
                        </a:lnTo>
                        <a:lnTo>
                          <a:pt x="161" y="21"/>
                        </a:lnTo>
                        <a:lnTo>
                          <a:pt x="172" y="21"/>
                        </a:lnTo>
                        <a:lnTo>
                          <a:pt x="178" y="21"/>
                        </a:lnTo>
                        <a:lnTo>
                          <a:pt x="182" y="21"/>
                        </a:lnTo>
                        <a:lnTo>
                          <a:pt x="187" y="18"/>
                        </a:lnTo>
                        <a:lnTo>
                          <a:pt x="192" y="18"/>
                        </a:lnTo>
                        <a:lnTo>
                          <a:pt x="194" y="15"/>
                        </a:lnTo>
                        <a:lnTo>
                          <a:pt x="199" y="14"/>
                        </a:lnTo>
                        <a:lnTo>
                          <a:pt x="200" y="13"/>
                        </a:lnTo>
                        <a:lnTo>
                          <a:pt x="201" y="10"/>
                        </a:lnTo>
                        <a:lnTo>
                          <a:pt x="200" y="8"/>
                        </a:lnTo>
                        <a:lnTo>
                          <a:pt x="197" y="7"/>
                        </a:lnTo>
                        <a:lnTo>
                          <a:pt x="194" y="7"/>
                        </a:lnTo>
                        <a:lnTo>
                          <a:pt x="192" y="10"/>
                        </a:lnTo>
                        <a:lnTo>
                          <a:pt x="189" y="11"/>
                        </a:lnTo>
                        <a:lnTo>
                          <a:pt x="186" y="13"/>
                        </a:lnTo>
                        <a:lnTo>
                          <a:pt x="179" y="13"/>
                        </a:lnTo>
                        <a:lnTo>
                          <a:pt x="172" y="13"/>
                        </a:lnTo>
                        <a:lnTo>
                          <a:pt x="115" y="7"/>
                        </a:lnTo>
                        <a:lnTo>
                          <a:pt x="109" y="7"/>
                        </a:lnTo>
                        <a:lnTo>
                          <a:pt x="99" y="7"/>
                        </a:lnTo>
                        <a:lnTo>
                          <a:pt x="89" y="4"/>
                        </a:lnTo>
                        <a:lnTo>
                          <a:pt x="86" y="3"/>
                        </a:lnTo>
                        <a:lnTo>
                          <a:pt x="81" y="1"/>
                        </a:lnTo>
                        <a:lnTo>
                          <a:pt x="70" y="0"/>
                        </a:lnTo>
                        <a:lnTo>
                          <a:pt x="59" y="0"/>
                        </a:lnTo>
                        <a:lnTo>
                          <a:pt x="50" y="0"/>
                        </a:lnTo>
                        <a:close/>
                      </a:path>
                    </a:pathLst>
                  </a:custGeom>
                  <a:solidFill>
                    <a:srgbClr val="3F3F3F"/>
                  </a:solidFill>
                  <a:ln w="9525">
                    <a:noFill/>
                    <a:round/>
                    <a:headEnd/>
                    <a:tailEnd/>
                  </a:ln>
                </p:spPr>
                <p:txBody>
                  <a:bodyPr/>
                  <a:lstStyle/>
                  <a:p>
                    <a:endParaRPr lang="en-US"/>
                  </a:p>
                </p:txBody>
              </p:sp>
            </p:grpSp>
            <p:grpSp>
              <p:nvGrpSpPr>
                <p:cNvPr id="84799" name="Group 1934"/>
                <p:cNvGrpSpPr>
                  <a:grpSpLocks/>
                </p:cNvGrpSpPr>
                <p:nvPr/>
              </p:nvGrpSpPr>
              <p:grpSpPr bwMode="auto">
                <a:xfrm>
                  <a:off x="3995" y="1454"/>
                  <a:ext cx="55" cy="22"/>
                  <a:chOff x="3995" y="1454"/>
                  <a:chExt cx="55" cy="22"/>
                </a:xfrm>
              </p:grpSpPr>
              <p:grpSp>
                <p:nvGrpSpPr>
                  <p:cNvPr id="84812" name="Group 1935"/>
                  <p:cNvGrpSpPr>
                    <a:grpSpLocks/>
                  </p:cNvGrpSpPr>
                  <p:nvPr/>
                </p:nvGrpSpPr>
                <p:grpSpPr bwMode="auto">
                  <a:xfrm>
                    <a:off x="3995" y="1454"/>
                    <a:ext cx="55" cy="22"/>
                    <a:chOff x="3995" y="1454"/>
                    <a:chExt cx="55" cy="22"/>
                  </a:xfrm>
                </p:grpSpPr>
                <p:grpSp>
                  <p:nvGrpSpPr>
                    <p:cNvPr id="84814" name="Group 1936"/>
                    <p:cNvGrpSpPr>
                      <a:grpSpLocks/>
                    </p:cNvGrpSpPr>
                    <p:nvPr/>
                  </p:nvGrpSpPr>
                  <p:grpSpPr bwMode="auto">
                    <a:xfrm>
                      <a:off x="3995" y="1454"/>
                      <a:ext cx="17" cy="22"/>
                      <a:chOff x="3995" y="1454"/>
                      <a:chExt cx="17" cy="22"/>
                    </a:xfrm>
                  </p:grpSpPr>
                  <p:sp>
                    <p:nvSpPr>
                      <p:cNvPr id="84816" name="Freeform 1937"/>
                      <p:cNvSpPr>
                        <a:spLocks/>
                      </p:cNvSpPr>
                      <p:nvPr/>
                    </p:nvSpPr>
                    <p:spPr bwMode="auto">
                      <a:xfrm>
                        <a:off x="3995" y="1454"/>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84817" name="Freeform 1938"/>
                      <p:cNvSpPr>
                        <a:spLocks/>
                      </p:cNvSpPr>
                      <p:nvPr/>
                    </p:nvSpPr>
                    <p:spPr bwMode="auto">
                      <a:xfrm>
                        <a:off x="3995" y="1457"/>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84818" name="Freeform 1939"/>
                      <p:cNvSpPr>
                        <a:spLocks/>
                      </p:cNvSpPr>
                      <p:nvPr/>
                    </p:nvSpPr>
                    <p:spPr bwMode="auto">
                      <a:xfrm>
                        <a:off x="3995" y="1462"/>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grpSp>
                <p:sp>
                  <p:nvSpPr>
                    <p:cNvPr id="84815" name="Freeform 1940"/>
                    <p:cNvSpPr>
                      <a:spLocks/>
                    </p:cNvSpPr>
                    <p:nvPr/>
                  </p:nvSpPr>
                  <p:spPr bwMode="auto">
                    <a:xfrm>
                      <a:off x="4007" y="1454"/>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84813" name="Freeform 1941"/>
                  <p:cNvSpPr>
                    <a:spLocks/>
                  </p:cNvSpPr>
                  <p:nvPr/>
                </p:nvSpPr>
                <p:spPr bwMode="auto">
                  <a:xfrm>
                    <a:off x="4008" y="1457"/>
                    <a:ext cx="42" cy="15"/>
                  </a:xfrm>
                  <a:custGeom>
                    <a:avLst/>
                    <a:gdLst>
                      <a:gd name="T0" fmla="*/ 38 w 42"/>
                      <a:gd name="T1" fmla="*/ 1 h 15"/>
                      <a:gd name="T2" fmla="*/ 38 w 42"/>
                      <a:gd name="T3" fmla="*/ 3 h 15"/>
                      <a:gd name="T4" fmla="*/ 35 w 42"/>
                      <a:gd name="T5" fmla="*/ 4 h 15"/>
                      <a:gd name="T6" fmla="*/ 34 w 42"/>
                      <a:gd name="T7" fmla="*/ 5 h 15"/>
                      <a:gd name="T8" fmla="*/ 34 w 42"/>
                      <a:gd name="T9" fmla="*/ 8 h 15"/>
                      <a:gd name="T10" fmla="*/ 32 w 42"/>
                      <a:gd name="T11" fmla="*/ 8 h 15"/>
                      <a:gd name="T12" fmla="*/ 29 w 42"/>
                      <a:gd name="T13" fmla="*/ 11 h 15"/>
                      <a:gd name="T14" fmla="*/ 27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7 w 42"/>
                      <a:gd name="T27" fmla="*/ 12 h 15"/>
                      <a:gd name="T28" fmla="*/ 10 w 42"/>
                      <a:gd name="T29" fmla="*/ 12 h 15"/>
                      <a:gd name="T30" fmla="*/ 14 w 42"/>
                      <a:gd name="T31" fmla="*/ 15 h 15"/>
                      <a:gd name="T32" fmla="*/ 17 w 42"/>
                      <a:gd name="T33" fmla="*/ 15 h 15"/>
                      <a:gd name="T34" fmla="*/ 24 w 42"/>
                      <a:gd name="T35" fmla="*/ 15 h 15"/>
                      <a:gd name="T36" fmla="*/ 28 w 42"/>
                      <a:gd name="T37" fmla="*/ 15 h 15"/>
                      <a:gd name="T38" fmla="*/ 31 w 42"/>
                      <a:gd name="T39" fmla="*/ 15 h 15"/>
                      <a:gd name="T40" fmla="*/ 34 w 42"/>
                      <a:gd name="T41" fmla="*/ 15 h 15"/>
                      <a:gd name="T42" fmla="*/ 38 w 42"/>
                      <a:gd name="T43" fmla="*/ 12 h 15"/>
                      <a:gd name="T44" fmla="*/ 39 w 42"/>
                      <a:gd name="T45" fmla="*/ 12 h 15"/>
                      <a:gd name="T46" fmla="*/ 42 w 42"/>
                      <a:gd name="T47" fmla="*/ 11 h 15"/>
                      <a:gd name="T48" fmla="*/ 42 w 42"/>
                      <a:gd name="T49" fmla="*/ 0 h 15"/>
                      <a:gd name="T50" fmla="*/ 38 w 42"/>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38" y="1"/>
                        </a:moveTo>
                        <a:lnTo>
                          <a:pt x="38" y="3"/>
                        </a:lnTo>
                        <a:lnTo>
                          <a:pt x="35" y="4"/>
                        </a:lnTo>
                        <a:lnTo>
                          <a:pt x="34" y="5"/>
                        </a:lnTo>
                        <a:lnTo>
                          <a:pt x="34" y="8"/>
                        </a:lnTo>
                        <a:lnTo>
                          <a:pt x="32" y="8"/>
                        </a:lnTo>
                        <a:lnTo>
                          <a:pt x="29" y="11"/>
                        </a:lnTo>
                        <a:lnTo>
                          <a:pt x="27" y="11"/>
                        </a:lnTo>
                        <a:lnTo>
                          <a:pt x="24" y="11"/>
                        </a:lnTo>
                        <a:lnTo>
                          <a:pt x="18" y="11"/>
                        </a:lnTo>
                        <a:lnTo>
                          <a:pt x="10" y="11"/>
                        </a:lnTo>
                        <a:lnTo>
                          <a:pt x="0" y="11"/>
                        </a:lnTo>
                        <a:lnTo>
                          <a:pt x="4" y="11"/>
                        </a:lnTo>
                        <a:lnTo>
                          <a:pt x="7" y="12"/>
                        </a:lnTo>
                        <a:lnTo>
                          <a:pt x="10" y="12"/>
                        </a:lnTo>
                        <a:lnTo>
                          <a:pt x="14" y="15"/>
                        </a:lnTo>
                        <a:lnTo>
                          <a:pt x="17" y="15"/>
                        </a:lnTo>
                        <a:lnTo>
                          <a:pt x="24" y="15"/>
                        </a:lnTo>
                        <a:lnTo>
                          <a:pt x="28" y="15"/>
                        </a:lnTo>
                        <a:lnTo>
                          <a:pt x="31" y="15"/>
                        </a:lnTo>
                        <a:lnTo>
                          <a:pt x="34" y="15"/>
                        </a:lnTo>
                        <a:lnTo>
                          <a:pt x="38" y="12"/>
                        </a:lnTo>
                        <a:lnTo>
                          <a:pt x="39" y="12"/>
                        </a:lnTo>
                        <a:lnTo>
                          <a:pt x="42" y="11"/>
                        </a:lnTo>
                        <a:lnTo>
                          <a:pt x="42" y="0"/>
                        </a:lnTo>
                        <a:lnTo>
                          <a:pt x="38" y="1"/>
                        </a:lnTo>
                        <a:close/>
                      </a:path>
                    </a:pathLst>
                  </a:custGeom>
                  <a:solidFill>
                    <a:srgbClr val="3F3F3F"/>
                  </a:solidFill>
                  <a:ln w="9525">
                    <a:noFill/>
                    <a:round/>
                    <a:headEnd/>
                    <a:tailEnd/>
                  </a:ln>
                </p:spPr>
                <p:txBody>
                  <a:bodyPr/>
                  <a:lstStyle/>
                  <a:p>
                    <a:endParaRPr lang="en-US"/>
                  </a:p>
                </p:txBody>
              </p:sp>
            </p:grpSp>
            <p:grpSp>
              <p:nvGrpSpPr>
                <p:cNvPr id="84800" name="Group 1942"/>
                <p:cNvGrpSpPr>
                  <a:grpSpLocks/>
                </p:cNvGrpSpPr>
                <p:nvPr/>
              </p:nvGrpSpPr>
              <p:grpSpPr bwMode="auto">
                <a:xfrm>
                  <a:off x="3990" y="1426"/>
                  <a:ext cx="71" cy="35"/>
                  <a:chOff x="3990" y="1426"/>
                  <a:chExt cx="71" cy="35"/>
                </a:xfrm>
              </p:grpSpPr>
              <p:grpSp>
                <p:nvGrpSpPr>
                  <p:cNvPr id="84801" name="Group 1943"/>
                  <p:cNvGrpSpPr>
                    <a:grpSpLocks/>
                  </p:cNvGrpSpPr>
                  <p:nvPr/>
                </p:nvGrpSpPr>
                <p:grpSpPr bwMode="auto">
                  <a:xfrm>
                    <a:off x="3990" y="1433"/>
                    <a:ext cx="15" cy="19"/>
                    <a:chOff x="3990" y="1433"/>
                    <a:chExt cx="15" cy="19"/>
                  </a:xfrm>
                </p:grpSpPr>
                <p:sp>
                  <p:nvSpPr>
                    <p:cNvPr id="84809" name="Freeform 1944"/>
                    <p:cNvSpPr>
                      <a:spLocks/>
                    </p:cNvSpPr>
                    <p:nvPr/>
                  </p:nvSpPr>
                  <p:spPr bwMode="auto">
                    <a:xfrm>
                      <a:off x="3990" y="1433"/>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84810" name="Freeform 1945"/>
                    <p:cNvSpPr>
                      <a:spLocks/>
                    </p:cNvSpPr>
                    <p:nvPr/>
                  </p:nvSpPr>
                  <p:spPr bwMode="auto">
                    <a:xfrm>
                      <a:off x="3990" y="1439"/>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84811" name="Freeform 1946"/>
                    <p:cNvSpPr>
                      <a:spLocks/>
                    </p:cNvSpPr>
                    <p:nvPr/>
                  </p:nvSpPr>
                  <p:spPr bwMode="auto">
                    <a:xfrm>
                      <a:off x="3990" y="1437"/>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grpSp>
              <p:grpSp>
                <p:nvGrpSpPr>
                  <p:cNvPr id="84802" name="Group 1947"/>
                  <p:cNvGrpSpPr>
                    <a:grpSpLocks/>
                  </p:cNvGrpSpPr>
                  <p:nvPr/>
                </p:nvGrpSpPr>
                <p:grpSpPr bwMode="auto">
                  <a:xfrm>
                    <a:off x="4002" y="1426"/>
                    <a:ext cx="59" cy="35"/>
                    <a:chOff x="4002" y="1426"/>
                    <a:chExt cx="59" cy="35"/>
                  </a:xfrm>
                </p:grpSpPr>
                <p:sp>
                  <p:nvSpPr>
                    <p:cNvPr id="84803" name="Freeform 1948"/>
                    <p:cNvSpPr>
                      <a:spLocks/>
                    </p:cNvSpPr>
                    <p:nvPr/>
                  </p:nvSpPr>
                  <p:spPr bwMode="auto">
                    <a:xfrm>
                      <a:off x="4002" y="1426"/>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84804" name="Freeform 1949"/>
                    <p:cNvSpPr>
                      <a:spLocks/>
                    </p:cNvSpPr>
                    <p:nvPr/>
                  </p:nvSpPr>
                  <p:spPr bwMode="auto">
                    <a:xfrm>
                      <a:off x="4005" y="1431"/>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grpSp>
                  <p:nvGrpSpPr>
                    <p:cNvPr id="84805" name="Group 1950"/>
                    <p:cNvGrpSpPr>
                      <a:grpSpLocks/>
                    </p:cNvGrpSpPr>
                    <p:nvPr/>
                  </p:nvGrpSpPr>
                  <p:grpSpPr bwMode="auto">
                    <a:xfrm>
                      <a:off x="4029" y="1427"/>
                      <a:ext cx="32" cy="34"/>
                      <a:chOff x="4029" y="1427"/>
                      <a:chExt cx="32" cy="34"/>
                    </a:xfrm>
                  </p:grpSpPr>
                  <p:sp>
                    <p:nvSpPr>
                      <p:cNvPr id="84806" name="Line 1951"/>
                      <p:cNvSpPr>
                        <a:spLocks noChangeShapeType="1"/>
                      </p:cNvSpPr>
                      <p:nvPr/>
                    </p:nvSpPr>
                    <p:spPr bwMode="auto">
                      <a:xfrm>
                        <a:off x="4044" y="1427"/>
                        <a:ext cx="2" cy="33"/>
                      </a:xfrm>
                      <a:prstGeom prst="line">
                        <a:avLst/>
                      </a:prstGeom>
                      <a:noFill/>
                      <a:ln w="12700" cap="rnd">
                        <a:solidFill>
                          <a:srgbClr val="000000"/>
                        </a:solidFill>
                        <a:round/>
                        <a:headEnd/>
                        <a:tailEnd/>
                      </a:ln>
                    </p:spPr>
                    <p:txBody>
                      <a:bodyPr/>
                      <a:lstStyle/>
                      <a:p>
                        <a:endParaRPr lang="en-US"/>
                      </a:p>
                    </p:txBody>
                  </p:sp>
                  <p:sp>
                    <p:nvSpPr>
                      <p:cNvPr id="84807" name="Line 1952"/>
                      <p:cNvSpPr>
                        <a:spLocks noChangeShapeType="1"/>
                      </p:cNvSpPr>
                      <p:nvPr/>
                    </p:nvSpPr>
                    <p:spPr bwMode="auto">
                      <a:xfrm flipH="1">
                        <a:off x="4060" y="1427"/>
                        <a:ext cx="1" cy="33"/>
                      </a:xfrm>
                      <a:prstGeom prst="line">
                        <a:avLst/>
                      </a:prstGeom>
                      <a:noFill/>
                      <a:ln w="12700" cap="rnd">
                        <a:solidFill>
                          <a:srgbClr val="000000"/>
                        </a:solidFill>
                        <a:round/>
                        <a:headEnd/>
                        <a:tailEnd/>
                      </a:ln>
                    </p:spPr>
                    <p:txBody>
                      <a:bodyPr/>
                      <a:lstStyle/>
                      <a:p>
                        <a:endParaRPr lang="en-US"/>
                      </a:p>
                    </p:txBody>
                  </p:sp>
                  <p:sp>
                    <p:nvSpPr>
                      <p:cNvPr id="84808" name="Line 1953"/>
                      <p:cNvSpPr>
                        <a:spLocks noChangeShapeType="1"/>
                      </p:cNvSpPr>
                      <p:nvPr/>
                    </p:nvSpPr>
                    <p:spPr bwMode="auto">
                      <a:xfrm>
                        <a:off x="4029" y="1427"/>
                        <a:ext cx="1" cy="34"/>
                      </a:xfrm>
                      <a:prstGeom prst="line">
                        <a:avLst/>
                      </a:prstGeom>
                      <a:noFill/>
                      <a:ln w="12700" cap="rnd">
                        <a:solidFill>
                          <a:srgbClr val="000000"/>
                        </a:solidFill>
                        <a:round/>
                        <a:headEnd/>
                        <a:tailEnd/>
                      </a:ln>
                    </p:spPr>
                    <p:txBody>
                      <a:bodyPr/>
                      <a:lstStyle/>
                      <a:p>
                        <a:endParaRPr lang="en-US"/>
                      </a:p>
                    </p:txBody>
                  </p:sp>
                </p:grpSp>
              </p:grpSp>
            </p:grpSp>
          </p:grpSp>
          <p:grpSp>
            <p:nvGrpSpPr>
              <p:cNvPr id="84784" name="Group 1954"/>
              <p:cNvGrpSpPr>
                <a:grpSpLocks/>
              </p:cNvGrpSpPr>
              <p:nvPr/>
            </p:nvGrpSpPr>
            <p:grpSpPr bwMode="auto">
              <a:xfrm>
                <a:off x="3641" y="1319"/>
                <a:ext cx="363" cy="120"/>
                <a:chOff x="3641" y="1319"/>
                <a:chExt cx="363" cy="120"/>
              </a:xfrm>
            </p:grpSpPr>
            <p:sp>
              <p:nvSpPr>
                <p:cNvPr id="84785" name="Freeform 1955"/>
                <p:cNvSpPr>
                  <a:spLocks/>
                </p:cNvSpPr>
                <p:nvPr/>
              </p:nvSpPr>
              <p:spPr bwMode="auto">
                <a:xfrm>
                  <a:off x="3658" y="1319"/>
                  <a:ext cx="116" cy="84"/>
                </a:xfrm>
                <a:custGeom>
                  <a:avLst/>
                  <a:gdLst>
                    <a:gd name="T0" fmla="*/ 0 w 116"/>
                    <a:gd name="T1" fmla="*/ 0 h 84"/>
                    <a:gd name="T2" fmla="*/ 29 w 116"/>
                    <a:gd name="T3" fmla="*/ 0 h 84"/>
                    <a:gd name="T4" fmla="*/ 109 w 116"/>
                    <a:gd name="T5" fmla="*/ 72 h 84"/>
                    <a:gd name="T6" fmla="*/ 110 w 116"/>
                    <a:gd name="T7" fmla="*/ 75 h 84"/>
                    <a:gd name="T8" fmla="*/ 112 w 116"/>
                    <a:gd name="T9" fmla="*/ 76 h 84"/>
                    <a:gd name="T10" fmla="*/ 116 w 116"/>
                    <a:gd name="T11" fmla="*/ 78 h 84"/>
                    <a:gd name="T12" fmla="*/ 105 w 116"/>
                    <a:gd name="T13" fmla="*/ 78 h 84"/>
                    <a:gd name="T14" fmla="*/ 91 w 116"/>
                    <a:gd name="T15" fmla="*/ 79 h 84"/>
                    <a:gd name="T16" fmla="*/ 73 w 116"/>
                    <a:gd name="T17" fmla="*/ 80 h 84"/>
                    <a:gd name="T18" fmla="*/ 52 w 116"/>
                    <a:gd name="T19" fmla="*/ 82 h 84"/>
                    <a:gd name="T20" fmla="*/ 33 w 116"/>
                    <a:gd name="T21" fmla="*/ 84 h 84"/>
                    <a:gd name="T22" fmla="*/ 0 w 116"/>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4"/>
                    <a:gd name="T38" fmla="*/ 116 w 116"/>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4">
                      <a:moveTo>
                        <a:pt x="0" y="0"/>
                      </a:moveTo>
                      <a:lnTo>
                        <a:pt x="29" y="0"/>
                      </a:lnTo>
                      <a:lnTo>
                        <a:pt x="109" y="72"/>
                      </a:lnTo>
                      <a:lnTo>
                        <a:pt x="110" y="75"/>
                      </a:lnTo>
                      <a:lnTo>
                        <a:pt x="112" y="76"/>
                      </a:lnTo>
                      <a:lnTo>
                        <a:pt x="116" y="78"/>
                      </a:lnTo>
                      <a:lnTo>
                        <a:pt x="105" y="78"/>
                      </a:lnTo>
                      <a:lnTo>
                        <a:pt x="91" y="79"/>
                      </a:lnTo>
                      <a:lnTo>
                        <a:pt x="73" y="80"/>
                      </a:lnTo>
                      <a:lnTo>
                        <a:pt x="52" y="82"/>
                      </a:lnTo>
                      <a:lnTo>
                        <a:pt x="33" y="84"/>
                      </a:lnTo>
                      <a:lnTo>
                        <a:pt x="0" y="0"/>
                      </a:lnTo>
                      <a:close/>
                    </a:path>
                  </a:pathLst>
                </a:custGeom>
                <a:solidFill>
                  <a:srgbClr val="9F9F9F"/>
                </a:solidFill>
                <a:ln w="9525">
                  <a:noFill/>
                  <a:round/>
                  <a:headEnd/>
                  <a:tailEnd/>
                </a:ln>
              </p:spPr>
              <p:txBody>
                <a:bodyPr/>
                <a:lstStyle/>
                <a:p>
                  <a:endParaRPr lang="en-US"/>
                </a:p>
              </p:txBody>
            </p:sp>
            <p:grpSp>
              <p:nvGrpSpPr>
                <p:cNvPr id="84786" name="Group 1956"/>
                <p:cNvGrpSpPr>
                  <a:grpSpLocks/>
                </p:cNvGrpSpPr>
                <p:nvPr/>
              </p:nvGrpSpPr>
              <p:grpSpPr bwMode="auto">
                <a:xfrm>
                  <a:off x="3641" y="1376"/>
                  <a:ext cx="363" cy="63"/>
                  <a:chOff x="3641" y="1376"/>
                  <a:chExt cx="363" cy="63"/>
                </a:xfrm>
              </p:grpSpPr>
              <p:sp>
                <p:nvSpPr>
                  <p:cNvPr id="84787" name="Freeform 1957"/>
                  <p:cNvSpPr>
                    <a:spLocks/>
                  </p:cNvSpPr>
                  <p:nvPr/>
                </p:nvSpPr>
                <p:spPr bwMode="auto">
                  <a:xfrm>
                    <a:off x="3691" y="1423"/>
                    <a:ext cx="52" cy="16"/>
                  </a:xfrm>
                  <a:custGeom>
                    <a:avLst/>
                    <a:gdLst>
                      <a:gd name="T0" fmla="*/ 45 w 52"/>
                      <a:gd name="T1" fmla="*/ 0 h 16"/>
                      <a:gd name="T2" fmla="*/ 44 w 52"/>
                      <a:gd name="T3" fmla="*/ 3 h 16"/>
                      <a:gd name="T4" fmla="*/ 44 w 52"/>
                      <a:gd name="T5" fmla="*/ 6 h 16"/>
                      <a:gd name="T6" fmla="*/ 45 w 52"/>
                      <a:gd name="T7" fmla="*/ 8 h 16"/>
                      <a:gd name="T8" fmla="*/ 45 w 52"/>
                      <a:gd name="T9" fmla="*/ 10 h 16"/>
                      <a:gd name="T10" fmla="*/ 48 w 52"/>
                      <a:gd name="T11" fmla="*/ 13 h 16"/>
                      <a:gd name="T12" fmla="*/ 49 w 52"/>
                      <a:gd name="T13" fmla="*/ 14 h 16"/>
                      <a:gd name="T14" fmla="*/ 49 w 52"/>
                      <a:gd name="T15" fmla="*/ 16 h 16"/>
                      <a:gd name="T16" fmla="*/ 52 w 52"/>
                      <a:gd name="T17" fmla="*/ 16 h 16"/>
                      <a:gd name="T18" fmla="*/ 42 w 52"/>
                      <a:gd name="T19" fmla="*/ 16 h 16"/>
                      <a:gd name="T20" fmla="*/ 34 w 52"/>
                      <a:gd name="T21" fmla="*/ 13 h 16"/>
                      <a:gd name="T22" fmla="*/ 20 w 52"/>
                      <a:gd name="T23" fmla="*/ 10 h 16"/>
                      <a:gd name="T24" fmla="*/ 10 w 52"/>
                      <a:gd name="T25" fmla="*/ 8 h 16"/>
                      <a:gd name="T26" fmla="*/ 6 w 52"/>
                      <a:gd name="T27" fmla="*/ 7 h 16"/>
                      <a:gd name="T28" fmla="*/ 5 w 52"/>
                      <a:gd name="T29" fmla="*/ 6 h 16"/>
                      <a:gd name="T30" fmla="*/ 3 w 52"/>
                      <a:gd name="T31" fmla="*/ 4 h 16"/>
                      <a:gd name="T32" fmla="*/ 0 w 52"/>
                      <a:gd name="T33" fmla="*/ 3 h 16"/>
                      <a:gd name="T34" fmla="*/ 7 w 52"/>
                      <a:gd name="T35" fmla="*/ 3 h 16"/>
                      <a:gd name="T36" fmla="*/ 21 w 52"/>
                      <a:gd name="T37" fmla="*/ 3 h 16"/>
                      <a:gd name="T38" fmla="*/ 28 w 52"/>
                      <a:gd name="T39" fmla="*/ 3 h 16"/>
                      <a:gd name="T40" fmla="*/ 34 w 52"/>
                      <a:gd name="T41" fmla="*/ 3 h 16"/>
                      <a:gd name="T42" fmla="*/ 38 w 52"/>
                      <a:gd name="T43" fmla="*/ 3 h 16"/>
                      <a:gd name="T44" fmla="*/ 41 w 52"/>
                      <a:gd name="T45" fmla="*/ 3 h 16"/>
                      <a:gd name="T46" fmla="*/ 42 w 52"/>
                      <a:gd name="T47" fmla="*/ 1 h 16"/>
                      <a:gd name="T48" fmla="*/ 44 w 52"/>
                      <a:gd name="T49" fmla="*/ 0 h 16"/>
                      <a:gd name="T50" fmla="*/ 45 w 5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
                      <a:gd name="T80" fmla="*/ 52 w 5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
                        <a:moveTo>
                          <a:pt x="45" y="0"/>
                        </a:moveTo>
                        <a:lnTo>
                          <a:pt x="44" y="3"/>
                        </a:lnTo>
                        <a:lnTo>
                          <a:pt x="44" y="6"/>
                        </a:lnTo>
                        <a:lnTo>
                          <a:pt x="45" y="8"/>
                        </a:lnTo>
                        <a:lnTo>
                          <a:pt x="45" y="10"/>
                        </a:lnTo>
                        <a:lnTo>
                          <a:pt x="48" y="13"/>
                        </a:lnTo>
                        <a:lnTo>
                          <a:pt x="49" y="14"/>
                        </a:lnTo>
                        <a:lnTo>
                          <a:pt x="49" y="16"/>
                        </a:lnTo>
                        <a:lnTo>
                          <a:pt x="52" y="16"/>
                        </a:lnTo>
                        <a:lnTo>
                          <a:pt x="42" y="16"/>
                        </a:lnTo>
                        <a:lnTo>
                          <a:pt x="34" y="13"/>
                        </a:lnTo>
                        <a:lnTo>
                          <a:pt x="20" y="10"/>
                        </a:lnTo>
                        <a:lnTo>
                          <a:pt x="10" y="8"/>
                        </a:lnTo>
                        <a:lnTo>
                          <a:pt x="6" y="7"/>
                        </a:lnTo>
                        <a:lnTo>
                          <a:pt x="5" y="6"/>
                        </a:lnTo>
                        <a:lnTo>
                          <a:pt x="3" y="4"/>
                        </a:lnTo>
                        <a:lnTo>
                          <a:pt x="0" y="3"/>
                        </a:lnTo>
                        <a:lnTo>
                          <a:pt x="7" y="3"/>
                        </a:lnTo>
                        <a:lnTo>
                          <a:pt x="21" y="3"/>
                        </a:lnTo>
                        <a:lnTo>
                          <a:pt x="28" y="3"/>
                        </a:lnTo>
                        <a:lnTo>
                          <a:pt x="34" y="3"/>
                        </a:lnTo>
                        <a:lnTo>
                          <a:pt x="38" y="3"/>
                        </a:lnTo>
                        <a:lnTo>
                          <a:pt x="41" y="3"/>
                        </a:lnTo>
                        <a:lnTo>
                          <a:pt x="42" y="1"/>
                        </a:lnTo>
                        <a:lnTo>
                          <a:pt x="44" y="0"/>
                        </a:lnTo>
                        <a:lnTo>
                          <a:pt x="45" y="0"/>
                        </a:lnTo>
                        <a:close/>
                      </a:path>
                    </a:pathLst>
                  </a:custGeom>
                  <a:solidFill>
                    <a:srgbClr val="5F5F5F"/>
                  </a:solidFill>
                  <a:ln w="9525">
                    <a:noFill/>
                    <a:round/>
                    <a:headEnd/>
                    <a:tailEnd/>
                  </a:ln>
                </p:spPr>
                <p:txBody>
                  <a:bodyPr/>
                  <a:lstStyle/>
                  <a:p>
                    <a:endParaRPr lang="en-US"/>
                  </a:p>
                </p:txBody>
              </p:sp>
              <p:grpSp>
                <p:nvGrpSpPr>
                  <p:cNvPr id="84788" name="Group 1958"/>
                  <p:cNvGrpSpPr>
                    <a:grpSpLocks/>
                  </p:cNvGrpSpPr>
                  <p:nvPr/>
                </p:nvGrpSpPr>
                <p:grpSpPr bwMode="auto">
                  <a:xfrm>
                    <a:off x="3641" y="1376"/>
                    <a:ext cx="363" cy="51"/>
                    <a:chOff x="3641" y="1376"/>
                    <a:chExt cx="363" cy="51"/>
                  </a:xfrm>
                </p:grpSpPr>
                <p:sp>
                  <p:nvSpPr>
                    <p:cNvPr id="84789" name="Freeform 1959"/>
                    <p:cNvSpPr>
                      <a:spLocks/>
                    </p:cNvSpPr>
                    <p:nvPr/>
                  </p:nvSpPr>
                  <p:spPr bwMode="auto">
                    <a:xfrm>
                      <a:off x="3641" y="1401"/>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84790" name="Freeform 1960"/>
                    <p:cNvSpPr>
                      <a:spLocks/>
                    </p:cNvSpPr>
                    <p:nvPr/>
                  </p:nvSpPr>
                  <p:spPr bwMode="auto">
                    <a:xfrm>
                      <a:off x="3872" y="1376"/>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84791" name="Group 1961"/>
                    <p:cNvGrpSpPr>
                      <a:grpSpLocks/>
                    </p:cNvGrpSpPr>
                    <p:nvPr/>
                  </p:nvGrpSpPr>
                  <p:grpSpPr bwMode="auto">
                    <a:xfrm>
                      <a:off x="3893" y="1402"/>
                      <a:ext cx="60" cy="25"/>
                      <a:chOff x="3893" y="1402"/>
                      <a:chExt cx="60" cy="25"/>
                    </a:xfrm>
                  </p:grpSpPr>
                  <p:grpSp>
                    <p:nvGrpSpPr>
                      <p:cNvPr id="84792" name="Group 1962"/>
                      <p:cNvGrpSpPr>
                        <a:grpSpLocks/>
                      </p:cNvGrpSpPr>
                      <p:nvPr/>
                    </p:nvGrpSpPr>
                    <p:grpSpPr bwMode="auto">
                      <a:xfrm>
                        <a:off x="3906" y="1412"/>
                        <a:ext cx="47" cy="15"/>
                        <a:chOff x="3906" y="1412"/>
                        <a:chExt cx="47" cy="15"/>
                      </a:xfrm>
                    </p:grpSpPr>
                    <p:sp>
                      <p:nvSpPr>
                        <p:cNvPr id="84796" name="Freeform 1963"/>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84797" name="Freeform 1964"/>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84793" name="Group 1965"/>
                      <p:cNvGrpSpPr>
                        <a:grpSpLocks/>
                      </p:cNvGrpSpPr>
                      <p:nvPr/>
                    </p:nvGrpSpPr>
                    <p:grpSpPr bwMode="auto">
                      <a:xfrm>
                        <a:off x="3893" y="1402"/>
                        <a:ext cx="34" cy="14"/>
                        <a:chOff x="3893" y="1402"/>
                        <a:chExt cx="34" cy="14"/>
                      </a:xfrm>
                    </p:grpSpPr>
                    <p:sp>
                      <p:nvSpPr>
                        <p:cNvPr id="84794" name="Freeform 1966"/>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84795" name="Freeform 1967"/>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grpSp>
              </p:grpSp>
            </p:grpSp>
          </p:grpSp>
        </p:grpSp>
        <p:sp>
          <p:nvSpPr>
            <p:cNvPr id="74776" name="Line 1968"/>
            <p:cNvSpPr>
              <a:spLocks noChangeShapeType="1"/>
            </p:cNvSpPr>
            <p:nvPr/>
          </p:nvSpPr>
          <p:spPr bwMode="auto">
            <a:xfrm flipV="1">
              <a:off x="3840" y="1847"/>
              <a:ext cx="0" cy="1745"/>
            </a:xfrm>
            <a:prstGeom prst="line">
              <a:avLst/>
            </a:prstGeom>
            <a:noFill/>
            <a:ln w="23813">
              <a:solidFill>
                <a:srgbClr val="000000"/>
              </a:solidFill>
              <a:round/>
              <a:headEnd/>
              <a:tailEnd/>
            </a:ln>
          </p:spPr>
          <p:txBody>
            <a:bodyPr/>
            <a:lstStyle/>
            <a:p>
              <a:endParaRPr lang="en-US"/>
            </a:p>
          </p:txBody>
        </p:sp>
        <p:sp>
          <p:nvSpPr>
            <p:cNvPr id="74777" name="Rectangle 1969"/>
            <p:cNvSpPr>
              <a:spLocks noChangeArrowheads="1"/>
            </p:cNvSpPr>
            <p:nvPr/>
          </p:nvSpPr>
          <p:spPr bwMode="auto">
            <a:xfrm>
              <a:off x="270" y="2371"/>
              <a:ext cx="560" cy="192"/>
            </a:xfrm>
            <a:prstGeom prst="rect">
              <a:avLst/>
            </a:prstGeom>
            <a:noFill/>
            <a:ln w="9525">
              <a:noFill/>
              <a:miter lim="800000"/>
              <a:headEnd/>
              <a:tailEnd/>
            </a:ln>
          </p:spPr>
          <p:txBody>
            <a:bodyPr wrap="none" lIns="0" tIns="0" rIns="0" bIns="0">
              <a:spAutoFit/>
            </a:bodyPr>
            <a:lstStyle/>
            <a:p>
              <a:r>
                <a:rPr lang="en-US" sz="2000" b="1">
                  <a:solidFill>
                    <a:srgbClr val="008000"/>
                  </a:solidFill>
                </a:rPr>
                <a:t>Phase I</a:t>
              </a:r>
              <a:endParaRPr lang="en-US" sz="2000">
                <a:solidFill>
                  <a:srgbClr val="008000"/>
                </a:solidFill>
              </a:endParaRPr>
            </a:p>
          </p:txBody>
        </p:sp>
        <p:sp>
          <p:nvSpPr>
            <p:cNvPr id="74778" name="Rectangle 1970"/>
            <p:cNvSpPr>
              <a:spLocks noChangeArrowheads="1"/>
            </p:cNvSpPr>
            <p:nvPr/>
          </p:nvSpPr>
          <p:spPr bwMode="auto">
            <a:xfrm>
              <a:off x="451" y="1497"/>
              <a:ext cx="197" cy="153"/>
            </a:xfrm>
            <a:prstGeom prst="rect">
              <a:avLst/>
            </a:prstGeom>
            <a:solidFill>
              <a:srgbClr val="C0C0C0"/>
            </a:solidFill>
            <a:ln w="9525">
              <a:noFill/>
              <a:miter lim="800000"/>
              <a:headEnd/>
              <a:tailEnd/>
            </a:ln>
          </p:spPr>
          <p:txBody>
            <a:bodyPr/>
            <a:lstStyle/>
            <a:p>
              <a:endParaRPr lang="en-US"/>
            </a:p>
          </p:txBody>
        </p:sp>
        <p:grpSp>
          <p:nvGrpSpPr>
            <p:cNvPr id="74779" name="Group 1971"/>
            <p:cNvGrpSpPr>
              <a:grpSpLocks/>
            </p:cNvGrpSpPr>
            <p:nvPr/>
          </p:nvGrpSpPr>
          <p:grpSpPr bwMode="auto">
            <a:xfrm>
              <a:off x="479" y="1514"/>
              <a:ext cx="171" cy="165"/>
              <a:chOff x="479" y="1426"/>
              <a:chExt cx="171" cy="165"/>
            </a:xfrm>
          </p:grpSpPr>
          <p:grpSp>
            <p:nvGrpSpPr>
              <p:cNvPr id="84759" name="Group 1972"/>
              <p:cNvGrpSpPr>
                <a:grpSpLocks/>
              </p:cNvGrpSpPr>
              <p:nvPr/>
            </p:nvGrpSpPr>
            <p:grpSpPr bwMode="auto">
              <a:xfrm>
                <a:off x="479" y="1426"/>
                <a:ext cx="171" cy="165"/>
                <a:chOff x="479" y="1426"/>
                <a:chExt cx="171" cy="165"/>
              </a:xfrm>
            </p:grpSpPr>
            <p:sp>
              <p:nvSpPr>
                <p:cNvPr id="84763" name="Line 1973"/>
                <p:cNvSpPr>
                  <a:spLocks noChangeShapeType="1"/>
                </p:cNvSpPr>
                <p:nvPr/>
              </p:nvSpPr>
              <p:spPr bwMode="auto">
                <a:xfrm flipH="1" flipV="1">
                  <a:off x="479" y="1426"/>
                  <a:ext cx="48" cy="60"/>
                </a:xfrm>
                <a:prstGeom prst="line">
                  <a:avLst/>
                </a:prstGeom>
                <a:noFill/>
                <a:ln w="12700" cap="rnd">
                  <a:solidFill>
                    <a:srgbClr val="000000"/>
                  </a:solidFill>
                  <a:round/>
                  <a:headEnd/>
                  <a:tailEnd/>
                </a:ln>
              </p:spPr>
              <p:txBody>
                <a:bodyPr/>
                <a:lstStyle/>
                <a:p>
                  <a:endParaRPr lang="en-US"/>
                </a:p>
              </p:txBody>
            </p:sp>
            <p:grpSp>
              <p:nvGrpSpPr>
                <p:cNvPr id="84764" name="Group 1974"/>
                <p:cNvGrpSpPr>
                  <a:grpSpLocks/>
                </p:cNvGrpSpPr>
                <p:nvPr/>
              </p:nvGrpSpPr>
              <p:grpSpPr bwMode="auto">
                <a:xfrm>
                  <a:off x="510" y="1434"/>
                  <a:ext cx="140" cy="157"/>
                  <a:chOff x="510" y="1434"/>
                  <a:chExt cx="140" cy="157"/>
                </a:xfrm>
              </p:grpSpPr>
              <p:grpSp>
                <p:nvGrpSpPr>
                  <p:cNvPr id="84765" name="Group 1975"/>
                  <p:cNvGrpSpPr>
                    <a:grpSpLocks/>
                  </p:cNvGrpSpPr>
                  <p:nvPr/>
                </p:nvGrpSpPr>
                <p:grpSpPr bwMode="auto">
                  <a:xfrm>
                    <a:off x="537" y="1507"/>
                    <a:ext cx="15" cy="15"/>
                    <a:chOff x="537" y="1507"/>
                    <a:chExt cx="15" cy="15"/>
                  </a:xfrm>
                </p:grpSpPr>
                <p:sp>
                  <p:nvSpPr>
                    <p:cNvPr id="84776" name="Oval 1976"/>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4777" name="Oval 1977"/>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84766" name="Group 1978"/>
                  <p:cNvGrpSpPr>
                    <a:grpSpLocks/>
                  </p:cNvGrpSpPr>
                  <p:nvPr/>
                </p:nvGrpSpPr>
                <p:grpSpPr bwMode="auto">
                  <a:xfrm>
                    <a:off x="573" y="1434"/>
                    <a:ext cx="34" cy="31"/>
                    <a:chOff x="573" y="1434"/>
                    <a:chExt cx="34" cy="31"/>
                  </a:xfrm>
                </p:grpSpPr>
                <p:sp>
                  <p:nvSpPr>
                    <p:cNvPr id="84774" name="Oval 1979"/>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4775" name="Oval 1980"/>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84767" name="Freeform 1981"/>
                  <p:cNvSpPr>
                    <a:spLocks/>
                  </p:cNvSpPr>
                  <p:nvPr/>
                </p:nvSpPr>
                <p:spPr bwMode="auto">
                  <a:xfrm>
                    <a:off x="510" y="1469"/>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84768" name="Group 1982"/>
                  <p:cNvGrpSpPr>
                    <a:grpSpLocks/>
                  </p:cNvGrpSpPr>
                  <p:nvPr/>
                </p:nvGrpSpPr>
                <p:grpSpPr bwMode="auto">
                  <a:xfrm>
                    <a:off x="634" y="1507"/>
                    <a:ext cx="16" cy="15"/>
                    <a:chOff x="634" y="1507"/>
                    <a:chExt cx="16" cy="15"/>
                  </a:xfrm>
                </p:grpSpPr>
                <p:sp>
                  <p:nvSpPr>
                    <p:cNvPr id="84772" name="Oval 1983"/>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4773" name="Oval 1984"/>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84769" name="Group 1985"/>
                  <p:cNvGrpSpPr>
                    <a:grpSpLocks/>
                  </p:cNvGrpSpPr>
                  <p:nvPr/>
                </p:nvGrpSpPr>
                <p:grpSpPr bwMode="auto">
                  <a:xfrm>
                    <a:off x="586" y="1472"/>
                    <a:ext cx="15" cy="7"/>
                    <a:chOff x="586" y="1472"/>
                    <a:chExt cx="15" cy="7"/>
                  </a:xfrm>
                </p:grpSpPr>
                <p:sp>
                  <p:nvSpPr>
                    <p:cNvPr id="84770" name="Freeform 1986"/>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4771" name="Freeform 1987"/>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grpSp>
          <p:grpSp>
            <p:nvGrpSpPr>
              <p:cNvPr id="84760" name="Group 1988"/>
              <p:cNvGrpSpPr>
                <a:grpSpLocks/>
              </p:cNvGrpSpPr>
              <p:nvPr/>
            </p:nvGrpSpPr>
            <p:grpSpPr bwMode="auto">
              <a:xfrm>
                <a:off x="607" y="1472"/>
                <a:ext cx="14" cy="14"/>
                <a:chOff x="607" y="1472"/>
                <a:chExt cx="14" cy="14"/>
              </a:xfrm>
            </p:grpSpPr>
            <p:sp>
              <p:nvSpPr>
                <p:cNvPr id="84761" name="Freeform 1989"/>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solidFill>
                  <a:srgbClr val="FF0000"/>
                </a:solidFill>
                <a:ln w="0">
                  <a:solidFill>
                    <a:srgbClr val="000000"/>
                  </a:solidFill>
                  <a:round/>
                  <a:headEnd/>
                  <a:tailEnd/>
                </a:ln>
              </p:spPr>
              <p:txBody>
                <a:bodyPr/>
                <a:lstStyle/>
                <a:p>
                  <a:endParaRPr lang="en-US"/>
                </a:p>
              </p:txBody>
            </p:sp>
            <p:sp>
              <p:nvSpPr>
                <p:cNvPr id="84762" name="Freeform 1990"/>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noFill/>
                <a:ln w="1588" cap="rnd">
                  <a:solidFill>
                    <a:srgbClr val="000000"/>
                  </a:solidFill>
                  <a:round/>
                  <a:headEnd/>
                  <a:tailEnd/>
                </a:ln>
              </p:spPr>
              <p:txBody>
                <a:bodyPr/>
                <a:lstStyle/>
                <a:p>
                  <a:endParaRPr lang="en-US"/>
                </a:p>
              </p:txBody>
            </p:sp>
          </p:grpSp>
        </p:grpSp>
        <p:grpSp>
          <p:nvGrpSpPr>
            <p:cNvPr id="74780" name="Group 1991"/>
            <p:cNvGrpSpPr>
              <a:grpSpLocks/>
            </p:cNvGrpSpPr>
            <p:nvPr/>
          </p:nvGrpSpPr>
          <p:grpSpPr bwMode="auto">
            <a:xfrm>
              <a:off x="715" y="1669"/>
              <a:ext cx="73" cy="131"/>
              <a:chOff x="715" y="1581"/>
              <a:chExt cx="73" cy="131"/>
            </a:xfrm>
          </p:grpSpPr>
          <p:grpSp>
            <p:nvGrpSpPr>
              <p:cNvPr id="84747" name="Group 1992"/>
              <p:cNvGrpSpPr>
                <a:grpSpLocks/>
              </p:cNvGrpSpPr>
              <p:nvPr/>
            </p:nvGrpSpPr>
            <p:grpSpPr bwMode="auto">
              <a:xfrm>
                <a:off x="715" y="1623"/>
                <a:ext cx="73" cy="89"/>
                <a:chOff x="715" y="1623"/>
                <a:chExt cx="73" cy="89"/>
              </a:xfrm>
            </p:grpSpPr>
            <p:sp>
              <p:nvSpPr>
                <p:cNvPr id="84751" name="Rectangle 1993"/>
                <p:cNvSpPr>
                  <a:spLocks noChangeArrowheads="1"/>
                </p:cNvSpPr>
                <p:nvPr/>
              </p:nvSpPr>
              <p:spPr bwMode="auto">
                <a:xfrm>
                  <a:off x="729" y="1623"/>
                  <a:ext cx="46" cy="16"/>
                </a:xfrm>
                <a:prstGeom prst="rect">
                  <a:avLst/>
                </a:prstGeom>
                <a:solidFill>
                  <a:srgbClr val="008080"/>
                </a:solidFill>
                <a:ln w="9525">
                  <a:noFill/>
                  <a:miter lim="800000"/>
                  <a:headEnd/>
                  <a:tailEnd/>
                </a:ln>
              </p:spPr>
              <p:txBody>
                <a:bodyPr/>
                <a:lstStyle/>
                <a:p>
                  <a:endParaRPr lang="en-US"/>
                </a:p>
              </p:txBody>
            </p:sp>
            <p:sp>
              <p:nvSpPr>
                <p:cNvPr id="84752" name="Rectangle 1994"/>
                <p:cNvSpPr>
                  <a:spLocks noChangeArrowheads="1"/>
                </p:cNvSpPr>
                <p:nvPr/>
              </p:nvSpPr>
              <p:spPr bwMode="auto">
                <a:xfrm>
                  <a:off x="715" y="1636"/>
                  <a:ext cx="73" cy="76"/>
                </a:xfrm>
                <a:prstGeom prst="rect">
                  <a:avLst/>
                </a:prstGeom>
                <a:solidFill>
                  <a:srgbClr val="008080"/>
                </a:solidFill>
                <a:ln w="9525">
                  <a:noFill/>
                  <a:miter lim="800000"/>
                  <a:headEnd/>
                  <a:tailEnd/>
                </a:ln>
              </p:spPr>
              <p:txBody>
                <a:bodyPr/>
                <a:lstStyle/>
                <a:p>
                  <a:endParaRPr lang="en-US"/>
                </a:p>
              </p:txBody>
            </p:sp>
            <p:grpSp>
              <p:nvGrpSpPr>
                <p:cNvPr id="84753" name="Group 1995"/>
                <p:cNvGrpSpPr>
                  <a:grpSpLocks/>
                </p:cNvGrpSpPr>
                <p:nvPr/>
              </p:nvGrpSpPr>
              <p:grpSpPr bwMode="auto">
                <a:xfrm>
                  <a:off x="716" y="1625"/>
                  <a:ext cx="11" cy="12"/>
                  <a:chOff x="716" y="1625"/>
                  <a:chExt cx="11" cy="12"/>
                </a:xfrm>
              </p:grpSpPr>
              <p:sp>
                <p:nvSpPr>
                  <p:cNvPr id="84757" name="Freeform 1996"/>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solidFill>
                    <a:srgbClr val="008080"/>
                  </a:solidFill>
                  <a:ln w="0">
                    <a:solidFill>
                      <a:srgbClr val="000000"/>
                    </a:solidFill>
                    <a:round/>
                    <a:headEnd/>
                    <a:tailEnd/>
                  </a:ln>
                </p:spPr>
                <p:txBody>
                  <a:bodyPr/>
                  <a:lstStyle/>
                  <a:p>
                    <a:endParaRPr lang="en-US"/>
                  </a:p>
                </p:txBody>
              </p:sp>
              <p:sp>
                <p:nvSpPr>
                  <p:cNvPr id="84758" name="Freeform 1997"/>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4754" name="Group 1998"/>
                <p:cNvGrpSpPr>
                  <a:grpSpLocks/>
                </p:cNvGrpSpPr>
                <p:nvPr/>
              </p:nvGrpSpPr>
              <p:grpSpPr bwMode="auto">
                <a:xfrm>
                  <a:off x="776" y="1625"/>
                  <a:ext cx="12" cy="12"/>
                  <a:chOff x="776" y="1625"/>
                  <a:chExt cx="12" cy="12"/>
                </a:xfrm>
              </p:grpSpPr>
              <p:sp>
                <p:nvSpPr>
                  <p:cNvPr id="84755" name="Freeform 1999"/>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756" name="Freeform 2000"/>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4748" name="Group 2001"/>
              <p:cNvGrpSpPr>
                <a:grpSpLocks/>
              </p:cNvGrpSpPr>
              <p:nvPr/>
            </p:nvGrpSpPr>
            <p:grpSpPr bwMode="auto">
              <a:xfrm>
                <a:off x="733" y="1581"/>
                <a:ext cx="36" cy="33"/>
                <a:chOff x="733" y="1581"/>
                <a:chExt cx="36" cy="33"/>
              </a:xfrm>
            </p:grpSpPr>
            <p:sp>
              <p:nvSpPr>
                <p:cNvPr id="84749" name="Oval 2002"/>
                <p:cNvSpPr>
                  <a:spLocks noChangeArrowheads="1"/>
                </p:cNvSpPr>
                <p:nvPr/>
              </p:nvSpPr>
              <p:spPr bwMode="auto">
                <a:xfrm>
                  <a:off x="733" y="1581"/>
                  <a:ext cx="36" cy="33"/>
                </a:xfrm>
                <a:prstGeom prst="ellipse">
                  <a:avLst/>
                </a:prstGeom>
                <a:solidFill>
                  <a:srgbClr val="008080"/>
                </a:solidFill>
                <a:ln w="0">
                  <a:solidFill>
                    <a:srgbClr val="000000"/>
                  </a:solidFill>
                  <a:round/>
                  <a:headEnd/>
                  <a:tailEnd/>
                </a:ln>
              </p:spPr>
              <p:txBody>
                <a:bodyPr/>
                <a:lstStyle/>
                <a:p>
                  <a:endParaRPr lang="en-US"/>
                </a:p>
              </p:txBody>
            </p:sp>
            <p:sp>
              <p:nvSpPr>
                <p:cNvPr id="84750" name="Oval 2003"/>
                <p:cNvSpPr>
                  <a:spLocks noChangeArrowheads="1"/>
                </p:cNvSpPr>
                <p:nvPr/>
              </p:nvSpPr>
              <p:spPr bwMode="auto">
                <a:xfrm>
                  <a:off x="733" y="1581"/>
                  <a:ext cx="36" cy="33"/>
                </a:xfrm>
                <a:prstGeom prst="ellipse">
                  <a:avLst/>
                </a:prstGeom>
                <a:noFill/>
                <a:ln w="1588" cap="rnd">
                  <a:solidFill>
                    <a:srgbClr val="000000"/>
                  </a:solidFill>
                  <a:round/>
                  <a:headEnd/>
                  <a:tailEnd/>
                </a:ln>
              </p:spPr>
              <p:txBody>
                <a:bodyPr/>
                <a:lstStyle/>
                <a:p>
                  <a:endParaRPr lang="en-US"/>
                </a:p>
              </p:txBody>
            </p:sp>
          </p:grpSp>
        </p:grpSp>
        <p:grpSp>
          <p:nvGrpSpPr>
            <p:cNvPr id="74781" name="Group 2004"/>
            <p:cNvGrpSpPr>
              <a:grpSpLocks/>
            </p:cNvGrpSpPr>
            <p:nvPr/>
          </p:nvGrpSpPr>
          <p:grpSpPr bwMode="auto">
            <a:xfrm>
              <a:off x="634" y="1633"/>
              <a:ext cx="72" cy="129"/>
              <a:chOff x="634" y="1545"/>
              <a:chExt cx="72" cy="129"/>
            </a:xfrm>
          </p:grpSpPr>
          <p:grpSp>
            <p:nvGrpSpPr>
              <p:cNvPr id="84735" name="Group 2005"/>
              <p:cNvGrpSpPr>
                <a:grpSpLocks/>
              </p:cNvGrpSpPr>
              <p:nvPr/>
            </p:nvGrpSpPr>
            <p:grpSpPr bwMode="auto">
              <a:xfrm>
                <a:off x="634" y="1587"/>
                <a:ext cx="72" cy="87"/>
                <a:chOff x="634" y="1587"/>
                <a:chExt cx="72" cy="87"/>
              </a:xfrm>
            </p:grpSpPr>
            <p:sp>
              <p:nvSpPr>
                <p:cNvPr id="84739" name="Rectangle 2006"/>
                <p:cNvSpPr>
                  <a:spLocks noChangeArrowheads="1"/>
                </p:cNvSpPr>
                <p:nvPr/>
              </p:nvSpPr>
              <p:spPr bwMode="auto">
                <a:xfrm>
                  <a:off x="648" y="1587"/>
                  <a:ext cx="46" cy="15"/>
                </a:xfrm>
                <a:prstGeom prst="rect">
                  <a:avLst/>
                </a:prstGeom>
                <a:solidFill>
                  <a:srgbClr val="008000"/>
                </a:solidFill>
                <a:ln w="9525">
                  <a:noFill/>
                  <a:miter lim="800000"/>
                  <a:headEnd/>
                  <a:tailEnd/>
                </a:ln>
              </p:spPr>
              <p:txBody>
                <a:bodyPr/>
                <a:lstStyle/>
                <a:p>
                  <a:endParaRPr lang="en-US"/>
                </a:p>
              </p:txBody>
            </p:sp>
            <p:sp>
              <p:nvSpPr>
                <p:cNvPr id="84740" name="Rectangle 2007"/>
                <p:cNvSpPr>
                  <a:spLocks noChangeArrowheads="1"/>
                </p:cNvSpPr>
                <p:nvPr/>
              </p:nvSpPr>
              <p:spPr bwMode="auto">
                <a:xfrm>
                  <a:off x="634" y="1600"/>
                  <a:ext cx="72" cy="74"/>
                </a:xfrm>
                <a:prstGeom prst="rect">
                  <a:avLst/>
                </a:prstGeom>
                <a:solidFill>
                  <a:srgbClr val="008000"/>
                </a:solidFill>
                <a:ln w="9525">
                  <a:noFill/>
                  <a:miter lim="800000"/>
                  <a:headEnd/>
                  <a:tailEnd/>
                </a:ln>
              </p:spPr>
              <p:txBody>
                <a:bodyPr/>
                <a:lstStyle/>
                <a:p>
                  <a:endParaRPr lang="en-US"/>
                </a:p>
              </p:txBody>
            </p:sp>
            <p:grpSp>
              <p:nvGrpSpPr>
                <p:cNvPr id="84741" name="Group 2008"/>
                <p:cNvGrpSpPr>
                  <a:grpSpLocks/>
                </p:cNvGrpSpPr>
                <p:nvPr/>
              </p:nvGrpSpPr>
              <p:grpSpPr bwMode="auto">
                <a:xfrm>
                  <a:off x="636" y="1588"/>
                  <a:ext cx="10" cy="13"/>
                  <a:chOff x="636" y="1588"/>
                  <a:chExt cx="10" cy="13"/>
                </a:xfrm>
              </p:grpSpPr>
              <p:sp>
                <p:nvSpPr>
                  <p:cNvPr id="84745" name="Freeform 2009"/>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solidFill>
                    <a:srgbClr val="008000"/>
                  </a:solidFill>
                  <a:ln w="0">
                    <a:solidFill>
                      <a:srgbClr val="000000"/>
                    </a:solidFill>
                    <a:round/>
                    <a:headEnd/>
                    <a:tailEnd/>
                  </a:ln>
                </p:spPr>
                <p:txBody>
                  <a:bodyPr/>
                  <a:lstStyle/>
                  <a:p>
                    <a:endParaRPr lang="en-US"/>
                  </a:p>
                </p:txBody>
              </p:sp>
              <p:sp>
                <p:nvSpPr>
                  <p:cNvPr id="84746" name="Freeform 2010"/>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4742" name="Group 2011"/>
                <p:cNvGrpSpPr>
                  <a:grpSpLocks/>
                </p:cNvGrpSpPr>
                <p:nvPr/>
              </p:nvGrpSpPr>
              <p:grpSpPr bwMode="auto">
                <a:xfrm>
                  <a:off x="695" y="1588"/>
                  <a:ext cx="10" cy="13"/>
                  <a:chOff x="695" y="1588"/>
                  <a:chExt cx="10" cy="13"/>
                </a:xfrm>
              </p:grpSpPr>
              <p:sp>
                <p:nvSpPr>
                  <p:cNvPr id="84743" name="Freeform 2012"/>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744" name="Freeform 2013"/>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4736" name="Group 2014"/>
              <p:cNvGrpSpPr>
                <a:grpSpLocks/>
              </p:cNvGrpSpPr>
              <p:nvPr/>
            </p:nvGrpSpPr>
            <p:grpSpPr bwMode="auto">
              <a:xfrm>
                <a:off x="652" y="1545"/>
                <a:ext cx="36" cy="32"/>
                <a:chOff x="652" y="1545"/>
                <a:chExt cx="36" cy="32"/>
              </a:xfrm>
            </p:grpSpPr>
            <p:sp>
              <p:nvSpPr>
                <p:cNvPr id="84737" name="Oval 2015"/>
                <p:cNvSpPr>
                  <a:spLocks noChangeArrowheads="1"/>
                </p:cNvSpPr>
                <p:nvPr/>
              </p:nvSpPr>
              <p:spPr bwMode="auto">
                <a:xfrm>
                  <a:off x="652" y="1545"/>
                  <a:ext cx="36" cy="32"/>
                </a:xfrm>
                <a:prstGeom prst="ellipse">
                  <a:avLst/>
                </a:prstGeom>
                <a:solidFill>
                  <a:srgbClr val="008000"/>
                </a:solidFill>
                <a:ln w="0">
                  <a:solidFill>
                    <a:srgbClr val="000000"/>
                  </a:solidFill>
                  <a:round/>
                  <a:headEnd/>
                  <a:tailEnd/>
                </a:ln>
              </p:spPr>
              <p:txBody>
                <a:bodyPr/>
                <a:lstStyle/>
                <a:p>
                  <a:endParaRPr lang="en-US"/>
                </a:p>
              </p:txBody>
            </p:sp>
            <p:sp>
              <p:nvSpPr>
                <p:cNvPr id="84738" name="Oval 2016"/>
                <p:cNvSpPr>
                  <a:spLocks noChangeArrowheads="1"/>
                </p:cNvSpPr>
                <p:nvPr/>
              </p:nvSpPr>
              <p:spPr bwMode="auto">
                <a:xfrm>
                  <a:off x="652" y="1545"/>
                  <a:ext cx="36" cy="32"/>
                </a:xfrm>
                <a:prstGeom prst="ellipse">
                  <a:avLst/>
                </a:prstGeom>
                <a:noFill/>
                <a:ln w="1588" cap="rnd">
                  <a:solidFill>
                    <a:srgbClr val="000000"/>
                  </a:solidFill>
                  <a:round/>
                  <a:headEnd/>
                  <a:tailEnd/>
                </a:ln>
              </p:spPr>
              <p:txBody>
                <a:bodyPr/>
                <a:lstStyle/>
                <a:p>
                  <a:endParaRPr lang="en-US"/>
                </a:p>
              </p:txBody>
            </p:sp>
          </p:grpSp>
        </p:grpSp>
        <p:grpSp>
          <p:nvGrpSpPr>
            <p:cNvPr id="74782" name="Group 2017"/>
            <p:cNvGrpSpPr>
              <a:grpSpLocks/>
            </p:cNvGrpSpPr>
            <p:nvPr/>
          </p:nvGrpSpPr>
          <p:grpSpPr bwMode="auto">
            <a:xfrm>
              <a:off x="395" y="1633"/>
              <a:ext cx="73" cy="129"/>
              <a:chOff x="395" y="1545"/>
              <a:chExt cx="73" cy="129"/>
            </a:xfrm>
          </p:grpSpPr>
          <p:grpSp>
            <p:nvGrpSpPr>
              <p:cNvPr id="84723" name="Group 2018"/>
              <p:cNvGrpSpPr>
                <a:grpSpLocks/>
              </p:cNvGrpSpPr>
              <p:nvPr/>
            </p:nvGrpSpPr>
            <p:grpSpPr bwMode="auto">
              <a:xfrm>
                <a:off x="395" y="1587"/>
                <a:ext cx="73" cy="87"/>
                <a:chOff x="395" y="1587"/>
                <a:chExt cx="73" cy="87"/>
              </a:xfrm>
            </p:grpSpPr>
            <p:sp>
              <p:nvSpPr>
                <p:cNvPr id="84727" name="Rectangle 2019"/>
                <p:cNvSpPr>
                  <a:spLocks noChangeArrowheads="1"/>
                </p:cNvSpPr>
                <p:nvPr/>
              </p:nvSpPr>
              <p:spPr bwMode="auto">
                <a:xfrm>
                  <a:off x="409" y="1587"/>
                  <a:ext cx="47" cy="15"/>
                </a:xfrm>
                <a:prstGeom prst="rect">
                  <a:avLst/>
                </a:prstGeom>
                <a:solidFill>
                  <a:srgbClr val="008080"/>
                </a:solidFill>
                <a:ln w="9525">
                  <a:noFill/>
                  <a:miter lim="800000"/>
                  <a:headEnd/>
                  <a:tailEnd/>
                </a:ln>
              </p:spPr>
              <p:txBody>
                <a:bodyPr/>
                <a:lstStyle/>
                <a:p>
                  <a:endParaRPr lang="en-US"/>
                </a:p>
              </p:txBody>
            </p:sp>
            <p:sp>
              <p:nvSpPr>
                <p:cNvPr id="84728" name="Rectangle 2020"/>
                <p:cNvSpPr>
                  <a:spLocks noChangeArrowheads="1"/>
                </p:cNvSpPr>
                <p:nvPr/>
              </p:nvSpPr>
              <p:spPr bwMode="auto">
                <a:xfrm>
                  <a:off x="395" y="1600"/>
                  <a:ext cx="73" cy="74"/>
                </a:xfrm>
                <a:prstGeom prst="rect">
                  <a:avLst/>
                </a:prstGeom>
                <a:solidFill>
                  <a:srgbClr val="008080"/>
                </a:solidFill>
                <a:ln w="9525">
                  <a:noFill/>
                  <a:miter lim="800000"/>
                  <a:headEnd/>
                  <a:tailEnd/>
                </a:ln>
              </p:spPr>
              <p:txBody>
                <a:bodyPr/>
                <a:lstStyle/>
                <a:p>
                  <a:endParaRPr lang="en-US"/>
                </a:p>
              </p:txBody>
            </p:sp>
            <p:grpSp>
              <p:nvGrpSpPr>
                <p:cNvPr id="84729" name="Group 2021"/>
                <p:cNvGrpSpPr>
                  <a:grpSpLocks/>
                </p:cNvGrpSpPr>
                <p:nvPr/>
              </p:nvGrpSpPr>
              <p:grpSpPr bwMode="auto">
                <a:xfrm>
                  <a:off x="398" y="1588"/>
                  <a:ext cx="10" cy="13"/>
                  <a:chOff x="398" y="1588"/>
                  <a:chExt cx="10" cy="13"/>
                </a:xfrm>
              </p:grpSpPr>
              <p:sp>
                <p:nvSpPr>
                  <p:cNvPr id="84733" name="Freeform 2022"/>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solidFill>
                    <a:srgbClr val="008080"/>
                  </a:solidFill>
                  <a:ln w="0">
                    <a:solidFill>
                      <a:srgbClr val="000000"/>
                    </a:solidFill>
                    <a:round/>
                    <a:headEnd/>
                    <a:tailEnd/>
                  </a:ln>
                </p:spPr>
                <p:txBody>
                  <a:bodyPr/>
                  <a:lstStyle/>
                  <a:p>
                    <a:endParaRPr lang="en-US"/>
                  </a:p>
                </p:txBody>
              </p:sp>
              <p:sp>
                <p:nvSpPr>
                  <p:cNvPr id="84734" name="Freeform 2023"/>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4730" name="Group 2024"/>
                <p:cNvGrpSpPr>
                  <a:grpSpLocks/>
                </p:cNvGrpSpPr>
                <p:nvPr/>
              </p:nvGrpSpPr>
              <p:grpSpPr bwMode="auto">
                <a:xfrm>
                  <a:off x="457" y="1588"/>
                  <a:ext cx="10" cy="13"/>
                  <a:chOff x="457" y="1588"/>
                  <a:chExt cx="10" cy="13"/>
                </a:xfrm>
              </p:grpSpPr>
              <p:sp>
                <p:nvSpPr>
                  <p:cNvPr id="84731" name="Freeform 2025"/>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732" name="Freeform 2026"/>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84724" name="Group 2027"/>
              <p:cNvGrpSpPr>
                <a:grpSpLocks/>
              </p:cNvGrpSpPr>
              <p:nvPr/>
            </p:nvGrpSpPr>
            <p:grpSpPr bwMode="auto">
              <a:xfrm>
                <a:off x="414" y="1545"/>
                <a:ext cx="36" cy="32"/>
                <a:chOff x="414" y="1545"/>
                <a:chExt cx="36" cy="32"/>
              </a:xfrm>
            </p:grpSpPr>
            <p:sp>
              <p:nvSpPr>
                <p:cNvPr id="84725" name="Oval 2028"/>
                <p:cNvSpPr>
                  <a:spLocks noChangeArrowheads="1"/>
                </p:cNvSpPr>
                <p:nvPr/>
              </p:nvSpPr>
              <p:spPr bwMode="auto">
                <a:xfrm>
                  <a:off x="414" y="1545"/>
                  <a:ext cx="36" cy="32"/>
                </a:xfrm>
                <a:prstGeom prst="ellipse">
                  <a:avLst/>
                </a:prstGeom>
                <a:solidFill>
                  <a:srgbClr val="008080"/>
                </a:solidFill>
                <a:ln w="0">
                  <a:solidFill>
                    <a:srgbClr val="000000"/>
                  </a:solidFill>
                  <a:round/>
                  <a:headEnd/>
                  <a:tailEnd/>
                </a:ln>
              </p:spPr>
              <p:txBody>
                <a:bodyPr/>
                <a:lstStyle/>
                <a:p>
                  <a:endParaRPr lang="en-US"/>
                </a:p>
              </p:txBody>
            </p:sp>
            <p:sp>
              <p:nvSpPr>
                <p:cNvPr id="84726" name="Oval 2029"/>
                <p:cNvSpPr>
                  <a:spLocks noChangeArrowheads="1"/>
                </p:cNvSpPr>
                <p:nvPr/>
              </p:nvSpPr>
              <p:spPr bwMode="auto">
                <a:xfrm>
                  <a:off x="414" y="1545"/>
                  <a:ext cx="36" cy="32"/>
                </a:xfrm>
                <a:prstGeom prst="ellipse">
                  <a:avLst/>
                </a:prstGeom>
                <a:noFill/>
                <a:ln w="1588" cap="rnd">
                  <a:solidFill>
                    <a:srgbClr val="000000"/>
                  </a:solidFill>
                  <a:round/>
                  <a:headEnd/>
                  <a:tailEnd/>
                </a:ln>
              </p:spPr>
              <p:txBody>
                <a:bodyPr/>
                <a:lstStyle/>
                <a:p>
                  <a:endParaRPr lang="en-US"/>
                </a:p>
              </p:txBody>
            </p:sp>
          </p:grpSp>
        </p:grpSp>
        <p:grpSp>
          <p:nvGrpSpPr>
            <p:cNvPr id="74783" name="Group 2030"/>
            <p:cNvGrpSpPr>
              <a:grpSpLocks/>
            </p:cNvGrpSpPr>
            <p:nvPr/>
          </p:nvGrpSpPr>
          <p:grpSpPr bwMode="auto">
            <a:xfrm>
              <a:off x="311" y="1669"/>
              <a:ext cx="73" cy="131"/>
              <a:chOff x="311" y="1581"/>
              <a:chExt cx="73" cy="131"/>
            </a:xfrm>
          </p:grpSpPr>
          <p:grpSp>
            <p:nvGrpSpPr>
              <p:cNvPr id="84711" name="Group 2031"/>
              <p:cNvGrpSpPr>
                <a:grpSpLocks/>
              </p:cNvGrpSpPr>
              <p:nvPr/>
            </p:nvGrpSpPr>
            <p:grpSpPr bwMode="auto">
              <a:xfrm>
                <a:off x="330" y="1581"/>
                <a:ext cx="35" cy="33"/>
                <a:chOff x="330" y="1581"/>
                <a:chExt cx="35" cy="33"/>
              </a:xfrm>
            </p:grpSpPr>
            <p:sp>
              <p:nvSpPr>
                <p:cNvPr id="84721" name="Oval 2032"/>
                <p:cNvSpPr>
                  <a:spLocks noChangeArrowheads="1"/>
                </p:cNvSpPr>
                <p:nvPr/>
              </p:nvSpPr>
              <p:spPr bwMode="auto">
                <a:xfrm>
                  <a:off x="330" y="1581"/>
                  <a:ext cx="35" cy="33"/>
                </a:xfrm>
                <a:prstGeom prst="ellipse">
                  <a:avLst/>
                </a:prstGeom>
                <a:solidFill>
                  <a:srgbClr val="008000"/>
                </a:solidFill>
                <a:ln w="0">
                  <a:solidFill>
                    <a:srgbClr val="000000"/>
                  </a:solidFill>
                  <a:round/>
                  <a:headEnd/>
                  <a:tailEnd/>
                </a:ln>
              </p:spPr>
              <p:txBody>
                <a:bodyPr/>
                <a:lstStyle/>
                <a:p>
                  <a:endParaRPr lang="en-US"/>
                </a:p>
              </p:txBody>
            </p:sp>
            <p:sp>
              <p:nvSpPr>
                <p:cNvPr id="84722" name="Oval 2033"/>
                <p:cNvSpPr>
                  <a:spLocks noChangeArrowheads="1"/>
                </p:cNvSpPr>
                <p:nvPr/>
              </p:nvSpPr>
              <p:spPr bwMode="auto">
                <a:xfrm>
                  <a:off x="330" y="1581"/>
                  <a:ext cx="35" cy="33"/>
                </a:xfrm>
                <a:prstGeom prst="ellipse">
                  <a:avLst/>
                </a:prstGeom>
                <a:noFill/>
                <a:ln w="1588" cap="rnd">
                  <a:solidFill>
                    <a:srgbClr val="000000"/>
                  </a:solidFill>
                  <a:round/>
                  <a:headEnd/>
                  <a:tailEnd/>
                </a:ln>
              </p:spPr>
              <p:txBody>
                <a:bodyPr/>
                <a:lstStyle/>
                <a:p>
                  <a:endParaRPr lang="en-US"/>
                </a:p>
              </p:txBody>
            </p:sp>
          </p:grpSp>
          <p:grpSp>
            <p:nvGrpSpPr>
              <p:cNvPr id="84712" name="Group 2034"/>
              <p:cNvGrpSpPr>
                <a:grpSpLocks/>
              </p:cNvGrpSpPr>
              <p:nvPr/>
            </p:nvGrpSpPr>
            <p:grpSpPr bwMode="auto">
              <a:xfrm>
                <a:off x="311" y="1623"/>
                <a:ext cx="73" cy="89"/>
                <a:chOff x="311" y="1623"/>
                <a:chExt cx="73" cy="89"/>
              </a:xfrm>
            </p:grpSpPr>
            <p:sp>
              <p:nvSpPr>
                <p:cNvPr id="84713" name="Rectangle 2035"/>
                <p:cNvSpPr>
                  <a:spLocks noChangeArrowheads="1"/>
                </p:cNvSpPr>
                <p:nvPr/>
              </p:nvSpPr>
              <p:spPr bwMode="auto">
                <a:xfrm>
                  <a:off x="325" y="1623"/>
                  <a:ext cx="47" cy="16"/>
                </a:xfrm>
                <a:prstGeom prst="rect">
                  <a:avLst/>
                </a:prstGeom>
                <a:solidFill>
                  <a:srgbClr val="008000"/>
                </a:solidFill>
                <a:ln w="9525">
                  <a:noFill/>
                  <a:miter lim="800000"/>
                  <a:headEnd/>
                  <a:tailEnd/>
                </a:ln>
              </p:spPr>
              <p:txBody>
                <a:bodyPr/>
                <a:lstStyle/>
                <a:p>
                  <a:endParaRPr lang="en-US"/>
                </a:p>
              </p:txBody>
            </p:sp>
            <p:sp>
              <p:nvSpPr>
                <p:cNvPr id="84714" name="Rectangle 2036"/>
                <p:cNvSpPr>
                  <a:spLocks noChangeArrowheads="1"/>
                </p:cNvSpPr>
                <p:nvPr/>
              </p:nvSpPr>
              <p:spPr bwMode="auto">
                <a:xfrm>
                  <a:off x="311" y="1636"/>
                  <a:ext cx="73" cy="76"/>
                </a:xfrm>
                <a:prstGeom prst="rect">
                  <a:avLst/>
                </a:prstGeom>
                <a:solidFill>
                  <a:srgbClr val="008000"/>
                </a:solidFill>
                <a:ln w="9525">
                  <a:noFill/>
                  <a:miter lim="800000"/>
                  <a:headEnd/>
                  <a:tailEnd/>
                </a:ln>
              </p:spPr>
              <p:txBody>
                <a:bodyPr/>
                <a:lstStyle/>
                <a:p>
                  <a:endParaRPr lang="en-US"/>
                </a:p>
              </p:txBody>
            </p:sp>
            <p:grpSp>
              <p:nvGrpSpPr>
                <p:cNvPr id="84715" name="Group 2037"/>
                <p:cNvGrpSpPr>
                  <a:grpSpLocks/>
                </p:cNvGrpSpPr>
                <p:nvPr/>
              </p:nvGrpSpPr>
              <p:grpSpPr bwMode="auto">
                <a:xfrm>
                  <a:off x="313" y="1625"/>
                  <a:ext cx="11" cy="12"/>
                  <a:chOff x="313" y="1625"/>
                  <a:chExt cx="11" cy="12"/>
                </a:xfrm>
              </p:grpSpPr>
              <p:sp>
                <p:nvSpPr>
                  <p:cNvPr id="84719" name="Freeform 2038"/>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solidFill>
                    <a:srgbClr val="008000"/>
                  </a:solidFill>
                  <a:ln w="0">
                    <a:solidFill>
                      <a:srgbClr val="000000"/>
                    </a:solidFill>
                    <a:round/>
                    <a:headEnd/>
                    <a:tailEnd/>
                  </a:ln>
                </p:spPr>
                <p:txBody>
                  <a:bodyPr/>
                  <a:lstStyle/>
                  <a:p>
                    <a:endParaRPr lang="en-US"/>
                  </a:p>
                </p:txBody>
              </p:sp>
              <p:sp>
                <p:nvSpPr>
                  <p:cNvPr id="84720" name="Freeform 2039"/>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4716" name="Group 2040"/>
                <p:cNvGrpSpPr>
                  <a:grpSpLocks/>
                </p:cNvGrpSpPr>
                <p:nvPr/>
              </p:nvGrpSpPr>
              <p:grpSpPr bwMode="auto">
                <a:xfrm>
                  <a:off x="372" y="1625"/>
                  <a:ext cx="11" cy="12"/>
                  <a:chOff x="372" y="1625"/>
                  <a:chExt cx="11" cy="12"/>
                </a:xfrm>
              </p:grpSpPr>
              <p:sp>
                <p:nvSpPr>
                  <p:cNvPr id="84717" name="Freeform 2041"/>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718" name="Freeform 2042"/>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sp>
          <p:nvSpPr>
            <p:cNvPr id="74784" name="Freeform 2043"/>
            <p:cNvSpPr>
              <a:spLocks/>
            </p:cNvSpPr>
            <p:nvPr/>
          </p:nvSpPr>
          <p:spPr bwMode="auto">
            <a:xfrm>
              <a:off x="306" y="1671"/>
              <a:ext cx="484" cy="127"/>
            </a:xfrm>
            <a:custGeom>
              <a:avLst/>
              <a:gdLst>
                <a:gd name="T0" fmla="*/ 0 w 484"/>
                <a:gd name="T1" fmla="*/ 127 h 127"/>
                <a:gd name="T2" fmla="*/ 172 w 484"/>
                <a:gd name="T3" fmla="*/ 0 h 127"/>
                <a:gd name="T4" fmla="*/ 304 w 484"/>
                <a:gd name="T5" fmla="*/ 0 h 127"/>
                <a:gd name="T6" fmla="*/ 484 w 484"/>
                <a:gd name="T7" fmla="*/ 127 h 127"/>
                <a:gd name="T8" fmla="*/ 0 w 484"/>
                <a:gd name="T9" fmla="*/ 127 h 127"/>
                <a:gd name="T10" fmla="*/ 0 60000 65536"/>
                <a:gd name="T11" fmla="*/ 0 60000 65536"/>
                <a:gd name="T12" fmla="*/ 0 60000 65536"/>
                <a:gd name="T13" fmla="*/ 0 60000 65536"/>
                <a:gd name="T14" fmla="*/ 0 60000 65536"/>
                <a:gd name="T15" fmla="*/ 0 w 484"/>
                <a:gd name="T16" fmla="*/ 0 h 127"/>
                <a:gd name="T17" fmla="*/ 484 w 484"/>
                <a:gd name="T18" fmla="*/ 127 h 127"/>
              </a:gdLst>
              <a:ahLst/>
              <a:cxnLst>
                <a:cxn ang="T10">
                  <a:pos x="T0" y="T1"/>
                </a:cxn>
                <a:cxn ang="T11">
                  <a:pos x="T2" y="T3"/>
                </a:cxn>
                <a:cxn ang="T12">
                  <a:pos x="T4" y="T5"/>
                </a:cxn>
                <a:cxn ang="T13">
                  <a:pos x="T6" y="T7"/>
                </a:cxn>
                <a:cxn ang="T14">
                  <a:pos x="T8" y="T9"/>
                </a:cxn>
              </a:cxnLst>
              <a:rect l="T15" t="T16" r="T17" b="T18"/>
              <a:pathLst>
                <a:path w="484" h="127">
                  <a:moveTo>
                    <a:pt x="0" y="127"/>
                  </a:moveTo>
                  <a:lnTo>
                    <a:pt x="172" y="0"/>
                  </a:lnTo>
                  <a:lnTo>
                    <a:pt x="304" y="0"/>
                  </a:lnTo>
                  <a:lnTo>
                    <a:pt x="484" y="127"/>
                  </a:lnTo>
                  <a:lnTo>
                    <a:pt x="0" y="127"/>
                  </a:lnTo>
                  <a:close/>
                </a:path>
              </a:pathLst>
            </a:custGeom>
            <a:solidFill>
              <a:srgbClr val="808080"/>
            </a:solidFill>
            <a:ln w="9525">
              <a:noFill/>
              <a:round/>
              <a:headEnd/>
              <a:tailEnd/>
            </a:ln>
          </p:spPr>
          <p:txBody>
            <a:bodyPr/>
            <a:lstStyle/>
            <a:p>
              <a:endParaRPr lang="en-US"/>
            </a:p>
          </p:txBody>
        </p:sp>
        <p:grpSp>
          <p:nvGrpSpPr>
            <p:cNvPr id="74785" name="Group 2044"/>
            <p:cNvGrpSpPr>
              <a:grpSpLocks/>
            </p:cNvGrpSpPr>
            <p:nvPr/>
          </p:nvGrpSpPr>
          <p:grpSpPr bwMode="auto">
            <a:xfrm>
              <a:off x="447" y="1682"/>
              <a:ext cx="194" cy="133"/>
              <a:chOff x="447" y="1594"/>
              <a:chExt cx="194" cy="133"/>
            </a:xfrm>
          </p:grpSpPr>
          <p:grpSp>
            <p:nvGrpSpPr>
              <p:cNvPr id="84685" name="Group 2045"/>
              <p:cNvGrpSpPr>
                <a:grpSpLocks/>
              </p:cNvGrpSpPr>
              <p:nvPr/>
            </p:nvGrpSpPr>
            <p:grpSpPr bwMode="auto">
              <a:xfrm>
                <a:off x="549" y="1594"/>
                <a:ext cx="92" cy="133"/>
                <a:chOff x="549" y="1594"/>
                <a:chExt cx="92" cy="133"/>
              </a:xfrm>
            </p:grpSpPr>
            <p:grpSp>
              <p:nvGrpSpPr>
                <p:cNvPr id="84699" name="Group 2046"/>
                <p:cNvGrpSpPr>
                  <a:grpSpLocks/>
                </p:cNvGrpSpPr>
                <p:nvPr/>
              </p:nvGrpSpPr>
              <p:grpSpPr bwMode="auto">
                <a:xfrm>
                  <a:off x="572" y="1594"/>
                  <a:ext cx="45" cy="42"/>
                  <a:chOff x="572" y="1594"/>
                  <a:chExt cx="45" cy="42"/>
                </a:xfrm>
              </p:grpSpPr>
              <p:sp>
                <p:nvSpPr>
                  <p:cNvPr id="84709" name="Oval 2047"/>
                  <p:cNvSpPr>
                    <a:spLocks noChangeArrowheads="1"/>
                  </p:cNvSpPr>
                  <p:nvPr/>
                </p:nvSpPr>
                <p:spPr bwMode="auto">
                  <a:xfrm>
                    <a:off x="572" y="1594"/>
                    <a:ext cx="45" cy="42"/>
                  </a:xfrm>
                  <a:prstGeom prst="ellipse">
                    <a:avLst/>
                  </a:prstGeom>
                  <a:solidFill>
                    <a:srgbClr val="008000"/>
                  </a:solidFill>
                  <a:ln w="0">
                    <a:solidFill>
                      <a:srgbClr val="000000"/>
                    </a:solidFill>
                    <a:round/>
                    <a:headEnd/>
                    <a:tailEnd/>
                  </a:ln>
                </p:spPr>
                <p:txBody>
                  <a:bodyPr/>
                  <a:lstStyle/>
                  <a:p>
                    <a:endParaRPr lang="en-US"/>
                  </a:p>
                </p:txBody>
              </p:sp>
              <p:sp>
                <p:nvSpPr>
                  <p:cNvPr id="84710" name="Oval 2048"/>
                  <p:cNvSpPr>
                    <a:spLocks noChangeArrowheads="1"/>
                  </p:cNvSpPr>
                  <p:nvPr/>
                </p:nvSpPr>
                <p:spPr bwMode="auto">
                  <a:xfrm>
                    <a:off x="572" y="1594"/>
                    <a:ext cx="45" cy="42"/>
                  </a:xfrm>
                  <a:prstGeom prst="ellipse">
                    <a:avLst/>
                  </a:prstGeom>
                  <a:noFill/>
                  <a:ln w="1588" cap="rnd">
                    <a:solidFill>
                      <a:srgbClr val="000000"/>
                    </a:solidFill>
                    <a:round/>
                    <a:headEnd/>
                    <a:tailEnd/>
                  </a:ln>
                </p:spPr>
                <p:txBody>
                  <a:bodyPr/>
                  <a:lstStyle/>
                  <a:p>
                    <a:endParaRPr lang="en-US"/>
                  </a:p>
                </p:txBody>
              </p:sp>
            </p:grpSp>
            <p:grpSp>
              <p:nvGrpSpPr>
                <p:cNvPr id="84700" name="Group 2049"/>
                <p:cNvGrpSpPr>
                  <a:grpSpLocks/>
                </p:cNvGrpSpPr>
                <p:nvPr/>
              </p:nvGrpSpPr>
              <p:grpSpPr bwMode="auto">
                <a:xfrm>
                  <a:off x="549" y="1646"/>
                  <a:ext cx="92" cy="81"/>
                  <a:chOff x="549" y="1646"/>
                  <a:chExt cx="92" cy="81"/>
                </a:xfrm>
              </p:grpSpPr>
              <p:sp>
                <p:nvSpPr>
                  <p:cNvPr id="84701" name="Rectangle 2050"/>
                  <p:cNvSpPr>
                    <a:spLocks noChangeArrowheads="1"/>
                  </p:cNvSpPr>
                  <p:nvPr/>
                </p:nvSpPr>
                <p:spPr bwMode="auto">
                  <a:xfrm>
                    <a:off x="566" y="1646"/>
                    <a:ext cx="58" cy="18"/>
                  </a:xfrm>
                  <a:prstGeom prst="rect">
                    <a:avLst/>
                  </a:prstGeom>
                  <a:solidFill>
                    <a:srgbClr val="008000"/>
                  </a:solidFill>
                  <a:ln w="9525">
                    <a:noFill/>
                    <a:miter lim="800000"/>
                    <a:headEnd/>
                    <a:tailEnd/>
                  </a:ln>
                </p:spPr>
                <p:txBody>
                  <a:bodyPr/>
                  <a:lstStyle/>
                  <a:p>
                    <a:endParaRPr lang="en-US"/>
                  </a:p>
                </p:txBody>
              </p:sp>
              <p:sp>
                <p:nvSpPr>
                  <p:cNvPr id="84702" name="Rectangle 2051"/>
                  <p:cNvSpPr>
                    <a:spLocks noChangeArrowheads="1"/>
                  </p:cNvSpPr>
                  <p:nvPr/>
                </p:nvSpPr>
                <p:spPr bwMode="auto">
                  <a:xfrm>
                    <a:off x="549" y="1663"/>
                    <a:ext cx="92" cy="64"/>
                  </a:xfrm>
                  <a:prstGeom prst="rect">
                    <a:avLst/>
                  </a:prstGeom>
                  <a:solidFill>
                    <a:srgbClr val="008000"/>
                  </a:solidFill>
                  <a:ln w="9525">
                    <a:noFill/>
                    <a:miter lim="800000"/>
                    <a:headEnd/>
                    <a:tailEnd/>
                  </a:ln>
                </p:spPr>
                <p:txBody>
                  <a:bodyPr/>
                  <a:lstStyle/>
                  <a:p>
                    <a:endParaRPr lang="en-US"/>
                  </a:p>
                </p:txBody>
              </p:sp>
              <p:grpSp>
                <p:nvGrpSpPr>
                  <p:cNvPr id="84703" name="Group 2052"/>
                  <p:cNvGrpSpPr>
                    <a:grpSpLocks/>
                  </p:cNvGrpSpPr>
                  <p:nvPr/>
                </p:nvGrpSpPr>
                <p:grpSpPr bwMode="auto">
                  <a:xfrm>
                    <a:off x="549" y="1647"/>
                    <a:ext cx="15" cy="16"/>
                    <a:chOff x="549" y="1647"/>
                    <a:chExt cx="15" cy="16"/>
                  </a:xfrm>
                </p:grpSpPr>
                <p:sp>
                  <p:nvSpPr>
                    <p:cNvPr id="84707" name="Freeform 2053"/>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4708" name="Freeform 2054"/>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84704" name="Group 2055"/>
                  <p:cNvGrpSpPr>
                    <a:grpSpLocks/>
                  </p:cNvGrpSpPr>
                  <p:nvPr/>
                </p:nvGrpSpPr>
                <p:grpSpPr bwMode="auto">
                  <a:xfrm>
                    <a:off x="625" y="1647"/>
                    <a:ext cx="16" cy="16"/>
                    <a:chOff x="625" y="1647"/>
                    <a:chExt cx="16" cy="16"/>
                  </a:xfrm>
                </p:grpSpPr>
                <p:sp>
                  <p:nvSpPr>
                    <p:cNvPr id="84705" name="Freeform 2056"/>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4706" name="Freeform 2057"/>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grpSp>
          </p:grpSp>
          <p:grpSp>
            <p:nvGrpSpPr>
              <p:cNvPr id="84686" name="Group 2058"/>
              <p:cNvGrpSpPr>
                <a:grpSpLocks/>
              </p:cNvGrpSpPr>
              <p:nvPr/>
            </p:nvGrpSpPr>
            <p:grpSpPr bwMode="auto">
              <a:xfrm>
                <a:off x="447" y="1594"/>
                <a:ext cx="91" cy="132"/>
                <a:chOff x="447" y="1594"/>
                <a:chExt cx="91" cy="132"/>
              </a:xfrm>
            </p:grpSpPr>
            <p:grpSp>
              <p:nvGrpSpPr>
                <p:cNvPr id="84687" name="Group 2059"/>
                <p:cNvGrpSpPr>
                  <a:grpSpLocks/>
                </p:cNvGrpSpPr>
                <p:nvPr/>
              </p:nvGrpSpPr>
              <p:grpSpPr bwMode="auto">
                <a:xfrm>
                  <a:off x="470" y="1594"/>
                  <a:ext cx="44" cy="39"/>
                  <a:chOff x="470" y="1594"/>
                  <a:chExt cx="44" cy="39"/>
                </a:xfrm>
              </p:grpSpPr>
              <p:sp>
                <p:nvSpPr>
                  <p:cNvPr id="84697" name="Oval 2060"/>
                  <p:cNvSpPr>
                    <a:spLocks noChangeArrowheads="1"/>
                  </p:cNvSpPr>
                  <p:nvPr/>
                </p:nvSpPr>
                <p:spPr bwMode="auto">
                  <a:xfrm>
                    <a:off x="470" y="1594"/>
                    <a:ext cx="44" cy="39"/>
                  </a:xfrm>
                  <a:prstGeom prst="ellipse">
                    <a:avLst/>
                  </a:prstGeom>
                  <a:solidFill>
                    <a:srgbClr val="008080"/>
                  </a:solidFill>
                  <a:ln w="0">
                    <a:solidFill>
                      <a:srgbClr val="000000"/>
                    </a:solidFill>
                    <a:round/>
                    <a:headEnd/>
                    <a:tailEnd/>
                  </a:ln>
                </p:spPr>
                <p:txBody>
                  <a:bodyPr/>
                  <a:lstStyle/>
                  <a:p>
                    <a:endParaRPr lang="en-US"/>
                  </a:p>
                </p:txBody>
              </p:sp>
              <p:sp>
                <p:nvSpPr>
                  <p:cNvPr id="84698" name="Oval 2061"/>
                  <p:cNvSpPr>
                    <a:spLocks noChangeArrowheads="1"/>
                  </p:cNvSpPr>
                  <p:nvPr/>
                </p:nvSpPr>
                <p:spPr bwMode="auto">
                  <a:xfrm>
                    <a:off x="470" y="1594"/>
                    <a:ext cx="44" cy="39"/>
                  </a:xfrm>
                  <a:prstGeom prst="ellipse">
                    <a:avLst/>
                  </a:prstGeom>
                  <a:noFill/>
                  <a:ln w="1588" cap="rnd">
                    <a:solidFill>
                      <a:srgbClr val="000000"/>
                    </a:solidFill>
                    <a:round/>
                    <a:headEnd/>
                    <a:tailEnd/>
                  </a:ln>
                </p:spPr>
                <p:txBody>
                  <a:bodyPr/>
                  <a:lstStyle/>
                  <a:p>
                    <a:endParaRPr lang="en-US"/>
                  </a:p>
                </p:txBody>
              </p:sp>
            </p:grpSp>
            <p:grpSp>
              <p:nvGrpSpPr>
                <p:cNvPr id="84688" name="Group 2062"/>
                <p:cNvGrpSpPr>
                  <a:grpSpLocks/>
                </p:cNvGrpSpPr>
                <p:nvPr/>
              </p:nvGrpSpPr>
              <p:grpSpPr bwMode="auto">
                <a:xfrm>
                  <a:off x="447" y="1644"/>
                  <a:ext cx="91" cy="82"/>
                  <a:chOff x="447" y="1644"/>
                  <a:chExt cx="91" cy="82"/>
                </a:xfrm>
              </p:grpSpPr>
              <p:sp>
                <p:nvSpPr>
                  <p:cNvPr id="84689" name="Rectangle 2063"/>
                  <p:cNvSpPr>
                    <a:spLocks noChangeArrowheads="1"/>
                  </p:cNvSpPr>
                  <p:nvPr/>
                </p:nvSpPr>
                <p:spPr bwMode="auto">
                  <a:xfrm>
                    <a:off x="464" y="1644"/>
                    <a:ext cx="58" cy="19"/>
                  </a:xfrm>
                  <a:prstGeom prst="rect">
                    <a:avLst/>
                  </a:prstGeom>
                  <a:solidFill>
                    <a:srgbClr val="008080"/>
                  </a:solidFill>
                  <a:ln w="9525">
                    <a:noFill/>
                    <a:miter lim="800000"/>
                    <a:headEnd/>
                    <a:tailEnd/>
                  </a:ln>
                </p:spPr>
                <p:txBody>
                  <a:bodyPr/>
                  <a:lstStyle/>
                  <a:p>
                    <a:endParaRPr lang="en-US"/>
                  </a:p>
                </p:txBody>
              </p:sp>
              <p:sp>
                <p:nvSpPr>
                  <p:cNvPr id="84690" name="Rectangle 2064"/>
                  <p:cNvSpPr>
                    <a:spLocks noChangeArrowheads="1"/>
                  </p:cNvSpPr>
                  <p:nvPr/>
                </p:nvSpPr>
                <p:spPr bwMode="auto">
                  <a:xfrm>
                    <a:off x="447" y="1661"/>
                    <a:ext cx="91" cy="65"/>
                  </a:xfrm>
                  <a:prstGeom prst="rect">
                    <a:avLst/>
                  </a:prstGeom>
                  <a:solidFill>
                    <a:srgbClr val="008080"/>
                  </a:solidFill>
                  <a:ln w="9525">
                    <a:noFill/>
                    <a:miter lim="800000"/>
                    <a:headEnd/>
                    <a:tailEnd/>
                  </a:ln>
                </p:spPr>
                <p:txBody>
                  <a:bodyPr/>
                  <a:lstStyle/>
                  <a:p>
                    <a:endParaRPr lang="en-US"/>
                  </a:p>
                </p:txBody>
              </p:sp>
              <p:grpSp>
                <p:nvGrpSpPr>
                  <p:cNvPr id="84691" name="Group 2065"/>
                  <p:cNvGrpSpPr>
                    <a:grpSpLocks/>
                  </p:cNvGrpSpPr>
                  <p:nvPr/>
                </p:nvGrpSpPr>
                <p:grpSpPr bwMode="auto">
                  <a:xfrm>
                    <a:off x="447" y="1646"/>
                    <a:ext cx="14" cy="15"/>
                    <a:chOff x="447" y="1646"/>
                    <a:chExt cx="14" cy="15"/>
                  </a:xfrm>
                </p:grpSpPr>
                <p:sp>
                  <p:nvSpPr>
                    <p:cNvPr id="84695" name="Freeform 2066"/>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4696" name="Freeform 2067"/>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84692" name="Group 2068"/>
                  <p:cNvGrpSpPr>
                    <a:grpSpLocks/>
                  </p:cNvGrpSpPr>
                  <p:nvPr/>
                </p:nvGrpSpPr>
                <p:grpSpPr bwMode="auto">
                  <a:xfrm>
                    <a:off x="523" y="1646"/>
                    <a:ext cx="14" cy="15"/>
                    <a:chOff x="523" y="1646"/>
                    <a:chExt cx="14" cy="15"/>
                  </a:xfrm>
                </p:grpSpPr>
                <p:sp>
                  <p:nvSpPr>
                    <p:cNvPr id="84693" name="Freeform 2069"/>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4694" name="Freeform 2070"/>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grpSp>
          </p:grpSp>
        </p:grpSp>
        <p:sp>
          <p:nvSpPr>
            <p:cNvPr id="74786" name="Rectangle 2071"/>
            <p:cNvSpPr>
              <a:spLocks noChangeArrowheads="1"/>
            </p:cNvSpPr>
            <p:nvPr/>
          </p:nvSpPr>
          <p:spPr bwMode="auto">
            <a:xfrm>
              <a:off x="451" y="1497"/>
              <a:ext cx="197" cy="153"/>
            </a:xfrm>
            <a:prstGeom prst="rect">
              <a:avLst/>
            </a:prstGeom>
            <a:solidFill>
              <a:srgbClr val="C0C0C0"/>
            </a:solidFill>
            <a:ln w="9525">
              <a:noFill/>
              <a:miter lim="800000"/>
              <a:headEnd/>
              <a:tailEnd/>
            </a:ln>
          </p:spPr>
          <p:txBody>
            <a:bodyPr/>
            <a:lstStyle/>
            <a:p>
              <a:endParaRPr lang="en-US"/>
            </a:p>
          </p:txBody>
        </p:sp>
        <p:grpSp>
          <p:nvGrpSpPr>
            <p:cNvPr id="74787" name="Group 2072"/>
            <p:cNvGrpSpPr>
              <a:grpSpLocks/>
            </p:cNvGrpSpPr>
            <p:nvPr/>
          </p:nvGrpSpPr>
          <p:grpSpPr bwMode="auto">
            <a:xfrm>
              <a:off x="479" y="1514"/>
              <a:ext cx="171" cy="165"/>
              <a:chOff x="479" y="1426"/>
              <a:chExt cx="171" cy="165"/>
            </a:xfrm>
          </p:grpSpPr>
          <p:sp>
            <p:nvSpPr>
              <p:cNvPr id="84670" name="Line 2073"/>
              <p:cNvSpPr>
                <a:spLocks noChangeShapeType="1"/>
              </p:cNvSpPr>
              <p:nvPr/>
            </p:nvSpPr>
            <p:spPr bwMode="auto">
              <a:xfrm flipH="1" flipV="1">
                <a:off x="479" y="1426"/>
                <a:ext cx="48" cy="60"/>
              </a:xfrm>
              <a:prstGeom prst="line">
                <a:avLst/>
              </a:prstGeom>
              <a:noFill/>
              <a:ln w="12700" cap="rnd">
                <a:solidFill>
                  <a:srgbClr val="000000"/>
                </a:solidFill>
                <a:round/>
                <a:headEnd/>
                <a:tailEnd/>
              </a:ln>
            </p:spPr>
            <p:txBody>
              <a:bodyPr/>
              <a:lstStyle/>
              <a:p>
                <a:endParaRPr lang="en-US"/>
              </a:p>
            </p:txBody>
          </p:sp>
          <p:grpSp>
            <p:nvGrpSpPr>
              <p:cNvPr id="84671" name="Group 2074"/>
              <p:cNvGrpSpPr>
                <a:grpSpLocks/>
              </p:cNvGrpSpPr>
              <p:nvPr/>
            </p:nvGrpSpPr>
            <p:grpSpPr bwMode="auto">
              <a:xfrm>
                <a:off x="510" y="1434"/>
                <a:ext cx="140" cy="157"/>
                <a:chOff x="510" y="1434"/>
                <a:chExt cx="140" cy="157"/>
              </a:xfrm>
            </p:grpSpPr>
            <p:grpSp>
              <p:nvGrpSpPr>
                <p:cNvPr id="84672" name="Group 2075"/>
                <p:cNvGrpSpPr>
                  <a:grpSpLocks/>
                </p:cNvGrpSpPr>
                <p:nvPr/>
              </p:nvGrpSpPr>
              <p:grpSpPr bwMode="auto">
                <a:xfrm>
                  <a:off x="537" y="1507"/>
                  <a:ext cx="15" cy="15"/>
                  <a:chOff x="537" y="1507"/>
                  <a:chExt cx="15" cy="15"/>
                </a:xfrm>
              </p:grpSpPr>
              <p:sp>
                <p:nvSpPr>
                  <p:cNvPr id="84683" name="Oval 2076"/>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4684" name="Oval 2077"/>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84673" name="Group 2078"/>
                <p:cNvGrpSpPr>
                  <a:grpSpLocks/>
                </p:cNvGrpSpPr>
                <p:nvPr/>
              </p:nvGrpSpPr>
              <p:grpSpPr bwMode="auto">
                <a:xfrm>
                  <a:off x="573" y="1434"/>
                  <a:ext cx="34" cy="31"/>
                  <a:chOff x="573" y="1434"/>
                  <a:chExt cx="34" cy="31"/>
                </a:xfrm>
              </p:grpSpPr>
              <p:sp>
                <p:nvSpPr>
                  <p:cNvPr id="84681" name="Oval 2079"/>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4682" name="Oval 2080"/>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84674" name="Freeform 2081"/>
                <p:cNvSpPr>
                  <a:spLocks/>
                </p:cNvSpPr>
                <p:nvPr/>
              </p:nvSpPr>
              <p:spPr bwMode="auto">
                <a:xfrm>
                  <a:off x="510" y="1469"/>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84675" name="Group 2082"/>
                <p:cNvGrpSpPr>
                  <a:grpSpLocks/>
                </p:cNvGrpSpPr>
                <p:nvPr/>
              </p:nvGrpSpPr>
              <p:grpSpPr bwMode="auto">
                <a:xfrm>
                  <a:off x="634" y="1507"/>
                  <a:ext cx="16" cy="15"/>
                  <a:chOff x="634" y="1507"/>
                  <a:chExt cx="16" cy="15"/>
                </a:xfrm>
              </p:grpSpPr>
              <p:sp>
                <p:nvSpPr>
                  <p:cNvPr id="84679" name="Oval 2083"/>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4680" name="Oval 2084"/>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84676" name="Group 2085"/>
                <p:cNvGrpSpPr>
                  <a:grpSpLocks/>
                </p:cNvGrpSpPr>
                <p:nvPr/>
              </p:nvGrpSpPr>
              <p:grpSpPr bwMode="auto">
                <a:xfrm>
                  <a:off x="586" y="1472"/>
                  <a:ext cx="15" cy="7"/>
                  <a:chOff x="586" y="1472"/>
                  <a:chExt cx="15" cy="7"/>
                </a:xfrm>
              </p:grpSpPr>
              <p:sp>
                <p:nvSpPr>
                  <p:cNvPr id="84677" name="Freeform 2086"/>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4678" name="Freeform 2087"/>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grpSp>
        <p:grpSp>
          <p:nvGrpSpPr>
            <p:cNvPr id="74788" name="Group 2088"/>
            <p:cNvGrpSpPr>
              <a:grpSpLocks/>
            </p:cNvGrpSpPr>
            <p:nvPr/>
          </p:nvGrpSpPr>
          <p:grpSpPr bwMode="auto">
            <a:xfrm>
              <a:off x="607" y="1560"/>
              <a:ext cx="14" cy="14"/>
              <a:chOff x="607" y="1472"/>
              <a:chExt cx="14" cy="14"/>
            </a:xfrm>
          </p:grpSpPr>
          <p:sp>
            <p:nvSpPr>
              <p:cNvPr id="84668" name="Freeform 2089"/>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solidFill>
                <a:srgbClr val="FF0000"/>
              </a:solidFill>
              <a:ln w="0">
                <a:solidFill>
                  <a:srgbClr val="000000"/>
                </a:solidFill>
                <a:round/>
                <a:headEnd/>
                <a:tailEnd/>
              </a:ln>
            </p:spPr>
            <p:txBody>
              <a:bodyPr/>
              <a:lstStyle/>
              <a:p>
                <a:endParaRPr lang="en-US"/>
              </a:p>
            </p:txBody>
          </p:sp>
          <p:sp>
            <p:nvSpPr>
              <p:cNvPr id="84669" name="Freeform 2090"/>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noFill/>
              <a:ln w="1588" cap="rnd">
                <a:solidFill>
                  <a:srgbClr val="000000"/>
                </a:solidFill>
                <a:round/>
                <a:headEnd/>
                <a:tailEnd/>
              </a:ln>
            </p:spPr>
            <p:txBody>
              <a:bodyPr/>
              <a:lstStyle/>
              <a:p>
                <a:endParaRPr lang="en-US"/>
              </a:p>
            </p:txBody>
          </p:sp>
        </p:grpSp>
        <p:sp>
          <p:nvSpPr>
            <p:cNvPr id="74789" name="Line 2091"/>
            <p:cNvSpPr>
              <a:spLocks noChangeShapeType="1"/>
            </p:cNvSpPr>
            <p:nvPr/>
          </p:nvSpPr>
          <p:spPr bwMode="auto">
            <a:xfrm flipH="1" flipV="1">
              <a:off x="479" y="1514"/>
              <a:ext cx="48" cy="60"/>
            </a:xfrm>
            <a:prstGeom prst="line">
              <a:avLst/>
            </a:prstGeom>
            <a:noFill/>
            <a:ln w="12700" cap="rnd">
              <a:solidFill>
                <a:srgbClr val="000000"/>
              </a:solidFill>
              <a:round/>
              <a:headEnd/>
              <a:tailEnd/>
            </a:ln>
          </p:spPr>
          <p:txBody>
            <a:bodyPr/>
            <a:lstStyle/>
            <a:p>
              <a:endParaRPr lang="en-US"/>
            </a:p>
          </p:txBody>
        </p:sp>
        <p:grpSp>
          <p:nvGrpSpPr>
            <p:cNvPr id="74790" name="Group 2092"/>
            <p:cNvGrpSpPr>
              <a:grpSpLocks/>
            </p:cNvGrpSpPr>
            <p:nvPr/>
          </p:nvGrpSpPr>
          <p:grpSpPr bwMode="auto">
            <a:xfrm>
              <a:off x="510" y="1522"/>
              <a:ext cx="140" cy="157"/>
              <a:chOff x="510" y="1434"/>
              <a:chExt cx="140" cy="157"/>
            </a:xfrm>
          </p:grpSpPr>
          <p:grpSp>
            <p:nvGrpSpPr>
              <p:cNvPr id="84655" name="Group 2093"/>
              <p:cNvGrpSpPr>
                <a:grpSpLocks/>
              </p:cNvGrpSpPr>
              <p:nvPr/>
            </p:nvGrpSpPr>
            <p:grpSpPr bwMode="auto">
              <a:xfrm>
                <a:off x="537" y="1507"/>
                <a:ext cx="15" cy="15"/>
                <a:chOff x="537" y="1507"/>
                <a:chExt cx="15" cy="15"/>
              </a:xfrm>
            </p:grpSpPr>
            <p:sp>
              <p:nvSpPr>
                <p:cNvPr id="84666" name="Oval 2094"/>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4667" name="Oval 2095"/>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84656" name="Group 2096"/>
              <p:cNvGrpSpPr>
                <a:grpSpLocks/>
              </p:cNvGrpSpPr>
              <p:nvPr/>
            </p:nvGrpSpPr>
            <p:grpSpPr bwMode="auto">
              <a:xfrm>
                <a:off x="573" y="1434"/>
                <a:ext cx="34" cy="31"/>
                <a:chOff x="573" y="1434"/>
                <a:chExt cx="34" cy="31"/>
              </a:xfrm>
            </p:grpSpPr>
            <p:sp>
              <p:nvSpPr>
                <p:cNvPr id="84664" name="Oval 2097"/>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4665" name="Oval 2098"/>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84657" name="Freeform 2099"/>
              <p:cNvSpPr>
                <a:spLocks/>
              </p:cNvSpPr>
              <p:nvPr/>
            </p:nvSpPr>
            <p:spPr bwMode="auto">
              <a:xfrm>
                <a:off x="510" y="1469"/>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84658" name="Group 2100"/>
              <p:cNvGrpSpPr>
                <a:grpSpLocks/>
              </p:cNvGrpSpPr>
              <p:nvPr/>
            </p:nvGrpSpPr>
            <p:grpSpPr bwMode="auto">
              <a:xfrm>
                <a:off x="634" y="1507"/>
                <a:ext cx="16" cy="15"/>
                <a:chOff x="634" y="1507"/>
                <a:chExt cx="16" cy="15"/>
              </a:xfrm>
            </p:grpSpPr>
            <p:sp>
              <p:nvSpPr>
                <p:cNvPr id="84662" name="Oval 2101"/>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4663" name="Oval 2102"/>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84659" name="Group 2103"/>
              <p:cNvGrpSpPr>
                <a:grpSpLocks/>
              </p:cNvGrpSpPr>
              <p:nvPr/>
            </p:nvGrpSpPr>
            <p:grpSpPr bwMode="auto">
              <a:xfrm>
                <a:off x="586" y="1472"/>
                <a:ext cx="15" cy="7"/>
                <a:chOff x="586" y="1472"/>
                <a:chExt cx="15" cy="7"/>
              </a:xfrm>
            </p:grpSpPr>
            <p:sp>
              <p:nvSpPr>
                <p:cNvPr id="84660" name="Freeform 2104"/>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4661" name="Freeform 2105"/>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sp>
          <p:nvSpPr>
            <p:cNvPr id="74791" name="Line 2106"/>
            <p:cNvSpPr>
              <a:spLocks noChangeShapeType="1"/>
            </p:cNvSpPr>
            <p:nvPr/>
          </p:nvSpPr>
          <p:spPr bwMode="auto">
            <a:xfrm flipH="1" flipV="1">
              <a:off x="479" y="1514"/>
              <a:ext cx="48" cy="60"/>
            </a:xfrm>
            <a:prstGeom prst="line">
              <a:avLst/>
            </a:prstGeom>
            <a:noFill/>
            <a:ln w="12700" cap="rnd">
              <a:solidFill>
                <a:srgbClr val="000000"/>
              </a:solidFill>
              <a:round/>
              <a:headEnd/>
              <a:tailEnd/>
            </a:ln>
          </p:spPr>
          <p:txBody>
            <a:bodyPr/>
            <a:lstStyle/>
            <a:p>
              <a:endParaRPr lang="en-US"/>
            </a:p>
          </p:txBody>
        </p:sp>
        <p:grpSp>
          <p:nvGrpSpPr>
            <p:cNvPr id="74792" name="Group 2107"/>
            <p:cNvGrpSpPr>
              <a:grpSpLocks/>
            </p:cNvGrpSpPr>
            <p:nvPr/>
          </p:nvGrpSpPr>
          <p:grpSpPr bwMode="auto">
            <a:xfrm>
              <a:off x="537" y="1595"/>
              <a:ext cx="15" cy="15"/>
              <a:chOff x="537" y="1507"/>
              <a:chExt cx="15" cy="15"/>
            </a:xfrm>
          </p:grpSpPr>
          <p:sp>
            <p:nvSpPr>
              <p:cNvPr id="84653" name="Oval 2108"/>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4654" name="Oval 2109"/>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74793" name="Group 2110"/>
            <p:cNvGrpSpPr>
              <a:grpSpLocks/>
            </p:cNvGrpSpPr>
            <p:nvPr/>
          </p:nvGrpSpPr>
          <p:grpSpPr bwMode="auto">
            <a:xfrm>
              <a:off x="573" y="1522"/>
              <a:ext cx="34" cy="31"/>
              <a:chOff x="573" y="1434"/>
              <a:chExt cx="34" cy="31"/>
            </a:xfrm>
          </p:grpSpPr>
          <p:sp>
            <p:nvSpPr>
              <p:cNvPr id="84651" name="Oval 2111"/>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4652" name="Oval 2112"/>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74794" name="Freeform 2113"/>
            <p:cNvSpPr>
              <a:spLocks/>
            </p:cNvSpPr>
            <p:nvPr/>
          </p:nvSpPr>
          <p:spPr bwMode="auto">
            <a:xfrm>
              <a:off x="510" y="1557"/>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74795" name="Group 2114"/>
            <p:cNvGrpSpPr>
              <a:grpSpLocks/>
            </p:cNvGrpSpPr>
            <p:nvPr/>
          </p:nvGrpSpPr>
          <p:grpSpPr bwMode="auto">
            <a:xfrm>
              <a:off x="634" y="1595"/>
              <a:ext cx="16" cy="15"/>
              <a:chOff x="634" y="1507"/>
              <a:chExt cx="16" cy="15"/>
            </a:xfrm>
          </p:grpSpPr>
          <p:sp>
            <p:nvSpPr>
              <p:cNvPr id="84649" name="Oval 2115"/>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4650" name="Oval 2116"/>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74796" name="Group 2117"/>
            <p:cNvGrpSpPr>
              <a:grpSpLocks/>
            </p:cNvGrpSpPr>
            <p:nvPr/>
          </p:nvGrpSpPr>
          <p:grpSpPr bwMode="auto">
            <a:xfrm>
              <a:off x="586" y="1560"/>
              <a:ext cx="15" cy="7"/>
              <a:chOff x="586" y="1472"/>
              <a:chExt cx="15" cy="7"/>
            </a:xfrm>
          </p:grpSpPr>
          <p:sp>
            <p:nvSpPr>
              <p:cNvPr id="84647" name="Freeform 2118"/>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4648" name="Freeform 2119"/>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nvGrpSpPr>
            <p:cNvPr id="74797" name="Group 2120"/>
            <p:cNvGrpSpPr>
              <a:grpSpLocks/>
            </p:cNvGrpSpPr>
            <p:nvPr/>
          </p:nvGrpSpPr>
          <p:grpSpPr bwMode="auto">
            <a:xfrm>
              <a:off x="537" y="1595"/>
              <a:ext cx="15" cy="15"/>
              <a:chOff x="537" y="1507"/>
              <a:chExt cx="15" cy="15"/>
            </a:xfrm>
          </p:grpSpPr>
          <p:sp>
            <p:nvSpPr>
              <p:cNvPr id="84645" name="Oval 2121"/>
              <p:cNvSpPr>
                <a:spLocks noChangeArrowheads="1"/>
              </p:cNvSpPr>
              <p:nvPr/>
            </p:nvSpPr>
            <p:spPr bwMode="auto">
              <a:xfrm>
                <a:off x="537" y="1507"/>
                <a:ext cx="15" cy="15"/>
              </a:xfrm>
              <a:prstGeom prst="ellipse">
                <a:avLst/>
              </a:prstGeom>
              <a:solidFill>
                <a:srgbClr val="FF0000"/>
              </a:solidFill>
              <a:ln w="0">
                <a:solidFill>
                  <a:srgbClr val="000000"/>
                </a:solidFill>
                <a:round/>
                <a:headEnd/>
                <a:tailEnd/>
              </a:ln>
            </p:spPr>
            <p:txBody>
              <a:bodyPr/>
              <a:lstStyle/>
              <a:p>
                <a:endParaRPr lang="en-US"/>
              </a:p>
            </p:txBody>
          </p:sp>
          <p:sp>
            <p:nvSpPr>
              <p:cNvPr id="84646" name="Oval 2122"/>
              <p:cNvSpPr>
                <a:spLocks noChangeArrowheads="1"/>
              </p:cNvSpPr>
              <p:nvPr/>
            </p:nvSpPr>
            <p:spPr bwMode="auto">
              <a:xfrm>
                <a:off x="537" y="1507"/>
                <a:ext cx="15" cy="15"/>
              </a:xfrm>
              <a:prstGeom prst="ellipse">
                <a:avLst/>
              </a:prstGeom>
              <a:noFill/>
              <a:ln w="1588" cap="rnd">
                <a:solidFill>
                  <a:srgbClr val="000000"/>
                </a:solidFill>
                <a:round/>
                <a:headEnd/>
                <a:tailEnd/>
              </a:ln>
            </p:spPr>
            <p:txBody>
              <a:bodyPr/>
              <a:lstStyle/>
              <a:p>
                <a:endParaRPr lang="en-US"/>
              </a:p>
            </p:txBody>
          </p:sp>
        </p:grpSp>
        <p:grpSp>
          <p:nvGrpSpPr>
            <p:cNvPr id="74798" name="Group 2123"/>
            <p:cNvGrpSpPr>
              <a:grpSpLocks/>
            </p:cNvGrpSpPr>
            <p:nvPr/>
          </p:nvGrpSpPr>
          <p:grpSpPr bwMode="auto">
            <a:xfrm>
              <a:off x="573" y="1522"/>
              <a:ext cx="34" cy="31"/>
              <a:chOff x="573" y="1434"/>
              <a:chExt cx="34" cy="31"/>
            </a:xfrm>
          </p:grpSpPr>
          <p:sp>
            <p:nvSpPr>
              <p:cNvPr id="84643" name="Oval 2124"/>
              <p:cNvSpPr>
                <a:spLocks noChangeArrowheads="1"/>
              </p:cNvSpPr>
              <p:nvPr/>
            </p:nvSpPr>
            <p:spPr bwMode="auto">
              <a:xfrm>
                <a:off x="573" y="1434"/>
                <a:ext cx="34" cy="31"/>
              </a:xfrm>
              <a:prstGeom prst="ellipse">
                <a:avLst/>
              </a:prstGeom>
              <a:solidFill>
                <a:srgbClr val="FF0000"/>
              </a:solidFill>
              <a:ln w="0">
                <a:solidFill>
                  <a:srgbClr val="000000"/>
                </a:solidFill>
                <a:round/>
                <a:headEnd/>
                <a:tailEnd/>
              </a:ln>
            </p:spPr>
            <p:txBody>
              <a:bodyPr/>
              <a:lstStyle/>
              <a:p>
                <a:endParaRPr lang="en-US"/>
              </a:p>
            </p:txBody>
          </p:sp>
          <p:sp>
            <p:nvSpPr>
              <p:cNvPr id="84644" name="Oval 2125"/>
              <p:cNvSpPr>
                <a:spLocks noChangeArrowheads="1"/>
              </p:cNvSpPr>
              <p:nvPr/>
            </p:nvSpPr>
            <p:spPr bwMode="auto">
              <a:xfrm>
                <a:off x="573" y="1434"/>
                <a:ext cx="34" cy="31"/>
              </a:xfrm>
              <a:prstGeom prst="ellipse">
                <a:avLst/>
              </a:prstGeom>
              <a:noFill/>
              <a:ln w="1588" cap="rnd">
                <a:solidFill>
                  <a:srgbClr val="000000"/>
                </a:solidFill>
                <a:round/>
                <a:headEnd/>
                <a:tailEnd/>
              </a:ln>
            </p:spPr>
            <p:txBody>
              <a:bodyPr/>
              <a:lstStyle/>
              <a:p>
                <a:endParaRPr lang="en-US"/>
              </a:p>
            </p:txBody>
          </p:sp>
        </p:grpSp>
        <p:sp>
          <p:nvSpPr>
            <p:cNvPr id="74799" name="Freeform 2126"/>
            <p:cNvSpPr>
              <a:spLocks/>
            </p:cNvSpPr>
            <p:nvPr/>
          </p:nvSpPr>
          <p:spPr bwMode="auto">
            <a:xfrm>
              <a:off x="510" y="1557"/>
              <a:ext cx="131" cy="122"/>
            </a:xfrm>
            <a:custGeom>
              <a:avLst/>
              <a:gdLst>
                <a:gd name="T0" fmla="*/ 91 w 131"/>
                <a:gd name="T1" fmla="*/ 6 h 122"/>
                <a:gd name="T2" fmla="*/ 100 w 131"/>
                <a:gd name="T3" fmla="*/ 6 h 122"/>
                <a:gd name="T4" fmla="*/ 108 w 131"/>
                <a:gd name="T5" fmla="*/ 10 h 122"/>
                <a:gd name="T6" fmla="*/ 131 w 131"/>
                <a:gd name="T7" fmla="*/ 39 h 122"/>
                <a:gd name="T8" fmla="*/ 129 w 131"/>
                <a:gd name="T9" fmla="*/ 52 h 122"/>
                <a:gd name="T10" fmla="*/ 115 w 131"/>
                <a:gd name="T11" fmla="*/ 62 h 122"/>
                <a:gd name="T12" fmla="*/ 104 w 131"/>
                <a:gd name="T13" fmla="*/ 69 h 122"/>
                <a:gd name="T14" fmla="*/ 90 w 131"/>
                <a:gd name="T15" fmla="*/ 53 h 122"/>
                <a:gd name="T16" fmla="*/ 94 w 131"/>
                <a:gd name="T17" fmla="*/ 48 h 122"/>
                <a:gd name="T18" fmla="*/ 100 w 131"/>
                <a:gd name="T19" fmla="*/ 44 h 122"/>
                <a:gd name="T20" fmla="*/ 90 w 131"/>
                <a:gd name="T21" fmla="*/ 30 h 122"/>
                <a:gd name="T22" fmla="*/ 62 w 131"/>
                <a:gd name="T23" fmla="*/ 48 h 122"/>
                <a:gd name="T24" fmla="*/ 90 w 131"/>
                <a:gd name="T25" fmla="*/ 83 h 122"/>
                <a:gd name="T26" fmla="*/ 111 w 131"/>
                <a:gd name="T27" fmla="*/ 68 h 122"/>
                <a:gd name="T28" fmla="*/ 111 w 131"/>
                <a:gd name="T29" fmla="*/ 122 h 122"/>
                <a:gd name="T30" fmla="*/ 54 w 131"/>
                <a:gd name="T31" fmla="*/ 122 h 122"/>
                <a:gd name="T32" fmla="*/ 52 w 131"/>
                <a:gd name="T33" fmla="*/ 38 h 122"/>
                <a:gd name="T34" fmla="*/ 39 w 131"/>
                <a:gd name="T35" fmla="*/ 47 h 122"/>
                <a:gd name="T36" fmla="*/ 27 w 131"/>
                <a:gd name="T37" fmla="*/ 47 h 122"/>
                <a:gd name="T38" fmla="*/ 25 w 131"/>
                <a:gd name="T39" fmla="*/ 45 h 122"/>
                <a:gd name="T40" fmla="*/ 17 w 131"/>
                <a:gd name="T41" fmla="*/ 34 h 122"/>
                <a:gd name="T42" fmla="*/ 0 w 131"/>
                <a:gd name="T43" fmla="*/ 13 h 122"/>
                <a:gd name="T44" fmla="*/ 20 w 131"/>
                <a:gd name="T45" fmla="*/ 0 h 122"/>
                <a:gd name="T46" fmla="*/ 33 w 131"/>
                <a:gd name="T47" fmla="*/ 16 h 122"/>
                <a:gd name="T48" fmla="*/ 35 w 131"/>
                <a:gd name="T49" fmla="*/ 20 h 122"/>
                <a:gd name="T50" fmla="*/ 59 w 131"/>
                <a:gd name="T51" fmla="*/ 6 h 122"/>
                <a:gd name="T52" fmla="*/ 69 w 131"/>
                <a:gd name="T53" fmla="*/ 6 h 122"/>
                <a:gd name="T54" fmla="*/ 91 w 131"/>
                <a:gd name="T55" fmla="*/ 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1"/>
                <a:gd name="T85" fmla="*/ 0 h 122"/>
                <a:gd name="T86" fmla="*/ 131 w 131"/>
                <a:gd name="T87" fmla="*/ 122 h 1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1" h="122">
                  <a:moveTo>
                    <a:pt x="91" y="6"/>
                  </a:moveTo>
                  <a:lnTo>
                    <a:pt x="100" y="6"/>
                  </a:lnTo>
                  <a:lnTo>
                    <a:pt x="108" y="10"/>
                  </a:lnTo>
                  <a:lnTo>
                    <a:pt x="131" y="39"/>
                  </a:lnTo>
                  <a:lnTo>
                    <a:pt x="129" y="52"/>
                  </a:lnTo>
                  <a:lnTo>
                    <a:pt x="115" y="62"/>
                  </a:lnTo>
                  <a:lnTo>
                    <a:pt x="104" y="69"/>
                  </a:lnTo>
                  <a:lnTo>
                    <a:pt x="90" y="53"/>
                  </a:lnTo>
                  <a:lnTo>
                    <a:pt x="94" y="48"/>
                  </a:lnTo>
                  <a:lnTo>
                    <a:pt x="100" y="44"/>
                  </a:lnTo>
                  <a:lnTo>
                    <a:pt x="90" y="30"/>
                  </a:lnTo>
                  <a:lnTo>
                    <a:pt x="62" y="48"/>
                  </a:lnTo>
                  <a:lnTo>
                    <a:pt x="90" y="83"/>
                  </a:lnTo>
                  <a:lnTo>
                    <a:pt x="111" y="68"/>
                  </a:lnTo>
                  <a:lnTo>
                    <a:pt x="111" y="122"/>
                  </a:lnTo>
                  <a:lnTo>
                    <a:pt x="54" y="122"/>
                  </a:lnTo>
                  <a:lnTo>
                    <a:pt x="52" y="38"/>
                  </a:lnTo>
                  <a:lnTo>
                    <a:pt x="39" y="47"/>
                  </a:lnTo>
                  <a:lnTo>
                    <a:pt x="27" y="47"/>
                  </a:lnTo>
                  <a:lnTo>
                    <a:pt x="25" y="45"/>
                  </a:lnTo>
                  <a:lnTo>
                    <a:pt x="17" y="34"/>
                  </a:lnTo>
                  <a:lnTo>
                    <a:pt x="0" y="13"/>
                  </a:lnTo>
                  <a:lnTo>
                    <a:pt x="20" y="0"/>
                  </a:lnTo>
                  <a:lnTo>
                    <a:pt x="33" y="16"/>
                  </a:lnTo>
                  <a:lnTo>
                    <a:pt x="35" y="20"/>
                  </a:lnTo>
                  <a:lnTo>
                    <a:pt x="59" y="6"/>
                  </a:lnTo>
                  <a:lnTo>
                    <a:pt x="69" y="6"/>
                  </a:lnTo>
                  <a:lnTo>
                    <a:pt x="91" y="6"/>
                  </a:lnTo>
                  <a:close/>
                </a:path>
              </a:pathLst>
            </a:custGeom>
            <a:solidFill>
              <a:srgbClr val="FF0000"/>
            </a:solidFill>
            <a:ln w="9525">
              <a:noFill/>
              <a:round/>
              <a:headEnd/>
              <a:tailEnd/>
            </a:ln>
          </p:spPr>
          <p:txBody>
            <a:bodyPr/>
            <a:lstStyle/>
            <a:p>
              <a:endParaRPr lang="en-US"/>
            </a:p>
          </p:txBody>
        </p:sp>
        <p:grpSp>
          <p:nvGrpSpPr>
            <p:cNvPr id="74800" name="Group 2127"/>
            <p:cNvGrpSpPr>
              <a:grpSpLocks/>
            </p:cNvGrpSpPr>
            <p:nvPr/>
          </p:nvGrpSpPr>
          <p:grpSpPr bwMode="auto">
            <a:xfrm>
              <a:off x="634" y="1595"/>
              <a:ext cx="16" cy="15"/>
              <a:chOff x="634" y="1507"/>
              <a:chExt cx="16" cy="15"/>
            </a:xfrm>
          </p:grpSpPr>
          <p:sp>
            <p:nvSpPr>
              <p:cNvPr id="84641" name="Oval 2128"/>
              <p:cNvSpPr>
                <a:spLocks noChangeArrowheads="1"/>
              </p:cNvSpPr>
              <p:nvPr/>
            </p:nvSpPr>
            <p:spPr bwMode="auto">
              <a:xfrm>
                <a:off x="634" y="1507"/>
                <a:ext cx="16" cy="15"/>
              </a:xfrm>
              <a:prstGeom prst="ellipse">
                <a:avLst/>
              </a:prstGeom>
              <a:solidFill>
                <a:srgbClr val="FF0000"/>
              </a:solidFill>
              <a:ln w="0">
                <a:solidFill>
                  <a:srgbClr val="000000"/>
                </a:solidFill>
                <a:round/>
                <a:headEnd/>
                <a:tailEnd/>
              </a:ln>
            </p:spPr>
            <p:txBody>
              <a:bodyPr/>
              <a:lstStyle/>
              <a:p>
                <a:endParaRPr lang="en-US"/>
              </a:p>
            </p:txBody>
          </p:sp>
          <p:sp>
            <p:nvSpPr>
              <p:cNvPr id="84642" name="Oval 2129"/>
              <p:cNvSpPr>
                <a:spLocks noChangeArrowheads="1"/>
              </p:cNvSpPr>
              <p:nvPr/>
            </p:nvSpPr>
            <p:spPr bwMode="auto">
              <a:xfrm>
                <a:off x="634" y="1507"/>
                <a:ext cx="16" cy="15"/>
              </a:xfrm>
              <a:prstGeom prst="ellipse">
                <a:avLst/>
              </a:prstGeom>
              <a:noFill/>
              <a:ln w="1588" cap="rnd">
                <a:solidFill>
                  <a:srgbClr val="000000"/>
                </a:solidFill>
                <a:round/>
                <a:headEnd/>
                <a:tailEnd/>
              </a:ln>
            </p:spPr>
            <p:txBody>
              <a:bodyPr/>
              <a:lstStyle/>
              <a:p>
                <a:endParaRPr lang="en-US"/>
              </a:p>
            </p:txBody>
          </p:sp>
        </p:grpSp>
        <p:grpSp>
          <p:nvGrpSpPr>
            <p:cNvPr id="74801" name="Group 2130"/>
            <p:cNvGrpSpPr>
              <a:grpSpLocks/>
            </p:cNvGrpSpPr>
            <p:nvPr/>
          </p:nvGrpSpPr>
          <p:grpSpPr bwMode="auto">
            <a:xfrm>
              <a:off x="586" y="1560"/>
              <a:ext cx="15" cy="7"/>
              <a:chOff x="586" y="1472"/>
              <a:chExt cx="15" cy="7"/>
            </a:xfrm>
          </p:grpSpPr>
          <p:sp>
            <p:nvSpPr>
              <p:cNvPr id="84639" name="Freeform 2131"/>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solidFill>
                <a:srgbClr val="C0C0C0"/>
              </a:solidFill>
              <a:ln w="0">
                <a:solidFill>
                  <a:srgbClr val="000000"/>
                </a:solidFill>
                <a:round/>
                <a:headEnd/>
                <a:tailEnd/>
              </a:ln>
            </p:spPr>
            <p:txBody>
              <a:bodyPr/>
              <a:lstStyle/>
              <a:p>
                <a:endParaRPr lang="en-US"/>
              </a:p>
            </p:txBody>
          </p:sp>
          <p:sp>
            <p:nvSpPr>
              <p:cNvPr id="84640" name="Freeform 2132"/>
              <p:cNvSpPr>
                <a:spLocks/>
              </p:cNvSpPr>
              <p:nvPr/>
            </p:nvSpPr>
            <p:spPr bwMode="auto">
              <a:xfrm>
                <a:off x="586" y="1472"/>
                <a:ext cx="15" cy="7"/>
              </a:xfrm>
              <a:custGeom>
                <a:avLst/>
                <a:gdLst>
                  <a:gd name="T0" fmla="*/ 0 w 184"/>
                  <a:gd name="T1" fmla="*/ 0 h 83"/>
                  <a:gd name="T2" fmla="*/ 0 w 184"/>
                  <a:gd name="T3" fmla="*/ 0 h 83"/>
                  <a:gd name="T4" fmla="*/ 0 w 184"/>
                  <a:gd name="T5" fmla="*/ 0 h 83"/>
                  <a:gd name="T6" fmla="*/ 0 w 184"/>
                  <a:gd name="T7" fmla="*/ 0 h 83"/>
                  <a:gd name="T8" fmla="*/ 0 w 184"/>
                  <a:gd name="T9" fmla="*/ 0 h 83"/>
                  <a:gd name="T10" fmla="*/ 0 60000 65536"/>
                  <a:gd name="T11" fmla="*/ 0 60000 65536"/>
                  <a:gd name="T12" fmla="*/ 0 60000 65536"/>
                  <a:gd name="T13" fmla="*/ 0 60000 65536"/>
                  <a:gd name="T14" fmla="*/ 0 60000 65536"/>
                  <a:gd name="T15" fmla="*/ 0 w 184"/>
                  <a:gd name="T16" fmla="*/ 0 h 83"/>
                  <a:gd name="T17" fmla="*/ 184 w 184"/>
                  <a:gd name="T18" fmla="*/ 83 h 83"/>
                </a:gdLst>
                <a:ahLst/>
                <a:cxnLst>
                  <a:cxn ang="T10">
                    <a:pos x="T0" y="T1"/>
                  </a:cxn>
                  <a:cxn ang="T11">
                    <a:pos x="T2" y="T3"/>
                  </a:cxn>
                  <a:cxn ang="T12">
                    <a:pos x="T4" y="T5"/>
                  </a:cxn>
                  <a:cxn ang="T13">
                    <a:pos x="T6" y="T7"/>
                  </a:cxn>
                  <a:cxn ang="T14">
                    <a:pos x="T8" y="T9"/>
                  </a:cxn>
                </a:cxnLst>
                <a:rect l="T15" t="T16" r="T17" b="T18"/>
                <a:pathLst>
                  <a:path w="184" h="83">
                    <a:moveTo>
                      <a:pt x="184" y="0"/>
                    </a:moveTo>
                    <a:cubicBezTo>
                      <a:pt x="184" y="46"/>
                      <a:pt x="143" y="83"/>
                      <a:pt x="92" y="83"/>
                    </a:cubicBezTo>
                    <a:cubicBezTo>
                      <a:pt x="41" y="83"/>
                      <a:pt x="0" y="46"/>
                      <a:pt x="0" y="0"/>
                    </a:cubicBezTo>
                    <a:lnTo>
                      <a:pt x="92" y="0"/>
                    </a:lnTo>
                    <a:lnTo>
                      <a:pt x="184" y="0"/>
                    </a:lnTo>
                    <a:close/>
                  </a:path>
                </a:pathLst>
              </a:custGeom>
              <a:noFill/>
              <a:ln w="1588" cap="rnd">
                <a:solidFill>
                  <a:srgbClr val="000000"/>
                </a:solidFill>
                <a:round/>
                <a:headEnd/>
                <a:tailEnd/>
              </a:ln>
            </p:spPr>
            <p:txBody>
              <a:bodyPr/>
              <a:lstStyle/>
              <a:p>
                <a:endParaRPr lang="en-US"/>
              </a:p>
            </p:txBody>
          </p:sp>
        </p:grpSp>
        <p:grpSp>
          <p:nvGrpSpPr>
            <p:cNvPr id="74802" name="Group 2133"/>
            <p:cNvGrpSpPr>
              <a:grpSpLocks/>
            </p:cNvGrpSpPr>
            <p:nvPr/>
          </p:nvGrpSpPr>
          <p:grpSpPr bwMode="auto">
            <a:xfrm>
              <a:off x="607" y="1560"/>
              <a:ext cx="14" cy="14"/>
              <a:chOff x="607" y="1472"/>
              <a:chExt cx="14" cy="14"/>
            </a:xfrm>
          </p:grpSpPr>
          <p:sp>
            <p:nvSpPr>
              <p:cNvPr id="84637" name="Freeform 2134"/>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solidFill>
                <a:srgbClr val="FF0000"/>
              </a:solidFill>
              <a:ln w="0">
                <a:solidFill>
                  <a:srgbClr val="000000"/>
                </a:solidFill>
                <a:round/>
                <a:headEnd/>
                <a:tailEnd/>
              </a:ln>
            </p:spPr>
            <p:txBody>
              <a:bodyPr/>
              <a:lstStyle/>
              <a:p>
                <a:endParaRPr lang="en-US"/>
              </a:p>
            </p:txBody>
          </p:sp>
          <p:sp>
            <p:nvSpPr>
              <p:cNvPr id="84638" name="Freeform 2135"/>
              <p:cNvSpPr>
                <a:spLocks/>
              </p:cNvSpPr>
              <p:nvPr/>
            </p:nvSpPr>
            <p:spPr bwMode="auto">
              <a:xfrm>
                <a:off x="607" y="1472"/>
                <a:ext cx="14" cy="14"/>
              </a:xfrm>
              <a:custGeom>
                <a:avLst/>
                <a:gdLst>
                  <a:gd name="T0" fmla="*/ 0 w 167"/>
                  <a:gd name="T1" fmla="*/ 0 h 167"/>
                  <a:gd name="T2" fmla="*/ 0 w 167"/>
                  <a:gd name="T3" fmla="*/ 0 h 167"/>
                  <a:gd name="T4" fmla="*/ 0 w 167"/>
                  <a:gd name="T5" fmla="*/ 0 h 167"/>
                  <a:gd name="T6" fmla="*/ 0 w 167"/>
                  <a:gd name="T7" fmla="*/ 0 h 167"/>
                  <a:gd name="T8" fmla="*/ 0 w 167"/>
                  <a:gd name="T9" fmla="*/ 0 h 167"/>
                  <a:gd name="T10" fmla="*/ 0 w 167"/>
                  <a:gd name="T11" fmla="*/ 0 h 167"/>
                  <a:gd name="T12" fmla="*/ 0 60000 65536"/>
                  <a:gd name="T13" fmla="*/ 0 60000 65536"/>
                  <a:gd name="T14" fmla="*/ 0 60000 65536"/>
                  <a:gd name="T15" fmla="*/ 0 60000 65536"/>
                  <a:gd name="T16" fmla="*/ 0 60000 65536"/>
                  <a:gd name="T17" fmla="*/ 0 60000 65536"/>
                  <a:gd name="T18" fmla="*/ 0 w 167"/>
                  <a:gd name="T19" fmla="*/ 0 h 167"/>
                  <a:gd name="T20" fmla="*/ 167 w 167"/>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67" h="167">
                    <a:moveTo>
                      <a:pt x="0" y="29"/>
                    </a:moveTo>
                    <a:cubicBezTo>
                      <a:pt x="19" y="10"/>
                      <a:pt x="44" y="0"/>
                      <a:pt x="69" y="0"/>
                    </a:cubicBezTo>
                    <a:cubicBezTo>
                      <a:pt x="123" y="0"/>
                      <a:pt x="167" y="44"/>
                      <a:pt x="167" y="99"/>
                    </a:cubicBezTo>
                    <a:cubicBezTo>
                      <a:pt x="167" y="124"/>
                      <a:pt x="155" y="150"/>
                      <a:pt x="139" y="167"/>
                    </a:cubicBezTo>
                    <a:lnTo>
                      <a:pt x="69" y="99"/>
                    </a:lnTo>
                    <a:lnTo>
                      <a:pt x="0" y="29"/>
                    </a:lnTo>
                    <a:close/>
                  </a:path>
                </a:pathLst>
              </a:custGeom>
              <a:noFill/>
              <a:ln w="1588" cap="rnd">
                <a:solidFill>
                  <a:srgbClr val="000000"/>
                </a:solidFill>
                <a:round/>
                <a:headEnd/>
                <a:tailEnd/>
              </a:ln>
            </p:spPr>
            <p:txBody>
              <a:bodyPr/>
              <a:lstStyle/>
              <a:p>
                <a:endParaRPr lang="en-US"/>
              </a:p>
            </p:txBody>
          </p:sp>
        </p:grpSp>
        <p:grpSp>
          <p:nvGrpSpPr>
            <p:cNvPr id="74803" name="Group 2136"/>
            <p:cNvGrpSpPr>
              <a:grpSpLocks/>
            </p:cNvGrpSpPr>
            <p:nvPr/>
          </p:nvGrpSpPr>
          <p:grpSpPr bwMode="auto">
            <a:xfrm>
              <a:off x="715" y="1711"/>
              <a:ext cx="73" cy="89"/>
              <a:chOff x="715" y="1623"/>
              <a:chExt cx="73" cy="89"/>
            </a:xfrm>
          </p:grpSpPr>
          <p:sp>
            <p:nvSpPr>
              <p:cNvPr id="84629" name="Rectangle 2137"/>
              <p:cNvSpPr>
                <a:spLocks noChangeArrowheads="1"/>
              </p:cNvSpPr>
              <p:nvPr/>
            </p:nvSpPr>
            <p:spPr bwMode="auto">
              <a:xfrm>
                <a:off x="729" y="1623"/>
                <a:ext cx="46" cy="16"/>
              </a:xfrm>
              <a:prstGeom prst="rect">
                <a:avLst/>
              </a:prstGeom>
              <a:solidFill>
                <a:srgbClr val="008080"/>
              </a:solidFill>
              <a:ln w="9525">
                <a:noFill/>
                <a:miter lim="800000"/>
                <a:headEnd/>
                <a:tailEnd/>
              </a:ln>
            </p:spPr>
            <p:txBody>
              <a:bodyPr/>
              <a:lstStyle/>
              <a:p>
                <a:endParaRPr lang="en-US"/>
              </a:p>
            </p:txBody>
          </p:sp>
          <p:sp>
            <p:nvSpPr>
              <p:cNvPr id="84630" name="Rectangle 2138"/>
              <p:cNvSpPr>
                <a:spLocks noChangeArrowheads="1"/>
              </p:cNvSpPr>
              <p:nvPr/>
            </p:nvSpPr>
            <p:spPr bwMode="auto">
              <a:xfrm>
                <a:off x="715" y="1636"/>
                <a:ext cx="73" cy="76"/>
              </a:xfrm>
              <a:prstGeom prst="rect">
                <a:avLst/>
              </a:prstGeom>
              <a:solidFill>
                <a:srgbClr val="008080"/>
              </a:solidFill>
              <a:ln w="9525">
                <a:noFill/>
                <a:miter lim="800000"/>
                <a:headEnd/>
                <a:tailEnd/>
              </a:ln>
            </p:spPr>
            <p:txBody>
              <a:bodyPr/>
              <a:lstStyle/>
              <a:p>
                <a:endParaRPr lang="en-US"/>
              </a:p>
            </p:txBody>
          </p:sp>
          <p:grpSp>
            <p:nvGrpSpPr>
              <p:cNvPr id="84631" name="Group 2139"/>
              <p:cNvGrpSpPr>
                <a:grpSpLocks/>
              </p:cNvGrpSpPr>
              <p:nvPr/>
            </p:nvGrpSpPr>
            <p:grpSpPr bwMode="auto">
              <a:xfrm>
                <a:off x="716" y="1625"/>
                <a:ext cx="11" cy="12"/>
                <a:chOff x="716" y="1625"/>
                <a:chExt cx="11" cy="12"/>
              </a:xfrm>
            </p:grpSpPr>
            <p:sp>
              <p:nvSpPr>
                <p:cNvPr id="84635" name="Freeform 2140"/>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solidFill>
                  <a:srgbClr val="008080"/>
                </a:solidFill>
                <a:ln w="0">
                  <a:solidFill>
                    <a:srgbClr val="000000"/>
                  </a:solidFill>
                  <a:round/>
                  <a:headEnd/>
                  <a:tailEnd/>
                </a:ln>
              </p:spPr>
              <p:txBody>
                <a:bodyPr/>
                <a:lstStyle/>
                <a:p>
                  <a:endParaRPr lang="en-US"/>
                </a:p>
              </p:txBody>
            </p:sp>
            <p:sp>
              <p:nvSpPr>
                <p:cNvPr id="84636" name="Freeform 2141"/>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4632" name="Group 2142"/>
              <p:cNvGrpSpPr>
                <a:grpSpLocks/>
              </p:cNvGrpSpPr>
              <p:nvPr/>
            </p:nvGrpSpPr>
            <p:grpSpPr bwMode="auto">
              <a:xfrm>
                <a:off x="776" y="1625"/>
                <a:ext cx="12" cy="12"/>
                <a:chOff x="776" y="1625"/>
                <a:chExt cx="12" cy="12"/>
              </a:xfrm>
            </p:grpSpPr>
            <p:sp>
              <p:nvSpPr>
                <p:cNvPr id="84633" name="Freeform 2143"/>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634" name="Freeform 2144"/>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74804" name="Group 2145"/>
            <p:cNvGrpSpPr>
              <a:grpSpLocks/>
            </p:cNvGrpSpPr>
            <p:nvPr/>
          </p:nvGrpSpPr>
          <p:grpSpPr bwMode="auto">
            <a:xfrm>
              <a:off x="733" y="1669"/>
              <a:ext cx="36" cy="33"/>
              <a:chOff x="733" y="1581"/>
              <a:chExt cx="36" cy="33"/>
            </a:xfrm>
          </p:grpSpPr>
          <p:sp>
            <p:nvSpPr>
              <p:cNvPr id="84627" name="Oval 2146"/>
              <p:cNvSpPr>
                <a:spLocks noChangeArrowheads="1"/>
              </p:cNvSpPr>
              <p:nvPr/>
            </p:nvSpPr>
            <p:spPr bwMode="auto">
              <a:xfrm>
                <a:off x="733" y="1581"/>
                <a:ext cx="36" cy="33"/>
              </a:xfrm>
              <a:prstGeom prst="ellipse">
                <a:avLst/>
              </a:prstGeom>
              <a:solidFill>
                <a:srgbClr val="008080"/>
              </a:solidFill>
              <a:ln w="0">
                <a:solidFill>
                  <a:srgbClr val="000000"/>
                </a:solidFill>
                <a:round/>
                <a:headEnd/>
                <a:tailEnd/>
              </a:ln>
            </p:spPr>
            <p:txBody>
              <a:bodyPr/>
              <a:lstStyle/>
              <a:p>
                <a:endParaRPr lang="en-US"/>
              </a:p>
            </p:txBody>
          </p:sp>
          <p:sp>
            <p:nvSpPr>
              <p:cNvPr id="84628" name="Oval 2147"/>
              <p:cNvSpPr>
                <a:spLocks noChangeArrowheads="1"/>
              </p:cNvSpPr>
              <p:nvPr/>
            </p:nvSpPr>
            <p:spPr bwMode="auto">
              <a:xfrm>
                <a:off x="733" y="1581"/>
                <a:ext cx="36" cy="33"/>
              </a:xfrm>
              <a:prstGeom prst="ellipse">
                <a:avLst/>
              </a:prstGeom>
              <a:noFill/>
              <a:ln w="1588" cap="rnd">
                <a:solidFill>
                  <a:srgbClr val="000000"/>
                </a:solidFill>
                <a:round/>
                <a:headEnd/>
                <a:tailEnd/>
              </a:ln>
            </p:spPr>
            <p:txBody>
              <a:bodyPr/>
              <a:lstStyle/>
              <a:p>
                <a:endParaRPr lang="en-US"/>
              </a:p>
            </p:txBody>
          </p:sp>
        </p:grpSp>
        <p:sp>
          <p:nvSpPr>
            <p:cNvPr id="74805" name="Rectangle 2148"/>
            <p:cNvSpPr>
              <a:spLocks noChangeArrowheads="1"/>
            </p:cNvSpPr>
            <p:nvPr/>
          </p:nvSpPr>
          <p:spPr bwMode="auto">
            <a:xfrm>
              <a:off x="729" y="1711"/>
              <a:ext cx="46" cy="16"/>
            </a:xfrm>
            <a:prstGeom prst="rect">
              <a:avLst/>
            </a:prstGeom>
            <a:solidFill>
              <a:srgbClr val="008080"/>
            </a:solidFill>
            <a:ln w="9525">
              <a:noFill/>
              <a:miter lim="800000"/>
              <a:headEnd/>
              <a:tailEnd/>
            </a:ln>
          </p:spPr>
          <p:txBody>
            <a:bodyPr/>
            <a:lstStyle/>
            <a:p>
              <a:endParaRPr lang="en-US"/>
            </a:p>
          </p:txBody>
        </p:sp>
        <p:sp>
          <p:nvSpPr>
            <p:cNvPr id="74806" name="Rectangle 2149"/>
            <p:cNvSpPr>
              <a:spLocks noChangeArrowheads="1"/>
            </p:cNvSpPr>
            <p:nvPr/>
          </p:nvSpPr>
          <p:spPr bwMode="auto">
            <a:xfrm>
              <a:off x="715" y="1724"/>
              <a:ext cx="73" cy="76"/>
            </a:xfrm>
            <a:prstGeom prst="rect">
              <a:avLst/>
            </a:prstGeom>
            <a:solidFill>
              <a:srgbClr val="008080"/>
            </a:solidFill>
            <a:ln w="9525">
              <a:noFill/>
              <a:miter lim="800000"/>
              <a:headEnd/>
              <a:tailEnd/>
            </a:ln>
          </p:spPr>
          <p:txBody>
            <a:bodyPr/>
            <a:lstStyle/>
            <a:p>
              <a:endParaRPr lang="en-US"/>
            </a:p>
          </p:txBody>
        </p:sp>
        <p:grpSp>
          <p:nvGrpSpPr>
            <p:cNvPr id="74807" name="Group 2150"/>
            <p:cNvGrpSpPr>
              <a:grpSpLocks/>
            </p:cNvGrpSpPr>
            <p:nvPr/>
          </p:nvGrpSpPr>
          <p:grpSpPr bwMode="auto">
            <a:xfrm>
              <a:off x="716" y="1713"/>
              <a:ext cx="11" cy="12"/>
              <a:chOff x="716" y="1625"/>
              <a:chExt cx="11" cy="12"/>
            </a:xfrm>
          </p:grpSpPr>
          <p:sp>
            <p:nvSpPr>
              <p:cNvPr id="84625" name="Freeform 2151"/>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solidFill>
                <a:srgbClr val="008080"/>
              </a:solidFill>
              <a:ln w="0">
                <a:solidFill>
                  <a:srgbClr val="000000"/>
                </a:solidFill>
                <a:round/>
                <a:headEnd/>
                <a:tailEnd/>
              </a:ln>
            </p:spPr>
            <p:txBody>
              <a:bodyPr/>
              <a:lstStyle/>
              <a:p>
                <a:endParaRPr lang="en-US"/>
              </a:p>
            </p:txBody>
          </p:sp>
          <p:sp>
            <p:nvSpPr>
              <p:cNvPr id="84626" name="Freeform 2152"/>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74808" name="Group 2153"/>
            <p:cNvGrpSpPr>
              <a:grpSpLocks/>
            </p:cNvGrpSpPr>
            <p:nvPr/>
          </p:nvGrpSpPr>
          <p:grpSpPr bwMode="auto">
            <a:xfrm>
              <a:off x="776" y="1713"/>
              <a:ext cx="12" cy="12"/>
              <a:chOff x="776" y="1625"/>
              <a:chExt cx="12" cy="12"/>
            </a:xfrm>
          </p:grpSpPr>
          <p:sp>
            <p:nvSpPr>
              <p:cNvPr id="84623" name="Freeform 2154"/>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624" name="Freeform 2155"/>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noFill/>
              <a:ln w="1588" cap="rnd">
                <a:solidFill>
                  <a:srgbClr val="000000"/>
                </a:solidFill>
                <a:round/>
                <a:headEnd/>
                <a:tailEnd/>
              </a:ln>
            </p:spPr>
            <p:txBody>
              <a:bodyPr/>
              <a:lstStyle/>
              <a:p>
                <a:endParaRPr lang="en-US"/>
              </a:p>
            </p:txBody>
          </p:sp>
        </p:grpSp>
        <p:sp>
          <p:nvSpPr>
            <p:cNvPr id="74809" name="Rectangle 2156"/>
            <p:cNvSpPr>
              <a:spLocks noChangeArrowheads="1"/>
            </p:cNvSpPr>
            <p:nvPr/>
          </p:nvSpPr>
          <p:spPr bwMode="auto">
            <a:xfrm>
              <a:off x="729" y="1711"/>
              <a:ext cx="46" cy="16"/>
            </a:xfrm>
            <a:prstGeom prst="rect">
              <a:avLst/>
            </a:prstGeom>
            <a:solidFill>
              <a:srgbClr val="008080"/>
            </a:solidFill>
            <a:ln w="9525">
              <a:noFill/>
              <a:miter lim="800000"/>
              <a:headEnd/>
              <a:tailEnd/>
            </a:ln>
          </p:spPr>
          <p:txBody>
            <a:bodyPr/>
            <a:lstStyle/>
            <a:p>
              <a:endParaRPr lang="en-US"/>
            </a:p>
          </p:txBody>
        </p:sp>
        <p:sp>
          <p:nvSpPr>
            <p:cNvPr id="74810" name="Rectangle 2157"/>
            <p:cNvSpPr>
              <a:spLocks noChangeArrowheads="1"/>
            </p:cNvSpPr>
            <p:nvPr/>
          </p:nvSpPr>
          <p:spPr bwMode="auto">
            <a:xfrm>
              <a:off x="715" y="1724"/>
              <a:ext cx="73" cy="76"/>
            </a:xfrm>
            <a:prstGeom prst="rect">
              <a:avLst/>
            </a:prstGeom>
            <a:solidFill>
              <a:srgbClr val="008080"/>
            </a:solidFill>
            <a:ln w="9525">
              <a:noFill/>
              <a:miter lim="800000"/>
              <a:headEnd/>
              <a:tailEnd/>
            </a:ln>
          </p:spPr>
          <p:txBody>
            <a:bodyPr/>
            <a:lstStyle/>
            <a:p>
              <a:endParaRPr lang="en-US"/>
            </a:p>
          </p:txBody>
        </p:sp>
        <p:grpSp>
          <p:nvGrpSpPr>
            <p:cNvPr id="74811" name="Group 2158"/>
            <p:cNvGrpSpPr>
              <a:grpSpLocks/>
            </p:cNvGrpSpPr>
            <p:nvPr/>
          </p:nvGrpSpPr>
          <p:grpSpPr bwMode="auto">
            <a:xfrm>
              <a:off x="716" y="1713"/>
              <a:ext cx="11" cy="12"/>
              <a:chOff x="716" y="1625"/>
              <a:chExt cx="11" cy="12"/>
            </a:xfrm>
          </p:grpSpPr>
          <p:sp>
            <p:nvSpPr>
              <p:cNvPr id="84621" name="Freeform 2159"/>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solidFill>
                <a:srgbClr val="008080"/>
              </a:solidFill>
              <a:ln w="0">
                <a:solidFill>
                  <a:srgbClr val="000000"/>
                </a:solidFill>
                <a:round/>
                <a:headEnd/>
                <a:tailEnd/>
              </a:ln>
            </p:spPr>
            <p:txBody>
              <a:bodyPr/>
              <a:lstStyle/>
              <a:p>
                <a:endParaRPr lang="en-US"/>
              </a:p>
            </p:txBody>
          </p:sp>
          <p:sp>
            <p:nvSpPr>
              <p:cNvPr id="84622" name="Freeform 2160"/>
              <p:cNvSpPr>
                <a:spLocks/>
              </p:cNvSpPr>
              <p:nvPr/>
            </p:nvSpPr>
            <p:spPr bwMode="auto">
              <a:xfrm>
                <a:off x="716"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4"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74812" name="Group 2161"/>
            <p:cNvGrpSpPr>
              <a:grpSpLocks/>
            </p:cNvGrpSpPr>
            <p:nvPr/>
          </p:nvGrpSpPr>
          <p:grpSpPr bwMode="auto">
            <a:xfrm>
              <a:off x="776" y="1713"/>
              <a:ext cx="12" cy="12"/>
              <a:chOff x="776" y="1625"/>
              <a:chExt cx="12" cy="12"/>
            </a:xfrm>
          </p:grpSpPr>
          <p:sp>
            <p:nvSpPr>
              <p:cNvPr id="84619" name="Freeform 2162"/>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620" name="Freeform 2163"/>
              <p:cNvSpPr>
                <a:spLocks/>
              </p:cNvSpPr>
              <p:nvPr/>
            </p:nvSpPr>
            <p:spPr bwMode="auto">
              <a:xfrm>
                <a:off x="776" y="1625"/>
                <a:ext cx="12" cy="12"/>
              </a:xfrm>
              <a:custGeom>
                <a:avLst/>
                <a:gdLst>
                  <a:gd name="T0" fmla="*/ 0 w 133"/>
                  <a:gd name="T1" fmla="*/ 0 h 150"/>
                  <a:gd name="T2" fmla="*/ 0 w 133"/>
                  <a:gd name="T3" fmla="*/ 0 h 150"/>
                  <a:gd name="T4" fmla="*/ 0 w 133"/>
                  <a:gd name="T5" fmla="*/ 0 h 150"/>
                  <a:gd name="T6" fmla="*/ 0 w 133"/>
                  <a:gd name="T7" fmla="*/ 0 h 150"/>
                  <a:gd name="T8" fmla="*/ 0 60000 65536"/>
                  <a:gd name="T9" fmla="*/ 0 60000 65536"/>
                  <a:gd name="T10" fmla="*/ 0 60000 65536"/>
                  <a:gd name="T11" fmla="*/ 0 60000 65536"/>
                  <a:gd name="T12" fmla="*/ 0 w 133"/>
                  <a:gd name="T13" fmla="*/ 0 h 150"/>
                  <a:gd name="T14" fmla="*/ 133 w 133"/>
                  <a:gd name="T15" fmla="*/ 150 h 150"/>
                </a:gdLst>
                <a:ahLst/>
                <a:cxnLst>
                  <a:cxn ang="T8">
                    <a:pos x="T0" y="T1"/>
                  </a:cxn>
                  <a:cxn ang="T9">
                    <a:pos x="T2" y="T3"/>
                  </a:cxn>
                  <a:cxn ang="T10">
                    <a:pos x="T4" y="T5"/>
                  </a:cxn>
                  <a:cxn ang="T11">
                    <a:pos x="T6" y="T7"/>
                  </a:cxn>
                </a:cxnLst>
                <a:rect l="T12" t="T13" r="T14" b="T15"/>
                <a:pathLst>
                  <a:path w="133" h="150">
                    <a:moveTo>
                      <a:pt x="0" y="0"/>
                    </a:moveTo>
                    <a:cubicBezTo>
                      <a:pt x="73" y="0"/>
                      <a:pt x="133" y="67"/>
                      <a:pt x="133" y="150"/>
                    </a:cubicBezTo>
                    <a:lnTo>
                      <a:pt x="0" y="150"/>
                    </a:lnTo>
                    <a:lnTo>
                      <a:pt x="0" y="0"/>
                    </a:lnTo>
                    <a:close/>
                  </a:path>
                </a:pathLst>
              </a:custGeom>
              <a:noFill/>
              <a:ln w="1588" cap="rnd">
                <a:solidFill>
                  <a:srgbClr val="000000"/>
                </a:solidFill>
                <a:round/>
                <a:headEnd/>
                <a:tailEnd/>
              </a:ln>
            </p:spPr>
            <p:txBody>
              <a:bodyPr/>
              <a:lstStyle/>
              <a:p>
                <a:endParaRPr lang="en-US"/>
              </a:p>
            </p:txBody>
          </p:sp>
        </p:grpSp>
        <p:grpSp>
          <p:nvGrpSpPr>
            <p:cNvPr id="74813" name="Group 2164"/>
            <p:cNvGrpSpPr>
              <a:grpSpLocks/>
            </p:cNvGrpSpPr>
            <p:nvPr/>
          </p:nvGrpSpPr>
          <p:grpSpPr bwMode="auto">
            <a:xfrm>
              <a:off x="733" y="1669"/>
              <a:ext cx="36" cy="33"/>
              <a:chOff x="733" y="1581"/>
              <a:chExt cx="36" cy="33"/>
            </a:xfrm>
          </p:grpSpPr>
          <p:sp>
            <p:nvSpPr>
              <p:cNvPr id="84617" name="Oval 2165"/>
              <p:cNvSpPr>
                <a:spLocks noChangeArrowheads="1"/>
              </p:cNvSpPr>
              <p:nvPr/>
            </p:nvSpPr>
            <p:spPr bwMode="auto">
              <a:xfrm>
                <a:off x="733" y="1581"/>
                <a:ext cx="36" cy="33"/>
              </a:xfrm>
              <a:prstGeom prst="ellipse">
                <a:avLst/>
              </a:prstGeom>
              <a:solidFill>
                <a:srgbClr val="008080"/>
              </a:solidFill>
              <a:ln w="0">
                <a:solidFill>
                  <a:srgbClr val="000000"/>
                </a:solidFill>
                <a:round/>
                <a:headEnd/>
                <a:tailEnd/>
              </a:ln>
            </p:spPr>
            <p:txBody>
              <a:bodyPr/>
              <a:lstStyle/>
              <a:p>
                <a:endParaRPr lang="en-US"/>
              </a:p>
            </p:txBody>
          </p:sp>
          <p:sp>
            <p:nvSpPr>
              <p:cNvPr id="84618" name="Oval 2166"/>
              <p:cNvSpPr>
                <a:spLocks noChangeArrowheads="1"/>
              </p:cNvSpPr>
              <p:nvPr/>
            </p:nvSpPr>
            <p:spPr bwMode="auto">
              <a:xfrm>
                <a:off x="733" y="1581"/>
                <a:ext cx="36" cy="33"/>
              </a:xfrm>
              <a:prstGeom prst="ellipse">
                <a:avLst/>
              </a:prstGeom>
              <a:noFill/>
              <a:ln w="1588" cap="rnd">
                <a:solidFill>
                  <a:srgbClr val="000000"/>
                </a:solidFill>
                <a:round/>
                <a:headEnd/>
                <a:tailEnd/>
              </a:ln>
            </p:spPr>
            <p:txBody>
              <a:bodyPr/>
              <a:lstStyle/>
              <a:p>
                <a:endParaRPr lang="en-US"/>
              </a:p>
            </p:txBody>
          </p:sp>
        </p:grpSp>
        <p:grpSp>
          <p:nvGrpSpPr>
            <p:cNvPr id="74814" name="Group 2167"/>
            <p:cNvGrpSpPr>
              <a:grpSpLocks/>
            </p:cNvGrpSpPr>
            <p:nvPr/>
          </p:nvGrpSpPr>
          <p:grpSpPr bwMode="auto">
            <a:xfrm>
              <a:off x="634" y="1675"/>
              <a:ext cx="72" cy="87"/>
              <a:chOff x="634" y="1587"/>
              <a:chExt cx="72" cy="87"/>
            </a:xfrm>
          </p:grpSpPr>
          <p:sp>
            <p:nvSpPr>
              <p:cNvPr id="84609" name="Rectangle 2168"/>
              <p:cNvSpPr>
                <a:spLocks noChangeArrowheads="1"/>
              </p:cNvSpPr>
              <p:nvPr/>
            </p:nvSpPr>
            <p:spPr bwMode="auto">
              <a:xfrm>
                <a:off x="648" y="1587"/>
                <a:ext cx="46" cy="15"/>
              </a:xfrm>
              <a:prstGeom prst="rect">
                <a:avLst/>
              </a:prstGeom>
              <a:solidFill>
                <a:srgbClr val="008000"/>
              </a:solidFill>
              <a:ln w="9525">
                <a:noFill/>
                <a:miter lim="800000"/>
                <a:headEnd/>
                <a:tailEnd/>
              </a:ln>
            </p:spPr>
            <p:txBody>
              <a:bodyPr/>
              <a:lstStyle/>
              <a:p>
                <a:endParaRPr lang="en-US"/>
              </a:p>
            </p:txBody>
          </p:sp>
          <p:sp>
            <p:nvSpPr>
              <p:cNvPr id="84610" name="Rectangle 2169"/>
              <p:cNvSpPr>
                <a:spLocks noChangeArrowheads="1"/>
              </p:cNvSpPr>
              <p:nvPr/>
            </p:nvSpPr>
            <p:spPr bwMode="auto">
              <a:xfrm>
                <a:off x="634" y="1600"/>
                <a:ext cx="72" cy="74"/>
              </a:xfrm>
              <a:prstGeom prst="rect">
                <a:avLst/>
              </a:prstGeom>
              <a:solidFill>
                <a:srgbClr val="008000"/>
              </a:solidFill>
              <a:ln w="9525">
                <a:noFill/>
                <a:miter lim="800000"/>
                <a:headEnd/>
                <a:tailEnd/>
              </a:ln>
            </p:spPr>
            <p:txBody>
              <a:bodyPr/>
              <a:lstStyle/>
              <a:p>
                <a:endParaRPr lang="en-US"/>
              </a:p>
            </p:txBody>
          </p:sp>
          <p:grpSp>
            <p:nvGrpSpPr>
              <p:cNvPr id="84611" name="Group 2170"/>
              <p:cNvGrpSpPr>
                <a:grpSpLocks/>
              </p:cNvGrpSpPr>
              <p:nvPr/>
            </p:nvGrpSpPr>
            <p:grpSpPr bwMode="auto">
              <a:xfrm>
                <a:off x="636" y="1588"/>
                <a:ext cx="10" cy="13"/>
                <a:chOff x="636" y="1588"/>
                <a:chExt cx="10" cy="13"/>
              </a:xfrm>
            </p:grpSpPr>
            <p:sp>
              <p:nvSpPr>
                <p:cNvPr id="84615" name="Freeform 2171"/>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solidFill>
                  <a:srgbClr val="008000"/>
                </a:solidFill>
                <a:ln w="0">
                  <a:solidFill>
                    <a:srgbClr val="000000"/>
                  </a:solidFill>
                  <a:round/>
                  <a:headEnd/>
                  <a:tailEnd/>
                </a:ln>
              </p:spPr>
              <p:txBody>
                <a:bodyPr/>
                <a:lstStyle/>
                <a:p>
                  <a:endParaRPr lang="en-US"/>
                </a:p>
              </p:txBody>
            </p:sp>
            <p:sp>
              <p:nvSpPr>
                <p:cNvPr id="84616" name="Freeform 2172"/>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4612" name="Group 2173"/>
              <p:cNvGrpSpPr>
                <a:grpSpLocks/>
              </p:cNvGrpSpPr>
              <p:nvPr/>
            </p:nvGrpSpPr>
            <p:grpSpPr bwMode="auto">
              <a:xfrm>
                <a:off x="695" y="1588"/>
                <a:ext cx="10" cy="13"/>
                <a:chOff x="695" y="1588"/>
                <a:chExt cx="10" cy="13"/>
              </a:xfrm>
            </p:grpSpPr>
            <p:sp>
              <p:nvSpPr>
                <p:cNvPr id="84613" name="Freeform 2174"/>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614" name="Freeform 2175"/>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74815" name="Group 2176"/>
            <p:cNvGrpSpPr>
              <a:grpSpLocks/>
            </p:cNvGrpSpPr>
            <p:nvPr/>
          </p:nvGrpSpPr>
          <p:grpSpPr bwMode="auto">
            <a:xfrm>
              <a:off x="652" y="1633"/>
              <a:ext cx="36" cy="32"/>
              <a:chOff x="652" y="1545"/>
              <a:chExt cx="36" cy="32"/>
            </a:xfrm>
          </p:grpSpPr>
          <p:sp>
            <p:nvSpPr>
              <p:cNvPr id="84607" name="Oval 2177"/>
              <p:cNvSpPr>
                <a:spLocks noChangeArrowheads="1"/>
              </p:cNvSpPr>
              <p:nvPr/>
            </p:nvSpPr>
            <p:spPr bwMode="auto">
              <a:xfrm>
                <a:off x="652" y="1545"/>
                <a:ext cx="36" cy="32"/>
              </a:xfrm>
              <a:prstGeom prst="ellipse">
                <a:avLst/>
              </a:prstGeom>
              <a:solidFill>
                <a:srgbClr val="008000"/>
              </a:solidFill>
              <a:ln w="0">
                <a:solidFill>
                  <a:srgbClr val="000000"/>
                </a:solidFill>
                <a:round/>
                <a:headEnd/>
                <a:tailEnd/>
              </a:ln>
            </p:spPr>
            <p:txBody>
              <a:bodyPr/>
              <a:lstStyle/>
              <a:p>
                <a:endParaRPr lang="en-US"/>
              </a:p>
            </p:txBody>
          </p:sp>
          <p:sp>
            <p:nvSpPr>
              <p:cNvPr id="84608" name="Oval 2178"/>
              <p:cNvSpPr>
                <a:spLocks noChangeArrowheads="1"/>
              </p:cNvSpPr>
              <p:nvPr/>
            </p:nvSpPr>
            <p:spPr bwMode="auto">
              <a:xfrm>
                <a:off x="652" y="1545"/>
                <a:ext cx="36" cy="32"/>
              </a:xfrm>
              <a:prstGeom prst="ellipse">
                <a:avLst/>
              </a:prstGeom>
              <a:noFill/>
              <a:ln w="1588" cap="rnd">
                <a:solidFill>
                  <a:srgbClr val="000000"/>
                </a:solidFill>
                <a:round/>
                <a:headEnd/>
                <a:tailEnd/>
              </a:ln>
            </p:spPr>
            <p:txBody>
              <a:bodyPr/>
              <a:lstStyle/>
              <a:p>
                <a:endParaRPr lang="en-US"/>
              </a:p>
            </p:txBody>
          </p:sp>
        </p:grpSp>
        <p:sp>
          <p:nvSpPr>
            <p:cNvPr id="74816" name="Rectangle 2179"/>
            <p:cNvSpPr>
              <a:spLocks noChangeArrowheads="1"/>
            </p:cNvSpPr>
            <p:nvPr/>
          </p:nvSpPr>
          <p:spPr bwMode="auto">
            <a:xfrm>
              <a:off x="648" y="1675"/>
              <a:ext cx="46" cy="15"/>
            </a:xfrm>
            <a:prstGeom prst="rect">
              <a:avLst/>
            </a:prstGeom>
            <a:solidFill>
              <a:srgbClr val="008000"/>
            </a:solidFill>
            <a:ln w="9525">
              <a:noFill/>
              <a:miter lim="800000"/>
              <a:headEnd/>
              <a:tailEnd/>
            </a:ln>
          </p:spPr>
          <p:txBody>
            <a:bodyPr/>
            <a:lstStyle/>
            <a:p>
              <a:endParaRPr lang="en-US"/>
            </a:p>
          </p:txBody>
        </p:sp>
        <p:sp>
          <p:nvSpPr>
            <p:cNvPr id="74817" name="Rectangle 2180"/>
            <p:cNvSpPr>
              <a:spLocks noChangeArrowheads="1"/>
            </p:cNvSpPr>
            <p:nvPr/>
          </p:nvSpPr>
          <p:spPr bwMode="auto">
            <a:xfrm>
              <a:off x="634" y="1688"/>
              <a:ext cx="72" cy="74"/>
            </a:xfrm>
            <a:prstGeom prst="rect">
              <a:avLst/>
            </a:prstGeom>
            <a:solidFill>
              <a:srgbClr val="008000"/>
            </a:solidFill>
            <a:ln w="9525">
              <a:noFill/>
              <a:miter lim="800000"/>
              <a:headEnd/>
              <a:tailEnd/>
            </a:ln>
          </p:spPr>
          <p:txBody>
            <a:bodyPr/>
            <a:lstStyle/>
            <a:p>
              <a:endParaRPr lang="en-US"/>
            </a:p>
          </p:txBody>
        </p:sp>
        <p:grpSp>
          <p:nvGrpSpPr>
            <p:cNvPr id="74818" name="Group 2181"/>
            <p:cNvGrpSpPr>
              <a:grpSpLocks/>
            </p:cNvGrpSpPr>
            <p:nvPr/>
          </p:nvGrpSpPr>
          <p:grpSpPr bwMode="auto">
            <a:xfrm>
              <a:off x="636" y="1676"/>
              <a:ext cx="10" cy="13"/>
              <a:chOff x="636" y="1588"/>
              <a:chExt cx="10" cy="13"/>
            </a:xfrm>
          </p:grpSpPr>
          <p:sp>
            <p:nvSpPr>
              <p:cNvPr id="84605" name="Freeform 2182"/>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solidFill>
                <a:srgbClr val="008000"/>
              </a:solidFill>
              <a:ln w="0">
                <a:solidFill>
                  <a:srgbClr val="000000"/>
                </a:solidFill>
                <a:round/>
                <a:headEnd/>
                <a:tailEnd/>
              </a:ln>
            </p:spPr>
            <p:txBody>
              <a:bodyPr/>
              <a:lstStyle/>
              <a:p>
                <a:endParaRPr lang="en-US"/>
              </a:p>
            </p:txBody>
          </p:sp>
          <p:sp>
            <p:nvSpPr>
              <p:cNvPr id="84606" name="Freeform 2183"/>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74819" name="Group 2184"/>
            <p:cNvGrpSpPr>
              <a:grpSpLocks/>
            </p:cNvGrpSpPr>
            <p:nvPr/>
          </p:nvGrpSpPr>
          <p:grpSpPr bwMode="auto">
            <a:xfrm>
              <a:off x="695" y="1676"/>
              <a:ext cx="10" cy="13"/>
              <a:chOff x="695" y="1588"/>
              <a:chExt cx="10" cy="13"/>
            </a:xfrm>
          </p:grpSpPr>
          <p:sp>
            <p:nvSpPr>
              <p:cNvPr id="84603" name="Freeform 2185"/>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604" name="Freeform 2186"/>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sp>
          <p:nvSpPr>
            <p:cNvPr id="74820" name="Rectangle 2187"/>
            <p:cNvSpPr>
              <a:spLocks noChangeArrowheads="1"/>
            </p:cNvSpPr>
            <p:nvPr/>
          </p:nvSpPr>
          <p:spPr bwMode="auto">
            <a:xfrm>
              <a:off x="648" y="1675"/>
              <a:ext cx="46" cy="15"/>
            </a:xfrm>
            <a:prstGeom prst="rect">
              <a:avLst/>
            </a:prstGeom>
            <a:solidFill>
              <a:srgbClr val="008000"/>
            </a:solidFill>
            <a:ln w="9525">
              <a:noFill/>
              <a:miter lim="800000"/>
              <a:headEnd/>
              <a:tailEnd/>
            </a:ln>
          </p:spPr>
          <p:txBody>
            <a:bodyPr/>
            <a:lstStyle/>
            <a:p>
              <a:endParaRPr lang="en-US"/>
            </a:p>
          </p:txBody>
        </p:sp>
        <p:sp>
          <p:nvSpPr>
            <p:cNvPr id="74821" name="Rectangle 2188"/>
            <p:cNvSpPr>
              <a:spLocks noChangeArrowheads="1"/>
            </p:cNvSpPr>
            <p:nvPr/>
          </p:nvSpPr>
          <p:spPr bwMode="auto">
            <a:xfrm>
              <a:off x="634" y="1688"/>
              <a:ext cx="72" cy="74"/>
            </a:xfrm>
            <a:prstGeom prst="rect">
              <a:avLst/>
            </a:prstGeom>
            <a:solidFill>
              <a:srgbClr val="008000"/>
            </a:solidFill>
            <a:ln w="9525">
              <a:noFill/>
              <a:miter lim="800000"/>
              <a:headEnd/>
              <a:tailEnd/>
            </a:ln>
          </p:spPr>
          <p:txBody>
            <a:bodyPr/>
            <a:lstStyle/>
            <a:p>
              <a:endParaRPr lang="en-US"/>
            </a:p>
          </p:txBody>
        </p:sp>
        <p:grpSp>
          <p:nvGrpSpPr>
            <p:cNvPr id="74822" name="Group 2189"/>
            <p:cNvGrpSpPr>
              <a:grpSpLocks/>
            </p:cNvGrpSpPr>
            <p:nvPr/>
          </p:nvGrpSpPr>
          <p:grpSpPr bwMode="auto">
            <a:xfrm>
              <a:off x="636" y="1676"/>
              <a:ext cx="10" cy="13"/>
              <a:chOff x="636" y="1588"/>
              <a:chExt cx="10" cy="13"/>
            </a:xfrm>
          </p:grpSpPr>
          <p:sp>
            <p:nvSpPr>
              <p:cNvPr id="84601" name="Freeform 2190"/>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solidFill>
                <a:srgbClr val="008000"/>
              </a:solidFill>
              <a:ln w="0">
                <a:solidFill>
                  <a:srgbClr val="000000"/>
                </a:solidFill>
                <a:round/>
                <a:headEnd/>
                <a:tailEnd/>
              </a:ln>
            </p:spPr>
            <p:txBody>
              <a:bodyPr/>
              <a:lstStyle/>
              <a:p>
                <a:endParaRPr lang="en-US"/>
              </a:p>
            </p:txBody>
          </p:sp>
          <p:sp>
            <p:nvSpPr>
              <p:cNvPr id="84602" name="Freeform 2191"/>
              <p:cNvSpPr>
                <a:spLocks/>
              </p:cNvSpPr>
              <p:nvPr/>
            </p:nvSpPr>
            <p:spPr bwMode="auto">
              <a:xfrm>
                <a:off x="636"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4" y="66"/>
                      <a:pt x="49"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74823" name="Group 2192"/>
            <p:cNvGrpSpPr>
              <a:grpSpLocks/>
            </p:cNvGrpSpPr>
            <p:nvPr/>
          </p:nvGrpSpPr>
          <p:grpSpPr bwMode="auto">
            <a:xfrm>
              <a:off x="695" y="1676"/>
              <a:ext cx="10" cy="13"/>
              <a:chOff x="695" y="1588"/>
              <a:chExt cx="10" cy="13"/>
            </a:xfrm>
          </p:grpSpPr>
          <p:sp>
            <p:nvSpPr>
              <p:cNvPr id="84599" name="Freeform 2193"/>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600" name="Freeform 2194"/>
              <p:cNvSpPr>
                <a:spLocks/>
              </p:cNvSpPr>
              <p:nvPr/>
            </p:nvSpPr>
            <p:spPr bwMode="auto">
              <a:xfrm>
                <a:off x="695"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6"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nvGrpSpPr>
            <p:cNvPr id="74824" name="Group 2195"/>
            <p:cNvGrpSpPr>
              <a:grpSpLocks/>
            </p:cNvGrpSpPr>
            <p:nvPr/>
          </p:nvGrpSpPr>
          <p:grpSpPr bwMode="auto">
            <a:xfrm>
              <a:off x="652" y="1633"/>
              <a:ext cx="36" cy="32"/>
              <a:chOff x="652" y="1545"/>
              <a:chExt cx="36" cy="32"/>
            </a:xfrm>
          </p:grpSpPr>
          <p:sp>
            <p:nvSpPr>
              <p:cNvPr id="84597" name="Oval 2196"/>
              <p:cNvSpPr>
                <a:spLocks noChangeArrowheads="1"/>
              </p:cNvSpPr>
              <p:nvPr/>
            </p:nvSpPr>
            <p:spPr bwMode="auto">
              <a:xfrm>
                <a:off x="652" y="1545"/>
                <a:ext cx="36" cy="32"/>
              </a:xfrm>
              <a:prstGeom prst="ellipse">
                <a:avLst/>
              </a:prstGeom>
              <a:solidFill>
                <a:srgbClr val="008000"/>
              </a:solidFill>
              <a:ln w="0">
                <a:solidFill>
                  <a:srgbClr val="000000"/>
                </a:solidFill>
                <a:round/>
                <a:headEnd/>
                <a:tailEnd/>
              </a:ln>
            </p:spPr>
            <p:txBody>
              <a:bodyPr/>
              <a:lstStyle/>
              <a:p>
                <a:endParaRPr lang="en-US"/>
              </a:p>
            </p:txBody>
          </p:sp>
          <p:sp>
            <p:nvSpPr>
              <p:cNvPr id="84598" name="Oval 2197"/>
              <p:cNvSpPr>
                <a:spLocks noChangeArrowheads="1"/>
              </p:cNvSpPr>
              <p:nvPr/>
            </p:nvSpPr>
            <p:spPr bwMode="auto">
              <a:xfrm>
                <a:off x="652" y="1545"/>
                <a:ext cx="36" cy="32"/>
              </a:xfrm>
              <a:prstGeom prst="ellipse">
                <a:avLst/>
              </a:prstGeom>
              <a:noFill/>
              <a:ln w="1588" cap="rnd">
                <a:solidFill>
                  <a:srgbClr val="000000"/>
                </a:solidFill>
                <a:round/>
                <a:headEnd/>
                <a:tailEnd/>
              </a:ln>
            </p:spPr>
            <p:txBody>
              <a:bodyPr/>
              <a:lstStyle/>
              <a:p>
                <a:endParaRPr lang="en-US"/>
              </a:p>
            </p:txBody>
          </p:sp>
        </p:grpSp>
        <p:grpSp>
          <p:nvGrpSpPr>
            <p:cNvPr id="74825" name="Group 2198"/>
            <p:cNvGrpSpPr>
              <a:grpSpLocks/>
            </p:cNvGrpSpPr>
            <p:nvPr/>
          </p:nvGrpSpPr>
          <p:grpSpPr bwMode="auto">
            <a:xfrm>
              <a:off x="395" y="1675"/>
              <a:ext cx="73" cy="87"/>
              <a:chOff x="395" y="1587"/>
              <a:chExt cx="73" cy="87"/>
            </a:xfrm>
          </p:grpSpPr>
          <p:sp>
            <p:nvSpPr>
              <p:cNvPr id="84589" name="Rectangle 2199"/>
              <p:cNvSpPr>
                <a:spLocks noChangeArrowheads="1"/>
              </p:cNvSpPr>
              <p:nvPr/>
            </p:nvSpPr>
            <p:spPr bwMode="auto">
              <a:xfrm>
                <a:off x="409" y="1587"/>
                <a:ext cx="47" cy="15"/>
              </a:xfrm>
              <a:prstGeom prst="rect">
                <a:avLst/>
              </a:prstGeom>
              <a:solidFill>
                <a:srgbClr val="008080"/>
              </a:solidFill>
              <a:ln w="9525">
                <a:noFill/>
                <a:miter lim="800000"/>
                <a:headEnd/>
                <a:tailEnd/>
              </a:ln>
            </p:spPr>
            <p:txBody>
              <a:bodyPr/>
              <a:lstStyle/>
              <a:p>
                <a:endParaRPr lang="en-US"/>
              </a:p>
            </p:txBody>
          </p:sp>
          <p:sp>
            <p:nvSpPr>
              <p:cNvPr id="84590" name="Rectangle 2200"/>
              <p:cNvSpPr>
                <a:spLocks noChangeArrowheads="1"/>
              </p:cNvSpPr>
              <p:nvPr/>
            </p:nvSpPr>
            <p:spPr bwMode="auto">
              <a:xfrm>
                <a:off x="395" y="1600"/>
                <a:ext cx="73" cy="74"/>
              </a:xfrm>
              <a:prstGeom prst="rect">
                <a:avLst/>
              </a:prstGeom>
              <a:solidFill>
                <a:srgbClr val="008080"/>
              </a:solidFill>
              <a:ln w="9525">
                <a:noFill/>
                <a:miter lim="800000"/>
                <a:headEnd/>
                <a:tailEnd/>
              </a:ln>
            </p:spPr>
            <p:txBody>
              <a:bodyPr/>
              <a:lstStyle/>
              <a:p>
                <a:endParaRPr lang="en-US"/>
              </a:p>
            </p:txBody>
          </p:sp>
          <p:grpSp>
            <p:nvGrpSpPr>
              <p:cNvPr id="84591" name="Group 2201"/>
              <p:cNvGrpSpPr>
                <a:grpSpLocks/>
              </p:cNvGrpSpPr>
              <p:nvPr/>
            </p:nvGrpSpPr>
            <p:grpSpPr bwMode="auto">
              <a:xfrm>
                <a:off x="398" y="1588"/>
                <a:ext cx="10" cy="13"/>
                <a:chOff x="398" y="1588"/>
                <a:chExt cx="10" cy="13"/>
              </a:xfrm>
            </p:grpSpPr>
            <p:sp>
              <p:nvSpPr>
                <p:cNvPr id="84595" name="Freeform 2202"/>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solidFill>
                  <a:srgbClr val="008080"/>
                </a:solidFill>
                <a:ln w="0">
                  <a:solidFill>
                    <a:srgbClr val="000000"/>
                  </a:solidFill>
                  <a:round/>
                  <a:headEnd/>
                  <a:tailEnd/>
                </a:ln>
              </p:spPr>
              <p:txBody>
                <a:bodyPr/>
                <a:lstStyle/>
                <a:p>
                  <a:endParaRPr lang="en-US"/>
                </a:p>
              </p:txBody>
            </p:sp>
            <p:sp>
              <p:nvSpPr>
                <p:cNvPr id="84596" name="Freeform 2203"/>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84592" name="Group 2204"/>
              <p:cNvGrpSpPr>
                <a:grpSpLocks/>
              </p:cNvGrpSpPr>
              <p:nvPr/>
            </p:nvGrpSpPr>
            <p:grpSpPr bwMode="auto">
              <a:xfrm>
                <a:off x="457" y="1588"/>
                <a:ext cx="10" cy="13"/>
                <a:chOff x="457" y="1588"/>
                <a:chExt cx="10" cy="13"/>
              </a:xfrm>
            </p:grpSpPr>
            <p:sp>
              <p:nvSpPr>
                <p:cNvPr id="84593" name="Freeform 2205"/>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594" name="Freeform 2206"/>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74826" name="Group 2207"/>
            <p:cNvGrpSpPr>
              <a:grpSpLocks/>
            </p:cNvGrpSpPr>
            <p:nvPr/>
          </p:nvGrpSpPr>
          <p:grpSpPr bwMode="auto">
            <a:xfrm>
              <a:off x="414" y="1633"/>
              <a:ext cx="36" cy="32"/>
              <a:chOff x="414" y="1545"/>
              <a:chExt cx="36" cy="32"/>
            </a:xfrm>
          </p:grpSpPr>
          <p:sp>
            <p:nvSpPr>
              <p:cNvPr id="84587" name="Oval 2208"/>
              <p:cNvSpPr>
                <a:spLocks noChangeArrowheads="1"/>
              </p:cNvSpPr>
              <p:nvPr/>
            </p:nvSpPr>
            <p:spPr bwMode="auto">
              <a:xfrm>
                <a:off x="414" y="1545"/>
                <a:ext cx="36" cy="32"/>
              </a:xfrm>
              <a:prstGeom prst="ellipse">
                <a:avLst/>
              </a:prstGeom>
              <a:solidFill>
                <a:srgbClr val="008080"/>
              </a:solidFill>
              <a:ln w="0">
                <a:solidFill>
                  <a:srgbClr val="000000"/>
                </a:solidFill>
                <a:round/>
                <a:headEnd/>
                <a:tailEnd/>
              </a:ln>
            </p:spPr>
            <p:txBody>
              <a:bodyPr/>
              <a:lstStyle/>
              <a:p>
                <a:endParaRPr lang="en-US"/>
              </a:p>
            </p:txBody>
          </p:sp>
          <p:sp>
            <p:nvSpPr>
              <p:cNvPr id="84588" name="Oval 2209"/>
              <p:cNvSpPr>
                <a:spLocks noChangeArrowheads="1"/>
              </p:cNvSpPr>
              <p:nvPr/>
            </p:nvSpPr>
            <p:spPr bwMode="auto">
              <a:xfrm>
                <a:off x="414" y="1545"/>
                <a:ext cx="36" cy="32"/>
              </a:xfrm>
              <a:prstGeom prst="ellipse">
                <a:avLst/>
              </a:prstGeom>
              <a:noFill/>
              <a:ln w="1588" cap="rnd">
                <a:solidFill>
                  <a:srgbClr val="000000"/>
                </a:solidFill>
                <a:round/>
                <a:headEnd/>
                <a:tailEnd/>
              </a:ln>
            </p:spPr>
            <p:txBody>
              <a:bodyPr/>
              <a:lstStyle/>
              <a:p>
                <a:endParaRPr lang="en-US"/>
              </a:p>
            </p:txBody>
          </p:sp>
        </p:grpSp>
        <p:sp>
          <p:nvSpPr>
            <p:cNvPr id="74827" name="Rectangle 2210"/>
            <p:cNvSpPr>
              <a:spLocks noChangeArrowheads="1"/>
            </p:cNvSpPr>
            <p:nvPr/>
          </p:nvSpPr>
          <p:spPr bwMode="auto">
            <a:xfrm>
              <a:off x="409" y="1675"/>
              <a:ext cx="47" cy="15"/>
            </a:xfrm>
            <a:prstGeom prst="rect">
              <a:avLst/>
            </a:prstGeom>
            <a:solidFill>
              <a:srgbClr val="008080"/>
            </a:solidFill>
            <a:ln w="9525">
              <a:noFill/>
              <a:miter lim="800000"/>
              <a:headEnd/>
              <a:tailEnd/>
            </a:ln>
          </p:spPr>
          <p:txBody>
            <a:bodyPr/>
            <a:lstStyle/>
            <a:p>
              <a:endParaRPr lang="en-US"/>
            </a:p>
          </p:txBody>
        </p:sp>
        <p:sp>
          <p:nvSpPr>
            <p:cNvPr id="74828" name="Rectangle 2211"/>
            <p:cNvSpPr>
              <a:spLocks noChangeArrowheads="1"/>
            </p:cNvSpPr>
            <p:nvPr/>
          </p:nvSpPr>
          <p:spPr bwMode="auto">
            <a:xfrm>
              <a:off x="395" y="1688"/>
              <a:ext cx="73" cy="74"/>
            </a:xfrm>
            <a:prstGeom prst="rect">
              <a:avLst/>
            </a:prstGeom>
            <a:solidFill>
              <a:srgbClr val="008080"/>
            </a:solidFill>
            <a:ln w="9525">
              <a:noFill/>
              <a:miter lim="800000"/>
              <a:headEnd/>
              <a:tailEnd/>
            </a:ln>
          </p:spPr>
          <p:txBody>
            <a:bodyPr/>
            <a:lstStyle/>
            <a:p>
              <a:endParaRPr lang="en-US"/>
            </a:p>
          </p:txBody>
        </p:sp>
        <p:grpSp>
          <p:nvGrpSpPr>
            <p:cNvPr id="74829" name="Group 2212"/>
            <p:cNvGrpSpPr>
              <a:grpSpLocks/>
            </p:cNvGrpSpPr>
            <p:nvPr/>
          </p:nvGrpSpPr>
          <p:grpSpPr bwMode="auto">
            <a:xfrm>
              <a:off x="398" y="1676"/>
              <a:ext cx="10" cy="13"/>
              <a:chOff x="398" y="1588"/>
              <a:chExt cx="10" cy="13"/>
            </a:xfrm>
          </p:grpSpPr>
          <p:sp>
            <p:nvSpPr>
              <p:cNvPr id="84585" name="Freeform 2213"/>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solidFill>
                <a:srgbClr val="008080"/>
              </a:solidFill>
              <a:ln w="0">
                <a:solidFill>
                  <a:srgbClr val="000000"/>
                </a:solidFill>
                <a:round/>
                <a:headEnd/>
                <a:tailEnd/>
              </a:ln>
            </p:spPr>
            <p:txBody>
              <a:bodyPr/>
              <a:lstStyle/>
              <a:p>
                <a:endParaRPr lang="en-US"/>
              </a:p>
            </p:txBody>
          </p:sp>
          <p:sp>
            <p:nvSpPr>
              <p:cNvPr id="84586" name="Freeform 2214"/>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74830" name="Group 2215"/>
            <p:cNvGrpSpPr>
              <a:grpSpLocks/>
            </p:cNvGrpSpPr>
            <p:nvPr/>
          </p:nvGrpSpPr>
          <p:grpSpPr bwMode="auto">
            <a:xfrm>
              <a:off x="457" y="1676"/>
              <a:ext cx="10" cy="13"/>
              <a:chOff x="457" y="1588"/>
              <a:chExt cx="10" cy="13"/>
            </a:xfrm>
          </p:grpSpPr>
          <p:sp>
            <p:nvSpPr>
              <p:cNvPr id="84583" name="Freeform 2216"/>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584" name="Freeform 2217"/>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sp>
          <p:nvSpPr>
            <p:cNvPr id="74831" name="Rectangle 2218"/>
            <p:cNvSpPr>
              <a:spLocks noChangeArrowheads="1"/>
            </p:cNvSpPr>
            <p:nvPr/>
          </p:nvSpPr>
          <p:spPr bwMode="auto">
            <a:xfrm>
              <a:off x="409" y="1675"/>
              <a:ext cx="47" cy="15"/>
            </a:xfrm>
            <a:prstGeom prst="rect">
              <a:avLst/>
            </a:prstGeom>
            <a:solidFill>
              <a:srgbClr val="008080"/>
            </a:solidFill>
            <a:ln w="9525">
              <a:noFill/>
              <a:miter lim="800000"/>
              <a:headEnd/>
              <a:tailEnd/>
            </a:ln>
          </p:spPr>
          <p:txBody>
            <a:bodyPr/>
            <a:lstStyle/>
            <a:p>
              <a:endParaRPr lang="en-US"/>
            </a:p>
          </p:txBody>
        </p:sp>
        <p:sp>
          <p:nvSpPr>
            <p:cNvPr id="74832" name="Rectangle 2219"/>
            <p:cNvSpPr>
              <a:spLocks noChangeArrowheads="1"/>
            </p:cNvSpPr>
            <p:nvPr/>
          </p:nvSpPr>
          <p:spPr bwMode="auto">
            <a:xfrm>
              <a:off x="395" y="1688"/>
              <a:ext cx="73" cy="74"/>
            </a:xfrm>
            <a:prstGeom prst="rect">
              <a:avLst/>
            </a:prstGeom>
            <a:solidFill>
              <a:srgbClr val="008080"/>
            </a:solidFill>
            <a:ln w="9525">
              <a:noFill/>
              <a:miter lim="800000"/>
              <a:headEnd/>
              <a:tailEnd/>
            </a:ln>
          </p:spPr>
          <p:txBody>
            <a:bodyPr/>
            <a:lstStyle/>
            <a:p>
              <a:endParaRPr lang="en-US"/>
            </a:p>
          </p:txBody>
        </p:sp>
        <p:grpSp>
          <p:nvGrpSpPr>
            <p:cNvPr id="74833" name="Group 2220"/>
            <p:cNvGrpSpPr>
              <a:grpSpLocks/>
            </p:cNvGrpSpPr>
            <p:nvPr/>
          </p:nvGrpSpPr>
          <p:grpSpPr bwMode="auto">
            <a:xfrm>
              <a:off x="398" y="1676"/>
              <a:ext cx="10" cy="13"/>
              <a:chOff x="398" y="1588"/>
              <a:chExt cx="10" cy="13"/>
            </a:xfrm>
          </p:grpSpPr>
          <p:sp>
            <p:nvSpPr>
              <p:cNvPr id="84581" name="Freeform 2221"/>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solidFill>
                <a:srgbClr val="008080"/>
              </a:solidFill>
              <a:ln w="0">
                <a:solidFill>
                  <a:srgbClr val="000000"/>
                </a:solidFill>
                <a:round/>
                <a:headEnd/>
                <a:tailEnd/>
              </a:ln>
            </p:spPr>
            <p:txBody>
              <a:bodyPr/>
              <a:lstStyle/>
              <a:p>
                <a:endParaRPr lang="en-US"/>
              </a:p>
            </p:txBody>
          </p:sp>
          <p:sp>
            <p:nvSpPr>
              <p:cNvPr id="84582" name="Freeform 2222"/>
              <p:cNvSpPr>
                <a:spLocks/>
              </p:cNvSpPr>
              <p:nvPr/>
            </p:nvSpPr>
            <p:spPr bwMode="auto">
              <a:xfrm>
                <a:off x="398"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141"/>
                    </a:moveTo>
                    <a:cubicBezTo>
                      <a:pt x="3" y="66"/>
                      <a:pt x="48" y="7"/>
                      <a:pt x="105" y="0"/>
                    </a:cubicBezTo>
                    <a:lnTo>
                      <a:pt x="117" y="150"/>
                    </a:lnTo>
                    <a:lnTo>
                      <a:pt x="0" y="141"/>
                    </a:lnTo>
                    <a:close/>
                  </a:path>
                </a:pathLst>
              </a:custGeom>
              <a:noFill/>
              <a:ln w="1588" cap="rnd">
                <a:solidFill>
                  <a:srgbClr val="000000"/>
                </a:solidFill>
                <a:round/>
                <a:headEnd/>
                <a:tailEnd/>
              </a:ln>
            </p:spPr>
            <p:txBody>
              <a:bodyPr/>
              <a:lstStyle/>
              <a:p>
                <a:endParaRPr lang="en-US"/>
              </a:p>
            </p:txBody>
          </p:sp>
        </p:grpSp>
        <p:grpSp>
          <p:nvGrpSpPr>
            <p:cNvPr id="74834" name="Group 2223"/>
            <p:cNvGrpSpPr>
              <a:grpSpLocks/>
            </p:cNvGrpSpPr>
            <p:nvPr/>
          </p:nvGrpSpPr>
          <p:grpSpPr bwMode="auto">
            <a:xfrm>
              <a:off x="457" y="1676"/>
              <a:ext cx="10" cy="13"/>
              <a:chOff x="457" y="1588"/>
              <a:chExt cx="10" cy="13"/>
            </a:xfrm>
          </p:grpSpPr>
          <p:sp>
            <p:nvSpPr>
              <p:cNvPr id="84579" name="Freeform 2224"/>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solidFill>
                <a:srgbClr val="008080"/>
              </a:solidFill>
              <a:ln w="0">
                <a:solidFill>
                  <a:srgbClr val="000000"/>
                </a:solidFill>
                <a:round/>
                <a:headEnd/>
                <a:tailEnd/>
              </a:ln>
            </p:spPr>
            <p:txBody>
              <a:bodyPr/>
              <a:lstStyle/>
              <a:p>
                <a:endParaRPr lang="en-US"/>
              </a:p>
            </p:txBody>
          </p:sp>
          <p:sp>
            <p:nvSpPr>
              <p:cNvPr id="84580" name="Freeform 2225"/>
              <p:cNvSpPr>
                <a:spLocks/>
              </p:cNvSpPr>
              <p:nvPr/>
            </p:nvSpPr>
            <p:spPr bwMode="auto">
              <a:xfrm>
                <a:off x="457" y="1588"/>
                <a:ext cx="10" cy="13"/>
              </a:xfrm>
              <a:custGeom>
                <a:avLst/>
                <a:gdLst>
                  <a:gd name="T0" fmla="*/ 0 w 117"/>
                  <a:gd name="T1" fmla="*/ 0 h 150"/>
                  <a:gd name="T2" fmla="*/ 0 w 117"/>
                  <a:gd name="T3" fmla="*/ 0 h 150"/>
                  <a:gd name="T4" fmla="*/ 0 w 117"/>
                  <a:gd name="T5" fmla="*/ 0 h 150"/>
                  <a:gd name="T6" fmla="*/ 0 w 117"/>
                  <a:gd name="T7" fmla="*/ 0 h 150"/>
                  <a:gd name="T8" fmla="*/ 0 60000 65536"/>
                  <a:gd name="T9" fmla="*/ 0 60000 65536"/>
                  <a:gd name="T10" fmla="*/ 0 60000 65536"/>
                  <a:gd name="T11" fmla="*/ 0 60000 65536"/>
                  <a:gd name="T12" fmla="*/ 0 w 117"/>
                  <a:gd name="T13" fmla="*/ 0 h 150"/>
                  <a:gd name="T14" fmla="*/ 117 w 117"/>
                  <a:gd name="T15" fmla="*/ 150 h 150"/>
                </a:gdLst>
                <a:ahLst/>
                <a:cxnLst>
                  <a:cxn ang="T8">
                    <a:pos x="T0" y="T1"/>
                  </a:cxn>
                  <a:cxn ang="T9">
                    <a:pos x="T2" y="T3"/>
                  </a:cxn>
                  <a:cxn ang="T10">
                    <a:pos x="T4" y="T5"/>
                  </a:cxn>
                  <a:cxn ang="T11">
                    <a:pos x="T6" y="T7"/>
                  </a:cxn>
                </a:cxnLst>
                <a:rect l="T12" t="T13" r="T14" b="T15"/>
                <a:pathLst>
                  <a:path w="117" h="150">
                    <a:moveTo>
                      <a:pt x="0" y="0"/>
                    </a:moveTo>
                    <a:cubicBezTo>
                      <a:pt x="65" y="0"/>
                      <a:pt x="117" y="68"/>
                      <a:pt x="117" y="150"/>
                    </a:cubicBezTo>
                    <a:lnTo>
                      <a:pt x="0" y="150"/>
                    </a:lnTo>
                    <a:lnTo>
                      <a:pt x="0" y="0"/>
                    </a:lnTo>
                    <a:close/>
                  </a:path>
                </a:pathLst>
              </a:custGeom>
              <a:noFill/>
              <a:ln w="1588" cap="rnd">
                <a:solidFill>
                  <a:srgbClr val="000000"/>
                </a:solidFill>
                <a:round/>
                <a:headEnd/>
                <a:tailEnd/>
              </a:ln>
            </p:spPr>
            <p:txBody>
              <a:bodyPr/>
              <a:lstStyle/>
              <a:p>
                <a:endParaRPr lang="en-US"/>
              </a:p>
            </p:txBody>
          </p:sp>
        </p:grpSp>
        <p:grpSp>
          <p:nvGrpSpPr>
            <p:cNvPr id="74835" name="Group 2226"/>
            <p:cNvGrpSpPr>
              <a:grpSpLocks/>
            </p:cNvGrpSpPr>
            <p:nvPr/>
          </p:nvGrpSpPr>
          <p:grpSpPr bwMode="auto">
            <a:xfrm>
              <a:off x="414" y="1633"/>
              <a:ext cx="36" cy="32"/>
              <a:chOff x="414" y="1545"/>
              <a:chExt cx="36" cy="32"/>
            </a:xfrm>
          </p:grpSpPr>
          <p:sp>
            <p:nvSpPr>
              <p:cNvPr id="84577" name="Oval 2227"/>
              <p:cNvSpPr>
                <a:spLocks noChangeArrowheads="1"/>
              </p:cNvSpPr>
              <p:nvPr/>
            </p:nvSpPr>
            <p:spPr bwMode="auto">
              <a:xfrm>
                <a:off x="414" y="1545"/>
                <a:ext cx="36" cy="32"/>
              </a:xfrm>
              <a:prstGeom prst="ellipse">
                <a:avLst/>
              </a:prstGeom>
              <a:solidFill>
                <a:srgbClr val="008080"/>
              </a:solidFill>
              <a:ln w="0">
                <a:solidFill>
                  <a:srgbClr val="000000"/>
                </a:solidFill>
                <a:round/>
                <a:headEnd/>
                <a:tailEnd/>
              </a:ln>
            </p:spPr>
            <p:txBody>
              <a:bodyPr/>
              <a:lstStyle/>
              <a:p>
                <a:endParaRPr lang="en-US"/>
              </a:p>
            </p:txBody>
          </p:sp>
          <p:sp>
            <p:nvSpPr>
              <p:cNvPr id="84578" name="Oval 2228"/>
              <p:cNvSpPr>
                <a:spLocks noChangeArrowheads="1"/>
              </p:cNvSpPr>
              <p:nvPr/>
            </p:nvSpPr>
            <p:spPr bwMode="auto">
              <a:xfrm>
                <a:off x="414" y="1545"/>
                <a:ext cx="36" cy="32"/>
              </a:xfrm>
              <a:prstGeom prst="ellipse">
                <a:avLst/>
              </a:prstGeom>
              <a:noFill/>
              <a:ln w="1588" cap="rnd">
                <a:solidFill>
                  <a:srgbClr val="000000"/>
                </a:solidFill>
                <a:round/>
                <a:headEnd/>
                <a:tailEnd/>
              </a:ln>
            </p:spPr>
            <p:txBody>
              <a:bodyPr/>
              <a:lstStyle/>
              <a:p>
                <a:endParaRPr lang="en-US"/>
              </a:p>
            </p:txBody>
          </p:sp>
        </p:grpSp>
        <p:grpSp>
          <p:nvGrpSpPr>
            <p:cNvPr id="74836" name="Group 2229"/>
            <p:cNvGrpSpPr>
              <a:grpSpLocks/>
            </p:cNvGrpSpPr>
            <p:nvPr/>
          </p:nvGrpSpPr>
          <p:grpSpPr bwMode="auto">
            <a:xfrm>
              <a:off x="330" y="1669"/>
              <a:ext cx="35" cy="33"/>
              <a:chOff x="330" y="1581"/>
              <a:chExt cx="35" cy="33"/>
            </a:xfrm>
          </p:grpSpPr>
          <p:sp>
            <p:nvSpPr>
              <p:cNvPr id="84575" name="Oval 2230"/>
              <p:cNvSpPr>
                <a:spLocks noChangeArrowheads="1"/>
              </p:cNvSpPr>
              <p:nvPr/>
            </p:nvSpPr>
            <p:spPr bwMode="auto">
              <a:xfrm>
                <a:off x="330" y="1581"/>
                <a:ext cx="35" cy="33"/>
              </a:xfrm>
              <a:prstGeom prst="ellipse">
                <a:avLst/>
              </a:prstGeom>
              <a:solidFill>
                <a:srgbClr val="008000"/>
              </a:solidFill>
              <a:ln w="0">
                <a:solidFill>
                  <a:srgbClr val="000000"/>
                </a:solidFill>
                <a:round/>
                <a:headEnd/>
                <a:tailEnd/>
              </a:ln>
            </p:spPr>
            <p:txBody>
              <a:bodyPr/>
              <a:lstStyle/>
              <a:p>
                <a:endParaRPr lang="en-US"/>
              </a:p>
            </p:txBody>
          </p:sp>
          <p:sp>
            <p:nvSpPr>
              <p:cNvPr id="84576" name="Oval 2231"/>
              <p:cNvSpPr>
                <a:spLocks noChangeArrowheads="1"/>
              </p:cNvSpPr>
              <p:nvPr/>
            </p:nvSpPr>
            <p:spPr bwMode="auto">
              <a:xfrm>
                <a:off x="330" y="1581"/>
                <a:ext cx="35" cy="33"/>
              </a:xfrm>
              <a:prstGeom prst="ellipse">
                <a:avLst/>
              </a:prstGeom>
              <a:noFill/>
              <a:ln w="1588" cap="rnd">
                <a:solidFill>
                  <a:srgbClr val="000000"/>
                </a:solidFill>
                <a:round/>
                <a:headEnd/>
                <a:tailEnd/>
              </a:ln>
            </p:spPr>
            <p:txBody>
              <a:bodyPr/>
              <a:lstStyle/>
              <a:p>
                <a:endParaRPr lang="en-US"/>
              </a:p>
            </p:txBody>
          </p:sp>
        </p:grpSp>
        <p:grpSp>
          <p:nvGrpSpPr>
            <p:cNvPr id="74837" name="Group 2232"/>
            <p:cNvGrpSpPr>
              <a:grpSpLocks/>
            </p:cNvGrpSpPr>
            <p:nvPr/>
          </p:nvGrpSpPr>
          <p:grpSpPr bwMode="auto">
            <a:xfrm>
              <a:off x="311" y="1711"/>
              <a:ext cx="73" cy="89"/>
              <a:chOff x="311" y="1623"/>
              <a:chExt cx="73" cy="89"/>
            </a:xfrm>
          </p:grpSpPr>
          <p:sp>
            <p:nvSpPr>
              <p:cNvPr id="84567" name="Rectangle 2233"/>
              <p:cNvSpPr>
                <a:spLocks noChangeArrowheads="1"/>
              </p:cNvSpPr>
              <p:nvPr/>
            </p:nvSpPr>
            <p:spPr bwMode="auto">
              <a:xfrm>
                <a:off x="325" y="1623"/>
                <a:ext cx="47" cy="16"/>
              </a:xfrm>
              <a:prstGeom prst="rect">
                <a:avLst/>
              </a:prstGeom>
              <a:solidFill>
                <a:srgbClr val="008000"/>
              </a:solidFill>
              <a:ln w="9525">
                <a:noFill/>
                <a:miter lim="800000"/>
                <a:headEnd/>
                <a:tailEnd/>
              </a:ln>
            </p:spPr>
            <p:txBody>
              <a:bodyPr/>
              <a:lstStyle/>
              <a:p>
                <a:endParaRPr lang="en-US"/>
              </a:p>
            </p:txBody>
          </p:sp>
          <p:sp>
            <p:nvSpPr>
              <p:cNvPr id="84568" name="Rectangle 2234"/>
              <p:cNvSpPr>
                <a:spLocks noChangeArrowheads="1"/>
              </p:cNvSpPr>
              <p:nvPr/>
            </p:nvSpPr>
            <p:spPr bwMode="auto">
              <a:xfrm>
                <a:off x="311" y="1636"/>
                <a:ext cx="73" cy="76"/>
              </a:xfrm>
              <a:prstGeom prst="rect">
                <a:avLst/>
              </a:prstGeom>
              <a:solidFill>
                <a:srgbClr val="008000"/>
              </a:solidFill>
              <a:ln w="9525">
                <a:noFill/>
                <a:miter lim="800000"/>
                <a:headEnd/>
                <a:tailEnd/>
              </a:ln>
            </p:spPr>
            <p:txBody>
              <a:bodyPr/>
              <a:lstStyle/>
              <a:p>
                <a:endParaRPr lang="en-US"/>
              </a:p>
            </p:txBody>
          </p:sp>
          <p:grpSp>
            <p:nvGrpSpPr>
              <p:cNvPr id="84569" name="Group 2235"/>
              <p:cNvGrpSpPr>
                <a:grpSpLocks/>
              </p:cNvGrpSpPr>
              <p:nvPr/>
            </p:nvGrpSpPr>
            <p:grpSpPr bwMode="auto">
              <a:xfrm>
                <a:off x="313" y="1625"/>
                <a:ext cx="11" cy="12"/>
                <a:chOff x="313" y="1625"/>
                <a:chExt cx="11" cy="12"/>
              </a:xfrm>
            </p:grpSpPr>
            <p:sp>
              <p:nvSpPr>
                <p:cNvPr id="84573" name="Freeform 2236"/>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solidFill>
                  <a:srgbClr val="008000"/>
                </a:solidFill>
                <a:ln w="0">
                  <a:solidFill>
                    <a:srgbClr val="000000"/>
                  </a:solidFill>
                  <a:round/>
                  <a:headEnd/>
                  <a:tailEnd/>
                </a:ln>
              </p:spPr>
              <p:txBody>
                <a:bodyPr/>
                <a:lstStyle/>
                <a:p>
                  <a:endParaRPr lang="en-US"/>
                </a:p>
              </p:txBody>
            </p:sp>
            <p:sp>
              <p:nvSpPr>
                <p:cNvPr id="84574" name="Freeform 2237"/>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84570" name="Group 2238"/>
              <p:cNvGrpSpPr>
                <a:grpSpLocks/>
              </p:cNvGrpSpPr>
              <p:nvPr/>
            </p:nvGrpSpPr>
            <p:grpSpPr bwMode="auto">
              <a:xfrm>
                <a:off x="372" y="1625"/>
                <a:ext cx="11" cy="12"/>
                <a:chOff x="372" y="1625"/>
                <a:chExt cx="11" cy="12"/>
              </a:xfrm>
            </p:grpSpPr>
            <p:sp>
              <p:nvSpPr>
                <p:cNvPr id="84571" name="Freeform 2239"/>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572" name="Freeform 2240"/>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noFill/>
                <a:ln w="1588" cap="rnd">
                  <a:solidFill>
                    <a:srgbClr val="000000"/>
                  </a:solidFill>
                  <a:round/>
                  <a:headEnd/>
                  <a:tailEnd/>
                </a:ln>
              </p:spPr>
              <p:txBody>
                <a:bodyPr/>
                <a:lstStyle/>
                <a:p>
                  <a:endParaRPr lang="en-US"/>
                </a:p>
              </p:txBody>
            </p:sp>
          </p:grpSp>
        </p:grpSp>
        <p:grpSp>
          <p:nvGrpSpPr>
            <p:cNvPr id="74838" name="Group 2241"/>
            <p:cNvGrpSpPr>
              <a:grpSpLocks/>
            </p:cNvGrpSpPr>
            <p:nvPr/>
          </p:nvGrpSpPr>
          <p:grpSpPr bwMode="auto">
            <a:xfrm>
              <a:off x="330" y="1669"/>
              <a:ext cx="35" cy="33"/>
              <a:chOff x="330" y="1581"/>
              <a:chExt cx="35" cy="33"/>
            </a:xfrm>
          </p:grpSpPr>
          <p:sp>
            <p:nvSpPr>
              <p:cNvPr id="84565" name="Oval 2242"/>
              <p:cNvSpPr>
                <a:spLocks noChangeArrowheads="1"/>
              </p:cNvSpPr>
              <p:nvPr/>
            </p:nvSpPr>
            <p:spPr bwMode="auto">
              <a:xfrm>
                <a:off x="330" y="1581"/>
                <a:ext cx="35" cy="33"/>
              </a:xfrm>
              <a:prstGeom prst="ellipse">
                <a:avLst/>
              </a:prstGeom>
              <a:solidFill>
                <a:srgbClr val="008000"/>
              </a:solidFill>
              <a:ln w="0">
                <a:solidFill>
                  <a:srgbClr val="000000"/>
                </a:solidFill>
                <a:round/>
                <a:headEnd/>
                <a:tailEnd/>
              </a:ln>
            </p:spPr>
            <p:txBody>
              <a:bodyPr/>
              <a:lstStyle/>
              <a:p>
                <a:endParaRPr lang="en-US"/>
              </a:p>
            </p:txBody>
          </p:sp>
          <p:sp>
            <p:nvSpPr>
              <p:cNvPr id="84566" name="Oval 2243"/>
              <p:cNvSpPr>
                <a:spLocks noChangeArrowheads="1"/>
              </p:cNvSpPr>
              <p:nvPr/>
            </p:nvSpPr>
            <p:spPr bwMode="auto">
              <a:xfrm>
                <a:off x="330" y="1581"/>
                <a:ext cx="35" cy="33"/>
              </a:xfrm>
              <a:prstGeom prst="ellipse">
                <a:avLst/>
              </a:prstGeom>
              <a:noFill/>
              <a:ln w="1588" cap="rnd">
                <a:solidFill>
                  <a:srgbClr val="000000"/>
                </a:solidFill>
                <a:round/>
                <a:headEnd/>
                <a:tailEnd/>
              </a:ln>
            </p:spPr>
            <p:txBody>
              <a:bodyPr/>
              <a:lstStyle/>
              <a:p>
                <a:endParaRPr lang="en-US"/>
              </a:p>
            </p:txBody>
          </p:sp>
        </p:grpSp>
        <p:sp>
          <p:nvSpPr>
            <p:cNvPr id="74839" name="Rectangle 2244"/>
            <p:cNvSpPr>
              <a:spLocks noChangeArrowheads="1"/>
            </p:cNvSpPr>
            <p:nvPr/>
          </p:nvSpPr>
          <p:spPr bwMode="auto">
            <a:xfrm>
              <a:off x="325" y="1711"/>
              <a:ext cx="47" cy="16"/>
            </a:xfrm>
            <a:prstGeom prst="rect">
              <a:avLst/>
            </a:prstGeom>
            <a:solidFill>
              <a:srgbClr val="008000"/>
            </a:solidFill>
            <a:ln w="9525">
              <a:noFill/>
              <a:miter lim="800000"/>
              <a:headEnd/>
              <a:tailEnd/>
            </a:ln>
          </p:spPr>
          <p:txBody>
            <a:bodyPr/>
            <a:lstStyle/>
            <a:p>
              <a:endParaRPr lang="en-US"/>
            </a:p>
          </p:txBody>
        </p:sp>
        <p:sp>
          <p:nvSpPr>
            <p:cNvPr id="74840" name="Rectangle 2245"/>
            <p:cNvSpPr>
              <a:spLocks noChangeArrowheads="1"/>
            </p:cNvSpPr>
            <p:nvPr/>
          </p:nvSpPr>
          <p:spPr bwMode="auto">
            <a:xfrm>
              <a:off x="311" y="1724"/>
              <a:ext cx="73" cy="76"/>
            </a:xfrm>
            <a:prstGeom prst="rect">
              <a:avLst/>
            </a:prstGeom>
            <a:solidFill>
              <a:srgbClr val="008000"/>
            </a:solidFill>
            <a:ln w="9525">
              <a:noFill/>
              <a:miter lim="800000"/>
              <a:headEnd/>
              <a:tailEnd/>
            </a:ln>
          </p:spPr>
          <p:txBody>
            <a:bodyPr/>
            <a:lstStyle/>
            <a:p>
              <a:endParaRPr lang="en-US"/>
            </a:p>
          </p:txBody>
        </p:sp>
        <p:grpSp>
          <p:nvGrpSpPr>
            <p:cNvPr id="74841" name="Group 2246"/>
            <p:cNvGrpSpPr>
              <a:grpSpLocks/>
            </p:cNvGrpSpPr>
            <p:nvPr/>
          </p:nvGrpSpPr>
          <p:grpSpPr bwMode="auto">
            <a:xfrm>
              <a:off x="313" y="1713"/>
              <a:ext cx="11" cy="12"/>
              <a:chOff x="313" y="1625"/>
              <a:chExt cx="11" cy="12"/>
            </a:xfrm>
          </p:grpSpPr>
          <p:sp>
            <p:nvSpPr>
              <p:cNvPr id="84563" name="Freeform 2247"/>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solidFill>
                <a:srgbClr val="008000"/>
              </a:solidFill>
              <a:ln w="0">
                <a:solidFill>
                  <a:srgbClr val="000000"/>
                </a:solidFill>
                <a:round/>
                <a:headEnd/>
                <a:tailEnd/>
              </a:ln>
            </p:spPr>
            <p:txBody>
              <a:bodyPr/>
              <a:lstStyle/>
              <a:p>
                <a:endParaRPr lang="en-US"/>
              </a:p>
            </p:txBody>
          </p:sp>
          <p:sp>
            <p:nvSpPr>
              <p:cNvPr id="84564" name="Freeform 2248"/>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74842" name="Group 2249"/>
            <p:cNvGrpSpPr>
              <a:grpSpLocks/>
            </p:cNvGrpSpPr>
            <p:nvPr/>
          </p:nvGrpSpPr>
          <p:grpSpPr bwMode="auto">
            <a:xfrm>
              <a:off x="372" y="1713"/>
              <a:ext cx="11" cy="12"/>
              <a:chOff x="372" y="1625"/>
              <a:chExt cx="11" cy="12"/>
            </a:xfrm>
          </p:grpSpPr>
          <p:sp>
            <p:nvSpPr>
              <p:cNvPr id="84561" name="Freeform 2250"/>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562" name="Freeform 2251"/>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noFill/>
              <a:ln w="1588" cap="rnd">
                <a:solidFill>
                  <a:srgbClr val="000000"/>
                </a:solidFill>
                <a:round/>
                <a:headEnd/>
                <a:tailEnd/>
              </a:ln>
            </p:spPr>
            <p:txBody>
              <a:bodyPr/>
              <a:lstStyle/>
              <a:p>
                <a:endParaRPr lang="en-US"/>
              </a:p>
            </p:txBody>
          </p:sp>
        </p:grpSp>
        <p:sp>
          <p:nvSpPr>
            <p:cNvPr id="74843" name="Rectangle 2252"/>
            <p:cNvSpPr>
              <a:spLocks noChangeArrowheads="1"/>
            </p:cNvSpPr>
            <p:nvPr/>
          </p:nvSpPr>
          <p:spPr bwMode="auto">
            <a:xfrm>
              <a:off x="325" y="1711"/>
              <a:ext cx="47" cy="16"/>
            </a:xfrm>
            <a:prstGeom prst="rect">
              <a:avLst/>
            </a:prstGeom>
            <a:solidFill>
              <a:srgbClr val="008000"/>
            </a:solidFill>
            <a:ln w="9525">
              <a:noFill/>
              <a:miter lim="800000"/>
              <a:headEnd/>
              <a:tailEnd/>
            </a:ln>
          </p:spPr>
          <p:txBody>
            <a:bodyPr/>
            <a:lstStyle/>
            <a:p>
              <a:endParaRPr lang="en-US"/>
            </a:p>
          </p:txBody>
        </p:sp>
        <p:sp>
          <p:nvSpPr>
            <p:cNvPr id="74844" name="Rectangle 2253"/>
            <p:cNvSpPr>
              <a:spLocks noChangeArrowheads="1"/>
            </p:cNvSpPr>
            <p:nvPr/>
          </p:nvSpPr>
          <p:spPr bwMode="auto">
            <a:xfrm>
              <a:off x="311" y="1724"/>
              <a:ext cx="73" cy="76"/>
            </a:xfrm>
            <a:prstGeom prst="rect">
              <a:avLst/>
            </a:prstGeom>
            <a:solidFill>
              <a:srgbClr val="008000"/>
            </a:solidFill>
            <a:ln w="9525">
              <a:noFill/>
              <a:miter lim="800000"/>
              <a:headEnd/>
              <a:tailEnd/>
            </a:ln>
          </p:spPr>
          <p:txBody>
            <a:bodyPr/>
            <a:lstStyle/>
            <a:p>
              <a:endParaRPr lang="en-US"/>
            </a:p>
          </p:txBody>
        </p:sp>
        <p:grpSp>
          <p:nvGrpSpPr>
            <p:cNvPr id="74845" name="Group 2254"/>
            <p:cNvGrpSpPr>
              <a:grpSpLocks/>
            </p:cNvGrpSpPr>
            <p:nvPr/>
          </p:nvGrpSpPr>
          <p:grpSpPr bwMode="auto">
            <a:xfrm>
              <a:off x="313" y="1713"/>
              <a:ext cx="11" cy="12"/>
              <a:chOff x="313" y="1625"/>
              <a:chExt cx="11" cy="12"/>
            </a:xfrm>
          </p:grpSpPr>
          <p:sp>
            <p:nvSpPr>
              <p:cNvPr id="84559" name="Freeform 2255"/>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solidFill>
                <a:srgbClr val="008000"/>
              </a:solidFill>
              <a:ln w="0">
                <a:solidFill>
                  <a:srgbClr val="000000"/>
                </a:solidFill>
                <a:round/>
                <a:headEnd/>
                <a:tailEnd/>
              </a:ln>
            </p:spPr>
            <p:txBody>
              <a:bodyPr/>
              <a:lstStyle/>
              <a:p>
                <a:endParaRPr lang="en-US"/>
              </a:p>
            </p:txBody>
          </p:sp>
          <p:sp>
            <p:nvSpPr>
              <p:cNvPr id="84560" name="Freeform 2256"/>
              <p:cNvSpPr>
                <a:spLocks/>
              </p:cNvSpPr>
              <p:nvPr/>
            </p:nvSpPr>
            <p:spPr bwMode="auto">
              <a:xfrm>
                <a:off x="313"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150"/>
                    </a:moveTo>
                    <a:cubicBezTo>
                      <a:pt x="0" y="73"/>
                      <a:pt x="52" y="7"/>
                      <a:pt x="122" y="0"/>
                    </a:cubicBezTo>
                    <a:lnTo>
                      <a:pt x="134" y="150"/>
                    </a:lnTo>
                    <a:lnTo>
                      <a:pt x="0" y="150"/>
                    </a:lnTo>
                    <a:close/>
                  </a:path>
                </a:pathLst>
              </a:custGeom>
              <a:noFill/>
              <a:ln w="1588" cap="rnd">
                <a:solidFill>
                  <a:srgbClr val="000000"/>
                </a:solidFill>
                <a:round/>
                <a:headEnd/>
                <a:tailEnd/>
              </a:ln>
            </p:spPr>
            <p:txBody>
              <a:bodyPr/>
              <a:lstStyle/>
              <a:p>
                <a:endParaRPr lang="en-US"/>
              </a:p>
            </p:txBody>
          </p:sp>
        </p:grpSp>
        <p:grpSp>
          <p:nvGrpSpPr>
            <p:cNvPr id="74846" name="Group 2257"/>
            <p:cNvGrpSpPr>
              <a:grpSpLocks/>
            </p:cNvGrpSpPr>
            <p:nvPr/>
          </p:nvGrpSpPr>
          <p:grpSpPr bwMode="auto">
            <a:xfrm>
              <a:off x="372" y="1713"/>
              <a:ext cx="11" cy="12"/>
              <a:chOff x="372" y="1625"/>
              <a:chExt cx="11" cy="12"/>
            </a:xfrm>
          </p:grpSpPr>
          <p:sp>
            <p:nvSpPr>
              <p:cNvPr id="84557" name="Freeform 2258"/>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solidFill>
                <a:srgbClr val="008000"/>
              </a:solidFill>
              <a:ln w="0">
                <a:solidFill>
                  <a:srgbClr val="000000"/>
                </a:solidFill>
                <a:round/>
                <a:headEnd/>
                <a:tailEnd/>
              </a:ln>
            </p:spPr>
            <p:txBody>
              <a:bodyPr/>
              <a:lstStyle/>
              <a:p>
                <a:endParaRPr lang="en-US"/>
              </a:p>
            </p:txBody>
          </p:sp>
          <p:sp>
            <p:nvSpPr>
              <p:cNvPr id="84558" name="Freeform 2259"/>
              <p:cNvSpPr>
                <a:spLocks/>
              </p:cNvSpPr>
              <p:nvPr/>
            </p:nvSpPr>
            <p:spPr bwMode="auto">
              <a:xfrm>
                <a:off x="372" y="1625"/>
                <a:ext cx="11" cy="12"/>
              </a:xfrm>
              <a:custGeom>
                <a:avLst/>
                <a:gdLst>
                  <a:gd name="T0" fmla="*/ 0 w 134"/>
                  <a:gd name="T1" fmla="*/ 0 h 150"/>
                  <a:gd name="T2" fmla="*/ 0 w 134"/>
                  <a:gd name="T3" fmla="*/ 0 h 150"/>
                  <a:gd name="T4" fmla="*/ 0 w 134"/>
                  <a:gd name="T5" fmla="*/ 0 h 150"/>
                  <a:gd name="T6" fmla="*/ 0 w 134"/>
                  <a:gd name="T7" fmla="*/ 0 h 150"/>
                  <a:gd name="T8" fmla="*/ 0 60000 65536"/>
                  <a:gd name="T9" fmla="*/ 0 60000 65536"/>
                  <a:gd name="T10" fmla="*/ 0 60000 65536"/>
                  <a:gd name="T11" fmla="*/ 0 60000 65536"/>
                  <a:gd name="T12" fmla="*/ 0 w 134"/>
                  <a:gd name="T13" fmla="*/ 0 h 150"/>
                  <a:gd name="T14" fmla="*/ 134 w 134"/>
                  <a:gd name="T15" fmla="*/ 150 h 150"/>
                </a:gdLst>
                <a:ahLst/>
                <a:cxnLst>
                  <a:cxn ang="T8">
                    <a:pos x="T0" y="T1"/>
                  </a:cxn>
                  <a:cxn ang="T9">
                    <a:pos x="T2" y="T3"/>
                  </a:cxn>
                  <a:cxn ang="T10">
                    <a:pos x="T4" y="T5"/>
                  </a:cxn>
                  <a:cxn ang="T11">
                    <a:pos x="T6" y="T7"/>
                  </a:cxn>
                </a:cxnLst>
                <a:rect l="T12" t="T13" r="T14" b="T15"/>
                <a:pathLst>
                  <a:path w="134" h="150">
                    <a:moveTo>
                      <a:pt x="0" y="0"/>
                    </a:moveTo>
                    <a:cubicBezTo>
                      <a:pt x="74" y="0"/>
                      <a:pt x="134" y="67"/>
                      <a:pt x="134" y="150"/>
                    </a:cubicBezTo>
                    <a:lnTo>
                      <a:pt x="0" y="150"/>
                    </a:lnTo>
                    <a:lnTo>
                      <a:pt x="0" y="0"/>
                    </a:lnTo>
                    <a:close/>
                  </a:path>
                </a:pathLst>
              </a:custGeom>
              <a:noFill/>
              <a:ln w="1588" cap="rnd">
                <a:solidFill>
                  <a:srgbClr val="000000"/>
                </a:solidFill>
                <a:round/>
                <a:headEnd/>
                <a:tailEnd/>
              </a:ln>
            </p:spPr>
            <p:txBody>
              <a:bodyPr/>
              <a:lstStyle/>
              <a:p>
                <a:endParaRPr lang="en-US"/>
              </a:p>
            </p:txBody>
          </p:sp>
        </p:grpSp>
        <p:sp>
          <p:nvSpPr>
            <p:cNvPr id="74847" name="Freeform 2260"/>
            <p:cNvSpPr>
              <a:spLocks/>
            </p:cNvSpPr>
            <p:nvPr/>
          </p:nvSpPr>
          <p:spPr bwMode="auto">
            <a:xfrm>
              <a:off x="306" y="1671"/>
              <a:ext cx="484" cy="127"/>
            </a:xfrm>
            <a:custGeom>
              <a:avLst/>
              <a:gdLst>
                <a:gd name="T0" fmla="*/ 0 w 484"/>
                <a:gd name="T1" fmla="*/ 127 h 127"/>
                <a:gd name="T2" fmla="*/ 172 w 484"/>
                <a:gd name="T3" fmla="*/ 0 h 127"/>
                <a:gd name="T4" fmla="*/ 304 w 484"/>
                <a:gd name="T5" fmla="*/ 0 h 127"/>
                <a:gd name="T6" fmla="*/ 484 w 484"/>
                <a:gd name="T7" fmla="*/ 127 h 127"/>
                <a:gd name="T8" fmla="*/ 0 w 484"/>
                <a:gd name="T9" fmla="*/ 127 h 127"/>
                <a:gd name="T10" fmla="*/ 0 60000 65536"/>
                <a:gd name="T11" fmla="*/ 0 60000 65536"/>
                <a:gd name="T12" fmla="*/ 0 60000 65536"/>
                <a:gd name="T13" fmla="*/ 0 60000 65536"/>
                <a:gd name="T14" fmla="*/ 0 60000 65536"/>
                <a:gd name="T15" fmla="*/ 0 w 484"/>
                <a:gd name="T16" fmla="*/ 0 h 127"/>
                <a:gd name="T17" fmla="*/ 484 w 484"/>
                <a:gd name="T18" fmla="*/ 127 h 127"/>
              </a:gdLst>
              <a:ahLst/>
              <a:cxnLst>
                <a:cxn ang="T10">
                  <a:pos x="T0" y="T1"/>
                </a:cxn>
                <a:cxn ang="T11">
                  <a:pos x="T2" y="T3"/>
                </a:cxn>
                <a:cxn ang="T12">
                  <a:pos x="T4" y="T5"/>
                </a:cxn>
                <a:cxn ang="T13">
                  <a:pos x="T6" y="T7"/>
                </a:cxn>
                <a:cxn ang="T14">
                  <a:pos x="T8" y="T9"/>
                </a:cxn>
              </a:cxnLst>
              <a:rect l="T15" t="T16" r="T17" b="T18"/>
              <a:pathLst>
                <a:path w="484" h="127">
                  <a:moveTo>
                    <a:pt x="0" y="127"/>
                  </a:moveTo>
                  <a:lnTo>
                    <a:pt x="172" y="0"/>
                  </a:lnTo>
                  <a:lnTo>
                    <a:pt x="304" y="0"/>
                  </a:lnTo>
                  <a:lnTo>
                    <a:pt x="484" y="127"/>
                  </a:lnTo>
                  <a:lnTo>
                    <a:pt x="0" y="127"/>
                  </a:lnTo>
                  <a:close/>
                </a:path>
              </a:pathLst>
            </a:custGeom>
            <a:solidFill>
              <a:srgbClr val="808080"/>
            </a:solidFill>
            <a:ln w="9525">
              <a:noFill/>
              <a:round/>
              <a:headEnd/>
              <a:tailEnd/>
            </a:ln>
          </p:spPr>
          <p:txBody>
            <a:bodyPr/>
            <a:lstStyle/>
            <a:p>
              <a:endParaRPr lang="en-US"/>
            </a:p>
          </p:txBody>
        </p:sp>
        <p:grpSp>
          <p:nvGrpSpPr>
            <p:cNvPr id="74848" name="Group 2261"/>
            <p:cNvGrpSpPr>
              <a:grpSpLocks/>
            </p:cNvGrpSpPr>
            <p:nvPr/>
          </p:nvGrpSpPr>
          <p:grpSpPr bwMode="auto">
            <a:xfrm>
              <a:off x="549" y="1682"/>
              <a:ext cx="92" cy="133"/>
              <a:chOff x="549" y="1594"/>
              <a:chExt cx="92" cy="133"/>
            </a:xfrm>
          </p:grpSpPr>
          <p:grpSp>
            <p:nvGrpSpPr>
              <p:cNvPr id="84545" name="Group 2262"/>
              <p:cNvGrpSpPr>
                <a:grpSpLocks/>
              </p:cNvGrpSpPr>
              <p:nvPr/>
            </p:nvGrpSpPr>
            <p:grpSpPr bwMode="auto">
              <a:xfrm>
                <a:off x="572" y="1594"/>
                <a:ext cx="45" cy="42"/>
                <a:chOff x="572" y="1594"/>
                <a:chExt cx="45" cy="42"/>
              </a:xfrm>
            </p:grpSpPr>
            <p:sp>
              <p:nvSpPr>
                <p:cNvPr id="84555" name="Oval 2263"/>
                <p:cNvSpPr>
                  <a:spLocks noChangeArrowheads="1"/>
                </p:cNvSpPr>
                <p:nvPr/>
              </p:nvSpPr>
              <p:spPr bwMode="auto">
                <a:xfrm>
                  <a:off x="572" y="1594"/>
                  <a:ext cx="45" cy="42"/>
                </a:xfrm>
                <a:prstGeom prst="ellipse">
                  <a:avLst/>
                </a:prstGeom>
                <a:solidFill>
                  <a:srgbClr val="008000"/>
                </a:solidFill>
                <a:ln w="0">
                  <a:solidFill>
                    <a:srgbClr val="000000"/>
                  </a:solidFill>
                  <a:round/>
                  <a:headEnd/>
                  <a:tailEnd/>
                </a:ln>
              </p:spPr>
              <p:txBody>
                <a:bodyPr/>
                <a:lstStyle/>
                <a:p>
                  <a:endParaRPr lang="en-US"/>
                </a:p>
              </p:txBody>
            </p:sp>
            <p:sp>
              <p:nvSpPr>
                <p:cNvPr id="84556" name="Oval 2264"/>
                <p:cNvSpPr>
                  <a:spLocks noChangeArrowheads="1"/>
                </p:cNvSpPr>
                <p:nvPr/>
              </p:nvSpPr>
              <p:spPr bwMode="auto">
                <a:xfrm>
                  <a:off x="572" y="1594"/>
                  <a:ext cx="45" cy="42"/>
                </a:xfrm>
                <a:prstGeom prst="ellipse">
                  <a:avLst/>
                </a:prstGeom>
                <a:noFill/>
                <a:ln w="1588" cap="rnd">
                  <a:solidFill>
                    <a:srgbClr val="000000"/>
                  </a:solidFill>
                  <a:round/>
                  <a:headEnd/>
                  <a:tailEnd/>
                </a:ln>
              </p:spPr>
              <p:txBody>
                <a:bodyPr/>
                <a:lstStyle/>
                <a:p>
                  <a:endParaRPr lang="en-US"/>
                </a:p>
              </p:txBody>
            </p:sp>
          </p:grpSp>
          <p:grpSp>
            <p:nvGrpSpPr>
              <p:cNvPr id="84546" name="Group 2265"/>
              <p:cNvGrpSpPr>
                <a:grpSpLocks/>
              </p:cNvGrpSpPr>
              <p:nvPr/>
            </p:nvGrpSpPr>
            <p:grpSpPr bwMode="auto">
              <a:xfrm>
                <a:off x="549" y="1646"/>
                <a:ext cx="92" cy="81"/>
                <a:chOff x="549" y="1646"/>
                <a:chExt cx="92" cy="81"/>
              </a:xfrm>
            </p:grpSpPr>
            <p:sp>
              <p:nvSpPr>
                <p:cNvPr id="84547" name="Rectangle 2266"/>
                <p:cNvSpPr>
                  <a:spLocks noChangeArrowheads="1"/>
                </p:cNvSpPr>
                <p:nvPr/>
              </p:nvSpPr>
              <p:spPr bwMode="auto">
                <a:xfrm>
                  <a:off x="566" y="1646"/>
                  <a:ext cx="58" cy="18"/>
                </a:xfrm>
                <a:prstGeom prst="rect">
                  <a:avLst/>
                </a:prstGeom>
                <a:solidFill>
                  <a:srgbClr val="008000"/>
                </a:solidFill>
                <a:ln w="9525">
                  <a:noFill/>
                  <a:miter lim="800000"/>
                  <a:headEnd/>
                  <a:tailEnd/>
                </a:ln>
              </p:spPr>
              <p:txBody>
                <a:bodyPr/>
                <a:lstStyle/>
                <a:p>
                  <a:endParaRPr lang="en-US"/>
                </a:p>
              </p:txBody>
            </p:sp>
            <p:sp>
              <p:nvSpPr>
                <p:cNvPr id="84548" name="Rectangle 2267"/>
                <p:cNvSpPr>
                  <a:spLocks noChangeArrowheads="1"/>
                </p:cNvSpPr>
                <p:nvPr/>
              </p:nvSpPr>
              <p:spPr bwMode="auto">
                <a:xfrm>
                  <a:off x="549" y="1663"/>
                  <a:ext cx="92" cy="64"/>
                </a:xfrm>
                <a:prstGeom prst="rect">
                  <a:avLst/>
                </a:prstGeom>
                <a:solidFill>
                  <a:srgbClr val="008000"/>
                </a:solidFill>
                <a:ln w="9525">
                  <a:noFill/>
                  <a:miter lim="800000"/>
                  <a:headEnd/>
                  <a:tailEnd/>
                </a:ln>
              </p:spPr>
              <p:txBody>
                <a:bodyPr/>
                <a:lstStyle/>
                <a:p>
                  <a:endParaRPr lang="en-US"/>
                </a:p>
              </p:txBody>
            </p:sp>
            <p:grpSp>
              <p:nvGrpSpPr>
                <p:cNvPr id="84549" name="Group 2268"/>
                <p:cNvGrpSpPr>
                  <a:grpSpLocks/>
                </p:cNvGrpSpPr>
                <p:nvPr/>
              </p:nvGrpSpPr>
              <p:grpSpPr bwMode="auto">
                <a:xfrm>
                  <a:off x="549" y="1647"/>
                  <a:ext cx="15" cy="16"/>
                  <a:chOff x="549" y="1647"/>
                  <a:chExt cx="15" cy="16"/>
                </a:xfrm>
              </p:grpSpPr>
              <p:sp>
                <p:nvSpPr>
                  <p:cNvPr id="84553" name="Freeform 2269"/>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4554" name="Freeform 2270"/>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84550" name="Group 2271"/>
                <p:cNvGrpSpPr>
                  <a:grpSpLocks/>
                </p:cNvGrpSpPr>
                <p:nvPr/>
              </p:nvGrpSpPr>
              <p:grpSpPr bwMode="auto">
                <a:xfrm>
                  <a:off x="625" y="1647"/>
                  <a:ext cx="16" cy="16"/>
                  <a:chOff x="625" y="1647"/>
                  <a:chExt cx="16" cy="16"/>
                </a:xfrm>
              </p:grpSpPr>
              <p:sp>
                <p:nvSpPr>
                  <p:cNvPr id="84551" name="Freeform 2272"/>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4552" name="Freeform 2273"/>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grpSp>
        </p:grpSp>
        <p:grpSp>
          <p:nvGrpSpPr>
            <p:cNvPr id="74849" name="Group 2274"/>
            <p:cNvGrpSpPr>
              <a:grpSpLocks/>
            </p:cNvGrpSpPr>
            <p:nvPr/>
          </p:nvGrpSpPr>
          <p:grpSpPr bwMode="auto">
            <a:xfrm>
              <a:off x="447" y="1682"/>
              <a:ext cx="91" cy="132"/>
              <a:chOff x="447" y="1594"/>
              <a:chExt cx="91" cy="132"/>
            </a:xfrm>
          </p:grpSpPr>
          <p:grpSp>
            <p:nvGrpSpPr>
              <p:cNvPr id="84533" name="Group 2275"/>
              <p:cNvGrpSpPr>
                <a:grpSpLocks/>
              </p:cNvGrpSpPr>
              <p:nvPr/>
            </p:nvGrpSpPr>
            <p:grpSpPr bwMode="auto">
              <a:xfrm>
                <a:off x="470" y="1594"/>
                <a:ext cx="44" cy="39"/>
                <a:chOff x="470" y="1594"/>
                <a:chExt cx="44" cy="39"/>
              </a:xfrm>
            </p:grpSpPr>
            <p:sp>
              <p:nvSpPr>
                <p:cNvPr id="84543" name="Oval 2276"/>
                <p:cNvSpPr>
                  <a:spLocks noChangeArrowheads="1"/>
                </p:cNvSpPr>
                <p:nvPr/>
              </p:nvSpPr>
              <p:spPr bwMode="auto">
                <a:xfrm>
                  <a:off x="470" y="1594"/>
                  <a:ext cx="44" cy="39"/>
                </a:xfrm>
                <a:prstGeom prst="ellipse">
                  <a:avLst/>
                </a:prstGeom>
                <a:solidFill>
                  <a:srgbClr val="008080"/>
                </a:solidFill>
                <a:ln w="0">
                  <a:solidFill>
                    <a:srgbClr val="000000"/>
                  </a:solidFill>
                  <a:round/>
                  <a:headEnd/>
                  <a:tailEnd/>
                </a:ln>
              </p:spPr>
              <p:txBody>
                <a:bodyPr/>
                <a:lstStyle/>
                <a:p>
                  <a:endParaRPr lang="en-US"/>
                </a:p>
              </p:txBody>
            </p:sp>
            <p:sp>
              <p:nvSpPr>
                <p:cNvPr id="84544" name="Oval 2277"/>
                <p:cNvSpPr>
                  <a:spLocks noChangeArrowheads="1"/>
                </p:cNvSpPr>
                <p:nvPr/>
              </p:nvSpPr>
              <p:spPr bwMode="auto">
                <a:xfrm>
                  <a:off x="470" y="1594"/>
                  <a:ext cx="44" cy="39"/>
                </a:xfrm>
                <a:prstGeom prst="ellipse">
                  <a:avLst/>
                </a:prstGeom>
                <a:noFill/>
                <a:ln w="1588" cap="rnd">
                  <a:solidFill>
                    <a:srgbClr val="000000"/>
                  </a:solidFill>
                  <a:round/>
                  <a:headEnd/>
                  <a:tailEnd/>
                </a:ln>
              </p:spPr>
              <p:txBody>
                <a:bodyPr/>
                <a:lstStyle/>
                <a:p>
                  <a:endParaRPr lang="en-US"/>
                </a:p>
              </p:txBody>
            </p:sp>
          </p:grpSp>
          <p:grpSp>
            <p:nvGrpSpPr>
              <p:cNvPr id="84534" name="Group 2278"/>
              <p:cNvGrpSpPr>
                <a:grpSpLocks/>
              </p:cNvGrpSpPr>
              <p:nvPr/>
            </p:nvGrpSpPr>
            <p:grpSpPr bwMode="auto">
              <a:xfrm>
                <a:off x="447" y="1644"/>
                <a:ext cx="91" cy="82"/>
                <a:chOff x="447" y="1644"/>
                <a:chExt cx="91" cy="82"/>
              </a:xfrm>
            </p:grpSpPr>
            <p:sp>
              <p:nvSpPr>
                <p:cNvPr id="84535" name="Rectangle 2279"/>
                <p:cNvSpPr>
                  <a:spLocks noChangeArrowheads="1"/>
                </p:cNvSpPr>
                <p:nvPr/>
              </p:nvSpPr>
              <p:spPr bwMode="auto">
                <a:xfrm>
                  <a:off x="464" y="1644"/>
                  <a:ext cx="58" cy="19"/>
                </a:xfrm>
                <a:prstGeom prst="rect">
                  <a:avLst/>
                </a:prstGeom>
                <a:solidFill>
                  <a:srgbClr val="008080"/>
                </a:solidFill>
                <a:ln w="9525">
                  <a:noFill/>
                  <a:miter lim="800000"/>
                  <a:headEnd/>
                  <a:tailEnd/>
                </a:ln>
              </p:spPr>
              <p:txBody>
                <a:bodyPr/>
                <a:lstStyle/>
                <a:p>
                  <a:endParaRPr lang="en-US"/>
                </a:p>
              </p:txBody>
            </p:sp>
            <p:sp>
              <p:nvSpPr>
                <p:cNvPr id="84536" name="Rectangle 2280"/>
                <p:cNvSpPr>
                  <a:spLocks noChangeArrowheads="1"/>
                </p:cNvSpPr>
                <p:nvPr/>
              </p:nvSpPr>
              <p:spPr bwMode="auto">
                <a:xfrm>
                  <a:off x="447" y="1661"/>
                  <a:ext cx="91" cy="65"/>
                </a:xfrm>
                <a:prstGeom prst="rect">
                  <a:avLst/>
                </a:prstGeom>
                <a:solidFill>
                  <a:srgbClr val="008080"/>
                </a:solidFill>
                <a:ln w="9525">
                  <a:noFill/>
                  <a:miter lim="800000"/>
                  <a:headEnd/>
                  <a:tailEnd/>
                </a:ln>
              </p:spPr>
              <p:txBody>
                <a:bodyPr/>
                <a:lstStyle/>
                <a:p>
                  <a:endParaRPr lang="en-US"/>
                </a:p>
              </p:txBody>
            </p:sp>
            <p:grpSp>
              <p:nvGrpSpPr>
                <p:cNvPr id="84537" name="Group 2281"/>
                <p:cNvGrpSpPr>
                  <a:grpSpLocks/>
                </p:cNvGrpSpPr>
                <p:nvPr/>
              </p:nvGrpSpPr>
              <p:grpSpPr bwMode="auto">
                <a:xfrm>
                  <a:off x="447" y="1646"/>
                  <a:ext cx="14" cy="15"/>
                  <a:chOff x="447" y="1646"/>
                  <a:chExt cx="14" cy="15"/>
                </a:xfrm>
              </p:grpSpPr>
              <p:sp>
                <p:nvSpPr>
                  <p:cNvPr id="84541" name="Freeform 2282"/>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4542" name="Freeform 2283"/>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84538" name="Group 2284"/>
                <p:cNvGrpSpPr>
                  <a:grpSpLocks/>
                </p:cNvGrpSpPr>
                <p:nvPr/>
              </p:nvGrpSpPr>
              <p:grpSpPr bwMode="auto">
                <a:xfrm>
                  <a:off x="523" y="1646"/>
                  <a:ext cx="14" cy="15"/>
                  <a:chOff x="523" y="1646"/>
                  <a:chExt cx="14" cy="15"/>
                </a:xfrm>
              </p:grpSpPr>
              <p:sp>
                <p:nvSpPr>
                  <p:cNvPr id="84539" name="Freeform 2285"/>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4540" name="Freeform 2286"/>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grpSp>
        </p:grpSp>
        <p:grpSp>
          <p:nvGrpSpPr>
            <p:cNvPr id="74850" name="Group 2287"/>
            <p:cNvGrpSpPr>
              <a:grpSpLocks/>
            </p:cNvGrpSpPr>
            <p:nvPr/>
          </p:nvGrpSpPr>
          <p:grpSpPr bwMode="auto">
            <a:xfrm>
              <a:off x="572" y="1682"/>
              <a:ext cx="45" cy="42"/>
              <a:chOff x="572" y="1594"/>
              <a:chExt cx="45" cy="42"/>
            </a:xfrm>
          </p:grpSpPr>
          <p:sp>
            <p:nvSpPr>
              <p:cNvPr id="84531" name="Oval 2288"/>
              <p:cNvSpPr>
                <a:spLocks noChangeArrowheads="1"/>
              </p:cNvSpPr>
              <p:nvPr/>
            </p:nvSpPr>
            <p:spPr bwMode="auto">
              <a:xfrm>
                <a:off x="572" y="1594"/>
                <a:ext cx="45" cy="42"/>
              </a:xfrm>
              <a:prstGeom prst="ellipse">
                <a:avLst/>
              </a:prstGeom>
              <a:solidFill>
                <a:srgbClr val="008000"/>
              </a:solidFill>
              <a:ln w="0">
                <a:solidFill>
                  <a:srgbClr val="000000"/>
                </a:solidFill>
                <a:round/>
                <a:headEnd/>
                <a:tailEnd/>
              </a:ln>
            </p:spPr>
            <p:txBody>
              <a:bodyPr/>
              <a:lstStyle/>
              <a:p>
                <a:endParaRPr lang="en-US"/>
              </a:p>
            </p:txBody>
          </p:sp>
          <p:sp>
            <p:nvSpPr>
              <p:cNvPr id="84532" name="Oval 2289"/>
              <p:cNvSpPr>
                <a:spLocks noChangeArrowheads="1"/>
              </p:cNvSpPr>
              <p:nvPr/>
            </p:nvSpPr>
            <p:spPr bwMode="auto">
              <a:xfrm>
                <a:off x="572" y="1594"/>
                <a:ext cx="45" cy="42"/>
              </a:xfrm>
              <a:prstGeom prst="ellipse">
                <a:avLst/>
              </a:prstGeom>
              <a:noFill/>
              <a:ln w="1588" cap="rnd">
                <a:solidFill>
                  <a:srgbClr val="000000"/>
                </a:solidFill>
                <a:round/>
                <a:headEnd/>
                <a:tailEnd/>
              </a:ln>
            </p:spPr>
            <p:txBody>
              <a:bodyPr/>
              <a:lstStyle/>
              <a:p>
                <a:endParaRPr lang="en-US"/>
              </a:p>
            </p:txBody>
          </p:sp>
        </p:grpSp>
        <p:grpSp>
          <p:nvGrpSpPr>
            <p:cNvPr id="74851" name="Group 2290"/>
            <p:cNvGrpSpPr>
              <a:grpSpLocks/>
            </p:cNvGrpSpPr>
            <p:nvPr/>
          </p:nvGrpSpPr>
          <p:grpSpPr bwMode="auto">
            <a:xfrm>
              <a:off x="549" y="1734"/>
              <a:ext cx="92" cy="81"/>
              <a:chOff x="549" y="1646"/>
              <a:chExt cx="92" cy="81"/>
            </a:xfrm>
          </p:grpSpPr>
          <p:sp>
            <p:nvSpPr>
              <p:cNvPr id="84523" name="Rectangle 2291"/>
              <p:cNvSpPr>
                <a:spLocks noChangeArrowheads="1"/>
              </p:cNvSpPr>
              <p:nvPr/>
            </p:nvSpPr>
            <p:spPr bwMode="auto">
              <a:xfrm>
                <a:off x="566" y="1646"/>
                <a:ext cx="58" cy="18"/>
              </a:xfrm>
              <a:prstGeom prst="rect">
                <a:avLst/>
              </a:prstGeom>
              <a:solidFill>
                <a:srgbClr val="008000"/>
              </a:solidFill>
              <a:ln w="9525">
                <a:noFill/>
                <a:miter lim="800000"/>
                <a:headEnd/>
                <a:tailEnd/>
              </a:ln>
            </p:spPr>
            <p:txBody>
              <a:bodyPr/>
              <a:lstStyle/>
              <a:p>
                <a:endParaRPr lang="en-US"/>
              </a:p>
            </p:txBody>
          </p:sp>
          <p:sp>
            <p:nvSpPr>
              <p:cNvPr id="84524" name="Rectangle 2292"/>
              <p:cNvSpPr>
                <a:spLocks noChangeArrowheads="1"/>
              </p:cNvSpPr>
              <p:nvPr/>
            </p:nvSpPr>
            <p:spPr bwMode="auto">
              <a:xfrm>
                <a:off x="549" y="1663"/>
                <a:ext cx="92" cy="64"/>
              </a:xfrm>
              <a:prstGeom prst="rect">
                <a:avLst/>
              </a:prstGeom>
              <a:solidFill>
                <a:srgbClr val="008000"/>
              </a:solidFill>
              <a:ln w="9525">
                <a:noFill/>
                <a:miter lim="800000"/>
                <a:headEnd/>
                <a:tailEnd/>
              </a:ln>
            </p:spPr>
            <p:txBody>
              <a:bodyPr/>
              <a:lstStyle/>
              <a:p>
                <a:endParaRPr lang="en-US"/>
              </a:p>
            </p:txBody>
          </p:sp>
          <p:grpSp>
            <p:nvGrpSpPr>
              <p:cNvPr id="84525" name="Group 2293"/>
              <p:cNvGrpSpPr>
                <a:grpSpLocks/>
              </p:cNvGrpSpPr>
              <p:nvPr/>
            </p:nvGrpSpPr>
            <p:grpSpPr bwMode="auto">
              <a:xfrm>
                <a:off x="549" y="1647"/>
                <a:ext cx="15" cy="16"/>
                <a:chOff x="549" y="1647"/>
                <a:chExt cx="15" cy="16"/>
              </a:xfrm>
            </p:grpSpPr>
            <p:sp>
              <p:nvSpPr>
                <p:cNvPr id="84529" name="Freeform 2294"/>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4530" name="Freeform 2295"/>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84526" name="Group 2296"/>
              <p:cNvGrpSpPr>
                <a:grpSpLocks/>
              </p:cNvGrpSpPr>
              <p:nvPr/>
            </p:nvGrpSpPr>
            <p:grpSpPr bwMode="auto">
              <a:xfrm>
                <a:off x="625" y="1647"/>
                <a:ext cx="16" cy="16"/>
                <a:chOff x="625" y="1647"/>
                <a:chExt cx="16" cy="16"/>
              </a:xfrm>
            </p:grpSpPr>
            <p:sp>
              <p:nvSpPr>
                <p:cNvPr id="84527" name="Freeform 2297"/>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4528" name="Freeform 2298"/>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grpSp>
        <p:grpSp>
          <p:nvGrpSpPr>
            <p:cNvPr id="74852" name="Group 2299"/>
            <p:cNvGrpSpPr>
              <a:grpSpLocks/>
            </p:cNvGrpSpPr>
            <p:nvPr/>
          </p:nvGrpSpPr>
          <p:grpSpPr bwMode="auto">
            <a:xfrm>
              <a:off x="572" y="1682"/>
              <a:ext cx="45" cy="42"/>
              <a:chOff x="572" y="1594"/>
              <a:chExt cx="45" cy="42"/>
            </a:xfrm>
          </p:grpSpPr>
          <p:sp>
            <p:nvSpPr>
              <p:cNvPr id="84521" name="Oval 2300"/>
              <p:cNvSpPr>
                <a:spLocks noChangeArrowheads="1"/>
              </p:cNvSpPr>
              <p:nvPr/>
            </p:nvSpPr>
            <p:spPr bwMode="auto">
              <a:xfrm>
                <a:off x="572" y="1594"/>
                <a:ext cx="45" cy="42"/>
              </a:xfrm>
              <a:prstGeom prst="ellipse">
                <a:avLst/>
              </a:prstGeom>
              <a:solidFill>
                <a:srgbClr val="008000"/>
              </a:solidFill>
              <a:ln w="0">
                <a:solidFill>
                  <a:srgbClr val="000000"/>
                </a:solidFill>
                <a:round/>
                <a:headEnd/>
                <a:tailEnd/>
              </a:ln>
            </p:spPr>
            <p:txBody>
              <a:bodyPr/>
              <a:lstStyle/>
              <a:p>
                <a:endParaRPr lang="en-US"/>
              </a:p>
            </p:txBody>
          </p:sp>
          <p:sp>
            <p:nvSpPr>
              <p:cNvPr id="84522" name="Oval 2301"/>
              <p:cNvSpPr>
                <a:spLocks noChangeArrowheads="1"/>
              </p:cNvSpPr>
              <p:nvPr/>
            </p:nvSpPr>
            <p:spPr bwMode="auto">
              <a:xfrm>
                <a:off x="572" y="1594"/>
                <a:ext cx="45" cy="42"/>
              </a:xfrm>
              <a:prstGeom prst="ellipse">
                <a:avLst/>
              </a:prstGeom>
              <a:noFill/>
              <a:ln w="1588" cap="rnd">
                <a:solidFill>
                  <a:srgbClr val="000000"/>
                </a:solidFill>
                <a:round/>
                <a:headEnd/>
                <a:tailEnd/>
              </a:ln>
            </p:spPr>
            <p:txBody>
              <a:bodyPr/>
              <a:lstStyle/>
              <a:p>
                <a:endParaRPr lang="en-US"/>
              </a:p>
            </p:txBody>
          </p:sp>
        </p:grpSp>
        <p:sp>
          <p:nvSpPr>
            <p:cNvPr id="74853" name="Rectangle 2302"/>
            <p:cNvSpPr>
              <a:spLocks noChangeArrowheads="1"/>
            </p:cNvSpPr>
            <p:nvPr/>
          </p:nvSpPr>
          <p:spPr bwMode="auto">
            <a:xfrm>
              <a:off x="566" y="1734"/>
              <a:ext cx="58" cy="18"/>
            </a:xfrm>
            <a:prstGeom prst="rect">
              <a:avLst/>
            </a:prstGeom>
            <a:solidFill>
              <a:srgbClr val="008000"/>
            </a:solidFill>
            <a:ln w="9525">
              <a:noFill/>
              <a:miter lim="800000"/>
              <a:headEnd/>
              <a:tailEnd/>
            </a:ln>
          </p:spPr>
          <p:txBody>
            <a:bodyPr/>
            <a:lstStyle/>
            <a:p>
              <a:endParaRPr lang="en-US"/>
            </a:p>
          </p:txBody>
        </p:sp>
        <p:sp>
          <p:nvSpPr>
            <p:cNvPr id="74854" name="Rectangle 2303"/>
            <p:cNvSpPr>
              <a:spLocks noChangeArrowheads="1"/>
            </p:cNvSpPr>
            <p:nvPr/>
          </p:nvSpPr>
          <p:spPr bwMode="auto">
            <a:xfrm>
              <a:off x="549" y="1751"/>
              <a:ext cx="92" cy="64"/>
            </a:xfrm>
            <a:prstGeom prst="rect">
              <a:avLst/>
            </a:prstGeom>
            <a:solidFill>
              <a:srgbClr val="008000"/>
            </a:solidFill>
            <a:ln w="9525">
              <a:noFill/>
              <a:miter lim="800000"/>
              <a:headEnd/>
              <a:tailEnd/>
            </a:ln>
          </p:spPr>
          <p:txBody>
            <a:bodyPr/>
            <a:lstStyle/>
            <a:p>
              <a:endParaRPr lang="en-US"/>
            </a:p>
          </p:txBody>
        </p:sp>
        <p:grpSp>
          <p:nvGrpSpPr>
            <p:cNvPr id="74855" name="Group 2304"/>
            <p:cNvGrpSpPr>
              <a:grpSpLocks/>
            </p:cNvGrpSpPr>
            <p:nvPr/>
          </p:nvGrpSpPr>
          <p:grpSpPr bwMode="auto">
            <a:xfrm>
              <a:off x="549" y="1735"/>
              <a:ext cx="15" cy="16"/>
              <a:chOff x="549" y="1647"/>
              <a:chExt cx="15" cy="16"/>
            </a:xfrm>
          </p:grpSpPr>
          <p:sp>
            <p:nvSpPr>
              <p:cNvPr id="84519" name="Freeform 2305"/>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4520" name="Freeform 2306"/>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74856" name="Group 2307"/>
            <p:cNvGrpSpPr>
              <a:grpSpLocks/>
            </p:cNvGrpSpPr>
            <p:nvPr/>
          </p:nvGrpSpPr>
          <p:grpSpPr bwMode="auto">
            <a:xfrm>
              <a:off x="625" y="1735"/>
              <a:ext cx="16" cy="16"/>
              <a:chOff x="625" y="1647"/>
              <a:chExt cx="16" cy="16"/>
            </a:xfrm>
          </p:grpSpPr>
          <p:sp>
            <p:nvSpPr>
              <p:cNvPr id="84517" name="Freeform 2308"/>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4518" name="Freeform 2309"/>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sp>
          <p:nvSpPr>
            <p:cNvPr id="74857" name="Rectangle 2310"/>
            <p:cNvSpPr>
              <a:spLocks noChangeArrowheads="1"/>
            </p:cNvSpPr>
            <p:nvPr/>
          </p:nvSpPr>
          <p:spPr bwMode="auto">
            <a:xfrm>
              <a:off x="566" y="1734"/>
              <a:ext cx="58" cy="18"/>
            </a:xfrm>
            <a:prstGeom prst="rect">
              <a:avLst/>
            </a:prstGeom>
            <a:solidFill>
              <a:srgbClr val="008000"/>
            </a:solidFill>
            <a:ln w="9525">
              <a:noFill/>
              <a:miter lim="800000"/>
              <a:headEnd/>
              <a:tailEnd/>
            </a:ln>
          </p:spPr>
          <p:txBody>
            <a:bodyPr/>
            <a:lstStyle/>
            <a:p>
              <a:endParaRPr lang="en-US"/>
            </a:p>
          </p:txBody>
        </p:sp>
        <p:sp>
          <p:nvSpPr>
            <p:cNvPr id="74858" name="Rectangle 2311"/>
            <p:cNvSpPr>
              <a:spLocks noChangeArrowheads="1"/>
            </p:cNvSpPr>
            <p:nvPr/>
          </p:nvSpPr>
          <p:spPr bwMode="auto">
            <a:xfrm>
              <a:off x="549" y="1751"/>
              <a:ext cx="92" cy="64"/>
            </a:xfrm>
            <a:prstGeom prst="rect">
              <a:avLst/>
            </a:prstGeom>
            <a:solidFill>
              <a:srgbClr val="008000"/>
            </a:solidFill>
            <a:ln w="9525">
              <a:noFill/>
              <a:miter lim="800000"/>
              <a:headEnd/>
              <a:tailEnd/>
            </a:ln>
          </p:spPr>
          <p:txBody>
            <a:bodyPr/>
            <a:lstStyle/>
            <a:p>
              <a:endParaRPr lang="en-US"/>
            </a:p>
          </p:txBody>
        </p:sp>
        <p:grpSp>
          <p:nvGrpSpPr>
            <p:cNvPr id="74859" name="Group 2312"/>
            <p:cNvGrpSpPr>
              <a:grpSpLocks/>
            </p:cNvGrpSpPr>
            <p:nvPr/>
          </p:nvGrpSpPr>
          <p:grpSpPr bwMode="auto">
            <a:xfrm>
              <a:off x="549" y="1735"/>
              <a:ext cx="15" cy="16"/>
              <a:chOff x="549" y="1647"/>
              <a:chExt cx="15" cy="16"/>
            </a:xfrm>
          </p:grpSpPr>
          <p:sp>
            <p:nvSpPr>
              <p:cNvPr id="84515" name="Freeform 2313"/>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solidFill>
                <a:srgbClr val="008000"/>
              </a:solidFill>
              <a:ln w="0">
                <a:solidFill>
                  <a:srgbClr val="000000"/>
                </a:solidFill>
                <a:round/>
                <a:headEnd/>
                <a:tailEnd/>
              </a:ln>
            </p:spPr>
            <p:txBody>
              <a:bodyPr/>
              <a:lstStyle/>
              <a:p>
                <a:endParaRPr lang="en-US"/>
              </a:p>
            </p:txBody>
          </p:sp>
          <p:sp>
            <p:nvSpPr>
              <p:cNvPr id="84516" name="Freeform 2314"/>
              <p:cNvSpPr>
                <a:spLocks/>
              </p:cNvSpPr>
              <p:nvPr/>
            </p:nvSpPr>
            <p:spPr bwMode="auto">
              <a:xfrm>
                <a:off x="549" y="1647"/>
                <a:ext cx="15" cy="16"/>
              </a:xfrm>
              <a:custGeom>
                <a:avLst/>
                <a:gdLst>
                  <a:gd name="T0" fmla="*/ 0 w 167"/>
                  <a:gd name="T1" fmla="*/ 0 h 184"/>
                  <a:gd name="T2" fmla="*/ 0 w 167"/>
                  <a:gd name="T3" fmla="*/ 0 h 184"/>
                  <a:gd name="T4" fmla="*/ 0 w 167"/>
                  <a:gd name="T5" fmla="*/ 0 h 184"/>
                  <a:gd name="T6" fmla="*/ 0 w 167"/>
                  <a:gd name="T7" fmla="*/ 0 h 184"/>
                  <a:gd name="T8" fmla="*/ 0 60000 65536"/>
                  <a:gd name="T9" fmla="*/ 0 60000 65536"/>
                  <a:gd name="T10" fmla="*/ 0 60000 65536"/>
                  <a:gd name="T11" fmla="*/ 0 60000 65536"/>
                  <a:gd name="T12" fmla="*/ 0 w 167"/>
                  <a:gd name="T13" fmla="*/ 0 h 184"/>
                  <a:gd name="T14" fmla="*/ 167 w 167"/>
                  <a:gd name="T15" fmla="*/ 184 h 184"/>
                </a:gdLst>
                <a:ahLst/>
                <a:cxnLst>
                  <a:cxn ang="T8">
                    <a:pos x="T0" y="T1"/>
                  </a:cxn>
                  <a:cxn ang="T9">
                    <a:pos x="T2" y="T3"/>
                  </a:cxn>
                  <a:cxn ang="T10">
                    <a:pos x="T4" y="T5"/>
                  </a:cxn>
                  <a:cxn ang="T11">
                    <a:pos x="T6" y="T7"/>
                  </a:cxn>
                </a:cxnLst>
                <a:rect l="T12" t="T13" r="T14" b="T15"/>
                <a:pathLst>
                  <a:path w="167" h="184">
                    <a:moveTo>
                      <a:pt x="0" y="184"/>
                    </a:moveTo>
                    <a:cubicBezTo>
                      <a:pt x="0" y="87"/>
                      <a:pt x="68" y="7"/>
                      <a:pt x="155" y="0"/>
                    </a:cubicBezTo>
                    <a:lnTo>
                      <a:pt x="167" y="184"/>
                    </a:lnTo>
                    <a:lnTo>
                      <a:pt x="0" y="184"/>
                    </a:lnTo>
                    <a:close/>
                  </a:path>
                </a:pathLst>
              </a:custGeom>
              <a:noFill/>
              <a:ln w="1588" cap="rnd">
                <a:solidFill>
                  <a:srgbClr val="000000"/>
                </a:solidFill>
                <a:round/>
                <a:headEnd/>
                <a:tailEnd/>
              </a:ln>
            </p:spPr>
            <p:txBody>
              <a:bodyPr/>
              <a:lstStyle/>
              <a:p>
                <a:endParaRPr lang="en-US"/>
              </a:p>
            </p:txBody>
          </p:sp>
        </p:grpSp>
        <p:grpSp>
          <p:nvGrpSpPr>
            <p:cNvPr id="74860" name="Group 2315"/>
            <p:cNvGrpSpPr>
              <a:grpSpLocks/>
            </p:cNvGrpSpPr>
            <p:nvPr/>
          </p:nvGrpSpPr>
          <p:grpSpPr bwMode="auto">
            <a:xfrm>
              <a:off x="625" y="1735"/>
              <a:ext cx="16" cy="16"/>
              <a:chOff x="625" y="1647"/>
              <a:chExt cx="16" cy="16"/>
            </a:xfrm>
          </p:grpSpPr>
          <p:sp>
            <p:nvSpPr>
              <p:cNvPr id="84513" name="Freeform 2316"/>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solidFill>
                <a:srgbClr val="008000"/>
              </a:solidFill>
              <a:ln w="0">
                <a:solidFill>
                  <a:srgbClr val="000000"/>
                </a:solidFill>
                <a:round/>
                <a:headEnd/>
                <a:tailEnd/>
              </a:ln>
            </p:spPr>
            <p:txBody>
              <a:bodyPr/>
              <a:lstStyle/>
              <a:p>
                <a:endParaRPr lang="en-US"/>
              </a:p>
            </p:txBody>
          </p:sp>
          <p:sp>
            <p:nvSpPr>
              <p:cNvPr id="84514" name="Freeform 2317"/>
              <p:cNvSpPr>
                <a:spLocks/>
              </p:cNvSpPr>
              <p:nvPr/>
            </p:nvSpPr>
            <p:spPr bwMode="auto">
              <a:xfrm>
                <a:off x="625" y="1647"/>
                <a:ext cx="16" cy="16"/>
              </a:xfrm>
              <a:custGeom>
                <a:avLst/>
                <a:gdLst>
                  <a:gd name="T0" fmla="*/ 0 w 183"/>
                  <a:gd name="T1" fmla="*/ 0 h 184"/>
                  <a:gd name="T2" fmla="*/ 0 w 183"/>
                  <a:gd name="T3" fmla="*/ 0 h 184"/>
                  <a:gd name="T4" fmla="*/ 0 w 183"/>
                  <a:gd name="T5" fmla="*/ 0 h 184"/>
                  <a:gd name="T6" fmla="*/ 0 w 183"/>
                  <a:gd name="T7" fmla="*/ 0 h 184"/>
                  <a:gd name="T8" fmla="*/ 0 60000 65536"/>
                  <a:gd name="T9" fmla="*/ 0 60000 65536"/>
                  <a:gd name="T10" fmla="*/ 0 60000 65536"/>
                  <a:gd name="T11" fmla="*/ 0 60000 65536"/>
                  <a:gd name="T12" fmla="*/ 0 w 183"/>
                  <a:gd name="T13" fmla="*/ 0 h 184"/>
                  <a:gd name="T14" fmla="*/ 183 w 183"/>
                  <a:gd name="T15" fmla="*/ 184 h 184"/>
                </a:gdLst>
                <a:ahLst/>
                <a:cxnLst>
                  <a:cxn ang="T8">
                    <a:pos x="T0" y="T1"/>
                  </a:cxn>
                  <a:cxn ang="T9">
                    <a:pos x="T2" y="T3"/>
                  </a:cxn>
                  <a:cxn ang="T10">
                    <a:pos x="T4" y="T5"/>
                  </a:cxn>
                  <a:cxn ang="T11">
                    <a:pos x="T6" y="T7"/>
                  </a:cxn>
                </a:cxnLst>
                <a:rect l="T12" t="T13" r="T14" b="T15"/>
                <a:pathLst>
                  <a:path w="183" h="184">
                    <a:moveTo>
                      <a:pt x="0" y="0"/>
                    </a:moveTo>
                    <a:cubicBezTo>
                      <a:pt x="101" y="0"/>
                      <a:pt x="183" y="82"/>
                      <a:pt x="183" y="184"/>
                    </a:cubicBezTo>
                    <a:lnTo>
                      <a:pt x="0" y="184"/>
                    </a:lnTo>
                    <a:lnTo>
                      <a:pt x="0" y="0"/>
                    </a:lnTo>
                    <a:close/>
                  </a:path>
                </a:pathLst>
              </a:custGeom>
              <a:noFill/>
              <a:ln w="1588" cap="rnd">
                <a:solidFill>
                  <a:srgbClr val="000000"/>
                </a:solidFill>
                <a:round/>
                <a:headEnd/>
                <a:tailEnd/>
              </a:ln>
            </p:spPr>
            <p:txBody>
              <a:bodyPr/>
              <a:lstStyle/>
              <a:p>
                <a:endParaRPr lang="en-US"/>
              </a:p>
            </p:txBody>
          </p:sp>
        </p:grpSp>
        <p:grpSp>
          <p:nvGrpSpPr>
            <p:cNvPr id="74861" name="Group 2318"/>
            <p:cNvGrpSpPr>
              <a:grpSpLocks/>
            </p:cNvGrpSpPr>
            <p:nvPr/>
          </p:nvGrpSpPr>
          <p:grpSpPr bwMode="auto">
            <a:xfrm>
              <a:off x="470" y="1682"/>
              <a:ext cx="44" cy="39"/>
              <a:chOff x="470" y="1594"/>
              <a:chExt cx="44" cy="39"/>
            </a:xfrm>
          </p:grpSpPr>
          <p:sp>
            <p:nvSpPr>
              <p:cNvPr id="84511" name="Oval 2319"/>
              <p:cNvSpPr>
                <a:spLocks noChangeArrowheads="1"/>
              </p:cNvSpPr>
              <p:nvPr/>
            </p:nvSpPr>
            <p:spPr bwMode="auto">
              <a:xfrm>
                <a:off x="470" y="1594"/>
                <a:ext cx="44" cy="39"/>
              </a:xfrm>
              <a:prstGeom prst="ellipse">
                <a:avLst/>
              </a:prstGeom>
              <a:solidFill>
                <a:srgbClr val="008080"/>
              </a:solidFill>
              <a:ln w="0">
                <a:solidFill>
                  <a:srgbClr val="000000"/>
                </a:solidFill>
                <a:round/>
                <a:headEnd/>
                <a:tailEnd/>
              </a:ln>
            </p:spPr>
            <p:txBody>
              <a:bodyPr/>
              <a:lstStyle/>
              <a:p>
                <a:endParaRPr lang="en-US"/>
              </a:p>
            </p:txBody>
          </p:sp>
          <p:sp>
            <p:nvSpPr>
              <p:cNvPr id="84512" name="Oval 2320"/>
              <p:cNvSpPr>
                <a:spLocks noChangeArrowheads="1"/>
              </p:cNvSpPr>
              <p:nvPr/>
            </p:nvSpPr>
            <p:spPr bwMode="auto">
              <a:xfrm>
                <a:off x="470" y="1594"/>
                <a:ext cx="44" cy="39"/>
              </a:xfrm>
              <a:prstGeom prst="ellipse">
                <a:avLst/>
              </a:prstGeom>
              <a:noFill/>
              <a:ln w="1588" cap="rnd">
                <a:solidFill>
                  <a:srgbClr val="000000"/>
                </a:solidFill>
                <a:round/>
                <a:headEnd/>
                <a:tailEnd/>
              </a:ln>
            </p:spPr>
            <p:txBody>
              <a:bodyPr/>
              <a:lstStyle/>
              <a:p>
                <a:endParaRPr lang="en-US"/>
              </a:p>
            </p:txBody>
          </p:sp>
        </p:grpSp>
        <p:grpSp>
          <p:nvGrpSpPr>
            <p:cNvPr id="74862" name="Group 2321"/>
            <p:cNvGrpSpPr>
              <a:grpSpLocks/>
            </p:cNvGrpSpPr>
            <p:nvPr/>
          </p:nvGrpSpPr>
          <p:grpSpPr bwMode="auto">
            <a:xfrm>
              <a:off x="447" y="1732"/>
              <a:ext cx="91" cy="82"/>
              <a:chOff x="447" y="1644"/>
              <a:chExt cx="91" cy="82"/>
            </a:xfrm>
          </p:grpSpPr>
          <p:sp>
            <p:nvSpPr>
              <p:cNvPr id="84503" name="Rectangle 2322"/>
              <p:cNvSpPr>
                <a:spLocks noChangeArrowheads="1"/>
              </p:cNvSpPr>
              <p:nvPr/>
            </p:nvSpPr>
            <p:spPr bwMode="auto">
              <a:xfrm>
                <a:off x="464" y="1644"/>
                <a:ext cx="58" cy="19"/>
              </a:xfrm>
              <a:prstGeom prst="rect">
                <a:avLst/>
              </a:prstGeom>
              <a:solidFill>
                <a:srgbClr val="008080"/>
              </a:solidFill>
              <a:ln w="9525">
                <a:noFill/>
                <a:miter lim="800000"/>
                <a:headEnd/>
                <a:tailEnd/>
              </a:ln>
            </p:spPr>
            <p:txBody>
              <a:bodyPr/>
              <a:lstStyle/>
              <a:p>
                <a:endParaRPr lang="en-US"/>
              </a:p>
            </p:txBody>
          </p:sp>
          <p:sp>
            <p:nvSpPr>
              <p:cNvPr id="84504" name="Rectangle 2323"/>
              <p:cNvSpPr>
                <a:spLocks noChangeArrowheads="1"/>
              </p:cNvSpPr>
              <p:nvPr/>
            </p:nvSpPr>
            <p:spPr bwMode="auto">
              <a:xfrm>
                <a:off x="447" y="1661"/>
                <a:ext cx="91" cy="65"/>
              </a:xfrm>
              <a:prstGeom prst="rect">
                <a:avLst/>
              </a:prstGeom>
              <a:solidFill>
                <a:srgbClr val="008080"/>
              </a:solidFill>
              <a:ln w="9525">
                <a:noFill/>
                <a:miter lim="800000"/>
                <a:headEnd/>
                <a:tailEnd/>
              </a:ln>
            </p:spPr>
            <p:txBody>
              <a:bodyPr/>
              <a:lstStyle/>
              <a:p>
                <a:endParaRPr lang="en-US"/>
              </a:p>
            </p:txBody>
          </p:sp>
          <p:grpSp>
            <p:nvGrpSpPr>
              <p:cNvPr id="84505" name="Group 2324"/>
              <p:cNvGrpSpPr>
                <a:grpSpLocks/>
              </p:cNvGrpSpPr>
              <p:nvPr/>
            </p:nvGrpSpPr>
            <p:grpSpPr bwMode="auto">
              <a:xfrm>
                <a:off x="447" y="1646"/>
                <a:ext cx="14" cy="15"/>
                <a:chOff x="447" y="1646"/>
                <a:chExt cx="14" cy="15"/>
              </a:xfrm>
            </p:grpSpPr>
            <p:sp>
              <p:nvSpPr>
                <p:cNvPr id="84509" name="Freeform 2325"/>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4510" name="Freeform 2326"/>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84506" name="Group 2327"/>
              <p:cNvGrpSpPr>
                <a:grpSpLocks/>
              </p:cNvGrpSpPr>
              <p:nvPr/>
            </p:nvGrpSpPr>
            <p:grpSpPr bwMode="auto">
              <a:xfrm>
                <a:off x="523" y="1646"/>
                <a:ext cx="14" cy="15"/>
                <a:chOff x="523" y="1646"/>
                <a:chExt cx="14" cy="15"/>
              </a:xfrm>
            </p:grpSpPr>
            <p:sp>
              <p:nvSpPr>
                <p:cNvPr id="84507" name="Freeform 2328"/>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4508" name="Freeform 2329"/>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grpSp>
        <p:grpSp>
          <p:nvGrpSpPr>
            <p:cNvPr id="74863" name="Group 2330"/>
            <p:cNvGrpSpPr>
              <a:grpSpLocks/>
            </p:cNvGrpSpPr>
            <p:nvPr/>
          </p:nvGrpSpPr>
          <p:grpSpPr bwMode="auto">
            <a:xfrm>
              <a:off x="470" y="1682"/>
              <a:ext cx="44" cy="39"/>
              <a:chOff x="470" y="1594"/>
              <a:chExt cx="44" cy="39"/>
            </a:xfrm>
          </p:grpSpPr>
          <p:sp>
            <p:nvSpPr>
              <p:cNvPr id="84501" name="Oval 2331"/>
              <p:cNvSpPr>
                <a:spLocks noChangeArrowheads="1"/>
              </p:cNvSpPr>
              <p:nvPr/>
            </p:nvSpPr>
            <p:spPr bwMode="auto">
              <a:xfrm>
                <a:off x="470" y="1594"/>
                <a:ext cx="44" cy="39"/>
              </a:xfrm>
              <a:prstGeom prst="ellipse">
                <a:avLst/>
              </a:prstGeom>
              <a:solidFill>
                <a:srgbClr val="008080"/>
              </a:solidFill>
              <a:ln w="0">
                <a:solidFill>
                  <a:srgbClr val="000000"/>
                </a:solidFill>
                <a:round/>
                <a:headEnd/>
                <a:tailEnd/>
              </a:ln>
            </p:spPr>
            <p:txBody>
              <a:bodyPr/>
              <a:lstStyle/>
              <a:p>
                <a:endParaRPr lang="en-US"/>
              </a:p>
            </p:txBody>
          </p:sp>
          <p:sp>
            <p:nvSpPr>
              <p:cNvPr id="84502" name="Oval 2332"/>
              <p:cNvSpPr>
                <a:spLocks noChangeArrowheads="1"/>
              </p:cNvSpPr>
              <p:nvPr/>
            </p:nvSpPr>
            <p:spPr bwMode="auto">
              <a:xfrm>
                <a:off x="470" y="1594"/>
                <a:ext cx="44" cy="39"/>
              </a:xfrm>
              <a:prstGeom prst="ellipse">
                <a:avLst/>
              </a:prstGeom>
              <a:noFill/>
              <a:ln w="1588" cap="rnd">
                <a:solidFill>
                  <a:srgbClr val="000000"/>
                </a:solidFill>
                <a:round/>
                <a:headEnd/>
                <a:tailEnd/>
              </a:ln>
            </p:spPr>
            <p:txBody>
              <a:bodyPr/>
              <a:lstStyle/>
              <a:p>
                <a:endParaRPr lang="en-US"/>
              </a:p>
            </p:txBody>
          </p:sp>
        </p:grpSp>
        <p:sp>
          <p:nvSpPr>
            <p:cNvPr id="74864" name="Rectangle 2333"/>
            <p:cNvSpPr>
              <a:spLocks noChangeArrowheads="1"/>
            </p:cNvSpPr>
            <p:nvPr/>
          </p:nvSpPr>
          <p:spPr bwMode="auto">
            <a:xfrm>
              <a:off x="464" y="1732"/>
              <a:ext cx="58" cy="19"/>
            </a:xfrm>
            <a:prstGeom prst="rect">
              <a:avLst/>
            </a:prstGeom>
            <a:solidFill>
              <a:srgbClr val="008080"/>
            </a:solidFill>
            <a:ln w="9525">
              <a:noFill/>
              <a:miter lim="800000"/>
              <a:headEnd/>
              <a:tailEnd/>
            </a:ln>
          </p:spPr>
          <p:txBody>
            <a:bodyPr/>
            <a:lstStyle/>
            <a:p>
              <a:endParaRPr lang="en-US"/>
            </a:p>
          </p:txBody>
        </p:sp>
        <p:sp>
          <p:nvSpPr>
            <p:cNvPr id="74865" name="Rectangle 2334"/>
            <p:cNvSpPr>
              <a:spLocks noChangeArrowheads="1"/>
            </p:cNvSpPr>
            <p:nvPr/>
          </p:nvSpPr>
          <p:spPr bwMode="auto">
            <a:xfrm>
              <a:off x="447" y="1749"/>
              <a:ext cx="91" cy="65"/>
            </a:xfrm>
            <a:prstGeom prst="rect">
              <a:avLst/>
            </a:prstGeom>
            <a:solidFill>
              <a:srgbClr val="008080"/>
            </a:solidFill>
            <a:ln w="9525">
              <a:noFill/>
              <a:miter lim="800000"/>
              <a:headEnd/>
              <a:tailEnd/>
            </a:ln>
          </p:spPr>
          <p:txBody>
            <a:bodyPr/>
            <a:lstStyle/>
            <a:p>
              <a:endParaRPr lang="en-US"/>
            </a:p>
          </p:txBody>
        </p:sp>
        <p:grpSp>
          <p:nvGrpSpPr>
            <p:cNvPr id="74866" name="Group 2335"/>
            <p:cNvGrpSpPr>
              <a:grpSpLocks/>
            </p:cNvGrpSpPr>
            <p:nvPr/>
          </p:nvGrpSpPr>
          <p:grpSpPr bwMode="auto">
            <a:xfrm>
              <a:off x="447" y="1734"/>
              <a:ext cx="14" cy="15"/>
              <a:chOff x="447" y="1646"/>
              <a:chExt cx="14" cy="15"/>
            </a:xfrm>
          </p:grpSpPr>
          <p:sp>
            <p:nvSpPr>
              <p:cNvPr id="84499" name="Freeform 2336"/>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4500" name="Freeform 2337"/>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74867" name="Group 2338"/>
            <p:cNvGrpSpPr>
              <a:grpSpLocks/>
            </p:cNvGrpSpPr>
            <p:nvPr/>
          </p:nvGrpSpPr>
          <p:grpSpPr bwMode="auto">
            <a:xfrm>
              <a:off x="523" y="1734"/>
              <a:ext cx="14" cy="15"/>
              <a:chOff x="523" y="1646"/>
              <a:chExt cx="14" cy="15"/>
            </a:xfrm>
          </p:grpSpPr>
          <p:sp>
            <p:nvSpPr>
              <p:cNvPr id="84497" name="Freeform 2339"/>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4498" name="Freeform 2340"/>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sp>
          <p:nvSpPr>
            <p:cNvPr id="74868" name="Rectangle 2341"/>
            <p:cNvSpPr>
              <a:spLocks noChangeArrowheads="1"/>
            </p:cNvSpPr>
            <p:nvPr/>
          </p:nvSpPr>
          <p:spPr bwMode="auto">
            <a:xfrm>
              <a:off x="464" y="1732"/>
              <a:ext cx="58" cy="19"/>
            </a:xfrm>
            <a:prstGeom prst="rect">
              <a:avLst/>
            </a:prstGeom>
            <a:solidFill>
              <a:srgbClr val="008080"/>
            </a:solidFill>
            <a:ln w="9525">
              <a:noFill/>
              <a:miter lim="800000"/>
              <a:headEnd/>
              <a:tailEnd/>
            </a:ln>
          </p:spPr>
          <p:txBody>
            <a:bodyPr/>
            <a:lstStyle/>
            <a:p>
              <a:endParaRPr lang="en-US"/>
            </a:p>
          </p:txBody>
        </p:sp>
        <p:sp>
          <p:nvSpPr>
            <p:cNvPr id="74869" name="Rectangle 2342"/>
            <p:cNvSpPr>
              <a:spLocks noChangeArrowheads="1"/>
            </p:cNvSpPr>
            <p:nvPr/>
          </p:nvSpPr>
          <p:spPr bwMode="auto">
            <a:xfrm>
              <a:off x="447" y="1749"/>
              <a:ext cx="91" cy="65"/>
            </a:xfrm>
            <a:prstGeom prst="rect">
              <a:avLst/>
            </a:prstGeom>
            <a:solidFill>
              <a:srgbClr val="008080"/>
            </a:solidFill>
            <a:ln w="9525">
              <a:noFill/>
              <a:miter lim="800000"/>
              <a:headEnd/>
              <a:tailEnd/>
            </a:ln>
          </p:spPr>
          <p:txBody>
            <a:bodyPr/>
            <a:lstStyle/>
            <a:p>
              <a:endParaRPr lang="en-US"/>
            </a:p>
          </p:txBody>
        </p:sp>
        <p:grpSp>
          <p:nvGrpSpPr>
            <p:cNvPr id="74870" name="Group 2343"/>
            <p:cNvGrpSpPr>
              <a:grpSpLocks/>
            </p:cNvGrpSpPr>
            <p:nvPr/>
          </p:nvGrpSpPr>
          <p:grpSpPr bwMode="auto">
            <a:xfrm>
              <a:off x="447" y="1734"/>
              <a:ext cx="14" cy="15"/>
              <a:chOff x="447" y="1646"/>
              <a:chExt cx="14" cy="15"/>
            </a:xfrm>
          </p:grpSpPr>
          <p:sp>
            <p:nvSpPr>
              <p:cNvPr id="84495" name="Freeform 2344"/>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solidFill>
                <a:srgbClr val="008080"/>
              </a:solidFill>
              <a:ln w="0">
                <a:solidFill>
                  <a:srgbClr val="000000"/>
                </a:solidFill>
                <a:round/>
                <a:headEnd/>
                <a:tailEnd/>
              </a:ln>
            </p:spPr>
            <p:txBody>
              <a:bodyPr/>
              <a:lstStyle/>
              <a:p>
                <a:endParaRPr lang="en-US"/>
              </a:p>
            </p:txBody>
          </p:sp>
          <p:sp>
            <p:nvSpPr>
              <p:cNvPr id="84496" name="Freeform 2345"/>
              <p:cNvSpPr>
                <a:spLocks/>
              </p:cNvSpPr>
              <p:nvPr/>
            </p:nvSpPr>
            <p:spPr bwMode="auto">
              <a:xfrm>
                <a:off x="447"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183"/>
                    </a:moveTo>
                    <a:cubicBezTo>
                      <a:pt x="0" y="86"/>
                      <a:pt x="68" y="6"/>
                      <a:pt x="155" y="0"/>
                    </a:cubicBezTo>
                    <a:lnTo>
                      <a:pt x="167" y="183"/>
                    </a:lnTo>
                    <a:lnTo>
                      <a:pt x="0" y="183"/>
                    </a:lnTo>
                    <a:close/>
                  </a:path>
                </a:pathLst>
              </a:custGeom>
              <a:noFill/>
              <a:ln w="1588" cap="rnd">
                <a:solidFill>
                  <a:srgbClr val="000000"/>
                </a:solidFill>
                <a:round/>
                <a:headEnd/>
                <a:tailEnd/>
              </a:ln>
            </p:spPr>
            <p:txBody>
              <a:bodyPr/>
              <a:lstStyle/>
              <a:p>
                <a:endParaRPr lang="en-US"/>
              </a:p>
            </p:txBody>
          </p:sp>
        </p:grpSp>
        <p:grpSp>
          <p:nvGrpSpPr>
            <p:cNvPr id="74871" name="Group 2346"/>
            <p:cNvGrpSpPr>
              <a:grpSpLocks/>
            </p:cNvGrpSpPr>
            <p:nvPr/>
          </p:nvGrpSpPr>
          <p:grpSpPr bwMode="auto">
            <a:xfrm>
              <a:off x="523" y="1734"/>
              <a:ext cx="14" cy="15"/>
              <a:chOff x="523" y="1646"/>
              <a:chExt cx="14" cy="15"/>
            </a:xfrm>
          </p:grpSpPr>
          <p:sp>
            <p:nvSpPr>
              <p:cNvPr id="84493" name="Freeform 2347"/>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solidFill>
                <a:srgbClr val="008080"/>
              </a:solidFill>
              <a:ln w="0">
                <a:solidFill>
                  <a:srgbClr val="000000"/>
                </a:solidFill>
                <a:round/>
                <a:headEnd/>
                <a:tailEnd/>
              </a:ln>
            </p:spPr>
            <p:txBody>
              <a:bodyPr/>
              <a:lstStyle/>
              <a:p>
                <a:endParaRPr lang="en-US"/>
              </a:p>
            </p:txBody>
          </p:sp>
          <p:sp>
            <p:nvSpPr>
              <p:cNvPr id="84494" name="Freeform 2348"/>
              <p:cNvSpPr>
                <a:spLocks/>
              </p:cNvSpPr>
              <p:nvPr/>
            </p:nvSpPr>
            <p:spPr bwMode="auto">
              <a:xfrm>
                <a:off x="523" y="1646"/>
                <a:ext cx="14" cy="15"/>
              </a:xfrm>
              <a:custGeom>
                <a:avLst/>
                <a:gdLst>
                  <a:gd name="T0" fmla="*/ 0 w 167"/>
                  <a:gd name="T1" fmla="*/ 0 h 183"/>
                  <a:gd name="T2" fmla="*/ 0 w 167"/>
                  <a:gd name="T3" fmla="*/ 0 h 183"/>
                  <a:gd name="T4" fmla="*/ 0 w 167"/>
                  <a:gd name="T5" fmla="*/ 0 h 183"/>
                  <a:gd name="T6" fmla="*/ 0 w 167"/>
                  <a:gd name="T7" fmla="*/ 0 h 183"/>
                  <a:gd name="T8" fmla="*/ 0 60000 65536"/>
                  <a:gd name="T9" fmla="*/ 0 60000 65536"/>
                  <a:gd name="T10" fmla="*/ 0 60000 65536"/>
                  <a:gd name="T11" fmla="*/ 0 60000 65536"/>
                  <a:gd name="T12" fmla="*/ 0 w 167"/>
                  <a:gd name="T13" fmla="*/ 0 h 183"/>
                  <a:gd name="T14" fmla="*/ 167 w 167"/>
                  <a:gd name="T15" fmla="*/ 183 h 183"/>
                </a:gdLst>
                <a:ahLst/>
                <a:cxnLst>
                  <a:cxn ang="T8">
                    <a:pos x="T0" y="T1"/>
                  </a:cxn>
                  <a:cxn ang="T9">
                    <a:pos x="T2" y="T3"/>
                  </a:cxn>
                  <a:cxn ang="T10">
                    <a:pos x="T4" y="T5"/>
                  </a:cxn>
                  <a:cxn ang="T11">
                    <a:pos x="T6" y="T7"/>
                  </a:cxn>
                </a:cxnLst>
                <a:rect l="T12" t="T13" r="T14" b="T15"/>
                <a:pathLst>
                  <a:path w="167" h="183">
                    <a:moveTo>
                      <a:pt x="0" y="0"/>
                    </a:moveTo>
                    <a:cubicBezTo>
                      <a:pt x="92" y="0"/>
                      <a:pt x="167" y="81"/>
                      <a:pt x="167" y="183"/>
                    </a:cubicBezTo>
                    <a:lnTo>
                      <a:pt x="0" y="183"/>
                    </a:lnTo>
                    <a:lnTo>
                      <a:pt x="0" y="0"/>
                    </a:lnTo>
                    <a:close/>
                  </a:path>
                </a:pathLst>
              </a:custGeom>
              <a:noFill/>
              <a:ln w="1588" cap="rnd">
                <a:solidFill>
                  <a:srgbClr val="000000"/>
                </a:solidFill>
                <a:round/>
                <a:headEnd/>
                <a:tailEnd/>
              </a:ln>
            </p:spPr>
            <p:txBody>
              <a:bodyPr/>
              <a:lstStyle/>
              <a:p>
                <a:endParaRPr lang="en-US"/>
              </a:p>
            </p:txBody>
          </p:sp>
        </p:grpSp>
        <p:grpSp>
          <p:nvGrpSpPr>
            <p:cNvPr id="74872" name="Group 2349"/>
            <p:cNvGrpSpPr>
              <a:grpSpLocks/>
            </p:cNvGrpSpPr>
            <p:nvPr/>
          </p:nvGrpSpPr>
          <p:grpSpPr bwMode="auto">
            <a:xfrm>
              <a:off x="866" y="1730"/>
              <a:ext cx="66" cy="28"/>
              <a:chOff x="866" y="1642"/>
              <a:chExt cx="66" cy="28"/>
            </a:xfrm>
          </p:grpSpPr>
          <p:sp>
            <p:nvSpPr>
              <p:cNvPr id="84486" name="Line 2350"/>
              <p:cNvSpPr>
                <a:spLocks noChangeShapeType="1"/>
              </p:cNvSpPr>
              <p:nvPr/>
            </p:nvSpPr>
            <p:spPr bwMode="auto">
              <a:xfrm>
                <a:off x="869" y="1644"/>
                <a:ext cx="1" cy="10"/>
              </a:xfrm>
              <a:prstGeom prst="line">
                <a:avLst/>
              </a:prstGeom>
              <a:noFill/>
              <a:ln w="12700" cap="rnd">
                <a:solidFill>
                  <a:srgbClr val="000000"/>
                </a:solidFill>
                <a:round/>
                <a:headEnd/>
                <a:tailEnd/>
              </a:ln>
            </p:spPr>
            <p:txBody>
              <a:bodyPr/>
              <a:lstStyle/>
              <a:p>
                <a:endParaRPr lang="en-US"/>
              </a:p>
            </p:txBody>
          </p:sp>
          <p:sp>
            <p:nvSpPr>
              <p:cNvPr id="84487" name="Freeform 2351"/>
              <p:cNvSpPr>
                <a:spLocks/>
              </p:cNvSpPr>
              <p:nvPr/>
            </p:nvSpPr>
            <p:spPr bwMode="auto">
              <a:xfrm>
                <a:off x="866" y="1654"/>
                <a:ext cx="62" cy="16"/>
              </a:xfrm>
              <a:custGeom>
                <a:avLst/>
                <a:gdLst>
                  <a:gd name="T0" fmla="*/ 0 w 62"/>
                  <a:gd name="T1" fmla="*/ 0 h 16"/>
                  <a:gd name="T2" fmla="*/ 3 w 62"/>
                  <a:gd name="T3" fmla="*/ 0 h 16"/>
                  <a:gd name="T4" fmla="*/ 62 w 62"/>
                  <a:gd name="T5" fmla="*/ 11 h 16"/>
                  <a:gd name="T6" fmla="*/ 62 w 62"/>
                  <a:gd name="T7" fmla="*/ 16 h 16"/>
                  <a:gd name="T8" fmla="*/ 57 w 62"/>
                  <a:gd name="T9" fmla="*/ 16 h 16"/>
                  <a:gd name="T10" fmla="*/ 57 w 62"/>
                  <a:gd name="T11" fmla="*/ 11 h 16"/>
                  <a:gd name="T12" fmla="*/ 0 w 62"/>
                  <a:gd name="T13" fmla="*/ 0 h 16"/>
                  <a:gd name="T14" fmla="*/ 0 60000 65536"/>
                  <a:gd name="T15" fmla="*/ 0 60000 65536"/>
                  <a:gd name="T16" fmla="*/ 0 60000 65536"/>
                  <a:gd name="T17" fmla="*/ 0 60000 65536"/>
                  <a:gd name="T18" fmla="*/ 0 60000 65536"/>
                  <a:gd name="T19" fmla="*/ 0 60000 65536"/>
                  <a:gd name="T20" fmla="*/ 0 60000 65536"/>
                  <a:gd name="T21" fmla="*/ 0 w 62"/>
                  <a:gd name="T22" fmla="*/ 0 h 16"/>
                  <a:gd name="T23" fmla="*/ 62 w 6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6">
                    <a:moveTo>
                      <a:pt x="0" y="0"/>
                    </a:moveTo>
                    <a:lnTo>
                      <a:pt x="3" y="0"/>
                    </a:lnTo>
                    <a:lnTo>
                      <a:pt x="62" y="11"/>
                    </a:lnTo>
                    <a:lnTo>
                      <a:pt x="62" y="16"/>
                    </a:lnTo>
                    <a:lnTo>
                      <a:pt x="57" y="16"/>
                    </a:lnTo>
                    <a:lnTo>
                      <a:pt x="57" y="11"/>
                    </a:lnTo>
                    <a:lnTo>
                      <a:pt x="0" y="0"/>
                    </a:lnTo>
                    <a:close/>
                  </a:path>
                </a:pathLst>
              </a:custGeom>
              <a:solidFill>
                <a:srgbClr val="F4F4F4"/>
              </a:solidFill>
              <a:ln w="9525">
                <a:noFill/>
                <a:round/>
                <a:headEnd/>
                <a:tailEnd/>
              </a:ln>
            </p:spPr>
            <p:txBody>
              <a:bodyPr/>
              <a:lstStyle/>
              <a:p>
                <a:endParaRPr lang="en-US"/>
              </a:p>
            </p:txBody>
          </p:sp>
          <p:sp>
            <p:nvSpPr>
              <p:cNvPr id="84488" name="Freeform 2352"/>
              <p:cNvSpPr>
                <a:spLocks/>
              </p:cNvSpPr>
              <p:nvPr/>
            </p:nvSpPr>
            <p:spPr bwMode="auto">
              <a:xfrm>
                <a:off x="867" y="1642"/>
                <a:ext cx="65" cy="26"/>
              </a:xfrm>
              <a:custGeom>
                <a:avLst/>
                <a:gdLst>
                  <a:gd name="T0" fmla="*/ 54 w 65"/>
                  <a:gd name="T1" fmla="*/ 0 h 26"/>
                  <a:gd name="T2" fmla="*/ 0 w 65"/>
                  <a:gd name="T3" fmla="*/ 2 h 26"/>
                  <a:gd name="T4" fmla="*/ 65 w 65"/>
                  <a:gd name="T5" fmla="*/ 11 h 26"/>
                  <a:gd name="T6" fmla="*/ 65 w 65"/>
                  <a:gd name="T7" fmla="*/ 26 h 26"/>
                  <a:gd name="T8" fmla="*/ 0 60000 65536"/>
                  <a:gd name="T9" fmla="*/ 0 60000 65536"/>
                  <a:gd name="T10" fmla="*/ 0 60000 65536"/>
                  <a:gd name="T11" fmla="*/ 0 60000 65536"/>
                  <a:gd name="T12" fmla="*/ 0 w 65"/>
                  <a:gd name="T13" fmla="*/ 0 h 26"/>
                  <a:gd name="T14" fmla="*/ 65 w 65"/>
                  <a:gd name="T15" fmla="*/ 26 h 26"/>
                </a:gdLst>
                <a:ahLst/>
                <a:cxnLst>
                  <a:cxn ang="T8">
                    <a:pos x="T0" y="T1"/>
                  </a:cxn>
                  <a:cxn ang="T9">
                    <a:pos x="T2" y="T3"/>
                  </a:cxn>
                  <a:cxn ang="T10">
                    <a:pos x="T4" y="T5"/>
                  </a:cxn>
                  <a:cxn ang="T11">
                    <a:pos x="T6" y="T7"/>
                  </a:cxn>
                </a:cxnLst>
                <a:rect l="T12" t="T13" r="T14" b="T15"/>
                <a:pathLst>
                  <a:path w="65" h="26">
                    <a:moveTo>
                      <a:pt x="54" y="0"/>
                    </a:moveTo>
                    <a:lnTo>
                      <a:pt x="0" y="2"/>
                    </a:lnTo>
                    <a:lnTo>
                      <a:pt x="65" y="11"/>
                    </a:lnTo>
                    <a:lnTo>
                      <a:pt x="65" y="26"/>
                    </a:lnTo>
                  </a:path>
                </a:pathLst>
              </a:custGeom>
              <a:noFill/>
              <a:ln w="12700" cap="rnd">
                <a:solidFill>
                  <a:srgbClr val="000000"/>
                </a:solidFill>
                <a:round/>
                <a:headEnd/>
                <a:tailEnd/>
              </a:ln>
            </p:spPr>
            <p:txBody>
              <a:bodyPr/>
              <a:lstStyle/>
              <a:p>
                <a:endParaRPr lang="en-US"/>
              </a:p>
            </p:txBody>
          </p:sp>
          <p:sp>
            <p:nvSpPr>
              <p:cNvPr id="84489" name="Line 2353"/>
              <p:cNvSpPr>
                <a:spLocks noChangeShapeType="1"/>
              </p:cNvSpPr>
              <p:nvPr/>
            </p:nvSpPr>
            <p:spPr bwMode="auto">
              <a:xfrm>
                <a:off x="898" y="1649"/>
                <a:ext cx="2" cy="12"/>
              </a:xfrm>
              <a:prstGeom prst="line">
                <a:avLst/>
              </a:prstGeom>
              <a:noFill/>
              <a:ln w="12700" cap="rnd">
                <a:solidFill>
                  <a:srgbClr val="000000"/>
                </a:solidFill>
                <a:round/>
                <a:headEnd/>
                <a:tailEnd/>
              </a:ln>
            </p:spPr>
            <p:txBody>
              <a:bodyPr/>
              <a:lstStyle/>
              <a:p>
                <a:endParaRPr lang="en-US"/>
              </a:p>
            </p:txBody>
          </p:sp>
          <p:sp>
            <p:nvSpPr>
              <p:cNvPr id="84490" name="Line 2354"/>
              <p:cNvSpPr>
                <a:spLocks noChangeShapeType="1"/>
              </p:cNvSpPr>
              <p:nvPr/>
            </p:nvSpPr>
            <p:spPr bwMode="auto">
              <a:xfrm>
                <a:off x="890" y="1644"/>
                <a:ext cx="1" cy="10"/>
              </a:xfrm>
              <a:prstGeom prst="line">
                <a:avLst/>
              </a:prstGeom>
              <a:noFill/>
              <a:ln w="12700" cap="rnd">
                <a:solidFill>
                  <a:srgbClr val="000000"/>
                </a:solidFill>
                <a:round/>
                <a:headEnd/>
                <a:tailEnd/>
              </a:ln>
            </p:spPr>
            <p:txBody>
              <a:bodyPr/>
              <a:lstStyle/>
              <a:p>
                <a:endParaRPr lang="en-US"/>
              </a:p>
            </p:txBody>
          </p:sp>
          <p:sp>
            <p:nvSpPr>
              <p:cNvPr id="84491" name="Line 2355"/>
              <p:cNvSpPr>
                <a:spLocks noChangeShapeType="1"/>
              </p:cNvSpPr>
              <p:nvPr/>
            </p:nvSpPr>
            <p:spPr bwMode="auto">
              <a:xfrm>
                <a:off x="880" y="1647"/>
                <a:ext cx="1" cy="11"/>
              </a:xfrm>
              <a:prstGeom prst="line">
                <a:avLst/>
              </a:prstGeom>
              <a:noFill/>
              <a:ln w="12700" cap="rnd">
                <a:solidFill>
                  <a:srgbClr val="000000"/>
                </a:solidFill>
                <a:round/>
                <a:headEnd/>
                <a:tailEnd/>
              </a:ln>
            </p:spPr>
            <p:txBody>
              <a:bodyPr/>
              <a:lstStyle/>
              <a:p>
                <a:endParaRPr lang="en-US"/>
              </a:p>
            </p:txBody>
          </p:sp>
          <p:sp>
            <p:nvSpPr>
              <p:cNvPr id="84492" name="Line 2356"/>
              <p:cNvSpPr>
                <a:spLocks noChangeShapeType="1"/>
              </p:cNvSpPr>
              <p:nvPr/>
            </p:nvSpPr>
            <p:spPr bwMode="auto">
              <a:xfrm>
                <a:off x="908" y="1643"/>
                <a:ext cx="1" cy="10"/>
              </a:xfrm>
              <a:prstGeom prst="line">
                <a:avLst/>
              </a:prstGeom>
              <a:noFill/>
              <a:ln w="12700" cap="rnd">
                <a:solidFill>
                  <a:srgbClr val="000000"/>
                </a:solidFill>
                <a:round/>
                <a:headEnd/>
                <a:tailEnd/>
              </a:ln>
            </p:spPr>
            <p:txBody>
              <a:bodyPr/>
              <a:lstStyle/>
              <a:p>
                <a:endParaRPr lang="en-US"/>
              </a:p>
            </p:txBody>
          </p:sp>
        </p:grpSp>
        <p:grpSp>
          <p:nvGrpSpPr>
            <p:cNvPr id="74873" name="Group 2357"/>
            <p:cNvGrpSpPr>
              <a:grpSpLocks/>
            </p:cNvGrpSpPr>
            <p:nvPr/>
          </p:nvGrpSpPr>
          <p:grpSpPr bwMode="auto">
            <a:xfrm>
              <a:off x="866" y="1741"/>
              <a:ext cx="854" cy="87"/>
              <a:chOff x="866" y="1653"/>
              <a:chExt cx="854" cy="87"/>
            </a:xfrm>
          </p:grpSpPr>
          <p:sp>
            <p:nvSpPr>
              <p:cNvPr id="84483" name="Freeform 2358"/>
              <p:cNvSpPr>
                <a:spLocks/>
              </p:cNvSpPr>
              <p:nvPr/>
            </p:nvSpPr>
            <p:spPr bwMode="auto">
              <a:xfrm>
                <a:off x="866" y="1653"/>
                <a:ext cx="227" cy="24"/>
              </a:xfrm>
              <a:custGeom>
                <a:avLst/>
                <a:gdLst>
                  <a:gd name="T0" fmla="*/ 226 w 227"/>
                  <a:gd name="T1" fmla="*/ 19 h 24"/>
                  <a:gd name="T2" fmla="*/ 52 w 227"/>
                  <a:gd name="T3" fmla="*/ 0 h 24"/>
                  <a:gd name="T4" fmla="*/ 0 w 227"/>
                  <a:gd name="T5" fmla="*/ 1 h 24"/>
                  <a:gd name="T6" fmla="*/ 0 w 227"/>
                  <a:gd name="T7" fmla="*/ 4 h 24"/>
                  <a:gd name="T8" fmla="*/ 64 w 227"/>
                  <a:gd name="T9" fmla="*/ 14 h 24"/>
                  <a:gd name="T10" fmla="*/ 153 w 227"/>
                  <a:gd name="T11" fmla="*/ 14 h 24"/>
                  <a:gd name="T12" fmla="*/ 227 w 227"/>
                  <a:gd name="T13" fmla="*/ 24 h 24"/>
                  <a:gd name="T14" fmla="*/ 226 w 227"/>
                  <a:gd name="T15" fmla="*/ 19 h 24"/>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24"/>
                  <a:gd name="T26" fmla="*/ 227 w 2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24">
                    <a:moveTo>
                      <a:pt x="226" y="19"/>
                    </a:moveTo>
                    <a:lnTo>
                      <a:pt x="52" y="0"/>
                    </a:lnTo>
                    <a:lnTo>
                      <a:pt x="0" y="1"/>
                    </a:lnTo>
                    <a:lnTo>
                      <a:pt x="0" y="4"/>
                    </a:lnTo>
                    <a:lnTo>
                      <a:pt x="64" y="14"/>
                    </a:lnTo>
                    <a:lnTo>
                      <a:pt x="153" y="14"/>
                    </a:lnTo>
                    <a:lnTo>
                      <a:pt x="227" y="24"/>
                    </a:lnTo>
                    <a:lnTo>
                      <a:pt x="226" y="19"/>
                    </a:lnTo>
                    <a:close/>
                  </a:path>
                </a:pathLst>
              </a:custGeom>
              <a:solidFill>
                <a:srgbClr val="E0E0E0"/>
              </a:solidFill>
              <a:ln w="9525">
                <a:noFill/>
                <a:round/>
                <a:headEnd/>
                <a:tailEnd/>
              </a:ln>
            </p:spPr>
            <p:txBody>
              <a:bodyPr/>
              <a:lstStyle/>
              <a:p>
                <a:endParaRPr lang="en-US"/>
              </a:p>
            </p:txBody>
          </p:sp>
          <p:sp>
            <p:nvSpPr>
              <p:cNvPr id="84484" name="Freeform 2359"/>
              <p:cNvSpPr>
                <a:spLocks/>
              </p:cNvSpPr>
              <p:nvPr/>
            </p:nvSpPr>
            <p:spPr bwMode="auto">
              <a:xfrm>
                <a:off x="1100" y="1678"/>
                <a:ext cx="272" cy="15"/>
              </a:xfrm>
              <a:custGeom>
                <a:avLst/>
                <a:gdLst>
                  <a:gd name="T0" fmla="*/ 0 w 272"/>
                  <a:gd name="T1" fmla="*/ 0 h 15"/>
                  <a:gd name="T2" fmla="*/ 57 w 272"/>
                  <a:gd name="T3" fmla="*/ 8 h 15"/>
                  <a:gd name="T4" fmla="*/ 192 w 272"/>
                  <a:gd name="T5" fmla="*/ 1 h 15"/>
                  <a:gd name="T6" fmla="*/ 272 w 272"/>
                  <a:gd name="T7" fmla="*/ 11 h 15"/>
                  <a:gd name="T8" fmla="*/ 272 w 272"/>
                  <a:gd name="T9" fmla="*/ 15 h 15"/>
                  <a:gd name="T10" fmla="*/ 192 w 272"/>
                  <a:gd name="T11" fmla="*/ 6 h 15"/>
                  <a:gd name="T12" fmla="*/ 55 w 272"/>
                  <a:gd name="T13" fmla="*/ 14 h 15"/>
                  <a:gd name="T14" fmla="*/ 0 w 272"/>
                  <a:gd name="T15" fmla="*/ 4 h 15"/>
                  <a:gd name="T16" fmla="*/ 0 w 27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15"/>
                  <a:gd name="T29" fmla="*/ 272 w 27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15">
                    <a:moveTo>
                      <a:pt x="0" y="0"/>
                    </a:moveTo>
                    <a:lnTo>
                      <a:pt x="57" y="8"/>
                    </a:lnTo>
                    <a:lnTo>
                      <a:pt x="192" y="1"/>
                    </a:lnTo>
                    <a:lnTo>
                      <a:pt x="272" y="11"/>
                    </a:lnTo>
                    <a:lnTo>
                      <a:pt x="272" y="15"/>
                    </a:lnTo>
                    <a:lnTo>
                      <a:pt x="192" y="6"/>
                    </a:lnTo>
                    <a:lnTo>
                      <a:pt x="55" y="14"/>
                    </a:lnTo>
                    <a:lnTo>
                      <a:pt x="0" y="4"/>
                    </a:lnTo>
                    <a:lnTo>
                      <a:pt x="0" y="0"/>
                    </a:lnTo>
                    <a:close/>
                  </a:path>
                </a:pathLst>
              </a:custGeom>
              <a:solidFill>
                <a:srgbClr val="E0E0E0"/>
              </a:solidFill>
              <a:ln w="9525">
                <a:noFill/>
                <a:round/>
                <a:headEnd/>
                <a:tailEnd/>
              </a:ln>
            </p:spPr>
            <p:txBody>
              <a:bodyPr/>
              <a:lstStyle/>
              <a:p>
                <a:endParaRPr lang="en-US"/>
              </a:p>
            </p:txBody>
          </p:sp>
          <p:sp>
            <p:nvSpPr>
              <p:cNvPr id="84485" name="Freeform 2360"/>
              <p:cNvSpPr>
                <a:spLocks/>
              </p:cNvSpPr>
              <p:nvPr/>
            </p:nvSpPr>
            <p:spPr bwMode="auto">
              <a:xfrm>
                <a:off x="1218" y="1657"/>
                <a:ext cx="502" cy="83"/>
              </a:xfrm>
              <a:custGeom>
                <a:avLst/>
                <a:gdLst>
                  <a:gd name="T0" fmla="*/ 389 w 502"/>
                  <a:gd name="T1" fmla="*/ 7 h 83"/>
                  <a:gd name="T2" fmla="*/ 323 w 502"/>
                  <a:gd name="T3" fmla="*/ 14 h 83"/>
                  <a:gd name="T4" fmla="*/ 299 w 502"/>
                  <a:gd name="T5" fmla="*/ 8 h 83"/>
                  <a:gd name="T6" fmla="*/ 278 w 502"/>
                  <a:gd name="T7" fmla="*/ 11 h 83"/>
                  <a:gd name="T8" fmla="*/ 299 w 502"/>
                  <a:gd name="T9" fmla="*/ 17 h 83"/>
                  <a:gd name="T10" fmla="*/ 21 w 502"/>
                  <a:gd name="T11" fmla="*/ 45 h 83"/>
                  <a:gd name="T12" fmla="*/ 0 w 502"/>
                  <a:gd name="T13" fmla="*/ 42 h 83"/>
                  <a:gd name="T14" fmla="*/ 0 w 502"/>
                  <a:gd name="T15" fmla="*/ 48 h 83"/>
                  <a:gd name="T16" fmla="*/ 105 w 502"/>
                  <a:gd name="T17" fmla="*/ 69 h 83"/>
                  <a:gd name="T18" fmla="*/ 154 w 502"/>
                  <a:gd name="T19" fmla="*/ 77 h 83"/>
                  <a:gd name="T20" fmla="*/ 185 w 502"/>
                  <a:gd name="T21" fmla="*/ 81 h 83"/>
                  <a:gd name="T22" fmla="*/ 199 w 502"/>
                  <a:gd name="T23" fmla="*/ 83 h 83"/>
                  <a:gd name="T24" fmla="*/ 214 w 502"/>
                  <a:gd name="T25" fmla="*/ 83 h 83"/>
                  <a:gd name="T26" fmla="*/ 231 w 502"/>
                  <a:gd name="T27" fmla="*/ 83 h 83"/>
                  <a:gd name="T28" fmla="*/ 250 w 502"/>
                  <a:gd name="T29" fmla="*/ 81 h 83"/>
                  <a:gd name="T30" fmla="*/ 273 w 502"/>
                  <a:gd name="T31" fmla="*/ 77 h 83"/>
                  <a:gd name="T32" fmla="*/ 273 w 502"/>
                  <a:gd name="T33" fmla="*/ 70 h 83"/>
                  <a:gd name="T34" fmla="*/ 249 w 502"/>
                  <a:gd name="T35" fmla="*/ 74 h 83"/>
                  <a:gd name="T36" fmla="*/ 227 w 502"/>
                  <a:gd name="T37" fmla="*/ 77 h 83"/>
                  <a:gd name="T38" fmla="*/ 187 w 502"/>
                  <a:gd name="T39" fmla="*/ 74 h 83"/>
                  <a:gd name="T40" fmla="*/ 165 w 502"/>
                  <a:gd name="T41" fmla="*/ 71 h 83"/>
                  <a:gd name="T42" fmla="*/ 148 w 502"/>
                  <a:gd name="T43" fmla="*/ 67 h 83"/>
                  <a:gd name="T44" fmla="*/ 63 w 502"/>
                  <a:gd name="T45" fmla="*/ 53 h 83"/>
                  <a:gd name="T46" fmla="*/ 455 w 502"/>
                  <a:gd name="T47" fmla="*/ 4 h 83"/>
                  <a:gd name="T48" fmla="*/ 481 w 502"/>
                  <a:gd name="T49" fmla="*/ 6 h 83"/>
                  <a:gd name="T50" fmla="*/ 491 w 502"/>
                  <a:gd name="T51" fmla="*/ 4 h 83"/>
                  <a:gd name="T52" fmla="*/ 502 w 502"/>
                  <a:gd name="T53" fmla="*/ 3 h 83"/>
                  <a:gd name="T54" fmla="*/ 502 w 502"/>
                  <a:gd name="T55" fmla="*/ 0 h 83"/>
                  <a:gd name="T56" fmla="*/ 496 w 502"/>
                  <a:gd name="T57" fmla="*/ 3 h 83"/>
                  <a:gd name="T58" fmla="*/ 481 w 502"/>
                  <a:gd name="T59" fmla="*/ 3 h 83"/>
                  <a:gd name="T60" fmla="*/ 454 w 502"/>
                  <a:gd name="T61" fmla="*/ 0 h 83"/>
                  <a:gd name="T62" fmla="*/ 389 w 502"/>
                  <a:gd name="T63" fmla="*/ 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83"/>
                  <a:gd name="T98" fmla="*/ 502 w 50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83">
                    <a:moveTo>
                      <a:pt x="389" y="7"/>
                    </a:moveTo>
                    <a:lnTo>
                      <a:pt x="323" y="14"/>
                    </a:lnTo>
                    <a:lnTo>
                      <a:pt x="299" y="8"/>
                    </a:lnTo>
                    <a:lnTo>
                      <a:pt x="278" y="11"/>
                    </a:lnTo>
                    <a:lnTo>
                      <a:pt x="299" y="17"/>
                    </a:lnTo>
                    <a:lnTo>
                      <a:pt x="21" y="45"/>
                    </a:lnTo>
                    <a:lnTo>
                      <a:pt x="0" y="42"/>
                    </a:lnTo>
                    <a:lnTo>
                      <a:pt x="0" y="48"/>
                    </a:lnTo>
                    <a:lnTo>
                      <a:pt x="105" y="69"/>
                    </a:lnTo>
                    <a:lnTo>
                      <a:pt x="154" y="77"/>
                    </a:lnTo>
                    <a:lnTo>
                      <a:pt x="185" y="81"/>
                    </a:lnTo>
                    <a:lnTo>
                      <a:pt x="199" y="83"/>
                    </a:lnTo>
                    <a:lnTo>
                      <a:pt x="214" y="83"/>
                    </a:lnTo>
                    <a:lnTo>
                      <a:pt x="231" y="83"/>
                    </a:lnTo>
                    <a:lnTo>
                      <a:pt x="250" y="81"/>
                    </a:lnTo>
                    <a:lnTo>
                      <a:pt x="273" y="77"/>
                    </a:lnTo>
                    <a:lnTo>
                      <a:pt x="273" y="70"/>
                    </a:lnTo>
                    <a:lnTo>
                      <a:pt x="249" y="74"/>
                    </a:lnTo>
                    <a:lnTo>
                      <a:pt x="227" y="77"/>
                    </a:lnTo>
                    <a:lnTo>
                      <a:pt x="187" y="74"/>
                    </a:lnTo>
                    <a:lnTo>
                      <a:pt x="165" y="71"/>
                    </a:lnTo>
                    <a:lnTo>
                      <a:pt x="148" y="67"/>
                    </a:lnTo>
                    <a:lnTo>
                      <a:pt x="63" y="53"/>
                    </a:lnTo>
                    <a:lnTo>
                      <a:pt x="455" y="4"/>
                    </a:lnTo>
                    <a:lnTo>
                      <a:pt x="481" y="6"/>
                    </a:lnTo>
                    <a:lnTo>
                      <a:pt x="491" y="4"/>
                    </a:lnTo>
                    <a:lnTo>
                      <a:pt x="502" y="3"/>
                    </a:lnTo>
                    <a:lnTo>
                      <a:pt x="502" y="0"/>
                    </a:lnTo>
                    <a:lnTo>
                      <a:pt x="496" y="3"/>
                    </a:lnTo>
                    <a:lnTo>
                      <a:pt x="481" y="3"/>
                    </a:lnTo>
                    <a:lnTo>
                      <a:pt x="454" y="0"/>
                    </a:lnTo>
                    <a:lnTo>
                      <a:pt x="389" y="7"/>
                    </a:lnTo>
                    <a:close/>
                  </a:path>
                </a:pathLst>
              </a:custGeom>
              <a:solidFill>
                <a:srgbClr val="E0E0E0"/>
              </a:solidFill>
              <a:ln w="9525">
                <a:noFill/>
                <a:round/>
                <a:headEnd/>
                <a:tailEnd/>
              </a:ln>
            </p:spPr>
            <p:txBody>
              <a:bodyPr/>
              <a:lstStyle/>
              <a:p>
                <a:endParaRPr lang="en-US"/>
              </a:p>
            </p:txBody>
          </p:sp>
        </p:grpSp>
        <p:grpSp>
          <p:nvGrpSpPr>
            <p:cNvPr id="74874" name="Group 2361"/>
            <p:cNvGrpSpPr>
              <a:grpSpLocks/>
            </p:cNvGrpSpPr>
            <p:nvPr/>
          </p:nvGrpSpPr>
          <p:grpSpPr bwMode="auto">
            <a:xfrm>
              <a:off x="1100" y="1735"/>
              <a:ext cx="619" cy="52"/>
              <a:chOff x="1100" y="1647"/>
              <a:chExt cx="619" cy="52"/>
            </a:xfrm>
          </p:grpSpPr>
          <p:sp>
            <p:nvSpPr>
              <p:cNvPr id="84477" name="Freeform 2362"/>
              <p:cNvSpPr>
                <a:spLocks/>
              </p:cNvSpPr>
              <p:nvPr/>
            </p:nvSpPr>
            <p:spPr bwMode="auto">
              <a:xfrm>
                <a:off x="1100" y="1661"/>
                <a:ext cx="416" cy="23"/>
              </a:xfrm>
              <a:custGeom>
                <a:avLst/>
                <a:gdLst>
                  <a:gd name="T0" fmla="*/ 0 w 416"/>
                  <a:gd name="T1" fmla="*/ 13 h 23"/>
                  <a:gd name="T2" fmla="*/ 300 w 416"/>
                  <a:gd name="T3" fmla="*/ 0 h 23"/>
                  <a:gd name="T4" fmla="*/ 345 w 416"/>
                  <a:gd name="T5" fmla="*/ 7 h 23"/>
                  <a:gd name="T6" fmla="*/ 384 w 416"/>
                  <a:gd name="T7" fmla="*/ 4 h 23"/>
                  <a:gd name="T8" fmla="*/ 416 w 416"/>
                  <a:gd name="T9" fmla="*/ 10 h 23"/>
                  <a:gd name="T10" fmla="*/ 276 w 416"/>
                  <a:gd name="T11" fmla="*/ 23 h 23"/>
                  <a:gd name="T12" fmla="*/ 193 w 416"/>
                  <a:gd name="T13" fmla="*/ 14 h 23"/>
                  <a:gd name="T14" fmla="*/ 57 w 416"/>
                  <a:gd name="T15" fmla="*/ 21 h 23"/>
                  <a:gd name="T16" fmla="*/ 0 w 416"/>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23"/>
                  <a:gd name="T29" fmla="*/ 416 w 4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23">
                    <a:moveTo>
                      <a:pt x="0" y="13"/>
                    </a:moveTo>
                    <a:lnTo>
                      <a:pt x="300" y="0"/>
                    </a:lnTo>
                    <a:lnTo>
                      <a:pt x="345" y="7"/>
                    </a:lnTo>
                    <a:lnTo>
                      <a:pt x="384" y="4"/>
                    </a:lnTo>
                    <a:lnTo>
                      <a:pt x="416" y="10"/>
                    </a:lnTo>
                    <a:lnTo>
                      <a:pt x="276" y="23"/>
                    </a:lnTo>
                    <a:lnTo>
                      <a:pt x="193" y="14"/>
                    </a:lnTo>
                    <a:lnTo>
                      <a:pt x="57" y="21"/>
                    </a:lnTo>
                    <a:lnTo>
                      <a:pt x="0" y="13"/>
                    </a:lnTo>
                    <a:close/>
                  </a:path>
                </a:pathLst>
              </a:custGeom>
              <a:solidFill>
                <a:srgbClr val="008000"/>
              </a:solidFill>
              <a:ln w="9525">
                <a:noFill/>
                <a:round/>
                <a:headEnd/>
                <a:tailEnd/>
              </a:ln>
            </p:spPr>
            <p:txBody>
              <a:bodyPr/>
              <a:lstStyle/>
              <a:p>
                <a:endParaRPr lang="en-US"/>
              </a:p>
            </p:txBody>
          </p:sp>
          <p:sp>
            <p:nvSpPr>
              <p:cNvPr id="84478" name="Freeform 2363"/>
              <p:cNvSpPr>
                <a:spLocks/>
              </p:cNvSpPr>
              <p:nvPr/>
            </p:nvSpPr>
            <p:spPr bwMode="auto">
              <a:xfrm>
                <a:off x="1512" y="1647"/>
                <a:ext cx="207" cy="21"/>
              </a:xfrm>
              <a:custGeom>
                <a:avLst/>
                <a:gdLst>
                  <a:gd name="T0" fmla="*/ 0 w 207"/>
                  <a:gd name="T1" fmla="*/ 14 h 21"/>
                  <a:gd name="T2" fmla="*/ 31 w 207"/>
                  <a:gd name="T3" fmla="*/ 21 h 21"/>
                  <a:gd name="T4" fmla="*/ 161 w 207"/>
                  <a:gd name="T5" fmla="*/ 9 h 21"/>
                  <a:gd name="T6" fmla="*/ 196 w 207"/>
                  <a:gd name="T7" fmla="*/ 10 h 21"/>
                  <a:gd name="T8" fmla="*/ 207 w 207"/>
                  <a:gd name="T9" fmla="*/ 7 h 21"/>
                  <a:gd name="T10" fmla="*/ 145 w 207"/>
                  <a:gd name="T11" fmla="*/ 0 h 21"/>
                  <a:gd name="T12" fmla="*/ 38 w 207"/>
                  <a:gd name="T13" fmla="*/ 6 h 21"/>
                  <a:gd name="T14" fmla="*/ 0 w 207"/>
                  <a:gd name="T15" fmla="*/ 14 h 21"/>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21"/>
                  <a:gd name="T26" fmla="*/ 207 w 2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21">
                    <a:moveTo>
                      <a:pt x="0" y="14"/>
                    </a:moveTo>
                    <a:lnTo>
                      <a:pt x="31" y="21"/>
                    </a:lnTo>
                    <a:lnTo>
                      <a:pt x="161" y="9"/>
                    </a:lnTo>
                    <a:lnTo>
                      <a:pt x="196" y="10"/>
                    </a:lnTo>
                    <a:lnTo>
                      <a:pt x="207" y="7"/>
                    </a:lnTo>
                    <a:lnTo>
                      <a:pt x="145" y="0"/>
                    </a:lnTo>
                    <a:lnTo>
                      <a:pt x="38" y="6"/>
                    </a:lnTo>
                    <a:lnTo>
                      <a:pt x="0" y="14"/>
                    </a:lnTo>
                    <a:close/>
                  </a:path>
                </a:pathLst>
              </a:custGeom>
              <a:solidFill>
                <a:srgbClr val="006000"/>
              </a:solidFill>
              <a:ln w="9525">
                <a:noFill/>
                <a:round/>
                <a:headEnd/>
                <a:tailEnd/>
              </a:ln>
            </p:spPr>
            <p:txBody>
              <a:bodyPr/>
              <a:lstStyle/>
              <a:p>
                <a:endParaRPr lang="en-US"/>
              </a:p>
            </p:txBody>
          </p:sp>
          <p:sp>
            <p:nvSpPr>
              <p:cNvPr id="84479" name="Freeform 2364"/>
              <p:cNvSpPr>
                <a:spLocks/>
              </p:cNvSpPr>
              <p:nvPr/>
            </p:nvSpPr>
            <p:spPr bwMode="auto">
              <a:xfrm>
                <a:off x="1470" y="1660"/>
                <a:ext cx="21" cy="14"/>
              </a:xfrm>
              <a:custGeom>
                <a:avLst/>
                <a:gdLst>
                  <a:gd name="T0" fmla="*/ 11 w 21"/>
                  <a:gd name="T1" fmla="*/ 11 h 14"/>
                  <a:gd name="T2" fmla="*/ 10 w 21"/>
                  <a:gd name="T3" fmla="*/ 12 h 14"/>
                  <a:gd name="T4" fmla="*/ 8 w 21"/>
                  <a:gd name="T5" fmla="*/ 12 h 14"/>
                  <a:gd name="T6" fmla="*/ 5 w 21"/>
                  <a:gd name="T7" fmla="*/ 12 h 14"/>
                  <a:gd name="T8" fmla="*/ 3 w 21"/>
                  <a:gd name="T9" fmla="*/ 12 h 14"/>
                  <a:gd name="T10" fmla="*/ 0 w 21"/>
                  <a:gd name="T11" fmla="*/ 14 h 14"/>
                  <a:gd name="T12" fmla="*/ 0 w 21"/>
                  <a:gd name="T13" fmla="*/ 11 h 14"/>
                  <a:gd name="T14" fmla="*/ 0 w 21"/>
                  <a:gd name="T15" fmla="*/ 8 h 14"/>
                  <a:gd name="T16" fmla="*/ 3 w 21"/>
                  <a:gd name="T17" fmla="*/ 4 h 14"/>
                  <a:gd name="T18" fmla="*/ 4 w 21"/>
                  <a:gd name="T19" fmla="*/ 3 h 14"/>
                  <a:gd name="T20" fmla="*/ 7 w 21"/>
                  <a:gd name="T21" fmla="*/ 3 h 14"/>
                  <a:gd name="T22" fmla="*/ 8 w 21"/>
                  <a:gd name="T23" fmla="*/ 3 h 14"/>
                  <a:gd name="T24" fmla="*/ 10 w 21"/>
                  <a:gd name="T25" fmla="*/ 3 h 14"/>
                  <a:gd name="T26" fmla="*/ 10 w 21"/>
                  <a:gd name="T27" fmla="*/ 0 h 14"/>
                  <a:gd name="T28" fmla="*/ 11 w 21"/>
                  <a:gd name="T29" fmla="*/ 0 h 14"/>
                  <a:gd name="T30" fmla="*/ 15 w 21"/>
                  <a:gd name="T31" fmla="*/ 0 h 14"/>
                  <a:gd name="T32" fmla="*/ 18 w 21"/>
                  <a:gd name="T33" fmla="*/ 1 h 14"/>
                  <a:gd name="T34" fmla="*/ 19 w 21"/>
                  <a:gd name="T35" fmla="*/ 3 h 14"/>
                  <a:gd name="T36" fmla="*/ 21 w 21"/>
                  <a:gd name="T37" fmla="*/ 4 h 14"/>
                  <a:gd name="T38" fmla="*/ 21 w 21"/>
                  <a:gd name="T39" fmla="*/ 5 h 14"/>
                  <a:gd name="T40" fmla="*/ 21 w 21"/>
                  <a:gd name="T41" fmla="*/ 8 h 14"/>
                  <a:gd name="T42" fmla="*/ 21 w 21"/>
                  <a:gd name="T43" fmla="*/ 11 h 14"/>
                  <a:gd name="T44" fmla="*/ 18 w 21"/>
                  <a:gd name="T45" fmla="*/ 11 h 14"/>
                  <a:gd name="T46" fmla="*/ 17 w 21"/>
                  <a:gd name="T47" fmla="*/ 12 h 14"/>
                  <a:gd name="T48" fmla="*/ 15 w 21"/>
                  <a:gd name="T49" fmla="*/ 12 h 14"/>
                  <a:gd name="T50" fmla="*/ 11 w 21"/>
                  <a:gd name="T51" fmla="*/ 11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14"/>
                  <a:gd name="T80" fmla="*/ 21 w 2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14">
                    <a:moveTo>
                      <a:pt x="11" y="11"/>
                    </a:moveTo>
                    <a:lnTo>
                      <a:pt x="10" y="12"/>
                    </a:lnTo>
                    <a:lnTo>
                      <a:pt x="8" y="12"/>
                    </a:lnTo>
                    <a:lnTo>
                      <a:pt x="5" y="12"/>
                    </a:lnTo>
                    <a:lnTo>
                      <a:pt x="3" y="12"/>
                    </a:lnTo>
                    <a:lnTo>
                      <a:pt x="0" y="14"/>
                    </a:lnTo>
                    <a:lnTo>
                      <a:pt x="0" y="11"/>
                    </a:lnTo>
                    <a:lnTo>
                      <a:pt x="0" y="8"/>
                    </a:lnTo>
                    <a:lnTo>
                      <a:pt x="3" y="4"/>
                    </a:lnTo>
                    <a:lnTo>
                      <a:pt x="4" y="3"/>
                    </a:lnTo>
                    <a:lnTo>
                      <a:pt x="7" y="3"/>
                    </a:lnTo>
                    <a:lnTo>
                      <a:pt x="8" y="3"/>
                    </a:lnTo>
                    <a:lnTo>
                      <a:pt x="10" y="3"/>
                    </a:lnTo>
                    <a:lnTo>
                      <a:pt x="10" y="0"/>
                    </a:lnTo>
                    <a:lnTo>
                      <a:pt x="11" y="0"/>
                    </a:lnTo>
                    <a:lnTo>
                      <a:pt x="15" y="0"/>
                    </a:lnTo>
                    <a:lnTo>
                      <a:pt x="18" y="1"/>
                    </a:lnTo>
                    <a:lnTo>
                      <a:pt x="19" y="3"/>
                    </a:lnTo>
                    <a:lnTo>
                      <a:pt x="21" y="4"/>
                    </a:lnTo>
                    <a:lnTo>
                      <a:pt x="21" y="5"/>
                    </a:lnTo>
                    <a:lnTo>
                      <a:pt x="21" y="8"/>
                    </a:lnTo>
                    <a:lnTo>
                      <a:pt x="21" y="11"/>
                    </a:lnTo>
                    <a:lnTo>
                      <a:pt x="18" y="11"/>
                    </a:lnTo>
                    <a:lnTo>
                      <a:pt x="17" y="12"/>
                    </a:lnTo>
                    <a:lnTo>
                      <a:pt x="15" y="12"/>
                    </a:lnTo>
                    <a:lnTo>
                      <a:pt x="11" y="11"/>
                    </a:lnTo>
                    <a:close/>
                  </a:path>
                </a:pathLst>
              </a:custGeom>
              <a:solidFill>
                <a:srgbClr val="004000"/>
              </a:solidFill>
              <a:ln w="9525">
                <a:noFill/>
                <a:round/>
                <a:headEnd/>
                <a:tailEnd/>
              </a:ln>
            </p:spPr>
            <p:txBody>
              <a:bodyPr/>
              <a:lstStyle/>
              <a:p>
                <a:endParaRPr lang="en-US"/>
              </a:p>
            </p:txBody>
          </p:sp>
          <p:sp>
            <p:nvSpPr>
              <p:cNvPr id="84480" name="Freeform 2365"/>
              <p:cNvSpPr>
                <a:spLocks/>
              </p:cNvSpPr>
              <p:nvPr/>
            </p:nvSpPr>
            <p:spPr bwMode="auto">
              <a:xfrm>
                <a:off x="1401" y="1660"/>
                <a:ext cx="23" cy="15"/>
              </a:xfrm>
              <a:custGeom>
                <a:avLst/>
                <a:gdLst>
                  <a:gd name="T0" fmla="*/ 11 w 23"/>
                  <a:gd name="T1" fmla="*/ 14 h 15"/>
                  <a:gd name="T2" fmla="*/ 11 w 23"/>
                  <a:gd name="T3" fmla="*/ 15 h 15"/>
                  <a:gd name="T4" fmla="*/ 9 w 23"/>
                  <a:gd name="T5" fmla="*/ 15 h 15"/>
                  <a:gd name="T6" fmla="*/ 6 w 23"/>
                  <a:gd name="T7" fmla="*/ 15 h 15"/>
                  <a:gd name="T8" fmla="*/ 4 w 23"/>
                  <a:gd name="T9" fmla="*/ 15 h 15"/>
                  <a:gd name="T10" fmla="*/ 2 w 23"/>
                  <a:gd name="T11" fmla="*/ 15 h 15"/>
                  <a:gd name="T12" fmla="*/ 0 w 23"/>
                  <a:gd name="T13" fmla="*/ 11 h 15"/>
                  <a:gd name="T14" fmla="*/ 2 w 23"/>
                  <a:gd name="T15" fmla="*/ 10 h 15"/>
                  <a:gd name="T16" fmla="*/ 2 w 23"/>
                  <a:gd name="T17" fmla="*/ 8 h 15"/>
                  <a:gd name="T18" fmla="*/ 3 w 23"/>
                  <a:gd name="T19" fmla="*/ 3 h 15"/>
                  <a:gd name="T20" fmla="*/ 6 w 23"/>
                  <a:gd name="T21" fmla="*/ 3 h 15"/>
                  <a:gd name="T22" fmla="*/ 7 w 23"/>
                  <a:gd name="T23" fmla="*/ 3 h 15"/>
                  <a:gd name="T24" fmla="*/ 9 w 23"/>
                  <a:gd name="T25" fmla="*/ 3 h 15"/>
                  <a:gd name="T26" fmla="*/ 10 w 23"/>
                  <a:gd name="T27" fmla="*/ 3 h 15"/>
                  <a:gd name="T28" fmla="*/ 11 w 23"/>
                  <a:gd name="T29" fmla="*/ 0 h 15"/>
                  <a:gd name="T30" fmla="*/ 16 w 23"/>
                  <a:gd name="T31" fmla="*/ 0 h 15"/>
                  <a:gd name="T32" fmla="*/ 18 w 23"/>
                  <a:gd name="T33" fmla="*/ 3 h 15"/>
                  <a:gd name="T34" fmla="*/ 20 w 23"/>
                  <a:gd name="T35" fmla="*/ 4 h 15"/>
                  <a:gd name="T36" fmla="*/ 21 w 23"/>
                  <a:gd name="T37" fmla="*/ 5 h 15"/>
                  <a:gd name="T38" fmla="*/ 23 w 23"/>
                  <a:gd name="T39" fmla="*/ 8 h 15"/>
                  <a:gd name="T40" fmla="*/ 23 w 23"/>
                  <a:gd name="T41" fmla="*/ 10 h 15"/>
                  <a:gd name="T42" fmla="*/ 21 w 23"/>
                  <a:gd name="T43" fmla="*/ 11 h 15"/>
                  <a:gd name="T44" fmla="*/ 18 w 23"/>
                  <a:gd name="T45" fmla="*/ 14 h 15"/>
                  <a:gd name="T46" fmla="*/ 17 w 23"/>
                  <a:gd name="T47" fmla="*/ 15 h 15"/>
                  <a:gd name="T48" fmla="*/ 16 w 23"/>
                  <a:gd name="T49" fmla="*/ 14 h 15"/>
                  <a:gd name="T50" fmla="*/ 11 w 23"/>
                  <a:gd name="T51" fmla="*/ 14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15"/>
                  <a:gd name="T80" fmla="*/ 23 w 23"/>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15">
                    <a:moveTo>
                      <a:pt x="11" y="14"/>
                    </a:moveTo>
                    <a:lnTo>
                      <a:pt x="11" y="15"/>
                    </a:lnTo>
                    <a:lnTo>
                      <a:pt x="9" y="15"/>
                    </a:lnTo>
                    <a:lnTo>
                      <a:pt x="6" y="15"/>
                    </a:lnTo>
                    <a:lnTo>
                      <a:pt x="4" y="15"/>
                    </a:lnTo>
                    <a:lnTo>
                      <a:pt x="2" y="15"/>
                    </a:lnTo>
                    <a:lnTo>
                      <a:pt x="0" y="11"/>
                    </a:lnTo>
                    <a:lnTo>
                      <a:pt x="2" y="10"/>
                    </a:lnTo>
                    <a:lnTo>
                      <a:pt x="2" y="8"/>
                    </a:lnTo>
                    <a:lnTo>
                      <a:pt x="3" y="3"/>
                    </a:lnTo>
                    <a:lnTo>
                      <a:pt x="6" y="3"/>
                    </a:lnTo>
                    <a:lnTo>
                      <a:pt x="7" y="3"/>
                    </a:lnTo>
                    <a:lnTo>
                      <a:pt x="9" y="3"/>
                    </a:lnTo>
                    <a:lnTo>
                      <a:pt x="10" y="3"/>
                    </a:lnTo>
                    <a:lnTo>
                      <a:pt x="11" y="0"/>
                    </a:lnTo>
                    <a:lnTo>
                      <a:pt x="16" y="0"/>
                    </a:lnTo>
                    <a:lnTo>
                      <a:pt x="18" y="3"/>
                    </a:lnTo>
                    <a:lnTo>
                      <a:pt x="20" y="4"/>
                    </a:lnTo>
                    <a:lnTo>
                      <a:pt x="21" y="5"/>
                    </a:lnTo>
                    <a:lnTo>
                      <a:pt x="23" y="8"/>
                    </a:lnTo>
                    <a:lnTo>
                      <a:pt x="23" y="10"/>
                    </a:lnTo>
                    <a:lnTo>
                      <a:pt x="21" y="11"/>
                    </a:lnTo>
                    <a:lnTo>
                      <a:pt x="18" y="14"/>
                    </a:lnTo>
                    <a:lnTo>
                      <a:pt x="17" y="15"/>
                    </a:lnTo>
                    <a:lnTo>
                      <a:pt x="16" y="14"/>
                    </a:lnTo>
                    <a:lnTo>
                      <a:pt x="11" y="14"/>
                    </a:lnTo>
                    <a:close/>
                  </a:path>
                </a:pathLst>
              </a:custGeom>
              <a:solidFill>
                <a:srgbClr val="006000"/>
              </a:solidFill>
              <a:ln w="9525">
                <a:noFill/>
                <a:round/>
                <a:headEnd/>
                <a:tailEnd/>
              </a:ln>
            </p:spPr>
            <p:txBody>
              <a:bodyPr/>
              <a:lstStyle/>
              <a:p>
                <a:endParaRPr lang="en-US"/>
              </a:p>
            </p:txBody>
          </p:sp>
          <p:sp>
            <p:nvSpPr>
              <p:cNvPr id="84481" name="Freeform 2366"/>
              <p:cNvSpPr>
                <a:spLocks/>
              </p:cNvSpPr>
              <p:nvPr/>
            </p:nvSpPr>
            <p:spPr bwMode="auto">
              <a:xfrm>
                <a:off x="1424" y="1660"/>
                <a:ext cx="23" cy="14"/>
              </a:xfrm>
              <a:custGeom>
                <a:avLst/>
                <a:gdLst>
                  <a:gd name="T0" fmla="*/ 14 w 23"/>
                  <a:gd name="T1" fmla="*/ 11 h 14"/>
                  <a:gd name="T2" fmla="*/ 12 w 23"/>
                  <a:gd name="T3" fmla="*/ 12 h 14"/>
                  <a:gd name="T4" fmla="*/ 9 w 23"/>
                  <a:gd name="T5" fmla="*/ 12 h 14"/>
                  <a:gd name="T6" fmla="*/ 7 w 23"/>
                  <a:gd name="T7" fmla="*/ 12 h 14"/>
                  <a:gd name="T8" fmla="*/ 4 w 23"/>
                  <a:gd name="T9" fmla="*/ 12 h 14"/>
                  <a:gd name="T10" fmla="*/ 2 w 23"/>
                  <a:gd name="T11" fmla="*/ 14 h 14"/>
                  <a:gd name="T12" fmla="*/ 0 w 23"/>
                  <a:gd name="T13" fmla="*/ 10 h 14"/>
                  <a:gd name="T14" fmla="*/ 2 w 23"/>
                  <a:gd name="T15" fmla="*/ 8 h 14"/>
                  <a:gd name="T16" fmla="*/ 1 w 23"/>
                  <a:gd name="T17" fmla="*/ 7 h 14"/>
                  <a:gd name="T18" fmla="*/ 4 w 23"/>
                  <a:gd name="T19" fmla="*/ 3 h 14"/>
                  <a:gd name="T20" fmla="*/ 5 w 23"/>
                  <a:gd name="T21" fmla="*/ 0 h 14"/>
                  <a:gd name="T22" fmla="*/ 8 w 23"/>
                  <a:gd name="T23" fmla="*/ 3 h 14"/>
                  <a:gd name="T24" fmla="*/ 9 w 23"/>
                  <a:gd name="T25" fmla="*/ 0 h 14"/>
                  <a:gd name="T26" fmla="*/ 11 w 23"/>
                  <a:gd name="T27" fmla="*/ 0 h 14"/>
                  <a:gd name="T28" fmla="*/ 12 w 23"/>
                  <a:gd name="T29" fmla="*/ 0 h 14"/>
                  <a:gd name="T30" fmla="*/ 14 w 23"/>
                  <a:gd name="T31" fmla="*/ 0 h 14"/>
                  <a:gd name="T32" fmla="*/ 16 w 23"/>
                  <a:gd name="T33" fmla="*/ 0 h 14"/>
                  <a:gd name="T34" fmla="*/ 19 w 23"/>
                  <a:gd name="T35" fmla="*/ 0 h 14"/>
                  <a:gd name="T36" fmla="*/ 21 w 23"/>
                  <a:gd name="T37" fmla="*/ 3 h 14"/>
                  <a:gd name="T38" fmla="*/ 22 w 23"/>
                  <a:gd name="T39" fmla="*/ 3 h 14"/>
                  <a:gd name="T40" fmla="*/ 23 w 23"/>
                  <a:gd name="T41" fmla="*/ 5 h 14"/>
                  <a:gd name="T42" fmla="*/ 23 w 23"/>
                  <a:gd name="T43" fmla="*/ 7 h 14"/>
                  <a:gd name="T44" fmla="*/ 23 w 23"/>
                  <a:gd name="T45" fmla="*/ 10 h 14"/>
                  <a:gd name="T46" fmla="*/ 21 w 23"/>
                  <a:gd name="T47" fmla="*/ 11 h 14"/>
                  <a:gd name="T48" fmla="*/ 19 w 23"/>
                  <a:gd name="T49" fmla="*/ 12 h 14"/>
                  <a:gd name="T50" fmla="*/ 16 w 23"/>
                  <a:gd name="T51" fmla="*/ 12 h 14"/>
                  <a:gd name="T52" fmla="*/ 14 w 23"/>
                  <a:gd name="T53" fmla="*/ 11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4"/>
                  <a:gd name="T83" fmla="*/ 23 w 23"/>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4">
                    <a:moveTo>
                      <a:pt x="14" y="11"/>
                    </a:moveTo>
                    <a:lnTo>
                      <a:pt x="12" y="12"/>
                    </a:lnTo>
                    <a:lnTo>
                      <a:pt x="9" y="12"/>
                    </a:lnTo>
                    <a:lnTo>
                      <a:pt x="7" y="12"/>
                    </a:lnTo>
                    <a:lnTo>
                      <a:pt x="4" y="12"/>
                    </a:lnTo>
                    <a:lnTo>
                      <a:pt x="2" y="14"/>
                    </a:lnTo>
                    <a:lnTo>
                      <a:pt x="0" y="10"/>
                    </a:lnTo>
                    <a:lnTo>
                      <a:pt x="2" y="8"/>
                    </a:lnTo>
                    <a:lnTo>
                      <a:pt x="1" y="7"/>
                    </a:lnTo>
                    <a:lnTo>
                      <a:pt x="4" y="3"/>
                    </a:lnTo>
                    <a:lnTo>
                      <a:pt x="5" y="0"/>
                    </a:lnTo>
                    <a:lnTo>
                      <a:pt x="8" y="3"/>
                    </a:lnTo>
                    <a:lnTo>
                      <a:pt x="9" y="0"/>
                    </a:lnTo>
                    <a:lnTo>
                      <a:pt x="11" y="0"/>
                    </a:lnTo>
                    <a:lnTo>
                      <a:pt x="12" y="0"/>
                    </a:lnTo>
                    <a:lnTo>
                      <a:pt x="14" y="0"/>
                    </a:lnTo>
                    <a:lnTo>
                      <a:pt x="16" y="0"/>
                    </a:lnTo>
                    <a:lnTo>
                      <a:pt x="19" y="0"/>
                    </a:lnTo>
                    <a:lnTo>
                      <a:pt x="21" y="3"/>
                    </a:lnTo>
                    <a:lnTo>
                      <a:pt x="22" y="3"/>
                    </a:lnTo>
                    <a:lnTo>
                      <a:pt x="23" y="5"/>
                    </a:lnTo>
                    <a:lnTo>
                      <a:pt x="23" y="7"/>
                    </a:lnTo>
                    <a:lnTo>
                      <a:pt x="23" y="10"/>
                    </a:lnTo>
                    <a:lnTo>
                      <a:pt x="21" y="11"/>
                    </a:lnTo>
                    <a:lnTo>
                      <a:pt x="19" y="12"/>
                    </a:lnTo>
                    <a:lnTo>
                      <a:pt x="16" y="12"/>
                    </a:lnTo>
                    <a:lnTo>
                      <a:pt x="14" y="11"/>
                    </a:lnTo>
                    <a:close/>
                  </a:path>
                </a:pathLst>
              </a:custGeom>
              <a:solidFill>
                <a:srgbClr val="004000"/>
              </a:solidFill>
              <a:ln w="9525">
                <a:noFill/>
                <a:round/>
                <a:headEnd/>
                <a:tailEnd/>
              </a:ln>
            </p:spPr>
            <p:txBody>
              <a:bodyPr/>
              <a:lstStyle/>
              <a:p>
                <a:endParaRPr lang="en-US"/>
              </a:p>
            </p:txBody>
          </p:sp>
          <p:sp>
            <p:nvSpPr>
              <p:cNvPr id="84482" name="Freeform 2367"/>
              <p:cNvSpPr>
                <a:spLocks/>
              </p:cNvSpPr>
              <p:nvPr/>
            </p:nvSpPr>
            <p:spPr bwMode="auto">
              <a:xfrm>
                <a:off x="1218" y="1685"/>
                <a:ext cx="131" cy="14"/>
              </a:xfrm>
              <a:custGeom>
                <a:avLst/>
                <a:gdLst>
                  <a:gd name="T0" fmla="*/ 19 w 131"/>
                  <a:gd name="T1" fmla="*/ 14 h 14"/>
                  <a:gd name="T2" fmla="*/ 131 w 131"/>
                  <a:gd name="T3" fmla="*/ 4 h 14"/>
                  <a:gd name="T4" fmla="*/ 110 w 131"/>
                  <a:gd name="T5" fmla="*/ 3 h 14"/>
                  <a:gd name="T6" fmla="*/ 49 w 131"/>
                  <a:gd name="T7" fmla="*/ 7 h 14"/>
                  <a:gd name="T8" fmla="*/ 49 w 131"/>
                  <a:gd name="T9" fmla="*/ 4 h 14"/>
                  <a:gd name="T10" fmla="*/ 43 w 131"/>
                  <a:gd name="T11" fmla="*/ 1 h 14"/>
                  <a:gd name="T12" fmla="*/ 42 w 131"/>
                  <a:gd name="T13" fmla="*/ 1 h 14"/>
                  <a:gd name="T14" fmla="*/ 36 w 131"/>
                  <a:gd name="T15" fmla="*/ 0 h 14"/>
                  <a:gd name="T16" fmla="*/ 30 w 131"/>
                  <a:gd name="T17" fmla="*/ 1 h 14"/>
                  <a:gd name="T18" fmla="*/ 28 w 131"/>
                  <a:gd name="T19" fmla="*/ 1 h 14"/>
                  <a:gd name="T20" fmla="*/ 25 w 131"/>
                  <a:gd name="T21" fmla="*/ 1 h 14"/>
                  <a:gd name="T22" fmla="*/ 23 w 131"/>
                  <a:gd name="T23" fmla="*/ 1 h 14"/>
                  <a:gd name="T24" fmla="*/ 22 w 131"/>
                  <a:gd name="T25" fmla="*/ 1 h 14"/>
                  <a:gd name="T26" fmla="*/ 21 w 131"/>
                  <a:gd name="T27" fmla="*/ 1 h 14"/>
                  <a:gd name="T28" fmla="*/ 18 w 131"/>
                  <a:gd name="T29" fmla="*/ 1 h 14"/>
                  <a:gd name="T30" fmla="*/ 18 w 131"/>
                  <a:gd name="T31" fmla="*/ 3 h 14"/>
                  <a:gd name="T32" fmla="*/ 18 w 131"/>
                  <a:gd name="T33" fmla="*/ 4 h 14"/>
                  <a:gd name="T34" fmla="*/ 16 w 131"/>
                  <a:gd name="T35" fmla="*/ 4 h 14"/>
                  <a:gd name="T36" fmla="*/ 15 w 131"/>
                  <a:gd name="T37" fmla="*/ 4 h 14"/>
                  <a:gd name="T38" fmla="*/ 14 w 131"/>
                  <a:gd name="T39" fmla="*/ 6 h 14"/>
                  <a:gd name="T40" fmla="*/ 12 w 131"/>
                  <a:gd name="T41" fmla="*/ 7 h 14"/>
                  <a:gd name="T42" fmla="*/ 14 w 131"/>
                  <a:gd name="T43" fmla="*/ 7 h 14"/>
                  <a:gd name="T44" fmla="*/ 12 w 131"/>
                  <a:gd name="T45" fmla="*/ 10 h 14"/>
                  <a:gd name="T46" fmla="*/ 14 w 131"/>
                  <a:gd name="T47" fmla="*/ 11 h 14"/>
                  <a:gd name="T48" fmla="*/ 0 w 131"/>
                  <a:gd name="T49" fmla="*/ 11 h 14"/>
                  <a:gd name="T50" fmla="*/ 19 w 131"/>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4"/>
                  <a:gd name="T80" fmla="*/ 131 w 13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4">
                    <a:moveTo>
                      <a:pt x="19" y="14"/>
                    </a:moveTo>
                    <a:lnTo>
                      <a:pt x="131" y="4"/>
                    </a:lnTo>
                    <a:lnTo>
                      <a:pt x="110" y="3"/>
                    </a:lnTo>
                    <a:lnTo>
                      <a:pt x="49" y="7"/>
                    </a:lnTo>
                    <a:lnTo>
                      <a:pt x="49" y="4"/>
                    </a:lnTo>
                    <a:lnTo>
                      <a:pt x="43" y="1"/>
                    </a:lnTo>
                    <a:lnTo>
                      <a:pt x="42" y="1"/>
                    </a:lnTo>
                    <a:lnTo>
                      <a:pt x="36" y="0"/>
                    </a:lnTo>
                    <a:lnTo>
                      <a:pt x="30" y="1"/>
                    </a:lnTo>
                    <a:lnTo>
                      <a:pt x="28" y="1"/>
                    </a:lnTo>
                    <a:lnTo>
                      <a:pt x="25" y="1"/>
                    </a:lnTo>
                    <a:lnTo>
                      <a:pt x="23" y="1"/>
                    </a:lnTo>
                    <a:lnTo>
                      <a:pt x="22" y="1"/>
                    </a:lnTo>
                    <a:lnTo>
                      <a:pt x="21" y="1"/>
                    </a:lnTo>
                    <a:lnTo>
                      <a:pt x="18" y="1"/>
                    </a:lnTo>
                    <a:lnTo>
                      <a:pt x="18" y="3"/>
                    </a:lnTo>
                    <a:lnTo>
                      <a:pt x="18" y="4"/>
                    </a:lnTo>
                    <a:lnTo>
                      <a:pt x="16" y="4"/>
                    </a:lnTo>
                    <a:lnTo>
                      <a:pt x="15" y="4"/>
                    </a:lnTo>
                    <a:lnTo>
                      <a:pt x="14" y="6"/>
                    </a:lnTo>
                    <a:lnTo>
                      <a:pt x="12" y="7"/>
                    </a:lnTo>
                    <a:lnTo>
                      <a:pt x="14" y="7"/>
                    </a:lnTo>
                    <a:lnTo>
                      <a:pt x="12" y="10"/>
                    </a:lnTo>
                    <a:lnTo>
                      <a:pt x="14" y="11"/>
                    </a:lnTo>
                    <a:lnTo>
                      <a:pt x="0" y="11"/>
                    </a:lnTo>
                    <a:lnTo>
                      <a:pt x="19" y="14"/>
                    </a:lnTo>
                    <a:close/>
                  </a:path>
                </a:pathLst>
              </a:custGeom>
              <a:solidFill>
                <a:srgbClr val="006000"/>
              </a:solidFill>
              <a:ln w="9525">
                <a:noFill/>
                <a:round/>
                <a:headEnd/>
                <a:tailEnd/>
              </a:ln>
            </p:spPr>
            <p:txBody>
              <a:bodyPr/>
              <a:lstStyle/>
              <a:p>
                <a:endParaRPr lang="en-US"/>
              </a:p>
            </p:txBody>
          </p:sp>
        </p:grpSp>
        <p:grpSp>
          <p:nvGrpSpPr>
            <p:cNvPr id="74875" name="Group 2368"/>
            <p:cNvGrpSpPr>
              <a:grpSpLocks/>
            </p:cNvGrpSpPr>
            <p:nvPr/>
          </p:nvGrpSpPr>
          <p:grpSpPr bwMode="auto">
            <a:xfrm>
              <a:off x="917" y="1583"/>
              <a:ext cx="746" cy="182"/>
              <a:chOff x="917" y="1495"/>
              <a:chExt cx="746" cy="182"/>
            </a:xfrm>
          </p:grpSpPr>
          <p:grpSp>
            <p:nvGrpSpPr>
              <p:cNvPr id="84424" name="Group 2369"/>
              <p:cNvGrpSpPr>
                <a:grpSpLocks/>
              </p:cNvGrpSpPr>
              <p:nvPr/>
            </p:nvGrpSpPr>
            <p:grpSpPr bwMode="auto">
              <a:xfrm>
                <a:off x="917" y="1495"/>
                <a:ext cx="746" cy="176"/>
                <a:chOff x="917" y="1495"/>
                <a:chExt cx="746" cy="176"/>
              </a:xfrm>
            </p:grpSpPr>
            <p:sp>
              <p:nvSpPr>
                <p:cNvPr id="84475" name="Freeform 2370"/>
                <p:cNvSpPr>
                  <a:spLocks/>
                </p:cNvSpPr>
                <p:nvPr/>
              </p:nvSpPr>
              <p:spPr bwMode="auto">
                <a:xfrm>
                  <a:off x="917" y="1546"/>
                  <a:ext cx="746" cy="125"/>
                </a:xfrm>
                <a:custGeom>
                  <a:avLst/>
                  <a:gdLst>
                    <a:gd name="T0" fmla="*/ 0 w 746"/>
                    <a:gd name="T1" fmla="*/ 49 h 125"/>
                    <a:gd name="T2" fmla="*/ 1 w 746"/>
                    <a:gd name="T3" fmla="*/ 42 h 125"/>
                    <a:gd name="T4" fmla="*/ 5 w 746"/>
                    <a:gd name="T5" fmla="*/ 37 h 125"/>
                    <a:gd name="T6" fmla="*/ 176 w 746"/>
                    <a:gd name="T7" fmla="*/ 0 h 125"/>
                    <a:gd name="T8" fmla="*/ 738 w 746"/>
                    <a:gd name="T9" fmla="*/ 33 h 125"/>
                    <a:gd name="T10" fmla="*/ 746 w 746"/>
                    <a:gd name="T11" fmla="*/ 48 h 125"/>
                    <a:gd name="T12" fmla="*/ 745 w 746"/>
                    <a:gd name="T13" fmla="*/ 51 h 125"/>
                    <a:gd name="T14" fmla="*/ 740 w 746"/>
                    <a:gd name="T15" fmla="*/ 55 h 125"/>
                    <a:gd name="T16" fmla="*/ 740 w 746"/>
                    <a:gd name="T17" fmla="*/ 101 h 125"/>
                    <a:gd name="T18" fmla="*/ 182 w 746"/>
                    <a:gd name="T19" fmla="*/ 125 h 125"/>
                    <a:gd name="T20" fmla="*/ 2 w 746"/>
                    <a:gd name="T21" fmla="*/ 101 h 125"/>
                    <a:gd name="T22" fmla="*/ 0 w 746"/>
                    <a:gd name="T23" fmla="*/ 49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125"/>
                    <a:gd name="T38" fmla="*/ 746 w 746"/>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125">
                      <a:moveTo>
                        <a:pt x="0" y="49"/>
                      </a:moveTo>
                      <a:lnTo>
                        <a:pt x="1" y="42"/>
                      </a:lnTo>
                      <a:lnTo>
                        <a:pt x="5" y="37"/>
                      </a:lnTo>
                      <a:lnTo>
                        <a:pt x="176" y="0"/>
                      </a:lnTo>
                      <a:lnTo>
                        <a:pt x="738" y="33"/>
                      </a:lnTo>
                      <a:lnTo>
                        <a:pt x="746" y="48"/>
                      </a:lnTo>
                      <a:lnTo>
                        <a:pt x="745" y="51"/>
                      </a:lnTo>
                      <a:lnTo>
                        <a:pt x="740" y="55"/>
                      </a:lnTo>
                      <a:lnTo>
                        <a:pt x="740" y="101"/>
                      </a:lnTo>
                      <a:lnTo>
                        <a:pt x="182" y="125"/>
                      </a:lnTo>
                      <a:lnTo>
                        <a:pt x="2" y="101"/>
                      </a:lnTo>
                      <a:lnTo>
                        <a:pt x="0" y="49"/>
                      </a:lnTo>
                      <a:close/>
                    </a:path>
                  </a:pathLst>
                </a:custGeom>
                <a:solidFill>
                  <a:srgbClr val="808080"/>
                </a:solidFill>
                <a:ln w="9525">
                  <a:noFill/>
                  <a:round/>
                  <a:headEnd/>
                  <a:tailEnd/>
                </a:ln>
              </p:spPr>
              <p:txBody>
                <a:bodyPr/>
                <a:lstStyle/>
                <a:p>
                  <a:endParaRPr lang="en-US"/>
                </a:p>
              </p:txBody>
            </p:sp>
            <p:sp>
              <p:nvSpPr>
                <p:cNvPr id="84476" name="Freeform 2371"/>
                <p:cNvSpPr>
                  <a:spLocks/>
                </p:cNvSpPr>
                <p:nvPr/>
              </p:nvSpPr>
              <p:spPr bwMode="auto">
                <a:xfrm>
                  <a:off x="1495" y="1495"/>
                  <a:ext cx="15" cy="105"/>
                </a:xfrm>
                <a:custGeom>
                  <a:avLst/>
                  <a:gdLst>
                    <a:gd name="T0" fmla="*/ 15 w 15"/>
                    <a:gd name="T1" fmla="*/ 1 h 105"/>
                    <a:gd name="T2" fmla="*/ 15 w 15"/>
                    <a:gd name="T3" fmla="*/ 103 h 105"/>
                    <a:gd name="T4" fmla="*/ 0 w 15"/>
                    <a:gd name="T5" fmla="*/ 105 h 105"/>
                    <a:gd name="T6" fmla="*/ 0 w 15"/>
                    <a:gd name="T7" fmla="*/ 0 h 105"/>
                    <a:gd name="T8" fmla="*/ 15 w 15"/>
                    <a:gd name="T9" fmla="*/ 1 h 105"/>
                    <a:gd name="T10" fmla="*/ 0 60000 65536"/>
                    <a:gd name="T11" fmla="*/ 0 60000 65536"/>
                    <a:gd name="T12" fmla="*/ 0 60000 65536"/>
                    <a:gd name="T13" fmla="*/ 0 60000 65536"/>
                    <a:gd name="T14" fmla="*/ 0 60000 65536"/>
                    <a:gd name="T15" fmla="*/ 0 w 15"/>
                    <a:gd name="T16" fmla="*/ 0 h 105"/>
                    <a:gd name="T17" fmla="*/ 15 w 15"/>
                    <a:gd name="T18" fmla="*/ 105 h 105"/>
                  </a:gdLst>
                  <a:ahLst/>
                  <a:cxnLst>
                    <a:cxn ang="T10">
                      <a:pos x="T0" y="T1"/>
                    </a:cxn>
                    <a:cxn ang="T11">
                      <a:pos x="T2" y="T3"/>
                    </a:cxn>
                    <a:cxn ang="T12">
                      <a:pos x="T4" y="T5"/>
                    </a:cxn>
                    <a:cxn ang="T13">
                      <a:pos x="T6" y="T7"/>
                    </a:cxn>
                    <a:cxn ang="T14">
                      <a:pos x="T8" y="T9"/>
                    </a:cxn>
                  </a:cxnLst>
                  <a:rect l="T15" t="T16" r="T17" b="T18"/>
                  <a:pathLst>
                    <a:path w="15" h="105">
                      <a:moveTo>
                        <a:pt x="15" y="1"/>
                      </a:moveTo>
                      <a:lnTo>
                        <a:pt x="15" y="103"/>
                      </a:lnTo>
                      <a:lnTo>
                        <a:pt x="0" y="105"/>
                      </a:lnTo>
                      <a:lnTo>
                        <a:pt x="0" y="0"/>
                      </a:lnTo>
                      <a:lnTo>
                        <a:pt x="15" y="1"/>
                      </a:lnTo>
                      <a:close/>
                    </a:path>
                  </a:pathLst>
                </a:custGeom>
                <a:solidFill>
                  <a:srgbClr val="000000"/>
                </a:solidFill>
                <a:ln w="9525">
                  <a:noFill/>
                  <a:round/>
                  <a:headEnd/>
                  <a:tailEnd/>
                </a:ln>
              </p:spPr>
              <p:txBody>
                <a:bodyPr/>
                <a:lstStyle/>
                <a:p>
                  <a:endParaRPr lang="en-US"/>
                </a:p>
              </p:txBody>
            </p:sp>
          </p:grpSp>
          <p:sp>
            <p:nvSpPr>
              <p:cNvPr id="84425" name="Freeform 2372"/>
              <p:cNvSpPr>
                <a:spLocks/>
              </p:cNvSpPr>
              <p:nvPr/>
            </p:nvSpPr>
            <p:spPr bwMode="auto">
              <a:xfrm>
                <a:off x="1100" y="1576"/>
                <a:ext cx="557" cy="95"/>
              </a:xfrm>
              <a:custGeom>
                <a:avLst/>
                <a:gdLst>
                  <a:gd name="T0" fmla="*/ 0 w 557"/>
                  <a:gd name="T1" fmla="*/ 95 h 95"/>
                  <a:gd name="T2" fmla="*/ 557 w 557"/>
                  <a:gd name="T3" fmla="*/ 71 h 95"/>
                  <a:gd name="T4" fmla="*/ 557 w 557"/>
                  <a:gd name="T5" fmla="*/ 24 h 95"/>
                  <a:gd name="T6" fmla="*/ 0 w 557"/>
                  <a:gd name="T7" fmla="*/ 0 h 95"/>
                  <a:gd name="T8" fmla="*/ 0 w 557"/>
                  <a:gd name="T9" fmla="*/ 95 h 95"/>
                  <a:gd name="T10" fmla="*/ 0 60000 65536"/>
                  <a:gd name="T11" fmla="*/ 0 60000 65536"/>
                  <a:gd name="T12" fmla="*/ 0 60000 65536"/>
                  <a:gd name="T13" fmla="*/ 0 60000 65536"/>
                  <a:gd name="T14" fmla="*/ 0 60000 65536"/>
                  <a:gd name="T15" fmla="*/ 0 w 557"/>
                  <a:gd name="T16" fmla="*/ 0 h 95"/>
                  <a:gd name="T17" fmla="*/ 557 w 557"/>
                  <a:gd name="T18" fmla="*/ 95 h 95"/>
                </a:gdLst>
                <a:ahLst/>
                <a:cxnLst>
                  <a:cxn ang="T10">
                    <a:pos x="T0" y="T1"/>
                  </a:cxn>
                  <a:cxn ang="T11">
                    <a:pos x="T2" y="T3"/>
                  </a:cxn>
                  <a:cxn ang="T12">
                    <a:pos x="T4" y="T5"/>
                  </a:cxn>
                  <a:cxn ang="T13">
                    <a:pos x="T6" y="T7"/>
                  </a:cxn>
                  <a:cxn ang="T14">
                    <a:pos x="T8" y="T9"/>
                  </a:cxn>
                </a:cxnLst>
                <a:rect l="T15" t="T16" r="T17" b="T18"/>
                <a:pathLst>
                  <a:path w="557" h="95">
                    <a:moveTo>
                      <a:pt x="0" y="95"/>
                    </a:moveTo>
                    <a:lnTo>
                      <a:pt x="557" y="71"/>
                    </a:lnTo>
                    <a:lnTo>
                      <a:pt x="557" y="24"/>
                    </a:lnTo>
                    <a:lnTo>
                      <a:pt x="0" y="0"/>
                    </a:lnTo>
                    <a:lnTo>
                      <a:pt x="0" y="95"/>
                    </a:lnTo>
                    <a:close/>
                  </a:path>
                </a:pathLst>
              </a:custGeom>
              <a:solidFill>
                <a:srgbClr val="000000"/>
              </a:solidFill>
              <a:ln w="9525">
                <a:noFill/>
                <a:round/>
                <a:headEnd/>
                <a:tailEnd/>
              </a:ln>
            </p:spPr>
            <p:txBody>
              <a:bodyPr/>
              <a:lstStyle/>
              <a:p>
                <a:endParaRPr lang="en-US"/>
              </a:p>
            </p:txBody>
          </p:sp>
          <p:sp>
            <p:nvSpPr>
              <p:cNvPr id="84426" name="Freeform 2373"/>
              <p:cNvSpPr>
                <a:spLocks/>
              </p:cNvSpPr>
              <p:nvPr/>
            </p:nvSpPr>
            <p:spPr bwMode="auto">
              <a:xfrm>
                <a:off x="1103" y="1628"/>
                <a:ext cx="529" cy="15"/>
              </a:xfrm>
              <a:custGeom>
                <a:avLst/>
                <a:gdLst>
                  <a:gd name="T0" fmla="*/ 529 w 529"/>
                  <a:gd name="T1" fmla="*/ 8 h 15"/>
                  <a:gd name="T2" fmla="*/ 529 w 529"/>
                  <a:gd name="T3" fmla="*/ 1 h 15"/>
                  <a:gd name="T4" fmla="*/ 0 w 529"/>
                  <a:gd name="T5" fmla="*/ 0 h 15"/>
                  <a:gd name="T6" fmla="*/ 0 w 529"/>
                  <a:gd name="T7" fmla="*/ 15 h 15"/>
                  <a:gd name="T8" fmla="*/ 529 w 529"/>
                  <a:gd name="T9" fmla="*/ 8 h 15"/>
                  <a:gd name="T10" fmla="*/ 0 60000 65536"/>
                  <a:gd name="T11" fmla="*/ 0 60000 65536"/>
                  <a:gd name="T12" fmla="*/ 0 60000 65536"/>
                  <a:gd name="T13" fmla="*/ 0 60000 65536"/>
                  <a:gd name="T14" fmla="*/ 0 60000 65536"/>
                  <a:gd name="T15" fmla="*/ 0 w 529"/>
                  <a:gd name="T16" fmla="*/ 0 h 15"/>
                  <a:gd name="T17" fmla="*/ 529 w 529"/>
                  <a:gd name="T18" fmla="*/ 15 h 15"/>
                </a:gdLst>
                <a:ahLst/>
                <a:cxnLst>
                  <a:cxn ang="T10">
                    <a:pos x="T0" y="T1"/>
                  </a:cxn>
                  <a:cxn ang="T11">
                    <a:pos x="T2" y="T3"/>
                  </a:cxn>
                  <a:cxn ang="T12">
                    <a:pos x="T4" y="T5"/>
                  </a:cxn>
                  <a:cxn ang="T13">
                    <a:pos x="T6" y="T7"/>
                  </a:cxn>
                  <a:cxn ang="T14">
                    <a:pos x="T8" y="T9"/>
                  </a:cxn>
                </a:cxnLst>
                <a:rect l="T15" t="T16" r="T17" b="T18"/>
                <a:pathLst>
                  <a:path w="529" h="15">
                    <a:moveTo>
                      <a:pt x="529" y="8"/>
                    </a:moveTo>
                    <a:lnTo>
                      <a:pt x="529" y="1"/>
                    </a:lnTo>
                    <a:lnTo>
                      <a:pt x="0" y="0"/>
                    </a:lnTo>
                    <a:lnTo>
                      <a:pt x="0" y="15"/>
                    </a:lnTo>
                    <a:lnTo>
                      <a:pt x="529" y="8"/>
                    </a:lnTo>
                    <a:close/>
                  </a:path>
                </a:pathLst>
              </a:custGeom>
              <a:solidFill>
                <a:srgbClr val="402000"/>
              </a:solidFill>
              <a:ln w="9525">
                <a:noFill/>
                <a:round/>
                <a:headEnd/>
                <a:tailEnd/>
              </a:ln>
            </p:spPr>
            <p:txBody>
              <a:bodyPr/>
              <a:lstStyle/>
              <a:p>
                <a:endParaRPr lang="en-US"/>
              </a:p>
            </p:txBody>
          </p:sp>
          <p:grpSp>
            <p:nvGrpSpPr>
              <p:cNvPr id="84427" name="Group 2374"/>
              <p:cNvGrpSpPr>
                <a:grpSpLocks/>
              </p:cNvGrpSpPr>
              <p:nvPr/>
            </p:nvGrpSpPr>
            <p:grpSpPr bwMode="auto">
              <a:xfrm>
                <a:off x="918" y="1579"/>
                <a:ext cx="141" cy="91"/>
                <a:chOff x="918" y="1579"/>
                <a:chExt cx="141" cy="91"/>
              </a:xfrm>
            </p:grpSpPr>
            <p:sp>
              <p:nvSpPr>
                <p:cNvPr id="84459" name="Freeform 2375"/>
                <p:cNvSpPr>
                  <a:spLocks/>
                </p:cNvSpPr>
                <p:nvPr/>
              </p:nvSpPr>
              <p:spPr bwMode="auto">
                <a:xfrm>
                  <a:off x="919" y="1579"/>
                  <a:ext cx="140" cy="91"/>
                </a:xfrm>
                <a:custGeom>
                  <a:avLst/>
                  <a:gdLst>
                    <a:gd name="T0" fmla="*/ 140 w 140"/>
                    <a:gd name="T1" fmla="*/ 91 h 91"/>
                    <a:gd name="T2" fmla="*/ 136 w 140"/>
                    <a:gd name="T3" fmla="*/ 0 h 91"/>
                    <a:gd name="T4" fmla="*/ 0 w 140"/>
                    <a:gd name="T5" fmla="*/ 25 h 91"/>
                    <a:gd name="T6" fmla="*/ 0 w 140"/>
                    <a:gd name="T7" fmla="*/ 68 h 91"/>
                    <a:gd name="T8" fmla="*/ 140 w 140"/>
                    <a:gd name="T9" fmla="*/ 91 h 91"/>
                    <a:gd name="T10" fmla="*/ 0 60000 65536"/>
                    <a:gd name="T11" fmla="*/ 0 60000 65536"/>
                    <a:gd name="T12" fmla="*/ 0 60000 65536"/>
                    <a:gd name="T13" fmla="*/ 0 60000 65536"/>
                    <a:gd name="T14" fmla="*/ 0 60000 65536"/>
                    <a:gd name="T15" fmla="*/ 0 w 140"/>
                    <a:gd name="T16" fmla="*/ 0 h 91"/>
                    <a:gd name="T17" fmla="*/ 140 w 140"/>
                    <a:gd name="T18" fmla="*/ 91 h 91"/>
                  </a:gdLst>
                  <a:ahLst/>
                  <a:cxnLst>
                    <a:cxn ang="T10">
                      <a:pos x="T0" y="T1"/>
                    </a:cxn>
                    <a:cxn ang="T11">
                      <a:pos x="T2" y="T3"/>
                    </a:cxn>
                    <a:cxn ang="T12">
                      <a:pos x="T4" y="T5"/>
                    </a:cxn>
                    <a:cxn ang="T13">
                      <a:pos x="T6" y="T7"/>
                    </a:cxn>
                    <a:cxn ang="T14">
                      <a:pos x="T8" y="T9"/>
                    </a:cxn>
                  </a:cxnLst>
                  <a:rect l="T15" t="T16" r="T17" b="T18"/>
                  <a:pathLst>
                    <a:path w="140" h="91">
                      <a:moveTo>
                        <a:pt x="140" y="91"/>
                      </a:moveTo>
                      <a:lnTo>
                        <a:pt x="136" y="0"/>
                      </a:lnTo>
                      <a:lnTo>
                        <a:pt x="0" y="25"/>
                      </a:lnTo>
                      <a:lnTo>
                        <a:pt x="0" y="68"/>
                      </a:lnTo>
                      <a:lnTo>
                        <a:pt x="140" y="91"/>
                      </a:lnTo>
                      <a:close/>
                    </a:path>
                  </a:pathLst>
                </a:custGeom>
                <a:solidFill>
                  <a:srgbClr val="000000"/>
                </a:solidFill>
                <a:ln w="9525">
                  <a:noFill/>
                  <a:round/>
                  <a:headEnd/>
                  <a:tailEnd/>
                </a:ln>
              </p:spPr>
              <p:txBody>
                <a:bodyPr/>
                <a:lstStyle/>
                <a:p>
                  <a:endParaRPr lang="en-US"/>
                </a:p>
              </p:txBody>
            </p:sp>
            <p:sp>
              <p:nvSpPr>
                <p:cNvPr id="84460" name="Freeform 2376"/>
                <p:cNvSpPr>
                  <a:spLocks/>
                </p:cNvSpPr>
                <p:nvPr/>
              </p:nvSpPr>
              <p:spPr bwMode="auto">
                <a:xfrm>
                  <a:off x="929" y="1630"/>
                  <a:ext cx="128" cy="16"/>
                </a:xfrm>
                <a:custGeom>
                  <a:avLst/>
                  <a:gdLst>
                    <a:gd name="T0" fmla="*/ 126 w 128"/>
                    <a:gd name="T1" fmla="*/ 2 h 16"/>
                    <a:gd name="T2" fmla="*/ 0 w 128"/>
                    <a:gd name="T3" fmla="*/ 0 h 16"/>
                    <a:gd name="T4" fmla="*/ 0 w 128"/>
                    <a:gd name="T5" fmla="*/ 7 h 16"/>
                    <a:gd name="T6" fmla="*/ 128 w 128"/>
                    <a:gd name="T7" fmla="*/ 16 h 16"/>
                    <a:gd name="T8" fmla="*/ 126 w 128"/>
                    <a:gd name="T9" fmla="*/ 2 h 16"/>
                    <a:gd name="T10" fmla="*/ 0 60000 65536"/>
                    <a:gd name="T11" fmla="*/ 0 60000 65536"/>
                    <a:gd name="T12" fmla="*/ 0 60000 65536"/>
                    <a:gd name="T13" fmla="*/ 0 60000 65536"/>
                    <a:gd name="T14" fmla="*/ 0 60000 65536"/>
                    <a:gd name="T15" fmla="*/ 0 w 128"/>
                    <a:gd name="T16" fmla="*/ 0 h 16"/>
                    <a:gd name="T17" fmla="*/ 128 w 128"/>
                    <a:gd name="T18" fmla="*/ 16 h 16"/>
                  </a:gdLst>
                  <a:ahLst/>
                  <a:cxnLst>
                    <a:cxn ang="T10">
                      <a:pos x="T0" y="T1"/>
                    </a:cxn>
                    <a:cxn ang="T11">
                      <a:pos x="T2" y="T3"/>
                    </a:cxn>
                    <a:cxn ang="T12">
                      <a:pos x="T4" y="T5"/>
                    </a:cxn>
                    <a:cxn ang="T13">
                      <a:pos x="T6" y="T7"/>
                    </a:cxn>
                    <a:cxn ang="T14">
                      <a:pos x="T8" y="T9"/>
                    </a:cxn>
                  </a:cxnLst>
                  <a:rect l="T15" t="T16" r="T17" b="T18"/>
                  <a:pathLst>
                    <a:path w="128" h="16">
                      <a:moveTo>
                        <a:pt x="126" y="2"/>
                      </a:moveTo>
                      <a:lnTo>
                        <a:pt x="0" y="0"/>
                      </a:lnTo>
                      <a:lnTo>
                        <a:pt x="0" y="7"/>
                      </a:lnTo>
                      <a:lnTo>
                        <a:pt x="128" y="16"/>
                      </a:lnTo>
                      <a:lnTo>
                        <a:pt x="126" y="2"/>
                      </a:lnTo>
                      <a:close/>
                    </a:path>
                  </a:pathLst>
                </a:custGeom>
                <a:solidFill>
                  <a:srgbClr val="402000"/>
                </a:solidFill>
                <a:ln w="9525">
                  <a:noFill/>
                  <a:round/>
                  <a:headEnd/>
                  <a:tailEnd/>
                </a:ln>
              </p:spPr>
              <p:txBody>
                <a:bodyPr/>
                <a:lstStyle/>
                <a:p>
                  <a:endParaRPr lang="en-US"/>
                </a:p>
              </p:txBody>
            </p:sp>
            <p:sp>
              <p:nvSpPr>
                <p:cNvPr id="84461" name="Freeform 2377"/>
                <p:cNvSpPr>
                  <a:spLocks/>
                </p:cNvSpPr>
                <p:nvPr/>
              </p:nvSpPr>
              <p:spPr bwMode="auto">
                <a:xfrm>
                  <a:off x="930" y="1602"/>
                  <a:ext cx="16" cy="45"/>
                </a:xfrm>
                <a:custGeom>
                  <a:avLst/>
                  <a:gdLst>
                    <a:gd name="T0" fmla="*/ 0 w 16"/>
                    <a:gd name="T1" fmla="*/ 45 h 45"/>
                    <a:gd name="T2" fmla="*/ 0 w 16"/>
                    <a:gd name="T3" fmla="*/ 24 h 45"/>
                    <a:gd name="T4" fmla="*/ 8 w 16"/>
                    <a:gd name="T5" fmla="*/ 24 h 45"/>
                    <a:gd name="T6" fmla="*/ 8 w 16"/>
                    <a:gd name="T7" fmla="*/ 0 h 45"/>
                    <a:gd name="T8" fmla="*/ 16 w 16"/>
                    <a:gd name="T9" fmla="*/ 2 h 45"/>
                    <a:gd name="T10" fmla="*/ 16 w 16"/>
                    <a:gd name="T11" fmla="*/ 26 h 45"/>
                    <a:gd name="T12" fmla="*/ 3 w 16"/>
                    <a:gd name="T13" fmla="*/ 26 h 45"/>
                    <a:gd name="T14" fmla="*/ 3 w 16"/>
                    <a:gd name="T15" fmla="*/ 45 h 45"/>
                    <a:gd name="T16" fmla="*/ 0 w 16"/>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5"/>
                    <a:gd name="T29" fmla="*/ 16 w 1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5">
                      <a:moveTo>
                        <a:pt x="0" y="45"/>
                      </a:moveTo>
                      <a:lnTo>
                        <a:pt x="0" y="24"/>
                      </a:lnTo>
                      <a:lnTo>
                        <a:pt x="8" y="24"/>
                      </a:lnTo>
                      <a:lnTo>
                        <a:pt x="8" y="0"/>
                      </a:lnTo>
                      <a:lnTo>
                        <a:pt x="16" y="2"/>
                      </a:lnTo>
                      <a:lnTo>
                        <a:pt x="16" y="26"/>
                      </a:lnTo>
                      <a:lnTo>
                        <a:pt x="3" y="26"/>
                      </a:lnTo>
                      <a:lnTo>
                        <a:pt x="3" y="45"/>
                      </a:lnTo>
                      <a:lnTo>
                        <a:pt x="0" y="45"/>
                      </a:lnTo>
                      <a:close/>
                    </a:path>
                  </a:pathLst>
                </a:custGeom>
                <a:solidFill>
                  <a:srgbClr val="402000"/>
                </a:solidFill>
                <a:ln w="9525">
                  <a:noFill/>
                  <a:round/>
                  <a:headEnd/>
                  <a:tailEnd/>
                </a:ln>
              </p:spPr>
              <p:txBody>
                <a:bodyPr/>
                <a:lstStyle/>
                <a:p>
                  <a:endParaRPr lang="en-US"/>
                </a:p>
              </p:txBody>
            </p:sp>
            <p:sp>
              <p:nvSpPr>
                <p:cNvPr id="84462" name="Freeform 2378"/>
                <p:cNvSpPr>
                  <a:spLocks/>
                </p:cNvSpPr>
                <p:nvPr/>
              </p:nvSpPr>
              <p:spPr bwMode="auto">
                <a:xfrm>
                  <a:off x="939" y="1601"/>
                  <a:ext cx="15" cy="48"/>
                </a:xfrm>
                <a:custGeom>
                  <a:avLst/>
                  <a:gdLst>
                    <a:gd name="T0" fmla="*/ 0 w 15"/>
                    <a:gd name="T1" fmla="*/ 48 h 48"/>
                    <a:gd name="T2" fmla="*/ 0 w 15"/>
                    <a:gd name="T3" fmla="*/ 0 h 48"/>
                    <a:gd name="T4" fmla="*/ 15 w 15"/>
                    <a:gd name="T5" fmla="*/ 1 h 48"/>
                    <a:gd name="T6" fmla="*/ 15 w 15"/>
                    <a:gd name="T7" fmla="*/ 48 h 48"/>
                    <a:gd name="T8" fmla="*/ 0 w 15"/>
                    <a:gd name="T9" fmla="*/ 48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0" y="48"/>
                      </a:moveTo>
                      <a:lnTo>
                        <a:pt x="0" y="0"/>
                      </a:lnTo>
                      <a:lnTo>
                        <a:pt x="15" y="1"/>
                      </a:lnTo>
                      <a:lnTo>
                        <a:pt x="15" y="48"/>
                      </a:lnTo>
                      <a:lnTo>
                        <a:pt x="0" y="48"/>
                      </a:lnTo>
                      <a:close/>
                    </a:path>
                  </a:pathLst>
                </a:custGeom>
                <a:solidFill>
                  <a:srgbClr val="201000"/>
                </a:solidFill>
                <a:ln w="9525">
                  <a:noFill/>
                  <a:round/>
                  <a:headEnd/>
                  <a:tailEnd/>
                </a:ln>
              </p:spPr>
              <p:txBody>
                <a:bodyPr/>
                <a:lstStyle/>
                <a:p>
                  <a:endParaRPr lang="en-US"/>
                </a:p>
              </p:txBody>
            </p:sp>
            <p:sp>
              <p:nvSpPr>
                <p:cNvPr id="84463" name="Rectangle 2379"/>
                <p:cNvSpPr>
                  <a:spLocks noChangeArrowheads="1"/>
                </p:cNvSpPr>
                <p:nvPr/>
              </p:nvSpPr>
              <p:spPr bwMode="auto">
                <a:xfrm>
                  <a:off x="950" y="1600"/>
                  <a:ext cx="16" cy="50"/>
                </a:xfrm>
                <a:prstGeom prst="rect">
                  <a:avLst/>
                </a:prstGeom>
                <a:solidFill>
                  <a:srgbClr val="201000"/>
                </a:solidFill>
                <a:ln w="9525">
                  <a:noFill/>
                  <a:miter lim="800000"/>
                  <a:headEnd/>
                  <a:tailEnd/>
                </a:ln>
              </p:spPr>
              <p:txBody>
                <a:bodyPr/>
                <a:lstStyle/>
                <a:p>
                  <a:endParaRPr lang="en-US"/>
                </a:p>
              </p:txBody>
            </p:sp>
            <p:sp>
              <p:nvSpPr>
                <p:cNvPr id="84464" name="Rectangle 2380"/>
                <p:cNvSpPr>
                  <a:spLocks noChangeArrowheads="1"/>
                </p:cNvSpPr>
                <p:nvPr/>
              </p:nvSpPr>
              <p:spPr bwMode="auto">
                <a:xfrm>
                  <a:off x="964" y="1597"/>
                  <a:ext cx="16" cy="56"/>
                </a:xfrm>
                <a:prstGeom prst="rect">
                  <a:avLst/>
                </a:prstGeom>
                <a:solidFill>
                  <a:srgbClr val="201000"/>
                </a:solidFill>
                <a:ln w="9525">
                  <a:noFill/>
                  <a:miter lim="800000"/>
                  <a:headEnd/>
                  <a:tailEnd/>
                </a:ln>
              </p:spPr>
              <p:txBody>
                <a:bodyPr/>
                <a:lstStyle/>
                <a:p>
                  <a:endParaRPr lang="en-US"/>
                </a:p>
              </p:txBody>
            </p:sp>
            <p:sp>
              <p:nvSpPr>
                <p:cNvPr id="84465" name="Freeform 2381"/>
                <p:cNvSpPr>
                  <a:spLocks/>
                </p:cNvSpPr>
                <p:nvPr/>
              </p:nvSpPr>
              <p:spPr bwMode="auto">
                <a:xfrm>
                  <a:off x="984" y="1593"/>
                  <a:ext cx="15" cy="63"/>
                </a:xfrm>
                <a:custGeom>
                  <a:avLst/>
                  <a:gdLst>
                    <a:gd name="T0" fmla="*/ 0 w 15"/>
                    <a:gd name="T1" fmla="*/ 63 h 63"/>
                    <a:gd name="T2" fmla="*/ 0 w 15"/>
                    <a:gd name="T3" fmla="*/ 0 h 63"/>
                    <a:gd name="T4" fmla="*/ 15 w 15"/>
                    <a:gd name="T5" fmla="*/ 1 h 63"/>
                    <a:gd name="T6" fmla="*/ 15 w 15"/>
                    <a:gd name="T7" fmla="*/ 63 h 63"/>
                    <a:gd name="T8" fmla="*/ 0 w 15"/>
                    <a:gd name="T9" fmla="*/ 6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0" y="63"/>
                      </a:moveTo>
                      <a:lnTo>
                        <a:pt x="0" y="0"/>
                      </a:lnTo>
                      <a:lnTo>
                        <a:pt x="15" y="1"/>
                      </a:lnTo>
                      <a:lnTo>
                        <a:pt x="15" y="63"/>
                      </a:lnTo>
                      <a:lnTo>
                        <a:pt x="0" y="63"/>
                      </a:lnTo>
                      <a:close/>
                    </a:path>
                  </a:pathLst>
                </a:custGeom>
                <a:solidFill>
                  <a:srgbClr val="201000"/>
                </a:solidFill>
                <a:ln w="9525">
                  <a:noFill/>
                  <a:round/>
                  <a:headEnd/>
                  <a:tailEnd/>
                </a:ln>
              </p:spPr>
              <p:txBody>
                <a:bodyPr/>
                <a:lstStyle/>
                <a:p>
                  <a:endParaRPr lang="en-US"/>
                </a:p>
              </p:txBody>
            </p:sp>
            <p:sp>
              <p:nvSpPr>
                <p:cNvPr id="84466" name="Freeform 2382"/>
                <p:cNvSpPr>
                  <a:spLocks/>
                </p:cNvSpPr>
                <p:nvPr/>
              </p:nvSpPr>
              <p:spPr bwMode="auto">
                <a:xfrm>
                  <a:off x="1005" y="1588"/>
                  <a:ext cx="15" cy="70"/>
                </a:xfrm>
                <a:custGeom>
                  <a:avLst/>
                  <a:gdLst>
                    <a:gd name="T0" fmla="*/ 0 w 15"/>
                    <a:gd name="T1" fmla="*/ 70 h 70"/>
                    <a:gd name="T2" fmla="*/ 0 w 15"/>
                    <a:gd name="T3" fmla="*/ 0 h 70"/>
                    <a:gd name="T4" fmla="*/ 15 w 15"/>
                    <a:gd name="T5" fmla="*/ 2 h 70"/>
                    <a:gd name="T6" fmla="*/ 15 w 15"/>
                    <a:gd name="T7" fmla="*/ 70 h 70"/>
                    <a:gd name="T8" fmla="*/ 0 w 15"/>
                    <a:gd name="T9" fmla="*/ 7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0" y="70"/>
                      </a:moveTo>
                      <a:lnTo>
                        <a:pt x="0" y="0"/>
                      </a:lnTo>
                      <a:lnTo>
                        <a:pt x="15" y="2"/>
                      </a:lnTo>
                      <a:lnTo>
                        <a:pt x="15" y="70"/>
                      </a:lnTo>
                      <a:lnTo>
                        <a:pt x="0" y="70"/>
                      </a:lnTo>
                      <a:close/>
                    </a:path>
                  </a:pathLst>
                </a:custGeom>
                <a:solidFill>
                  <a:srgbClr val="201000"/>
                </a:solidFill>
                <a:ln w="9525">
                  <a:noFill/>
                  <a:round/>
                  <a:headEnd/>
                  <a:tailEnd/>
                </a:ln>
              </p:spPr>
              <p:txBody>
                <a:bodyPr/>
                <a:lstStyle/>
                <a:p>
                  <a:endParaRPr lang="en-US"/>
                </a:p>
              </p:txBody>
            </p:sp>
            <p:sp>
              <p:nvSpPr>
                <p:cNvPr id="84467" name="Freeform 2383"/>
                <p:cNvSpPr>
                  <a:spLocks/>
                </p:cNvSpPr>
                <p:nvPr/>
              </p:nvSpPr>
              <p:spPr bwMode="auto">
                <a:xfrm>
                  <a:off x="1029" y="1584"/>
                  <a:ext cx="15" cy="79"/>
                </a:xfrm>
                <a:custGeom>
                  <a:avLst/>
                  <a:gdLst>
                    <a:gd name="T0" fmla="*/ 0 w 15"/>
                    <a:gd name="T1" fmla="*/ 79 h 79"/>
                    <a:gd name="T2" fmla="*/ 0 w 15"/>
                    <a:gd name="T3" fmla="*/ 0 h 79"/>
                    <a:gd name="T4" fmla="*/ 15 w 15"/>
                    <a:gd name="T5" fmla="*/ 2 h 79"/>
                    <a:gd name="T6" fmla="*/ 15 w 15"/>
                    <a:gd name="T7" fmla="*/ 79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0" y="0"/>
                      </a:lnTo>
                      <a:lnTo>
                        <a:pt x="15" y="2"/>
                      </a:lnTo>
                      <a:lnTo>
                        <a:pt x="15" y="79"/>
                      </a:lnTo>
                      <a:lnTo>
                        <a:pt x="0" y="79"/>
                      </a:lnTo>
                      <a:close/>
                    </a:path>
                  </a:pathLst>
                </a:custGeom>
                <a:solidFill>
                  <a:srgbClr val="201000"/>
                </a:solidFill>
                <a:ln w="9525">
                  <a:noFill/>
                  <a:round/>
                  <a:headEnd/>
                  <a:tailEnd/>
                </a:ln>
              </p:spPr>
              <p:txBody>
                <a:bodyPr/>
                <a:lstStyle/>
                <a:p>
                  <a:endParaRPr lang="en-US"/>
                </a:p>
              </p:txBody>
            </p:sp>
            <p:sp>
              <p:nvSpPr>
                <p:cNvPr id="84468" name="Freeform 2384"/>
                <p:cNvSpPr>
                  <a:spLocks/>
                </p:cNvSpPr>
                <p:nvPr/>
              </p:nvSpPr>
              <p:spPr bwMode="auto">
                <a:xfrm>
                  <a:off x="919" y="1604"/>
                  <a:ext cx="17" cy="43"/>
                </a:xfrm>
                <a:custGeom>
                  <a:avLst/>
                  <a:gdLst>
                    <a:gd name="T0" fmla="*/ 17 w 17"/>
                    <a:gd name="T1" fmla="*/ 43 h 43"/>
                    <a:gd name="T2" fmla="*/ 0 w 17"/>
                    <a:gd name="T3" fmla="*/ 40 h 43"/>
                    <a:gd name="T4" fmla="*/ 0 w 17"/>
                    <a:gd name="T5" fmla="*/ 3 h 43"/>
                    <a:gd name="T6" fmla="*/ 13 w 17"/>
                    <a:gd name="T7" fmla="*/ 0 h 43"/>
                    <a:gd name="T8" fmla="*/ 13 w 17"/>
                    <a:gd name="T9" fmla="*/ 24 h 43"/>
                    <a:gd name="T10" fmla="*/ 17 w 17"/>
                    <a:gd name="T11" fmla="*/ 24 h 43"/>
                    <a:gd name="T12" fmla="*/ 17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17" y="43"/>
                      </a:moveTo>
                      <a:lnTo>
                        <a:pt x="0" y="40"/>
                      </a:lnTo>
                      <a:lnTo>
                        <a:pt x="0" y="3"/>
                      </a:lnTo>
                      <a:lnTo>
                        <a:pt x="13" y="0"/>
                      </a:lnTo>
                      <a:lnTo>
                        <a:pt x="13" y="24"/>
                      </a:lnTo>
                      <a:lnTo>
                        <a:pt x="17" y="24"/>
                      </a:lnTo>
                      <a:lnTo>
                        <a:pt x="17" y="43"/>
                      </a:lnTo>
                      <a:close/>
                    </a:path>
                  </a:pathLst>
                </a:custGeom>
                <a:solidFill>
                  <a:srgbClr val="808080"/>
                </a:solidFill>
                <a:ln w="9525">
                  <a:noFill/>
                  <a:round/>
                  <a:headEnd/>
                  <a:tailEnd/>
                </a:ln>
              </p:spPr>
              <p:txBody>
                <a:bodyPr/>
                <a:lstStyle/>
                <a:p>
                  <a:endParaRPr lang="en-US"/>
                </a:p>
              </p:txBody>
            </p:sp>
            <p:sp>
              <p:nvSpPr>
                <p:cNvPr id="84469" name="Rectangle 2385"/>
                <p:cNvSpPr>
                  <a:spLocks noChangeArrowheads="1"/>
                </p:cNvSpPr>
                <p:nvPr/>
              </p:nvSpPr>
              <p:spPr bwMode="auto">
                <a:xfrm>
                  <a:off x="936" y="1602"/>
                  <a:ext cx="17" cy="47"/>
                </a:xfrm>
                <a:prstGeom prst="rect">
                  <a:avLst/>
                </a:prstGeom>
                <a:solidFill>
                  <a:srgbClr val="808080"/>
                </a:solidFill>
                <a:ln w="9525">
                  <a:noFill/>
                  <a:miter lim="800000"/>
                  <a:headEnd/>
                  <a:tailEnd/>
                </a:ln>
              </p:spPr>
              <p:txBody>
                <a:bodyPr/>
                <a:lstStyle/>
                <a:p>
                  <a:endParaRPr lang="en-US"/>
                </a:p>
              </p:txBody>
            </p:sp>
            <p:sp>
              <p:nvSpPr>
                <p:cNvPr id="84470" name="Rectangle 2386"/>
                <p:cNvSpPr>
                  <a:spLocks noChangeArrowheads="1"/>
                </p:cNvSpPr>
                <p:nvPr/>
              </p:nvSpPr>
              <p:spPr bwMode="auto">
                <a:xfrm>
                  <a:off x="949" y="1600"/>
                  <a:ext cx="15" cy="50"/>
                </a:xfrm>
                <a:prstGeom prst="rect">
                  <a:avLst/>
                </a:prstGeom>
                <a:solidFill>
                  <a:srgbClr val="808080"/>
                </a:solidFill>
                <a:ln w="9525">
                  <a:noFill/>
                  <a:miter lim="800000"/>
                  <a:headEnd/>
                  <a:tailEnd/>
                </a:ln>
              </p:spPr>
              <p:txBody>
                <a:bodyPr/>
                <a:lstStyle/>
                <a:p>
                  <a:endParaRPr lang="en-US"/>
                </a:p>
              </p:txBody>
            </p:sp>
            <p:sp>
              <p:nvSpPr>
                <p:cNvPr id="84471" name="Freeform 2387"/>
                <p:cNvSpPr>
                  <a:spLocks/>
                </p:cNvSpPr>
                <p:nvPr/>
              </p:nvSpPr>
              <p:spPr bwMode="auto">
                <a:xfrm>
                  <a:off x="961" y="1597"/>
                  <a:ext cx="16" cy="56"/>
                </a:xfrm>
                <a:custGeom>
                  <a:avLst/>
                  <a:gdLst>
                    <a:gd name="T0" fmla="*/ 0 w 16"/>
                    <a:gd name="T1" fmla="*/ 56 h 56"/>
                    <a:gd name="T2" fmla="*/ 16 w 16"/>
                    <a:gd name="T3" fmla="*/ 54 h 56"/>
                    <a:gd name="T4" fmla="*/ 16 w 16"/>
                    <a:gd name="T5" fmla="*/ 0 h 56"/>
                    <a:gd name="T6" fmla="*/ 0 w 16"/>
                    <a:gd name="T7" fmla="*/ 0 h 56"/>
                    <a:gd name="T8" fmla="*/ 0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56"/>
                      </a:moveTo>
                      <a:lnTo>
                        <a:pt x="16" y="54"/>
                      </a:lnTo>
                      <a:lnTo>
                        <a:pt x="16" y="0"/>
                      </a:lnTo>
                      <a:lnTo>
                        <a:pt x="0" y="0"/>
                      </a:lnTo>
                      <a:lnTo>
                        <a:pt x="0" y="56"/>
                      </a:lnTo>
                      <a:close/>
                    </a:path>
                  </a:pathLst>
                </a:custGeom>
                <a:solidFill>
                  <a:srgbClr val="808080"/>
                </a:solidFill>
                <a:ln w="9525">
                  <a:noFill/>
                  <a:round/>
                  <a:headEnd/>
                  <a:tailEnd/>
                </a:ln>
              </p:spPr>
              <p:txBody>
                <a:bodyPr/>
                <a:lstStyle/>
                <a:p>
                  <a:endParaRPr lang="en-US"/>
                </a:p>
              </p:txBody>
            </p:sp>
            <p:sp>
              <p:nvSpPr>
                <p:cNvPr id="84472" name="Freeform 2388"/>
                <p:cNvSpPr>
                  <a:spLocks/>
                </p:cNvSpPr>
                <p:nvPr/>
              </p:nvSpPr>
              <p:spPr bwMode="auto">
                <a:xfrm>
                  <a:off x="1002" y="1590"/>
                  <a:ext cx="15" cy="68"/>
                </a:xfrm>
                <a:custGeom>
                  <a:avLst/>
                  <a:gdLst>
                    <a:gd name="T0" fmla="*/ 15 w 15"/>
                    <a:gd name="T1" fmla="*/ 68 h 68"/>
                    <a:gd name="T2" fmla="*/ 0 w 15"/>
                    <a:gd name="T3" fmla="*/ 67 h 68"/>
                    <a:gd name="T4" fmla="*/ 0 w 15"/>
                    <a:gd name="T5" fmla="*/ 0 h 68"/>
                    <a:gd name="T6" fmla="*/ 15 w 15"/>
                    <a:gd name="T7" fmla="*/ 0 h 68"/>
                    <a:gd name="T8" fmla="*/ 15 w 15"/>
                    <a:gd name="T9" fmla="*/ 68 h 68"/>
                    <a:gd name="T10" fmla="*/ 0 60000 65536"/>
                    <a:gd name="T11" fmla="*/ 0 60000 65536"/>
                    <a:gd name="T12" fmla="*/ 0 60000 65536"/>
                    <a:gd name="T13" fmla="*/ 0 60000 65536"/>
                    <a:gd name="T14" fmla="*/ 0 60000 65536"/>
                    <a:gd name="T15" fmla="*/ 0 w 15"/>
                    <a:gd name="T16" fmla="*/ 0 h 68"/>
                    <a:gd name="T17" fmla="*/ 15 w 15"/>
                    <a:gd name="T18" fmla="*/ 68 h 68"/>
                  </a:gdLst>
                  <a:ahLst/>
                  <a:cxnLst>
                    <a:cxn ang="T10">
                      <a:pos x="T0" y="T1"/>
                    </a:cxn>
                    <a:cxn ang="T11">
                      <a:pos x="T2" y="T3"/>
                    </a:cxn>
                    <a:cxn ang="T12">
                      <a:pos x="T4" y="T5"/>
                    </a:cxn>
                    <a:cxn ang="T13">
                      <a:pos x="T6" y="T7"/>
                    </a:cxn>
                    <a:cxn ang="T14">
                      <a:pos x="T8" y="T9"/>
                    </a:cxn>
                  </a:cxnLst>
                  <a:rect l="T15" t="T16" r="T17" b="T18"/>
                  <a:pathLst>
                    <a:path w="15" h="68">
                      <a:moveTo>
                        <a:pt x="15" y="68"/>
                      </a:moveTo>
                      <a:lnTo>
                        <a:pt x="0" y="67"/>
                      </a:lnTo>
                      <a:lnTo>
                        <a:pt x="0" y="0"/>
                      </a:lnTo>
                      <a:lnTo>
                        <a:pt x="15" y="0"/>
                      </a:lnTo>
                      <a:lnTo>
                        <a:pt x="15" y="68"/>
                      </a:lnTo>
                      <a:close/>
                    </a:path>
                  </a:pathLst>
                </a:custGeom>
                <a:solidFill>
                  <a:srgbClr val="808080"/>
                </a:solidFill>
                <a:ln w="9525">
                  <a:noFill/>
                  <a:round/>
                  <a:headEnd/>
                  <a:tailEnd/>
                </a:ln>
              </p:spPr>
              <p:txBody>
                <a:bodyPr/>
                <a:lstStyle/>
                <a:p>
                  <a:endParaRPr lang="en-US"/>
                </a:p>
              </p:txBody>
            </p:sp>
            <p:sp>
              <p:nvSpPr>
                <p:cNvPr id="84473" name="Freeform 2389"/>
                <p:cNvSpPr>
                  <a:spLocks/>
                </p:cNvSpPr>
                <p:nvPr/>
              </p:nvSpPr>
              <p:spPr bwMode="auto">
                <a:xfrm>
                  <a:off x="1024" y="1586"/>
                  <a:ext cx="16" cy="77"/>
                </a:xfrm>
                <a:custGeom>
                  <a:avLst/>
                  <a:gdLst>
                    <a:gd name="T0" fmla="*/ 16 w 16"/>
                    <a:gd name="T1" fmla="*/ 77 h 77"/>
                    <a:gd name="T2" fmla="*/ 0 w 16"/>
                    <a:gd name="T3" fmla="*/ 74 h 77"/>
                    <a:gd name="T4" fmla="*/ 0 w 16"/>
                    <a:gd name="T5" fmla="*/ 0 h 77"/>
                    <a:gd name="T6" fmla="*/ 16 w 16"/>
                    <a:gd name="T7" fmla="*/ 0 h 77"/>
                    <a:gd name="T8" fmla="*/ 16 w 16"/>
                    <a:gd name="T9" fmla="*/ 77 h 77"/>
                    <a:gd name="T10" fmla="*/ 0 60000 65536"/>
                    <a:gd name="T11" fmla="*/ 0 60000 65536"/>
                    <a:gd name="T12" fmla="*/ 0 60000 65536"/>
                    <a:gd name="T13" fmla="*/ 0 60000 65536"/>
                    <a:gd name="T14" fmla="*/ 0 60000 65536"/>
                    <a:gd name="T15" fmla="*/ 0 w 16"/>
                    <a:gd name="T16" fmla="*/ 0 h 77"/>
                    <a:gd name="T17" fmla="*/ 16 w 16"/>
                    <a:gd name="T18" fmla="*/ 77 h 77"/>
                  </a:gdLst>
                  <a:ahLst/>
                  <a:cxnLst>
                    <a:cxn ang="T10">
                      <a:pos x="T0" y="T1"/>
                    </a:cxn>
                    <a:cxn ang="T11">
                      <a:pos x="T2" y="T3"/>
                    </a:cxn>
                    <a:cxn ang="T12">
                      <a:pos x="T4" y="T5"/>
                    </a:cxn>
                    <a:cxn ang="T13">
                      <a:pos x="T6" y="T7"/>
                    </a:cxn>
                    <a:cxn ang="T14">
                      <a:pos x="T8" y="T9"/>
                    </a:cxn>
                  </a:cxnLst>
                  <a:rect l="T15" t="T16" r="T17" b="T18"/>
                  <a:pathLst>
                    <a:path w="16" h="77">
                      <a:moveTo>
                        <a:pt x="16" y="77"/>
                      </a:moveTo>
                      <a:lnTo>
                        <a:pt x="0" y="74"/>
                      </a:lnTo>
                      <a:lnTo>
                        <a:pt x="0" y="0"/>
                      </a:lnTo>
                      <a:lnTo>
                        <a:pt x="16" y="0"/>
                      </a:lnTo>
                      <a:lnTo>
                        <a:pt x="16" y="77"/>
                      </a:lnTo>
                      <a:close/>
                    </a:path>
                  </a:pathLst>
                </a:custGeom>
                <a:solidFill>
                  <a:srgbClr val="808080"/>
                </a:solidFill>
                <a:ln w="9525">
                  <a:noFill/>
                  <a:round/>
                  <a:headEnd/>
                  <a:tailEnd/>
                </a:ln>
              </p:spPr>
              <p:txBody>
                <a:bodyPr/>
                <a:lstStyle/>
                <a:p>
                  <a:endParaRPr lang="en-US"/>
                </a:p>
              </p:txBody>
            </p:sp>
            <p:sp>
              <p:nvSpPr>
                <p:cNvPr id="84474" name="Line 2390"/>
                <p:cNvSpPr>
                  <a:spLocks noChangeShapeType="1"/>
                </p:cNvSpPr>
                <p:nvPr/>
              </p:nvSpPr>
              <p:spPr bwMode="auto">
                <a:xfrm>
                  <a:off x="918" y="1651"/>
                  <a:ext cx="1" cy="14"/>
                </a:xfrm>
                <a:prstGeom prst="line">
                  <a:avLst/>
                </a:prstGeom>
                <a:noFill/>
                <a:ln w="12700" cap="rnd">
                  <a:solidFill>
                    <a:srgbClr val="000000"/>
                  </a:solidFill>
                  <a:round/>
                  <a:headEnd/>
                  <a:tailEnd/>
                </a:ln>
              </p:spPr>
              <p:txBody>
                <a:bodyPr/>
                <a:lstStyle/>
                <a:p>
                  <a:endParaRPr lang="en-US"/>
                </a:p>
              </p:txBody>
            </p:sp>
          </p:grpSp>
          <p:sp>
            <p:nvSpPr>
              <p:cNvPr id="84428" name="Freeform 2391"/>
              <p:cNvSpPr>
                <a:spLocks/>
              </p:cNvSpPr>
              <p:nvPr/>
            </p:nvSpPr>
            <p:spPr bwMode="auto">
              <a:xfrm>
                <a:off x="1100" y="1571"/>
                <a:ext cx="27" cy="100"/>
              </a:xfrm>
              <a:custGeom>
                <a:avLst/>
                <a:gdLst>
                  <a:gd name="T0" fmla="*/ 0 w 27"/>
                  <a:gd name="T1" fmla="*/ 100 h 100"/>
                  <a:gd name="T2" fmla="*/ 27 w 27"/>
                  <a:gd name="T3" fmla="*/ 99 h 100"/>
                  <a:gd name="T4" fmla="*/ 27 w 27"/>
                  <a:gd name="T5" fmla="*/ 0 h 100"/>
                  <a:gd name="T6" fmla="*/ 0 w 27"/>
                  <a:gd name="T7" fmla="*/ 5 h 100"/>
                  <a:gd name="T8" fmla="*/ 0 w 27"/>
                  <a:gd name="T9" fmla="*/ 100 h 100"/>
                  <a:gd name="T10" fmla="*/ 0 60000 65536"/>
                  <a:gd name="T11" fmla="*/ 0 60000 65536"/>
                  <a:gd name="T12" fmla="*/ 0 60000 65536"/>
                  <a:gd name="T13" fmla="*/ 0 60000 65536"/>
                  <a:gd name="T14" fmla="*/ 0 60000 65536"/>
                  <a:gd name="T15" fmla="*/ 0 w 27"/>
                  <a:gd name="T16" fmla="*/ 0 h 100"/>
                  <a:gd name="T17" fmla="*/ 27 w 27"/>
                  <a:gd name="T18" fmla="*/ 100 h 100"/>
                </a:gdLst>
                <a:ahLst/>
                <a:cxnLst>
                  <a:cxn ang="T10">
                    <a:pos x="T0" y="T1"/>
                  </a:cxn>
                  <a:cxn ang="T11">
                    <a:pos x="T2" y="T3"/>
                  </a:cxn>
                  <a:cxn ang="T12">
                    <a:pos x="T4" y="T5"/>
                  </a:cxn>
                  <a:cxn ang="T13">
                    <a:pos x="T6" y="T7"/>
                  </a:cxn>
                  <a:cxn ang="T14">
                    <a:pos x="T8" y="T9"/>
                  </a:cxn>
                </a:cxnLst>
                <a:rect l="T15" t="T16" r="T17" b="T18"/>
                <a:pathLst>
                  <a:path w="27" h="100">
                    <a:moveTo>
                      <a:pt x="0" y="100"/>
                    </a:moveTo>
                    <a:lnTo>
                      <a:pt x="27" y="99"/>
                    </a:lnTo>
                    <a:lnTo>
                      <a:pt x="27" y="0"/>
                    </a:lnTo>
                    <a:lnTo>
                      <a:pt x="0" y="5"/>
                    </a:lnTo>
                    <a:lnTo>
                      <a:pt x="0" y="100"/>
                    </a:lnTo>
                    <a:close/>
                  </a:path>
                </a:pathLst>
              </a:custGeom>
              <a:solidFill>
                <a:srgbClr val="808080"/>
              </a:solidFill>
              <a:ln w="9525">
                <a:noFill/>
                <a:round/>
                <a:headEnd/>
                <a:tailEnd/>
              </a:ln>
            </p:spPr>
            <p:txBody>
              <a:bodyPr/>
              <a:lstStyle/>
              <a:p>
                <a:endParaRPr lang="en-US"/>
              </a:p>
            </p:txBody>
          </p:sp>
          <p:grpSp>
            <p:nvGrpSpPr>
              <p:cNvPr id="84429" name="Group 2392"/>
              <p:cNvGrpSpPr>
                <a:grpSpLocks/>
              </p:cNvGrpSpPr>
              <p:nvPr/>
            </p:nvGrpSpPr>
            <p:grpSpPr bwMode="auto">
              <a:xfrm>
                <a:off x="1157" y="1571"/>
                <a:ext cx="500" cy="97"/>
                <a:chOff x="1157" y="1571"/>
                <a:chExt cx="500" cy="97"/>
              </a:xfrm>
            </p:grpSpPr>
            <p:sp>
              <p:nvSpPr>
                <p:cNvPr id="84435" name="Freeform 2393"/>
                <p:cNvSpPr>
                  <a:spLocks/>
                </p:cNvSpPr>
                <p:nvPr/>
              </p:nvSpPr>
              <p:spPr bwMode="auto">
                <a:xfrm>
                  <a:off x="1396" y="1577"/>
                  <a:ext cx="16" cy="80"/>
                </a:xfrm>
                <a:custGeom>
                  <a:avLst/>
                  <a:gdLst>
                    <a:gd name="T0" fmla="*/ 16 w 16"/>
                    <a:gd name="T1" fmla="*/ 80 h 80"/>
                    <a:gd name="T2" fmla="*/ 0 w 16"/>
                    <a:gd name="T3" fmla="*/ 80 h 80"/>
                    <a:gd name="T4" fmla="*/ 0 w 16"/>
                    <a:gd name="T5" fmla="*/ 0 h 80"/>
                    <a:gd name="T6" fmla="*/ 16 w 16"/>
                    <a:gd name="T7" fmla="*/ 6 h 80"/>
                    <a:gd name="T8" fmla="*/ 16 w 16"/>
                    <a:gd name="T9" fmla="*/ 80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16" y="80"/>
                      </a:moveTo>
                      <a:lnTo>
                        <a:pt x="0" y="80"/>
                      </a:lnTo>
                      <a:lnTo>
                        <a:pt x="0" y="0"/>
                      </a:lnTo>
                      <a:lnTo>
                        <a:pt x="16" y="6"/>
                      </a:lnTo>
                      <a:lnTo>
                        <a:pt x="16" y="80"/>
                      </a:lnTo>
                      <a:close/>
                    </a:path>
                  </a:pathLst>
                </a:custGeom>
                <a:solidFill>
                  <a:srgbClr val="808080"/>
                </a:solidFill>
                <a:ln w="9525">
                  <a:noFill/>
                  <a:round/>
                  <a:headEnd/>
                  <a:tailEnd/>
                </a:ln>
              </p:spPr>
              <p:txBody>
                <a:bodyPr/>
                <a:lstStyle/>
                <a:p>
                  <a:endParaRPr lang="en-US"/>
                </a:p>
              </p:txBody>
            </p:sp>
            <p:sp>
              <p:nvSpPr>
                <p:cNvPr id="84436" name="Freeform 2394"/>
                <p:cNvSpPr>
                  <a:spLocks/>
                </p:cNvSpPr>
                <p:nvPr/>
              </p:nvSpPr>
              <p:spPr bwMode="auto">
                <a:xfrm>
                  <a:off x="1351" y="1581"/>
                  <a:ext cx="15" cy="79"/>
                </a:xfrm>
                <a:custGeom>
                  <a:avLst/>
                  <a:gdLst>
                    <a:gd name="T0" fmla="*/ 0 w 15"/>
                    <a:gd name="T1" fmla="*/ 79 h 79"/>
                    <a:gd name="T2" fmla="*/ 15 w 15"/>
                    <a:gd name="T3" fmla="*/ 77 h 79"/>
                    <a:gd name="T4" fmla="*/ 15 w 15"/>
                    <a:gd name="T5" fmla="*/ 0 h 79"/>
                    <a:gd name="T6" fmla="*/ 0 w 15"/>
                    <a:gd name="T7" fmla="*/ 2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15" y="77"/>
                      </a:lnTo>
                      <a:lnTo>
                        <a:pt x="15" y="0"/>
                      </a:lnTo>
                      <a:lnTo>
                        <a:pt x="0" y="2"/>
                      </a:lnTo>
                      <a:lnTo>
                        <a:pt x="0" y="79"/>
                      </a:lnTo>
                      <a:close/>
                    </a:path>
                  </a:pathLst>
                </a:custGeom>
                <a:solidFill>
                  <a:srgbClr val="808080"/>
                </a:solidFill>
                <a:ln w="9525">
                  <a:noFill/>
                  <a:round/>
                  <a:headEnd/>
                  <a:tailEnd/>
                </a:ln>
              </p:spPr>
              <p:txBody>
                <a:bodyPr/>
                <a:lstStyle/>
                <a:p>
                  <a:endParaRPr lang="en-US"/>
                </a:p>
              </p:txBody>
            </p:sp>
            <p:sp>
              <p:nvSpPr>
                <p:cNvPr id="84437" name="Freeform 2395"/>
                <p:cNvSpPr>
                  <a:spLocks/>
                </p:cNvSpPr>
                <p:nvPr/>
              </p:nvSpPr>
              <p:spPr bwMode="auto">
                <a:xfrm>
                  <a:off x="1303" y="1581"/>
                  <a:ext cx="16" cy="82"/>
                </a:xfrm>
                <a:custGeom>
                  <a:avLst/>
                  <a:gdLst>
                    <a:gd name="T0" fmla="*/ 0 w 16"/>
                    <a:gd name="T1" fmla="*/ 82 h 82"/>
                    <a:gd name="T2" fmla="*/ 16 w 16"/>
                    <a:gd name="T3" fmla="*/ 80 h 82"/>
                    <a:gd name="T4" fmla="*/ 16 w 16"/>
                    <a:gd name="T5" fmla="*/ 0 h 82"/>
                    <a:gd name="T6" fmla="*/ 0 w 16"/>
                    <a:gd name="T7" fmla="*/ 0 h 82"/>
                    <a:gd name="T8" fmla="*/ 0 w 16"/>
                    <a:gd name="T9" fmla="*/ 82 h 82"/>
                    <a:gd name="T10" fmla="*/ 0 60000 65536"/>
                    <a:gd name="T11" fmla="*/ 0 60000 65536"/>
                    <a:gd name="T12" fmla="*/ 0 60000 65536"/>
                    <a:gd name="T13" fmla="*/ 0 60000 65536"/>
                    <a:gd name="T14" fmla="*/ 0 60000 65536"/>
                    <a:gd name="T15" fmla="*/ 0 w 16"/>
                    <a:gd name="T16" fmla="*/ 0 h 82"/>
                    <a:gd name="T17" fmla="*/ 16 w 16"/>
                    <a:gd name="T18" fmla="*/ 82 h 82"/>
                  </a:gdLst>
                  <a:ahLst/>
                  <a:cxnLst>
                    <a:cxn ang="T10">
                      <a:pos x="T0" y="T1"/>
                    </a:cxn>
                    <a:cxn ang="T11">
                      <a:pos x="T2" y="T3"/>
                    </a:cxn>
                    <a:cxn ang="T12">
                      <a:pos x="T4" y="T5"/>
                    </a:cxn>
                    <a:cxn ang="T13">
                      <a:pos x="T6" y="T7"/>
                    </a:cxn>
                    <a:cxn ang="T14">
                      <a:pos x="T8" y="T9"/>
                    </a:cxn>
                  </a:cxnLst>
                  <a:rect l="T15" t="T16" r="T17" b="T18"/>
                  <a:pathLst>
                    <a:path w="16" h="82">
                      <a:moveTo>
                        <a:pt x="0" y="82"/>
                      </a:moveTo>
                      <a:lnTo>
                        <a:pt x="16" y="80"/>
                      </a:lnTo>
                      <a:lnTo>
                        <a:pt x="16" y="0"/>
                      </a:lnTo>
                      <a:lnTo>
                        <a:pt x="0" y="0"/>
                      </a:lnTo>
                      <a:lnTo>
                        <a:pt x="0" y="82"/>
                      </a:lnTo>
                      <a:close/>
                    </a:path>
                  </a:pathLst>
                </a:custGeom>
                <a:solidFill>
                  <a:srgbClr val="808080"/>
                </a:solidFill>
                <a:ln w="9525">
                  <a:noFill/>
                  <a:round/>
                  <a:headEnd/>
                  <a:tailEnd/>
                </a:ln>
              </p:spPr>
              <p:txBody>
                <a:bodyPr/>
                <a:lstStyle/>
                <a:p>
                  <a:endParaRPr lang="en-US"/>
                </a:p>
              </p:txBody>
            </p:sp>
            <p:sp>
              <p:nvSpPr>
                <p:cNvPr id="84438" name="Freeform 2396"/>
                <p:cNvSpPr>
                  <a:spLocks/>
                </p:cNvSpPr>
                <p:nvPr/>
              </p:nvSpPr>
              <p:spPr bwMode="auto">
                <a:xfrm>
                  <a:off x="1255" y="1579"/>
                  <a:ext cx="16" cy="85"/>
                </a:xfrm>
                <a:custGeom>
                  <a:avLst/>
                  <a:gdLst>
                    <a:gd name="T0" fmla="*/ 0 w 16"/>
                    <a:gd name="T1" fmla="*/ 85 h 85"/>
                    <a:gd name="T2" fmla="*/ 16 w 16"/>
                    <a:gd name="T3" fmla="*/ 84 h 85"/>
                    <a:gd name="T4" fmla="*/ 16 w 16"/>
                    <a:gd name="T5" fmla="*/ 0 h 85"/>
                    <a:gd name="T6" fmla="*/ 0 w 16"/>
                    <a:gd name="T7" fmla="*/ 0 h 85"/>
                    <a:gd name="T8" fmla="*/ 0 w 16"/>
                    <a:gd name="T9" fmla="*/ 85 h 85"/>
                    <a:gd name="T10" fmla="*/ 0 60000 65536"/>
                    <a:gd name="T11" fmla="*/ 0 60000 65536"/>
                    <a:gd name="T12" fmla="*/ 0 60000 65536"/>
                    <a:gd name="T13" fmla="*/ 0 60000 65536"/>
                    <a:gd name="T14" fmla="*/ 0 60000 65536"/>
                    <a:gd name="T15" fmla="*/ 0 w 16"/>
                    <a:gd name="T16" fmla="*/ 0 h 85"/>
                    <a:gd name="T17" fmla="*/ 16 w 16"/>
                    <a:gd name="T18" fmla="*/ 85 h 85"/>
                  </a:gdLst>
                  <a:ahLst/>
                  <a:cxnLst>
                    <a:cxn ang="T10">
                      <a:pos x="T0" y="T1"/>
                    </a:cxn>
                    <a:cxn ang="T11">
                      <a:pos x="T2" y="T3"/>
                    </a:cxn>
                    <a:cxn ang="T12">
                      <a:pos x="T4" y="T5"/>
                    </a:cxn>
                    <a:cxn ang="T13">
                      <a:pos x="T6" y="T7"/>
                    </a:cxn>
                    <a:cxn ang="T14">
                      <a:pos x="T8" y="T9"/>
                    </a:cxn>
                  </a:cxnLst>
                  <a:rect l="T15" t="T16" r="T17" b="T18"/>
                  <a:pathLst>
                    <a:path w="16" h="85">
                      <a:moveTo>
                        <a:pt x="0" y="85"/>
                      </a:moveTo>
                      <a:lnTo>
                        <a:pt x="16" y="84"/>
                      </a:lnTo>
                      <a:lnTo>
                        <a:pt x="16" y="0"/>
                      </a:lnTo>
                      <a:lnTo>
                        <a:pt x="0" y="0"/>
                      </a:lnTo>
                      <a:lnTo>
                        <a:pt x="0" y="85"/>
                      </a:lnTo>
                      <a:close/>
                    </a:path>
                  </a:pathLst>
                </a:custGeom>
                <a:solidFill>
                  <a:srgbClr val="808080"/>
                </a:solidFill>
                <a:ln w="9525">
                  <a:noFill/>
                  <a:round/>
                  <a:headEnd/>
                  <a:tailEnd/>
                </a:ln>
              </p:spPr>
              <p:txBody>
                <a:bodyPr/>
                <a:lstStyle/>
                <a:p>
                  <a:endParaRPr lang="en-US"/>
                </a:p>
              </p:txBody>
            </p:sp>
            <p:sp>
              <p:nvSpPr>
                <p:cNvPr id="84439" name="Freeform 2397"/>
                <p:cNvSpPr>
                  <a:spLocks/>
                </p:cNvSpPr>
                <p:nvPr/>
              </p:nvSpPr>
              <p:spPr bwMode="auto">
                <a:xfrm>
                  <a:off x="1206" y="1576"/>
                  <a:ext cx="16" cy="91"/>
                </a:xfrm>
                <a:custGeom>
                  <a:avLst/>
                  <a:gdLst>
                    <a:gd name="T0" fmla="*/ 0 w 16"/>
                    <a:gd name="T1" fmla="*/ 91 h 91"/>
                    <a:gd name="T2" fmla="*/ 16 w 16"/>
                    <a:gd name="T3" fmla="*/ 89 h 91"/>
                    <a:gd name="T4" fmla="*/ 16 w 16"/>
                    <a:gd name="T5" fmla="*/ 0 h 91"/>
                    <a:gd name="T6" fmla="*/ 0 w 16"/>
                    <a:gd name="T7" fmla="*/ 1 h 91"/>
                    <a:gd name="T8" fmla="*/ 0 w 16"/>
                    <a:gd name="T9" fmla="*/ 91 h 91"/>
                    <a:gd name="T10" fmla="*/ 0 60000 65536"/>
                    <a:gd name="T11" fmla="*/ 0 60000 65536"/>
                    <a:gd name="T12" fmla="*/ 0 60000 65536"/>
                    <a:gd name="T13" fmla="*/ 0 60000 65536"/>
                    <a:gd name="T14" fmla="*/ 0 60000 65536"/>
                    <a:gd name="T15" fmla="*/ 0 w 16"/>
                    <a:gd name="T16" fmla="*/ 0 h 91"/>
                    <a:gd name="T17" fmla="*/ 16 w 16"/>
                    <a:gd name="T18" fmla="*/ 91 h 91"/>
                  </a:gdLst>
                  <a:ahLst/>
                  <a:cxnLst>
                    <a:cxn ang="T10">
                      <a:pos x="T0" y="T1"/>
                    </a:cxn>
                    <a:cxn ang="T11">
                      <a:pos x="T2" y="T3"/>
                    </a:cxn>
                    <a:cxn ang="T12">
                      <a:pos x="T4" y="T5"/>
                    </a:cxn>
                    <a:cxn ang="T13">
                      <a:pos x="T6" y="T7"/>
                    </a:cxn>
                    <a:cxn ang="T14">
                      <a:pos x="T8" y="T9"/>
                    </a:cxn>
                  </a:cxnLst>
                  <a:rect l="T15" t="T16" r="T17" b="T18"/>
                  <a:pathLst>
                    <a:path w="16" h="91">
                      <a:moveTo>
                        <a:pt x="0" y="91"/>
                      </a:moveTo>
                      <a:lnTo>
                        <a:pt x="16" y="89"/>
                      </a:lnTo>
                      <a:lnTo>
                        <a:pt x="16" y="0"/>
                      </a:lnTo>
                      <a:lnTo>
                        <a:pt x="0" y="1"/>
                      </a:lnTo>
                      <a:lnTo>
                        <a:pt x="0" y="91"/>
                      </a:lnTo>
                      <a:close/>
                    </a:path>
                  </a:pathLst>
                </a:custGeom>
                <a:solidFill>
                  <a:srgbClr val="808080"/>
                </a:solidFill>
                <a:ln w="9525">
                  <a:noFill/>
                  <a:round/>
                  <a:headEnd/>
                  <a:tailEnd/>
                </a:ln>
              </p:spPr>
              <p:txBody>
                <a:bodyPr/>
                <a:lstStyle/>
                <a:p>
                  <a:endParaRPr lang="en-US"/>
                </a:p>
              </p:txBody>
            </p:sp>
            <p:sp>
              <p:nvSpPr>
                <p:cNvPr id="84440" name="Freeform 2398"/>
                <p:cNvSpPr>
                  <a:spLocks/>
                </p:cNvSpPr>
                <p:nvPr/>
              </p:nvSpPr>
              <p:spPr bwMode="auto">
                <a:xfrm>
                  <a:off x="1157" y="1574"/>
                  <a:ext cx="17" cy="94"/>
                </a:xfrm>
                <a:custGeom>
                  <a:avLst/>
                  <a:gdLst>
                    <a:gd name="T0" fmla="*/ 0 w 17"/>
                    <a:gd name="T1" fmla="*/ 94 h 94"/>
                    <a:gd name="T2" fmla="*/ 17 w 17"/>
                    <a:gd name="T3" fmla="*/ 94 h 94"/>
                    <a:gd name="T4" fmla="*/ 17 w 17"/>
                    <a:gd name="T5" fmla="*/ 2 h 94"/>
                    <a:gd name="T6" fmla="*/ 2 w 17"/>
                    <a:gd name="T7" fmla="*/ 0 h 94"/>
                    <a:gd name="T8" fmla="*/ 0 w 17"/>
                    <a:gd name="T9" fmla="*/ 94 h 94"/>
                    <a:gd name="T10" fmla="*/ 0 60000 65536"/>
                    <a:gd name="T11" fmla="*/ 0 60000 65536"/>
                    <a:gd name="T12" fmla="*/ 0 60000 65536"/>
                    <a:gd name="T13" fmla="*/ 0 60000 65536"/>
                    <a:gd name="T14" fmla="*/ 0 60000 65536"/>
                    <a:gd name="T15" fmla="*/ 0 w 17"/>
                    <a:gd name="T16" fmla="*/ 0 h 94"/>
                    <a:gd name="T17" fmla="*/ 17 w 17"/>
                    <a:gd name="T18" fmla="*/ 94 h 94"/>
                  </a:gdLst>
                  <a:ahLst/>
                  <a:cxnLst>
                    <a:cxn ang="T10">
                      <a:pos x="T0" y="T1"/>
                    </a:cxn>
                    <a:cxn ang="T11">
                      <a:pos x="T2" y="T3"/>
                    </a:cxn>
                    <a:cxn ang="T12">
                      <a:pos x="T4" y="T5"/>
                    </a:cxn>
                    <a:cxn ang="T13">
                      <a:pos x="T6" y="T7"/>
                    </a:cxn>
                    <a:cxn ang="T14">
                      <a:pos x="T8" y="T9"/>
                    </a:cxn>
                  </a:cxnLst>
                  <a:rect l="T15" t="T16" r="T17" b="T18"/>
                  <a:pathLst>
                    <a:path w="17" h="94">
                      <a:moveTo>
                        <a:pt x="0" y="94"/>
                      </a:moveTo>
                      <a:lnTo>
                        <a:pt x="17" y="94"/>
                      </a:lnTo>
                      <a:lnTo>
                        <a:pt x="17" y="2"/>
                      </a:lnTo>
                      <a:lnTo>
                        <a:pt x="2" y="0"/>
                      </a:lnTo>
                      <a:lnTo>
                        <a:pt x="0" y="94"/>
                      </a:lnTo>
                      <a:close/>
                    </a:path>
                  </a:pathLst>
                </a:custGeom>
                <a:solidFill>
                  <a:srgbClr val="808080"/>
                </a:solidFill>
                <a:ln w="9525">
                  <a:noFill/>
                  <a:round/>
                  <a:headEnd/>
                  <a:tailEnd/>
                </a:ln>
              </p:spPr>
              <p:txBody>
                <a:bodyPr/>
                <a:lstStyle/>
                <a:p>
                  <a:endParaRPr lang="en-US"/>
                </a:p>
              </p:txBody>
            </p:sp>
            <p:sp>
              <p:nvSpPr>
                <p:cNvPr id="84441" name="Freeform 2399"/>
                <p:cNvSpPr>
                  <a:spLocks/>
                </p:cNvSpPr>
                <p:nvPr/>
              </p:nvSpPr>
              <p:spPr bwMode="auto">
                <a:xfrm>
                  <a:off x="1572" y="1594"/>
                  <a:ext cx="16" cy="55"/>
                </a:xfrm>
                <a:custGeom>
                  <a:avLst/>
                  <a:gdLst>
                    <a:gd name="T0" fmla="*/ 0 w 16"/>
                    <a:gd name="T1" fmla="*/ 0 h 55"/>
                    <a:gd name="T2" fmla="*/ 0 w 16"/>
                    <a:gd name="T3" fmla="*/ 55 h 55"/>
                    <a:gd name="T4" fmla="*/ 16 w 16"/>
                    <a:gd name="T5" fmla="*/ 55 h 55"/>
                    <a:gd name="T6" fmla="*/ 16 w 16"/>
                    <a:gd name="T7" fmla="*/ 1 h 55"/>
                    <a:gd name="T8" fmla="*/ 0 w 16"/>
                    <a:gd name="T9" fmla="*/ 0 h 55"/>
                    <a:gd name="T10" fmla="*/ 0 60000 65536"/>
                    <a:gd name="T11" fmla="*/ 0 60000 65536"/>
                    <a:gd name="T12" fmla="*/ 0 60000 65536"/>
                    <a:gd name="T13" fmla="*/ 0 60000 65536"/>
                    <a:gd name="T14" fmla="*/ 0 60000 65536"/>
                    <a:gd name="T15" fmla="*/ 0 w 16"/>
                    <a:gd name="T16" fmla="*/ 0 h 55"/>
                    <a:gd name="T17" fmla="*/ 16 w 16"/>
                    <a:gd name="T18" fmla="*/ 55 h 55"/>
                  </a:gdLst>
                  <a:ahLst/>
                  <a:cxnLst>
                    <a:cxn ang="T10">
                      <a:pos x="T0" y="T1"/>
                    </a:cxn>
                    <a:cxn ang="T11">
                      <a:pos x="T2" y="T3"/>
                    </a:cxn>
                    <a:cxn ang="T12">
                      <a:pos x="T4" y="T5"/>
                    </a:cxn>
                    <a:cxn ang="T13">
                      <a:pos x="T6" y="T7"/>
                    </a:cxn>
                    <a:cxn ang="T14">
                      <a:pos x="T8" y="T9"/>
                    </a:cxn>
                  </a:cxnLst>
                  <a:rect l="T15" t="T16" r="T17" b="T18"/>
                  <a:pathLst>
                    <a:path w="16" h="55">
                      <a:moveTo>
                        <a:pt x="0" y="0"/>
                      </a:moveTo>
                      <a:lnTo>
                        <a:pt x="0" y="55"/>
                      </a:lnTo>
                      <a:lnTo>
                        <a:pt x="16" y="55"/>
                      </a:lnTo>
                      <a:lnTo>
                        <a:pt x="16" y="1"/>
                      </a:lnTo>
                      <a:lnTo>
                        <a:pt x="0" y="0"/>
                      </a:lnTo>
                      <a:close/>
                    </a:path>
                  </a:pathLst>
                </a:custGeom>
                <a:solidFill>
                  <a:srgbClr val="808080"/>
                </a:solidFill>
                <a:ln w="9525">
                  <a:noFill/>
                  <a:round/>
                  <a:headEnd/>
                  <a:tailEnd/>
                </a:ln>
              </p:spPr>
              <p:txBody>
                <a:bodyPr/>
                <a:lstStyle/>
                <a:p>
                  <a:endParaRPr lang="en-US"/>
                </a:p>
              </p:txBody>
            </p:sp>
            <p:sp>
              <p:nvSpPr>
                <p:cNvPr id="84442" name="Freeform 2400"/>
                <p:cNvSpPr>
                  <a:spLocks/>
                </p:cNvSpPr>
                <p:nvPr/>
              </p:nvSpPr>
              <p:spPr bwMode="auto">
                <a:xfrm>
                  <a:off x="1607" y="1595"/>
                  <a:ext cx="17" cy="52"/>
                </a:xfrm>
                <a:custGeom>
                  <a:avLst/>
                  <a:gdLst>
                    <a:gd name="T0" fmla="*/ 0 w 17"/>
                    <a:gd name="T1" fmla="*/ 0 h 52"/>
                    <a:gd name="T2" fmla="*/ 0 w 17"/>
                    <a:gd name="T3" fmla="*/ 52 h 52"/>
                    <a:gd name="T4" fmla="*/ 17 w 17"/>
                    <a:gd name="T5" fmla="*/ 52 h 52"/>
                    <a:gd name="T6" fmla="*/ 17 w 17"/>
                    <a:gd name="T7" fmla="*/ 2 h 52"/>
                    <a:gd name="T8" fmla="*/ 0 w 17"/>
                    <a:gd name="T9" fmla="*/ 0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0" y="0"/>
                      </a:moveTo>
                      <a:lnTo>
                        <a:pt x="0" y="52"/>
                      </a:lnTo>
                      <a:lnTo>
                        <a:pt x="17" y="52"/>
                      </a:lnTo>
                      <a:lnTo>
                        <a:pt x="17" y="2"/>
                      </a:lnTo>
                      <a:lnTo>
                        <a:pt x="0" y="0"/>
                      </a:lnTo>
                      <a:close/>
                    </a:path>
                  </a:pathLst>
                </a:custGeom>
                <a:solidFill>
                  <a:srgbClr val="808080"/>
                </a:solidFill>
                <a:ln w="9525">
                  <a:noFill/>
                  <a:round/>
                  <a:headEnd/>
                  <a:tailEnd/>
                </a:ln>
              </p:spPr>
              <p:txBody>
                <a:bodyPr/>
                <a:lstStyle/>
                <a:p>
                  <a:endParaRPr lang="en-US"/>
                </a:p>
              </p:txBody>
            </p:sp>
            <p:sp>
              <p:nvSpPr>
                <p:cNvPr id="84443" name="Freeform 2401"/>
                <p:cNvSpPr>
                  <a:spLocks/>
                </p:cNvSpPr>
                <p:nvPr/>
              </p:nvSpPr>
              <p:spPr bwMode="auto">
                <a:xfrm>
                  <a:off x="1638" y="1597"/>
                  <a:ext cx="19" cy="50"/>
                </a:xfrm>
                <a:custGeom>
                  <a:avLst/>
                  <a:gdLst>
                    <a:gd name="T0" fmla="*/ 0 w 19"/>
                    <a:gd name="T1" fmla="*/ 0 h 50"/>
                    <a:gd name="T2" fmla="*/ 0 w 19"/>
                    <a:gd name="T3" fmla="*/ 50 h 50"/>
                    <a:gd name="T4" fmla="*/ 19 w 19"/>
                    <a:gd name="T5" fmla="*/ 47 h 50"/>
                    <a:gd name="T6" fmla="*/ 19 w 19"/>
                    <a:gd name="T7" fmla="*/ 1 h 50"/>
                    <a:gd name="T8" fmla="*/ 0 w 19"/>
                    <a:gd name="T9" fmla="*/ 0 h 50"/>
                    <a:gd name="T10" fmla="*/ 0 60000 65536"/>
                    <a:gd name="T11" fmla="*/ 0 60000 65536"/>
                    <a:gd name="T12" fmla="*/ 0 60000 65536"/>
                    <a:gd name="T13" fmla="*/ 0 60000 65536"/>
                    <a:gd name="T14" fmla="*/ 0 60000 65536"/>
                    <a:gd name="T15" fmla="*/ 0 w 19"/>
                    <a:gd name="T16" fmla="*/ 0 h 50"/>
                    <a:gd name="T17" fmla="*/ 19 w 19"/>
                    <a:gd name="T18" fmla="*/ 50 h 50"/>
                  </a:gdLst>
                  <a:ahLst/>
                  <a:cxnLst>
                    <a:cxn ang="T10">
                      <a:pos x="T0" y="T1"/>
                    </a:cxn>
                    <a:cxn ang="T11">
                      <a:pos x="T2" y="T3"/>
                    </a:cxn>
                    <a:cxn ang="T12">
                      <a:pos x="T4" y="T5"/>
                    </a:cxn>
                    <a:cxn ang="T13">
                      <a:pos x="T6" y="T7"/>
                    </a:cxn>
                    <a:cxn ang="T14">
                      <a:pos x="T8" y="T9"/>
                    </a:cxn>
                  </a:cxnLst>
                  <a:rect l="T15" t="T16" r="T17" b="T18"/>
                  <a:pathLst>
                    <a:path w="19" h="50">
                      <a:moveTo>
                        <a:pt x="0" y="0"/>
                      </a:moveTo>
                      <a:lnTo>
                        <a:pt x="0" y="50"/>
                      </a:lnTo>
                      <a:lnTo>
                        <a:pt x="19" y="47"/>
                      </a:lnTo>
                      <a:lnTo>
                        <a:pt x="19" y="1"/>
                      </a:lnTo>
                      <a:lnTo>
                        <a:pt x="0" y="0"/>
                      </a:lnTo>
                      <a:close/>
                    </a:path>
                  </a:pathLst>
                </a:custGeom>
                <a:solidFill>
                  <a:srgbClr val="808080"/>
                </a:solidFill>
                <a:ln w="9525">
                  <a:noFill/>
                  <a:round/>
                  <a:headEnd/>
                  <a:tailEnd/>
                </a:ln>
              </p:spPr>
              <p:txBody>
                <a:bodyPr/>
                <a:lstStyle/>
                <a:p>
                  <a:endParaRPr lang="en-US"/>
                </a:p>
              </p:txBody>
            </p:sp>
            <p:grpSp>
              <p:nvGrpSpPr>
                <p:cNvPr id="84444" name="Group 2402"/>
                <p:cNvGrpSpPr>
                  <a:grpSpLocks/>
                </p:cNvGrpSpPr>
                <p:nvPr/>
              </p:nvGrpSpPr>
              <p:grpSpPr bwMode="auto">
                <a:xfrm>
                  <a:off x="1400" y="1571"/>
                  <a:ext cx="168" cy="93"/>
                  <a:chOff x="1400" y="1571"/>
                  <a:chExt cx="168" cy="93"/>
                </a:xfrm>
              </p:grpSpPr>
              <p:sp>
                <p:nvSpPr>
                  <p:cNvPr id="84445" name="Freeform 2403"/>
                  <p:cNvSpPr>
                    <a:spLocks/>
                  </p:cNvSpPr>
                  <p:nvPr/>
                </p:nvSpPr>
                <p:spPr bwMode="auto">
                  <a:xfrm>
                    <a:off x="1404" y="1571"/>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84446" name="Rectangle 2404"/>
                  <p:cNvSpPr>
                    <a:spLocks noChangeArrowheads="1"/>
                  </p:cNvSpPr>
                  <p:nvPr/>
                </p:nvSpPr>
                <p:spPr bwMode="auto">
                  <a:xfrm>
                    <a:off x="1428" y="1583"/>
                    <a:ext cx="15" cy="77"/>
                  </a:xfrm>
                  <a:prstGeom prst="rect">
                    <a:avLst/>
                  </a:prstGeom>
                  <a:solidFill>
                    <a:srgbClr val="402000"/>
                  </a:solidFill>
                  <a:ln w="9525">
                    <a:noFill/>
                    <a:miter lim="800000"/>
                    <a:headEnd/>
                    <a:tailEnd/>
                  </a:ln>
                </p:spPr>
                <p:txBody>
                  <a:bodyPr/>
                  <a:lstStyle/>
                  <a:p>
                    <a:endParaRPr lang="en-US"/>
                  </a:p>
                </p:txBody>
              </p:sp>
              <p:sp>
                <p:nvSpPr>
                  <p:cNvPr id="84447" name="Rectangle 2405"/>
                  <p:cNvSpPr>
                    <a:spLocks noChangeArrowheads="1"/>
                  </p:cNvSpPr>
                  <p:nvPr/>
                </p:nvSpPr>
                <p:spPr bwMode="auto">
                  <a:xfrm>
                    <a:off x="1400" y="1588"/>
                    <a:ext cx="15" cy="69"/>
                  </a:xfrm>
                  <a:prstGeom prst="rect">
                    <a:avLst/>
                  </a:prstGeom>
                  <a:solidFill>
                    <a:srgbClr val="402000"/>
                  </a:solidFill>
                  <a:ln w="9525">
                    <a:noFill/>
                    <a:miter lim="800000"/>
                    <a:headEnd/>
                    <a:tailEnd/>
                  </a:ln>
                </p:spPr>
                <p:txBody>
                  <a:bodyPr/>
                  <a:lstStyle/>
                  <a:p>
                    <a:endParaRPr lang="en-US"/>
                  </a:p>
                </p:txBody>
              </p:sp>
              <p:sp>
                <p:nvSpPr>
                  <p:cNvPr id="84448" name="Rectangle 2406"/>
                  <p:cNvSpPr>
                    <a:spLocks noChangeArrowheads="1"/>
                  </p:cNvSpPr>
                  <p:nvPr/>
                </p:nvSpPr>
                <p:spPr bwMode="auto">
                  <a:xfrm>
                    <a:off x="1412" y="1583"/>
                    <a:ext cx="17" cy="77"/>
                  </a:xfrm>
                  <a:prstGeom prst="rect">
                    <a:avLst/>
                  </a:prstGeom>
                  <a:solidFill>
                    <a:srgbClr val="402000"/>
                  </a:solidFill>
                  <a:ln w="9525">
                    <a:noFill/>
                    <a:miter lim="800000"/>
                    <a:headEnd/>
                    <a:tailEnd/>
                  </a:ln>
                </p:spPr>
                <p:txBody>
                  <a:bodyPr/>
                  <a:lstStyle/>
                  <a:p>
                    <a:endParaRPr lang="en-US"/>
                  </a:p>
                </p:txBody>
              </p:sp>
              <p:sp>
                <p:nvSpPr>
                  <p:cNvPr id="84449" name="Freeform 2407"/>
                  <p:cNvSpPr>
                    <a:spLocks/>
                  </p:cNvSpPr>
                  <p:nvPr/>
                </p:nvSpPr>
                <p:spPr bwMode="auto">
                  <a:xfrm>
                    <a:off x="1452" y="1584"/>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84450" name="Freeform 2408"/>
                  <p:cNvSpPr>
                    <a:spLocks/>
                  </p:cNvSpPr>
                  <p:nvPr/>
                </p:nvSpPr>
                <p:spPr bwMode="auto">
                  <a:xfrm>
                    <a:off x="1484" y="1586"/>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84451" name="Freeform 2409"/>
                  <p:cNvSpPr>
                    <a:spLocks/>
                  </p:cNvSpPr>
                  <p:nvPr/>
                </p:nvSpPr>
                <p:spPr bwMode="auto">
                  <a:xfrm>
                    <a:off x="1517" y="1587"/>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84452" name="Freeform 2410"/>
                  <p:cNvSpPr>
                    <a:spLocks/>
                  </p:cNvSpPr>
                  <p:nvPr/>
                </p:nvSpPr>
                <p:spPr bwMode="auto">
                  <a:xfrm>
                    <a:off x="1552" y="1588"/>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84453" name="Freeform 2411"/>
                  <p:cNvSpPr>
                    <a:spLocks/>
                  </p:cNvSpPr>
                  <p:nvPr/>
                </p:nvSpPr>
                <p:spPr bwMode="auto">
                  <a:xfrm>
                    <a:off x="1534" y="1580"/>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84454" name="Freeform 2412"/>
                  <p:cNvSpPr>
                    <a:spLocks/>
                  </p:cNvSpPr>
                  <p:nvPr/>
                </p:nvSpPr>
                <p:spPr bwMode="auto">
                  <a:xfrm>
                    <a:off x="1501" y="1581"/>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84455" name="Freeform 2413"/>
                  <p:cNvSpPr>
                    <a:spLocks/>
                  </p:cNvSpPr>
                  <p:nvPr/>
                </p:nvSpPr>
                <p:spPr bwMode="auto">
                  <a:xfrm>
                    <a:off x="1466" y="1583"/>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84456" name="Freeform 2414"/>
                  <p:cNvSpPr>
                    <a:spLocks/>
                  </p:cNvSpPr>
                  <p:nvPr/>
                </p:nvSpPr>
                <p:spPr bwMode="auto">
                  <a:xfrm>
                    <a:off x="1456" y="1571"/>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84457" name="Freeform 2415"/>
                  <p:cNvSpPr>
                    <a:spLocks/>
                  </p:cNvSpPr>
                  <p:nvPr/>
                </p:nvSpPr>
                <p:spPr bwMode="auto">
                  <a:xfrm>
                    <a:off x="1404" y="1571"/>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84458" name="Rectangle 2416"/>
                  <p:cNvSpPr>
                    <a:spLocks noChangeArrowheads="1"/>
                  </p:cNvSpPr>
                  <p:nvPr/>
                </p:nvSpPr>
                <p:spPr bwMode="auto">
                  <a:xfrm>
                    <a:off x="1407" y="1614"/>
                    <a:ext cx="141" cy="14"/>
                  </a:xfrm>
                  <a:prstGeom prst="rect">
                    <a:avLst/>
                  </a:prstGeom>
                  <a:solidFill>
                    <a:srgbClr val="402000"/>
                  </a:solidFill>
                  <a:ln w="9525">
                    <a:noFill/>
                    <a:miter lim="800000"/>
                    <a:headEnd/>
                    <a:tailEnd/>
                  </a:ln>
                </p:spPr>
                <p:txBody>
                  <a:bodyPr/>
                  <a:lstStyle/>
                  <a:p>
                    <a:endParaRPr lang="en-US"/>
                  </a:p>
                </p:txBody>
              </p:sp>
            </p:grpSp>
          </p:grpSp>
          <p:grpSp>
            <p:nvGrpSpPr>
              <p:cNvPr id="84430" name="Group 2417"/>
              <p:cNvGrpSpPr>
                <a:grpSpLocks/>
              </p:cNvGrpSpPr>
              <p:nvPr/>
            </p:nvGrpSpPr>
            <p:grpSpPr bwMode="auto">
              <a:xfrm>
                <a:off x="1071" y="1522"/>
                <a:ext cx="224" cy="155"/>
                <a:chOff x="1071" y="1522"/>
                <a:chExt cx="224" cy="155"/>
              </a:xfrm>
            </p:grpSpPr>
            <p:sp>
              <p:nvSpPr>
                <p:cNvPr id="84431" name="Freeform 2418"/>
                <p:cNvSpPr>
                  <a:spLocks/>
                </p:cNvSpPr>
                <p:nvPr/>
              </p:nvSpPr>
              <p:spPr bwMode="auto">
                <a:xfrm>
                  <a:off x="1194" y="1531"/>
                  <a:ext cx="101" cy="111"/>
                </a:xfrm>
                <a:custGeom>
                  <a:avLst/>
                  <a:gdLst>
                    <a:gd name="T0" fmla="*/ 4 w 101"/>
                    <a:gd name="T1" fmla="*/ 8 h 111"/>
                    <a:gd name="T2" fmla="*/ 10 w 101"/>
                    <a:gd name="T3" fmla="*/ 4 h 111"/>
                    <a:gd name="T4" fmla="*/ 15 w 101"/>
                    <a:gd name="T5" fmla="*/ 1 h 111"/>
                    <a:gd name="T6" fmla="*/ 19 w 101"/>
                    <a:gd name="T7" fmla="*/ 3 h 111"/>
                    <a:gd name="T8" fmla="*/ 25 w 101"/>
                    <a:gd name="T9" fmla="*/ 6 h 111"/>
                    <a:gd name="T10" fmla="*/ 28 w 101"/>
                    <a:gd name="T11" fmla="*/ 0 h 111"/>
                    <a:gd name="T12" fmla="*/ 33 w 101"/>
                    <a:gd name="T13" fmla="*/ 3 h 111"/>
                    <a:gd name="T14" fmla="*/ 39 w 101"/>
                    <a:gd name="T15" fmla="*/ 6 h 111"/>
                    <a:gd name="T16" fmla="*/ 45 w 101"/>
                    <a:gd name="T17" fmla="*/ 3 h 111"/>
                    <a:gd name="T18" fmla="*/ 50 w 101"/>
                    <a:gd name="T19" fmla="*/ 6 h 111"/>
                    <a:gd name="T20" fmla="*/ 49 w 101"/>
                    <a:gd name="T21" fmla="*/ 11 h 111"/>
                    <a:gd name="T22" fmla="*/ 57 w 101"/>
                    <a:gd name="T23" fmla="*/ 8 h 111"/>
                    <a:gd name="T24" fmla="*/ 64 w 101"/>
                    <a:gd name="T25" fmla="*/ 13 h 111"/>
                    <a:gd name="T26" fmla="*/ 70 w 101"/>
                    <a:gd name="T27" fmla="*/ 13 h 111"/>
                    <a:gd name="T28" fmla="*/ 77 w 101"/>
                    <a:gd name="T29" fmla="*/ 15 h 111"/>
                    <a:gd name="T30" fmla="*/ 80 w 101"/>
                    <a:gd name="T31" fmla="*/ 22 h 111"/>
                    <a:gd name="T32" fmla="*/ 81 w 101"/>
                    <a:gd name="T33" fmla="*/ 29 h 111"/>
                    <a:gd name="T34" fmla="*/ 87 w 101"/>
                    <a:gd name="T35" fmla="*/ 25 h 111"/>
                    <a:gd name="T36" fmla="*/ 89 w 101"/>
                    <a:gd name="T37" fmla="*/ 29 h 111"/>
                    <a:gd name="T38" fmla="*/ 94 w 101"/>
                    <a:gd name="T39" fmla="*/ 36 h 111"/>
                    <a:gd name="T40" fmla="*/ 91 w 101"/>
                    <a:gd name="T41" fmla="*/ 43 h 111"/>
                    <a:gd name="T42" fmla="*/ 97 w 101"/>
                    <a:gd name="T43" fmla="*/ 46 h 111"/>
                    <a:gd name="T44" fmla="*/ 101 w 101"/>
                    <a:gd name="T45" fmla="*/ 55 h 111"/>
                    <a:gd name="T46" fmla="*/ 99 w 101"/>
                    <a:gd name="T47" fmla="*/ 63 h 111"/>
                    <a:gd name="T48" fmla="*/ 98 w 101"/>
                    <a:gd name="T49" fmla="*/ 84 h 111"/>
                    <a:gd name="T50" fmla="*/ 89 w 101"/>
                    <a:gd name="T51" fmla="*/ 90 h 111"/>
                    <a:gd name="T52" fmla="*/ 81 w 101"/>
                    <a:gd name="T53" fmla="*/ 94 h 111"/>
                    <a:gd name="T54" fmla="*/ 73 w 101"/>
                    <a:gd name="T55" fmla="*/ 99 h 111"/>
                    <a:gd name="T56" fmla="*/ 66 w 101"/>
                    <a:gd name="T57" fmla="*/ 99 h 111"/>
                    <a:gd name="T58" fmla="*/ 56 w 101"/>
                    <a:gd name="T59" fmla="*/ 97 h 111"/>
                    <a:gd name="T60" fmla="*/ 45 w 101"/>
                    <a:gd name="T61" fmla="*/ 106 h 111"/>
                    <a:gd name="T62" fmla="*/ 35 w 101"/>
                    <a:gd name="T63" fmla="*/ 111 h 111"/>
                    <a:gd name="T64" fmla="*/ 32 w 101"/>
                    <a:gd name="T65" fmla="*/ 106 h 111"/>
                    <a:gd name="T66" fmla="*/ 25 w 101"/>
                    <a:gd name="T67" fmla="*/ 105 h 111"/>
                    <a:gd name="T68" fmla="*/ 17 w 101"/>
                    <a:gd name="T69" fmla="*/ 92 h 111"/>
                    <a:gd name="T70" fmla="*/ 10 w 101"/>
                    <a:gd name="T71" fmla="*/ 90 h 111"/>
                    <a:gd name="T72" fmla="*/ 1 w 101"/>
                    <a:gd name="T73" fmla="*/ 7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11"/>
                    <a:gd name="T113" fmla="*/ 101 w 10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11">
                      <a:moveTo>
                        <a:pt x="0" y="10"/>
                      </a:moveTo>
                      <a:lnTo>
                        <a:pt x="4" y="8"/>
                      </a:lnTo>
                      <a:lnTo>
                        <a:pt x="7" y="7"/>
                      </a:lnTo>
                      <a:lnTo>
                        <a:pt x="10" y="4"/>
                      </a:lnTo>
                      <a:lnTo>
                        <a:pt x="11" y="0"/>
                      </a:lnTo>
                      <a:lnTo>
                        <a:pt x="15" y="1"/>
                      </a:lnTo>
                      <a:lnTo>
                        <a:pt x="18" y="0"/>
                      </a:lnTo>
                      <a:lnTo>
                        <a:pt x="19" y="3"/>
                      </a:lnTo>
                      <a:lnTo>
                        <a:pt x="21" y="6"/>
                      </a:lnTo>
                      <a:lnTo>
                        <a:pt x="25" y="6"/>
                      </a:lnTo>
                      <a:lnTo>
                        <a:pt x="25" y="3"/>
                      </a:lnTo>
                      <a:lnTo>
                        <a:pt x="28" y="0"/>
                      </a:lnTo>
                      <a:lnTo>
                        <a:pt x="32" y="0"/>
                      </a:lnTo>
                      <a:lnTo>
                        <a:pt x="33" y="3"/>
                      </a:lnTo>
                      <a:lnTo>
                        <a:pt x="35" y="6"/>
                      </a:lnTo>
                      <a:lnTo>
                        <a:pt x="39" y="6"/>
                      </a:lnTo>
                      <a:lnTo>
                        <a:pt x="40" y="4"/>
                      </a:lnTo>
                      <a:lnTo>
                        <a:pt x="45" y="3"/>
                      </a:lnTo>
                      <a:lnTo>
                        <a:pt x="46" y="6"/>
                      </a:lnTo>
                      <a:lnTo>
                        <a:pt x="50" y="6"/>
                      </a:lnTo>
                      <a:lnTo>
                        <a:pt x="52" y="8"/>
                      </a:lnTo>
                      <a:lnTo>
                        <a:pt x="49" y="11"/>
                      </a:lnTo>
                      <a:lnTo>
                        <a:pt x="54" y="11"/>
                      </a:lnTo>
                      <a:lnTo>
                        <a:pt x="57" y="8"/>
                      </a:lnTo>
                      <a:lnTo>
                        <a:pt x="61" y="10"/>
                      </a:lnTo>
                      <a:lnTo>
                        <a:pt x="64" y="13"/>
                      </a:lnTo>
                      <a:lnTo>
                        <a:pt x="66" y="15"/>
                      </a:lnTo>
                      <a:lnTo>
                        <a:pt x="70" y="13"/>
                      </a:lnTo>
                      <a:lnTo>
                        <a:pt x="74" y="14"/>
                      </a:lnTo>
                      <a:lnTo>
                        <a:pt x="77" y="15"/>
                      </a:lnTo>
                      <a:lnTo>
                        <a:pt x="76" y="21"/>
                      </a:lnTo>
                      <a:lnTo>
                        <a:pt x="80" y="22"/>
                      </a:lnTo>
                      <a:lnTo>
                        <a:pt x="80" y="27"/>
                      </a:lnTo>
                      <a:lnTo>
                        <a:pt x="81" y="29"/>
                      </a:lnTo>
                      <a:lnTo>
                        <a:pt x="84" y="29"/>
                      </a:lnTo>
                      <a:lnTo>
                        <a:pt x="87" y="25"/>
                      </a:lnTo>
                      <a:lnTo>
                        <a:pt x="89" y="25"/>
                      </a:lnTo>
                      <a:lnTo>
                        <a:pt x="89" y="29"/>
                      </a:lnTo>
                      <a:lnTo>
                        <a:pt x="92" y="34"/>
                      </a:lnTo>
                      <a:lnTo>
                        <a:pt x="94" y="36"/>
                      </a:lnTo>
                      <a:lnTo>
                        <a:pt x="94" y="40"/>
                      </a:lnTo>
                      <a:lnTo>
                        <a:pt x="91" y="43"/>
                      </a:lnTo>
                      <a:lnTo>
                        <a:pt x="95" y="42"/>
                      </a:lnTo>
                      <a:lnTo>
                        <a:pt x="97" y="46"/>
                      </a:lnTo>
                      <a:lnTo>
                        <a:pt x="99" y="50"/>
                      </a:lnTo>
                      <a:lnTo>
                        <a:pt x="101" y="55"/>
                      </a:lnTo>
                      <a:lnTo>
                        <a:pt x="99" y="57"/>
                      </a:lnTo>
                      <a:lnTo>
                        <a:pt x="99" y="63"/>
                      </a:lnTo>
                      <a:lnTo>
                        <a:pt x="101" y="67"/>
                      </a:lnTo>
                      <a:lnTo>
                        <a:pt x="98" y="84"/>
                      </a:lnTo>
                      <a:lnTo>
                        <a:pt x="94" y="84"/>
                      </a:lnTo>
                      <a:lnTo>
                        <a:pt x="89" y="90"/>
                      </a:lnTo>
                      <a:lnTo>
                        <a:pt x="85" y="92"/>
                      </a:lnTo>
                      <a:lnTo>
                        <a:pt x="81" y="94"/>
                      </a:lnTo>
                      <a:lnTo>
                        <a:pt x="80" y="98"/>
                      </a:lnTo>
                      <a:lnTo>
                        <a:pt x="73" y="99"/>
                      </a:lnTo>
                      <a:lnTo>
                        <a:pt x="70" y="98"/>
                      </a:lnTo>
                      <a:lnTo>
                        <a:pt x="66" y="99"/>
                      </a:lnTo>
                      <a:lnTo>
                        <a:pt x="63" y="95"/>
                      </a:lnTo>
                      <a:lnTo>
                        <a:pt x="56" y="97"/>
                      </a:lnTo>
                      <a:lnTo>
                        <a:pt x="49" y="104"/>
                      </a:lnTo>
                      <a:lnTo>
                        <a:pt x="45" y="106"/>
                      </a:lnTo>
                      <a:lnTo>
                        <a:pt x="39" y="111"/>
                      </a:lnTo>
                      <a:lnTo>
                        <a:pt x="35" y="111"/>
                      </a:lnTo>
                      <a:lnTo>
                        <a:pt x="33" y="108"/>
                      </a:lnTo>
                      <a:lnTo>
                        <a:pt x="32" y="106"/>
                      </a:lnTo>
                      <a:lnTo>
                        <a:pt x="28" y="109"/>
                      </a:lnTo>
                      <a:lnTo>
                        <a:pt x="25" y="105"/>
                      </a:lnTo>
                      <a:lnTo>
                        <a:pt x="25" y="102"/>
                      </a:lnTo>
                      <a:lnTo>
                        <a:pt x="17" y="92"/>
                      </a:lnTo>
                      <a:lnTo>
                        <a:pt x="11" y="94"/>
                      </a:lnTo>
                      <a:lnTo>
                        <a:pt x="10" y="90"/>
                      </a:lnTo>
                      <a:lnTo>
                        <a:pt x="4" y="76"/>
                      </a:lnTo>
                      <a:lnTo>
                        <a:pt x="1" y="76"/>
                      </a:lnTo>
                      <a:lnTo>
                        <a:pt x="0" y="10"/>
                      </a:lnTo>
                      <a:close/>
                    </a:path>
                  </a:pathLst>
                </a:custGeom>
                <a:solidFill>
                  <a:srgbClr val="004000"/>
                </a:solidFill>
                <a:ln w="9525">
                  <a:noFill/>
                  <a:round/>
                  <a:headEnd/>
                  <a:tailEnd/>
                </a:ln>
              </p:spPr>
              <p:txBody>
                <a:bodyPr/>
                <a:lstStyle/>
                <a:p>
                  <a:endParaRPr lang="en-US"/>
                </a:p>
              </p:txBody>
            </p:sp>
            <p:sp>
              <p:nvSpPr>
                <p:cNvPr id="84432" name="Freeform 2419"/>
                <p:cNvSpPr>
                  <a:spLocks/>
                </p:cNvSpPr>
                <p:nvPr/>
              </p:nvSpPr>
              <p:spPr bwMode="auto">
                <a:xfrm>
                  <a:off x="1071" y="1522"/>
                  <a:ext cx="142" cy="122"/>
                </a:xfrm>
                <a:custGeom>
                  <a:avLst/>
                  <a:gdLst>
                    <a:gd name="T0" fmla="*/ 86 w 142"/>
                    <a:gd name="T1" fmla="*/ 107 h 122"/>
                    <a:gd name="T2" fmla="*/ 78 w 142"/>
                    <a:gd name="T3" fmla="*/ 117 h 122"/>
                    <a:gd name="T4" fmla="*/ 60 w 142"/>
                    <a:gd name="T5" fmla="*/ 120 h 122"/>
                    <a:gd name="T6" fmla="*/ 42 w 142"/>
                    <a:gd name="T7" fmla="*/ 120 h 122"/>
                    <a:gd name="T8" fmla="*/ 37 w 142"/>
                    <a:gd name="T9" fmla="*/ 108 h 122"/>
                    <a:gd name="T10" fmla="*/ 33 w 142"/>
                    <a:gd name="T11" fmla="*/ 111 h 122"/>
                    <a:gd name="T12" fmla="*/ 26 w 142"/>
                    <a:gd name="T13" fmla="*/ 115 h 122"/>
                    <a:gd name="T14" fmla="*/ 11 w 142"/>
                    <a:gd name="T15" fmla="*/ 106 h 122"/>
                    <a:gd name="T16" fmla="*/ 9 w 142"/>
                    <a:gd name="T17" fmla="*/ 94 h 122"/>
                    <a:gd name="T18" fmla="*/ 2 w 142"/>
                    <a:gd name="T19" fmla="*/ 97 h 122"/>
                    <a:gd name="T20" fmla="*/ 0 w 142"/>
                    <a:gd name="T21" fmla="*/ 72 h 122"/>
                    <a:gd name="T22" fmla="*/ 1 w 142"/>
                    <a:gd name="T23" fmla="*/ 62 h 122"/>
                    <a:gd name="T24" fmla="*/ 4 w 142"/>
                    <a:gd name="T25" fmla="*/ 54 h 122"/>
                    <a:gd name="T26" fmla="*/ 11 w 142"/>
                    <a:gd name="T27" fmla="*/ 40 h 122"/>
                    <a:gd name="T28" fmla="*/ 16 w 142"/>
                    <a:gd name="T29" fmla="*/ 38 h 122"/>
                    <a:gd name="T30" fmla="*/ 19 w 142"/>
                    <a:gd name="T31" fmla="*/ 31 h 122"/>
                    <a:gd name="T32" fmla="*/ 14 w 142"/>
                    <a:gd name="T33" fmla="*/ 26 h 122"/>
                    <a:gd name="T34" fmla="*/ 33 w 142"/>
                    <a:gd name="T35" fmla="*/ 23 h 122"/>
                    <a:gd name="T36" fmla="*/ 51 w 142"/>
                    <a:gd name="T37" fmla="*/ 16 h 122"/>
                    <a:gd name="T38" fmla="*/ 63 w 142"/>
                    <a:gd name="T39" fmla="*/ 9 h 122"/>
                    <a:gd name="T40" fmla="*/ 77 w 142"/>
                    <a:gd name="T41" fmla="*/ 10 h 122"/>
                    <a:gd name="T42" fmla="*/ 84 w 142"/>
                    <a:gd name="T43" fmla="*/ 3 h 122"/>
                    <a:gd name="T44" fmla="*/ 91 w 142"/>
                    <a:gd name="T45" fmla="*/ 0 h 122"/>
                    <a:gd name="T46" fmla="*/ 110 w 142"/>
                    <a:gd name="T47" fmla="*/ 6 h 122"/>
                    <a:gd name="T48" fmla="*/ 124 w 142"/>
                    <a:gd name="T49" fmla="*/ 15 h 122"/>
                    <a:gd name="T50" fmla="*/ 140 w 142"/>
                    <a:gd name="T51" fmla="*/ 40 h 122"/>
                    <a:gd name="T52" fmla="*/ 142 w 142"/>
                    <a:gd name="T53" fmla="*/ 54 h 122"/>
                    <a:gd name="T54" fmla="*/ 141 w 142"/>
                    <a:gd name="T55" fmla="*/ 64 h 122"/>
                    <a:gd name="T56" fmla="*/ 134 w 142"/>
                    <a:gd name="T57" fmla="*/ 79 h 122"/>
                    <a:gd name="T58" fmla="*/ 127 w 142"/>
                    <a:gd name="T59" fmla="*/ 86 h 122"/>
                    <a:gd name="T60" fmla="*/ 137 w 142"/>
                    <a:gd name="T61" fmla="*/ 99 h 122"/>
                    <a:gd name="T62" fmla="*/ 126 w 142"/>
                    <a:gd name="T63" fmla="*/ 99 h 122"/>
                    <a:gd name="T64" fmla="*/ 120 w 142"/>
                    <a:gd name="T65" fmla="*/ 107 h 122"/>
                    <a:gd name="T66" fmla="*/ 121 w 142"/>
                    <a:gd name="T67" fmla="*/ 114 h 122"/>
                    <a:gd name="T68" fmla="*/ 116 w 142"/>
                    <a:gd name="T69" fmla="*/ 115 h 122"/>
                    <a:gd name="T70" fmla="*/ 107 w 142"/>
                    <a:gd name="T71" fmla="*/ 111 h 122"/>
                    <a:gd name="T72" fmla="*/ 93 w 142"/>
                    <a:gd name="T73" fmla="*/ 114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2"/>
                    <a:gd name="T113" fmla="*/ 142 w 142"/>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2">
                      <a:moveTo>
                        <a:pt x="93" y="114"/>
                      </a:moveTo>
                      <a:lnTo>
                        <a:pt x="86" y="107"/>
                      </a:lnTo>
                      <a:lnTo>
                        <a:pt x="84" y="104"/>
                      </a:lnTo>
                      <a:lnTo>
                        <a:pt x="78" y="117"/>
                      </a:lnTo>
                      <a:lnTo>
                        <a:pt x="70" y="118"/>
                      </a:lnTo>
                      <a:lnTo>
                        <a:pt x="60" y="120"/>
                      </a:lnTo>
                      <a:lnTo>
                        <a:pt x="56" y="122"/>
                      </a:lnTo>
                      <a:lnTo>
                        <a:pt x="42" y="120"/>
                      </a:lnTo>
                      <a:lnTo>
                        <a:pt x="40" y="110"/>
                      </a:lnTo>
                      <a:lnTo>
                        <a:pt x="37" y="108"/>
                      </a:lnTo>
                      <a:lnTo>
                        <a:pt x="36" y="113"/>
                      </a:lnTo>
                      <a:lnTo>
                        <a:pt x="33" y="111"/>
                      </a:lnTo>
                      <a:lnTo>
                        <a:pt x="29" y="108"/>
                      </a:lnTo>
                      <a:lnTo>
                        <a:pt x="26" y="115"/>
                      </a:lnTo>
                      <a:lnTo>
                        <a:pt x="16" y="106"/>
                      </a:lnTo>
                      <a:lnTo>
                        <a:pt x="11" y="106"/>
                      </a:lnTo>
                      <a:lnTo>
                        <a:pt x="8" y="100"/>
                      </a:lnTo>
                      <a:lnTo>
                        <a:pt x="9" y="94"/>
                      </a:lnTo>
                      <a:lnTo>
                        <a:pt x="8" y="99"/>
                      </a:lnTo>
                      <a:lnTo>
                        <a:pt x="2" y="97"/>
                      </a:lnTo>
                      <a:lnTo>
                        <a:pt x="2" y="92"/>
                      </a:lnTo>
                      <a:lnTo>
                        <a:pt x="0" y="72"/>
                      </a:lnTo>
                      <a:lnTo>
                        <a:pt x="2" y="66"/>
                      </a:lnTo>
                      <a:lnTo>
                        <a:pt x="1" y="62"/>
                      </a:lnTo>
                      <a:lnTo>
                        <a:pt x="5" y="59"/>
                      </a:lnTo>
                      <a:lnTo>
                        <a:pt x="4" y="54"/>
                      </a:lnTo>
                      <a:lnTo>
                        <a:pt x="8" y="43"/>
                      </a:lnTo>
                      <a:lnTo>
                        <a:pt x="11" y="40"/>
                      </a:lnTo>
                      <a:lnTo>
                        <a:pt x="14" y="41"/>
                      </a:lnTo>
                      <a:lnTo>
                        <a:pt x="16" y="38"/>
                      </a:lnTo>
                      <a:lnTo>
                        <a:pt x="16" y="36"/>
                      </a:lnTo>
                      <a:lnTo>
                        <a:pt x="19" y="31"/>
                      </a:lnTo>
                      <a:lnTo>
                        <a:pt x="12" y="30"/>
                      </a:lnTo>
                      <a:lnTo>
                        <a:pt x="14" y="26"/>
                      </a:lnTo>
                      <a:lnTo>
                        <a:pt x="18" y="24"/>
                      </a:lnTo>
                      <a:lnTo>
                        <a:pt x="33" y="23"/>
                      </a:lnTo>
                      <a:lnTo>
                        <a:pt x="43" y="19"/>
                      </a:lnTo>
                      <a:lnTo>
                        <a:pt x="51" y="16"/>
                      </a:lnTo>
                      <a:lnTo>
                        <a:pt x="50" y="12"/>
                      </a:lnTo>
                      <a:lnTo>
                        <a:pt x="63" y="9"/>
                      </a:lnTo>
                      <a:lnTo>
                        <a:pt x="68" y="9"/>
                      </a:lnTo>
                      <a:lnTo>
                        <a:pt x="77" y="10"/>
                      </a:lnTo>
                      <a:lnTo>
                        <a:pt x="78" y="9"/>
                      </a:lnTo>
                      <a:lnTo>
                        <a:pt x="84" y="3"/>
                      </a:lnTo>
                      <a:lnTo>
                        <a:pt x="88" y="3"/>
                      </a:lnTo>
                      <a:lnTo>
                        <a:pt x="91" y="0"/>
                      </a:lnTo>
                      <a:lnTo>
                        <a:pt x="105" y="5"/>
                      </a:lnTo>
                      <a:lnTo>
                        <a:pt x="110" y="6"/>
                      </a:lnTo>
                      <a:lnTo>
                        <a:pt x="117" y="15"/>
                      </a:lnTo>
                      <a:lnTo>
                        <a:pt x="124" y="15"/>
                      </a:lnTo>
                      <a:lnTo>
                        <a:pt x="134" y="31"/>
                      </a:lnTo>
                      <a:lnTo>
                        <a:pt x="140" y="40"/>
                      </a:lnTo>
                      <a:lnTo>
                        <a:pt x="137" y="45"/>
                      </a:lnTo>
                      <a:lnTo>
                        <a:pt x="142" y="54"/>
                      </a:lnTo>
                      <a:lnTo>
                        <a:pt x="141" y="57"/>
                      </a:lnTo>
                      <a:lnTo>
                        <a:pt x="141" y="64"/>
                      </a:lnTo>
                      <a:lnTo>
                        <a:pt x="135" y="71"/>
                      </a:lnTo>
                      <a:lnTo>
                        <a:pt x="134" y="79"/>
                      </a:lnTo>
                      <a:lnTo>
                        <a:pt x="133" y="82"/>
                      </a:lnTo>
                      <a:lnTo>
                        <a:pt x="127" y="86"/>
                      </a:lnTo>
                      <a:lnTo>
                        <a:pt x="134" y="89"/>
                      </a:lnTo>
                      <a:lnTo>
                        <a:pt x="137" y="99"/>
                      </a:lnTo>
                      <a:lnTo>
                        <a:pt x="134" y="99"/>
                      </a:lnTo>
                      <a:lnTo>
                        <a:pt x="126" y="99"/>
                      </a:lnTo>
                      <a:lnTo>
                        <a:pt x="120" y="103"/>
                      </a:lnTo>
                      <a:lnTo>
                        <a:pt x="120" y="107"/>
                      </a:lnTo>
                      <a:lnTo>
                        <a:pt x="123" y="110"/>
                      </a:lnTo>
                      <a:lnTo>
                        <a:pt x="121" y="114"/>
                      </a:lnTo>
                      <a:lnTo>
                        <a:pt x="119" y="115"/>
                      </a:lnTo>
                      <a:lnTo>
                        <a:pt x="116" y="115"/>
                      </a:lnTo>
                      <a:lnTo>
                        <a:pt x="110" y="113"/>
                      </a:lnTo>
                      <a:lnTo>
                        <a:pt x="107" y="111"/>
                      </a:lnTo>
                      <a:lnTo>
                        <a:pt x="100" y="114"/>
                      </a:lnTo>
                      <a:lnTo>
                        <a:pt x="93" y="114"/>
                      </a:lnTo>
                      <a:close/>
                    </a:path>
                  </a:pathLst>
                </a:custGeom>
                <a:solidFill>
                  <a:srgbClr val="002000"/>
                </a:solidFill>
                <a:ln w="9525">
                  <a:noFill/>
                  <a:round/>
                  <a:headEnd/>
                  <a:tailEnd/>
                </a:ln>
              </p:spPr>
              <p:txBody>
                <a:bodyPr/>
                <a:lstStyle/>
                <a:p>
                  <a:endParaRPr lang="en-US"/>
                </a:p>
              </p:txBody>
            </p:sp>
            <p:sp>
              <p:nvSpPr>
                <p:cNvPr id="84433" name="Freeform 2420"/>
                <p:cNvSpPr>
                  <a:spLocks/>
                </p:cNvSpPr>
                <p:nvPr/>
              </p:nvSpPr>
              <p:spPr bwMode="auto">
                <a:xfrm>
                  <a:off x="1121" y="1598"/>
                  <a:ext cx="55" cy="79"/>
                </a:xfrm>
                <a:custGeom>
                  <a:avLst/>
                  <a:gdLst>
                    <a:gd name="T0" fmla="*/ 25 w 55"/>
                    <a:gd name="T1" fmla="*/ 79 h 79"/>
                    <a:gd name="T2" fmla="*/ 29 w 55"/>
                    <a:gd name="T3" fmla="*/ 79 h 79"/>
                    <a:gd name="T4" fmla="*/ 32 w 55"/>
                    <a:gd name="T5" fmla="*/ 79 h 79"/>
                    <a:gd name="T6" fmla="*/ 31 w 55"/>
                    <a:gd name="T7" fmla="*/ 76 h 79"/>
                    <a:gd name="T8" fmla="*/ 31 w 55"/>
                    <a:gd name="T9" fmla="*/ 67 h 79"/>
                    <a:gd name="T10" fmla="*/ 31 w 55"/>
                    <a:gd name="T11" fmla="*/ 59 h 79"/>
                    <a:gd name="T12" fmla="*/ 29 w 55"/>
                    <a:gd name="T13" fmla="*/ 51 h 79"/>
                    <a:gd name="T14" fmla="*/ 32 w 55"/>
                    <a:gd name="T15" fmla="*/ 41 h 79"/>
                    <a:gd name="T16" fmla="*/ 38 w 55"/>
                    <a:gd name="T17" fmla="*/ 34 h 79"/>
                    <a:gd name="T18" fmla="*/ 45 w 55"/>
                    <a:gd name="T19" fmla="*/ 30 h 79"/>
                    <a:gd name="T20" fmla="*/ 50 w 55"/>
                    <a:gd name="T21" fmla="*/ 23 h 79"/>
                    <a:gd name="T22" fmla="*/ 55 w 55"/>
                    <a:gd name="T23" fmla="*/ 18 h 79"/>
                    <a:gd name="T24" fmla="*/ 52 w 55"/>
                    <a:gd name="T25" fmla="*/ 18 h 79"/>
                    <a:gd name="T26" fmla="*/ 46 w 55"/>
                    <a:gd name="T27" fmla="*/ 24 h 79"/>
                    <a:gd name="T28" fmla="*/ 41 w 55"/>
                    <a:gd name="T29" fmla="*/ 30 h 79"/>
                    <a:gd name="T30" fmla="*/ 36 w 55"/>
                    <a:gd name="T31" fmla="*/ 34 h 79"/>
                    <a:gd name="T32" fmla="*/ 32 w 55"/>
                    <a:gd name="T33" fmla="*/ 39 h 79"/>
                    <a:gd name="T34" fmla="*/ 34 w 55"/>
                    <a:gd name="T35" fmla="*/ 32 h 79"/>
                    <a:gd name="T36" fmla="*/ 35 w 55"/>
                    <a:gd name="T37" fmla="*/ 23 h 79"/>
                    <a:gd name="T38" fmla="*/ 41 w 55"/>
                    <a:gd name="T39" fmla="*/ 17 h 79"/>
                    <a:gd name="T40" fmla="*/ 45 w 55"/>
                    <a:gd name="T41" fmla="*/ 11 h 79"/>
                    <a:gd name="T42" fmla="*/ 43 w 55"/>
                    <a:gd name="T43" fmla="*/ 11 h 79"/>
                    <a:gd name="T44" fmla="*/ 34 w 55"/>
                    <a:gd name="T45" fmla="*/ 23 h 79"/>
                    <a:gd name="T46" fmla="*/ 31 w 55"/>
                    <a:gd name="T47" fmla="*/ 35 h 79"/>
                    <a:gd name="T48" fmla="*/ 27 w 55"/>
                    <a:gd name="T49" fmla="*/ 25 h 79"/>
                    <a:gd name="T50" fmla="*/ 21 w 55"/>
                    <a:gd name="T51" fmla="*/ 0 h 79"/>
                    <a:gd name="T52" fmla="*/ 24 w 55"/>
                    <a:gd name="T53" fmla="*/ 16 h 79"/>
                    <a:gd name="T54" fmla="*/ 29 w 55"/>
                    <a:gd name="T55" fmla="*/ 35 h 79"/>
                    <a:gd name="T56" fmla="*/ 27 w 55"/>
                    <a:gd name="T57" fmla="*/ 46 h 79"/>
                    <a:gd name="T58" fmla="*/ 24 w 55"/>
                    <a:gd name="T59" fmla="*/ 38 h 79"/>
                    <a:gd name="T60" fmla="*/ 17 w 55"/>
                    <a:gd name="T61" fmla="*/ 27 h 79"/>
                    <a:gd name="T62" fmla="*/ 3 w 55"/>
                    <a:gd name="T63" fmla="*/ 14 h 79"/>
                    <a:gd name="T64" fmla="*/ 0 w 55"/>
                    <a:gd name="T65" fmla="*/ 14 h 79"/>
                    <a:gd name="T66" fmla="*/ 17 w 55"/>
                    <a:gd name="T67" fmla="*/ 30 h 79"/>
                    <a:gd name="T68" fmla="*/ 24 w 55"/>
                    <a:gd name="T69" fmla="*/ 46 h 79"/>
                    <a:gd name="T70" fmla="*/ 24 w 55"/>
                    <a:gd name="T71" fmla="*/ 58 h 79"/>
                    <a:gd name="T72" fmla="*/ 24 w 55"/>
                    <a:gd name="T73" fmla="*/ 76 h 79"/>
                    <a:gd name="T74" fmla="*/ 25 w 55"/>
                    <a:gd name="T75" fmla="*/ 79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9"/>
                    <a:gd name="T116" fmla="*/ 55 w 55"/>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9">
                      <a:moveTo>
                        <a:pt x="25" y="79"/>
                      </a:moveTo>
                      <a:lnTo>
                        <a:pt x="29" y="79"/>
                      </a:lnTo>
                      <a:lnTo>
                        <a:pt x="32" y="79"/>
                      </a:lnTo>
                      <a:lnTo>
                        <a:pt x="31" y="76"/>
                      </a:lnTo>
                      <a:lnTo>
                        <a:pt x="31" y="67"/>
                      </a:lnTo>
                      <a:lnTo>
                        <a:pt x="31" y="59"/>
                      </a:lnTo>
                      <a:lnTo>
                        <a:pt x="29" y="51"/>
                      </a:lnTo>
                      <a:lnTo>
                        <a:pt x="32" y="41"/>
                      </a:lnTo>
                      <a:lnTo>
                        <a:pt x="38" y="34"/>
                      </a:lnTo>
                      <a:lnTo>
                        <a:pt x="45" y="30"/>
                      </a:lnTo>
                      <a:lnTo>
                        <a:pt x="50" y="23"/>
                      </a:lnTo>
                      <a:lnTo>
                        <a:pt x="55" y="18"/>
                      </a:lnTo>
                      <a:lnTo>
                        <a:pt x="52" y="18"/>
                      </a:lnTo>
                      <a:lnTo>
                        <a:pt x="46" y="24"/>
                      </a:lnTo>
                      <a:lnTo>
                        <a:pt x="41" y="30"/>
                      </a:lnTo>
                      <a:lnTo>
                        <a:pt x="36" y="34"/>
                      </a:lnTo>
                      <a:lnTo>
                        <a:pt x="32" y="39"/>
                      </a:lnTo>
                      <a:lnTo>
                        <a:pt x="34" y="32"/>
                      </a:lnTo>
                      <a:lnTo>
                        <a:pt x="35" y="23"/>
                      </a:lnTo>
                      <a:lnTo>
                        <a:pt x="41" y="17"/>
                      </a:lnTo>
                      <a:lnTo>
                        <a:pt x="45" y="11"/>
                      </a:lnTo>
                      <a:lnTo>
                        <a:pt x="43" y="11"/>
                      </a:lnTo>
                      <a:lnTo>
                        <a:pt x="34" y="23"/>
                      </a:lnTo>
                      <a:lnTo>
                        <a:pt x="31" y="35"/>
                      </a:lnTo>
                      <a:lnTo>
                        <a:pt x="27" y="25"/>
                      </a:lnTo>
                      <a:lnTo>
                        <a:pt x="21" y="0"/>
                      </a:lnTo>
                      <a:lnTo>
                        <a:pt x="24" y="16"/>
                      </a:lnTo>
                      <a:lnTo>
                        <a:pt x="29" y="35"/>
                      </a:lnTo>
                      <a:lnTo>
                        <a:pt x="27" y="46"/>
                      </a:lnTo>
                      <a:lnTo>
                        <a:pt x="24" y="38"/>
                      </a:lnTo>
                      <a:lnTo>
                        <a:pt x="17" y="27"/>
                      </a:lnTo>
                      <a:lnTo>
                        <a:pt x="3" y="14"/>
                      </a:lnTo>
                      <a:lnTo>
                        <a:pt x="0" y="14"/>
                      </a:lnTo>
                      <a:lnTo>
                        <a:pt x="17" y="30"/>
                      </a:lnTo>
                      <a:lnTo>
                        <a:pt x="24" y="46"/>
                      </a:lnTo>
                      <a:lnTo>
                        <a:pt x="24" y="58"/>
                      </a:lnTo>
                      <a:lnTo>
                        <a:pt x="24" y="76"/>
                      </a:lnTo>
                      <a:lnTo>
                        <a:pt x="25" y="79"/>
                      </a:lnTo>
                      <a:close/>
                    </a:path>
                  </a:pathLst>
                </a:custGeom>
                <a:solidFill>
                  <a:srgbClr val="603000"/>
                </a:solidFill>
                <a:ln w="9525">
                  <a:noFill/>
                  <a:round/>
                  <a:headEnd/>
                  <a:tailEnd/>
                </a:ln>
              </p:spPr>
              <p:txBody>
                <a:bodyPr/>
                <a:lstStyle/>
                <a:p>
                  <a:endParaRPr lang="en-US"/>
                </a:p>
              </p:txBody>
            </p:sp>
            <p:sp>
              <p:nvSpPr>
                <p:cNvPr id="84434" name="Freeform 2421"/>
                <p:cNvSpPr>
                  <a:spLocks/>
                </p:cNvSpPr>
                <p:nvPr/>
              </p:nvSpPr>
              <p:spPr bwMode="auto">
                <a:xfrm>
                  <a:off x="1213" y="1601"/>
                  <a:ext cx="40" cy="70"/>
                </a:xfrm>
                <a:custGeom>
                  <a:avLst/>
                  <a:gdLst>
                    <a:gd name="T0" fmla="*/ 9 w 40"/>
                    <a:gd name="T1" fmla="*/ 70 h 70"/>
                    <a:gd name="T2" fmla="*/ 16 w 40"/>
                    <a:gd name="T3" fmla="*/ 70 h 70"/>
                    <a:gd name="T4" fmla="*/ 16 w 40"/>
                    <a:gd name="T5" fmla="*/ 52 h 70"/>
                    <a:gd name="T6" fmla="*/ 16 w 40"/>
                    <a:gd name="T7" fmla="*/ 36 h 70"/>
                    <a:gd name="T8" fmla="*/ 20 w 40"/>
                    <a:gd name="T9" fmla="*/ 29 h 70"/>
                    <a:gd name="T10" fmla="*/ 28 w 40"/>
                    <a:gd name="T11" fmla="*/ 17 h 70"/>
                    <a:gd name="T12" fmla="*/ 40 w 40"/>
                    <a:gd name="T13" fmla="*/ 11 h 70"/>
                    <a:gd name="T14" fmla="*/ 37 w 40"/>
                    <a:gd name="T15" fmla="*/ 10 h 70"/>
                    <a:gd name="T16" fmla="*/ 27 w 40"/>
                    <a:gd name="T17" fmla="*/ 15 h 70"/>
                    <a:gd name="T18" fmla="*/ 37 w 40"/>
                    <a:gd name="T19" fmla="*/ 6 h 70"/>
                    <a:gd name="T20" fmla="*/ 34 w 40"/>
                    <a:gd name="T21" fmla="*/ 6 h 70"/>
                    <a:gd name="T22" fmla="*/ 17 w 40"/>
                    <a:gd name="T23" fmla="*/ 27 h 70"/>
                    <a:gd name="T24" fmla="*/ 20 w 40"/>
                    <a:gd name="T25" fmla="*/ 18 h 70"/>
                    <a:gd name="T26" fmla="*/ 23 w 40"/>
                    <a:gd name="T27" fmla="*/ 4 h 70"/>
                    <a:gd name="T28" fmla="*/ 21 w 40"/>
                    <a:gd name="T29" fmla="*/ 0 h 70"/>
                    <a:gd name="T30" fmla="*/ 17 w 40"/>
                    <a:gd name="T31" fmla="*/ 18 h 70"/>
                    <a:gd name="T32" fmla="*/ 14 w 40"/>
                    <a:gd name="T33" fmla="*/ 24 h 70"/>
                    <a:gd name="T34" fmla="*/ 13 w 40"/>
                    <a:gd name="T35" fmla="*/ 18 h 70"/>
                    <a:gd name="T36" fmla="*/ 3 w 40"/>
                    <a:gd name="T37" fmla="*/ 13 h 70"/>
                    <a:gd name="T38" fmla="*/ 0 w 40"/>
                    <a:gd name="T39" fmla="*/ 13 h 70"/>
                    <a:gd name="T40" fmla="*/ 9 w 40"/>
                    <a:gd name="T41" fmla="*/ 20 h 70"/>
                    <a:gd name="T42" fmla="*/ 13 w 40"/>
                    <a:gd name="T43" fmla="*/ 31 h 70"/>
                    <a:gd name="T44" fmla="*/ 9 w 40"/>
                    <a:gd name="T45" fmla="*/ 46 h 70"/>
                    <a:gd name="T46" fmla="*/ 9 w 40"/>
                    <a:gd name="T47" fmla="*/ 63 h 70"/>
                    <a:gd name="T48" fmla="*/ 9 w 40"/>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9" y="70"/>
                      </a:moveTo>
                      <a:lnTo>
                        <a:pt x="16" y="70"/>
                      </a:lnTo>
                      <a:lnTo>
                        <a:pt x="16" y="52"/>
                      </a:lnTo>
                      <a:lnTo>
                        <a:pt x="16" y="36"/>
                      </a:lnTo>
                      <a:lnTo>
                        <a:pt x="20" y="29"/>
                      </a:lnTo>
                      <a:lnTo>
                        <a:pt x="28" y="17"/>
                      </a:lnTo>
                      <a:lnTo>
                        <a:pt x="40" y="11"/>
                      </a:lnTo>
                      <a:lnTo>
                        <a:pt x="37" y="10"/>
                      </a:lnTo>
                      <a:lnTo>
                        <a:pt x="27" y="15"/>
                      </a:lnTo>
                      <a:lnTo>
                        <a:pt x="37" y="6"/>
                      </a:lnTo>
                      <a:lnTo>
                        <a:pt x="34" y="6"/>
                      </a:lnTo>
                      <a:lnTo>
                        <a:pt x="17" y="27"/>
                      </a:lnTo>
                      <a:lnTo>
                        <a:pt x="20" y="18"/>
                      </a:lnTo>
                      <a:lnTo>
                        <a:pt x="23" y="4"/>
                      </a:lnTo>
                      <a:lnTo>
                        <a:pt x="21" y="0"/>
                      </a:lnTo>
                      <a:lnTo>
                        <a:pt x="17" y="18"/>
                      </a:lnTo>
                      <a:lnTo>
                        <a:pt x="14" y="24"/>
                      </a:lnTo>
                      <a:lnTo>
                        <a:pt x="13" y="18"/>
                      </a:lnTo>
                      <a:lnTo>
                        <a:pt x="3" y="13"/>
                      </a:lnTo>
                      <a:lnTo>
                        <a:pt x="0" y="13"/>
                      </a:lnTo>
                      <a:lnTo>
                        <a:pt x="9" y="20"/>
                      </a:lnTo>
                      <a:lnTo>
                        <a:pt x="13" y="31"/>
                      </a:lnTo>
                      <a:lnTo>
                        <a:pt x="9" y="46"/>
                      </a:lnTo>
                      <a:lnTo>
                        <a:pt x="9" y="63"/>
                      </a:lnTo>
                      <a:lnTo>
                        <a:pt x="9" y="70"/>
                      </a:lnTo>
                      <a:close/>
                    </a:path>
                  </a:pathLst>
                </a:custGeom>
                <a:solidFill>
                  <a:srgbClr val="603000"/>
                </a:solidFill>
                <a:ln w="9525">
                  <a:noFill/>
                  <a:round/>
                  <a:headEnd/>
                  <a:tailEnd/>
                </a:ln>
              </p:spPr>
              <p:txBody>
                <a:bodyPr/>
                <a:lstStyle/>
                <a:p>
                  <a:endParaRPr lang="en-US"/>
                </a:p>
              </p:txBody>
            </p:sp>
          </p:grpSp>
        </p:grpSp>
        <p:sp>
          <p:nvSpPr>
            <p:cNvPr id="74876" name="Line 2422"/>
            <p:cNvSpPr>
              <a:spLocks noChangeShapeType="1"/>
            </p:cNvSpPr>
            <p:nvPr/>
          </p:nvSpPr>
          <p:spPr bwMode="auto">
            <a:xfrm>
              <a:off x="869" y="1732"/>
              <a:ext cx="1" cy="10"/>
            </a:xfrm>
            <a:prstGeom prst="line">
              <a:avLst/>
            </a:prstGeom>
            <a:noFill/>
            <a:ln w="12700" cap="rnd">
              <a:solidFill>
                <a:srgbClr val="000000"/>
              </a:solidFill>
              <a:round/>
              <a:headEnd/>
              <a:tailEnd/>
            </a:ln>
          </p:spPr>
          <p:txBody>
            <a:bodyPr/>
            <a:lstStyle/>
            <a:p>
              <a:endParaRPr lang="en-US"/>
            </a:p>
          </p:txBody>
        </p:sp>
        <p:sp>
          <p:nvSpPr>
            <p:cNvPr id="74877" name="Freeform 2423"/>
            <p:cNvSpPr>
              <a:spLocks/>
            </p:cNvSpPr>
            <p:nvPr/>
          </p:nvSpPr>
          <p:spPr bwMode="auto">
            <a:xfrm>
              <a:off x="866" y="1742"/>
              <a:ext cx="62" cy="16"/>
            </a:xfrm>
            <a:custGeom>
              <a:avLst/>
              <a:gdLst>
                <a:gd name="T0" fmla="*/ 0 w 62"/>
                <a:gd name="T1" fmla="*/ 0 h 16"/>
                <a:gd name="T2" fmla="*/ 3 w 62"/>
                <a:gd name="T3" fmla="*/ 0 h 16"/>
                <a:gd name="T4" fmla="*/ 62 w 62"/>
                <a:gd name="T5" fmla="*/ 11 h 16"/>
                <a:gd name="T6" fmla="*/ 62 w 62"/>
                <a:gd name="T7" fmla="*/ 16 h 16"/>
                <a:gd name="T8" fmla="*/ 57 w 62"/>
                <a:gd name="T9" fmla="*/ 16 h 16"/>
                <a:gd name="T10" fmla="*/ 57 w 62"/>
                <a:gd name="T11" fmla="*/ 11 h 16"/>
                <a:gd name="T12" fmla="*/ 0 w 62"/>
                <a:gd name="T13" fmla="*/ 0 h 16"/>
                <a:gd name="T14" fmla="*/ 0 60000 65536"/>
                <a:gd name="T15" fmla="*/ 0 60000 65536"/>
                <a:gd name="T16" fmla="*/ 0 60000 65536"/>
                <a:gd name="T17" fmla="*/ 0 60000 65536"/>
                <a:gd name="T18" fmla="*/ 0 60000 65536"/>
                <a:gd name="T19" fmla="*/ 0 60000 65536"/>
                <a:gd name="T20" fmla="*/ 0 60000 65536"/>
                <a:gd name="T21" fmla="*/ 0 w 62"/>
                <a:gd name="T22" fmla="*/ 0 h 16"/>
                <a:gd name="T23" fmla="*/ 62 w 6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6">
                  <a:moveTo>
                    <a:pt x="0" y="0"/>
                  </a:moveTo>
                  <a:lnTo>
                    <a:pt x="3" y="0"/>
                  </a:lnTo>
                  <a:lnTo>
                    <a:pt x="62" y="11"/>
                  </a:lnTo>
                  <a:lnTo>
                    <a:pt x="62" y="16"/>
                  </a:lnTo>
                  <a:lnTo>
                    <a:pt x="57" y="16"/>
                  </a:lnTo>
                  <a:lnTo>
                    <a:pt x="57" y="11"/>
                  </a:lnTo>
                  <a:lnTo>
                    <a:pt x="0" y="0"/>
                  </a:lnTo>
                  <a:close/>
                </a:path>
              </a:pathLst>
            </a:custGeom>
            <a:solidFill>
              <a:srgbClr val="F4F4F4"/>
            </a:solidFill>
            <a:ln w="9525">
              <a:noFill/>
              <a:round/>
              <a:headEnd/>
              <a:tailEnd/>
            </a:ln>
          </p:spPr>
          <p:txBody>
            <a:bodyPr/>
            <a:lstStyle/>
            <a:p>
              <a:endParaRPr lang="en-US"/>
            </a:p>
          </p:txBody>
        </p:sp>
        <p:sp>
          <p:nvSpPr>
            <p:cNvPr id="74878" name="Freeform 2424"/>
            <p:cNvSpPr>
              <a:spLocks/>
            </p:cNvSpPr>
            <p:nvPr/>
          </p:nvSpPr>
          <p:spPr bwMode="auto">
            <a:xfrm>
              <a:off x="867" y="1730"/>
              <a:ext cx="65" cy="26"/>
            </a:xfrm>
            <a:custGeom>
              <a:avLst/>
              <a:gdLst>
                <a:gd name="T0" fmla="*/ 54 w 65"/>
                <a:gd name="T1" fmla="*/ 0 h 26"/>
                <a:gd name="T2" fmla="*/ 0 w 65"/>
                <a:gd name="T3" fmla="*/ 2 h 26"/>
                <a:gd name="T4" fmla="*/ 65 w 65"/>
                <a:gd name="T5" fmla="*/ 11 h 26"/>
                <a:gd name="T6" fmla="*/ 65 w 65"/>
                <a:gd name="T7" fmla="*/ 26 h 26"/>
                <a:gd name="T8" fmla="*/ 0 60000 65536"/>
                <a:gd name="T9" fmla="*/ 0 60000 65536"/>
                <a:gd name="T10" fmla="*/ 0 60000 65536"/>
                <a:gd name="T11" fmla="*/ 0 60000 65536"/>
                <a:gd name="T12" fmla="*/ 0 w 65"/>
                <a:gd name="T13" fmla="*/ 0 h 26"/>
                <a:gd name="T14" fmla="*/ 65 w 65"/>
                <a:gd name="T15" fmla="*/ 26 h 26"/>
              </a:gdLst>
              <a:ahLst/>
              <a:cxnLst>
                <a:cxn ang="T8">
                  <a:pos x="T0" y="T1"/>
                </a:cxn>
                <a:cxn ang="T9">
                  <a:pos x="T2" y="T3"/>
                </a:cxn>
                <a:cxn ang="T10">
                  <a:pos x="T4" y="T5"/>
                </a:cxn>
                <a:cxn ang="T11">
                  <a:pos x="T6" y="T7"/>
                </a:cxn>
              </a:cxnLst>
              <a:rect l="T12" t="T13" r="T14" b="T15"/>
              <a:pathLst>
                <a:path w="65" h="26">
                  <a:moveTo>
                    <a:pt x="54" y="0"/>
                  </a:moveTo>
                  <a:lnTo>
                    <a:pt x="0" y="2"/>
                  </a:lnTo>
                  <a:lnTo>
                    <a:pt x="65" y="11"/>
                  </a:lnTo>
                  <a:lnTo>
                    <a:pt x="65" y="26"/>
                  </a:lnTo>
                </a:path>
              </a:pathLst>
            </a:custGeom>
            <a:noFill/>
            <a:ln w="12700" cap="rnd">
              <a:solidFill>
                <a:srgbClr val="000000"/>
              </a:solidFill>
              <a:round/>
              <a:headEnd/>
              <a:tailEnd/>
            </a:ln>
          </p:spPr>
          <p:txBody>
            <a:bodyPr/>
            <a:lstStyle/>
            <a:p>
              <a:endParaRPr lang="en-US"/>
            </a:p>
          </p:txBody>
        </p:sp>
        <p:sp>
          <p:nvSpPr>
            <p:cNvPr id="74879" name="Line 2425"/>
            <p:cNvSpPr>
              <a:spLocks noChangeShapeType="1"/>
            </p:cNvSpPr>
            <p:nvPr/>
          </p:nvSpPr>
          <p:spPr bwMode="auto">
            <a:xfrm>
              <a:off x="898" y="1737"/>
              <a:ext cx="2" cy="12"/>
            </a:xfrm>
            <a:prstGeom prst="line">
              <a:avLst/>
            </a:prstGeom>
            <a:noFill/>
            <a:ln w="12700" cap="rnd">
              <a:solidFill>
                <a:srgbClr val="000000"/>
              </a:solidFill>
              <a:round/>
              <a:headEnd/>
              <a:tailEnd/>
            </a:ln>
          </p:spPr>
          <p:txBody>
            <a:bodyPr/>
            <a:lstStyle/>
            <a:p>
              <a:endParaRPr lang="en-US"/>
            </a:p>
          </p:txBody>
        </p:sp>
        <p:sp>
          <p:nvSpPr>
            <p:cNvPr id="74880" name="Line 2426"/>
            <p:cNvSpPr>
              <a:spLocks noChangeShapeType="1"/>
            </p:cNvSpPr>
            <p:nvPr/>
          </p:nvSpPr>
          <p:spPr bwMode="auto">
            <a:xfrm>
              <a:off x="890" y="1732"/>
              <a:ext cx="1" cy="10"/>
            </a:xfrm>
            <a:prstGeom prst="line">
              <a:avLst/>
            </a:prstGeom>
            <a:noFill/>
            <a:ln w="12700" cap="rnd">
              <a:solidFill>
                <a:srgbClr val="000000"/>
              </a:solidFill>
              <a:round/>
              <a:headEnd/>
              <a:tailEnd/>
            </a:ln>
          </p:spPr>
          <p:txBody>
            <a:bodyPr/>
            <a:lstStyle/>
            <a:p>
              <a:endParaRPr lang="en-US"/>
            </a:p>
          </p:txBody>
        </p:sp>
        <p:sp>
          <p:nvSpPr>
            <p:cNvPr id="74881" name="Line 2427"/>
            <p:cNvSpPr>
              <a:spLocks noChangeShapeType="1"/>
            </p:cNvSpPr>
            <p:nvPr/>
          </p:nvSpPr>
          <p:spPr bwMode="auto">
            <a:xfrm>
              <a:off x="880" y="1735"/>
              <a:ext cx="1" cy="11"/>
            </a:xfrm>
            <a:prstGeom prst="line">
              <a:avLst/>
            </a:prstGeom>
            <a:noFill/>
            <a:ln w="12700" cap="rnd">
              <a:solidFill>
                <a:srgbClr val="000000"/>
              </a:solidFill>
              <a:round/>
              <a:headEnd/>
              <a:tailEnd/>
            </a:ln>
          </p:spPr>
          <p:txBody>
            <a:bodyPr/>
            <a:lstStyle/>
            <a:p>
              <a:endParaRPr lang="en-US"/>
            </a:p>
          </p:txBody>
        </p:sp>
        <p:sp>
          <p:nvSpPr>
            <p:cNvPr id="74882" name="Line 2428"/>
            <p:cNvSpPr>
              <a:spLocks noChangeShapeType="1"/>
            </p:cNvSpPr>
            <p:nvPr/>
          </p:nvSpPr>
          <p:spPr bwMode="auto">
            <a:xfrm>
              <a:off x="908" y="1731"/>
              <a:ext cx="1" cy="10"/>
            </a:xfrm>
            <a:prstGeom prst="line">
              <a:avLst/>
            </a:prstGeom>
            <a:noFill/>
            <a:ln w="12700" cap="rnd">
              <a:solidFill>
                <a:srgbClr val="000000"/>
              </a:solidFill>
              <a:round/>
              <a:headEnd/>
              <a:tailEnd/>
            </a:ln>
          </p:spPr>
          <p:txBody>
            <a:bodyPr/>
            <a:lstStyle/>
            <a:p>
              <a:endParaRPr lang="en-US"/>
            </a:p>
          </p:txBody>
        </p:sp>
        <p:sp>
          <p:nvSpPr>
            <p:cNvPr id="74883" name="Line 2429"/>
            <p:cNvSpPr>
              <a:spLocks noChangeShapeType="1"/>
            </p:cNvSpPr>
            <p:nvPr/>
          </p:nvSpPr>
          <p:spPr bwMode="auto">
            <a:xfrm>
              <a:off x="869" y="1732"/>
              <a:ext cx="1" cy="10"/>
            </a:xfrm>
            <a:prstGeom prst="line">
              <a:avLst/>
            </a:prstGeom>
            <a:noFill/>
            <a:ln w="12700" cap="rnd">
              <a:solidFill>
                <a:srgbClr val="000000"/>
              </a:solidFill>
              <a:round/>
              <a:headEnd/>
              <a:tailEnd/>
            </a:ln>
          </p:spPr>
          <p:txBody>
            <a:bodyPr/>
            <a:lstStyle/>
            <a:p>
              <a:endParaRPr lang="en-US"/>
            </a:p>
          </p:txBody>
        </p:sp>
        <p:sp>
          <p:nvSpPr>
            <p:cNvPr id="74884" name="Freeform 2430"/>
            <p:cNvSpPr>
              <a:spLocks/>
            </p:cNvSpPr>
            <p:nvPr/>
          </p:nvSpPr>
          <p:spPr bwMode="auto">
            <a:xfrm>
              <a:off x="866" y="1742"/>
              <a:ext cx="62" cy="16"/>
            </a:xfrm>
            <a:custGeom>
              <a:avLst/>
              <a:gdLst>
                <a:gd name="T0" fmla="*/ 0 w 62"/>
                <a:gd name="T1" fmla="*/ 0 h 16"/>
                <a:gd name="T2" fmla="*/ 3 w 62"/>
                <a:gd name="T3" fmla="*/ 0 h 16"/>
                <a:gd name="T4" fmla="*/ 62 w 62"/>
                <a:gd name="T5" fmla="*/ 11 h 16"/>
                <a:gd name="T6" fmla="*/ 62 w 62"/>
                <a:gd name="T7" fmla="*/ 16 h 16"/>
                <a:gd name="T8" fmla="*/ 57 w 62"/>
                <a:gd name="T9" fmla="*/ 16 h 16"/>
                <a:gd name="T10" fmla="*/ 57 w 62"/>
                <a:gd name="T11" fmla="*/ 11 h 16"/>
                <a:gd name="T12" fmla="*/ 0 w 62"/>
                <a:gd name="T13" fmla="*/ 0 h 16"/>
                <a:gd name="T14" fmla="*/ 0 60000 65536"/>
                <a:gd name="T15" fmla="*/ 0 60000 65536"/>
                <a:gd name="T16" fmla="*/ 0 60000 65536"/>
                <a:gd name="T17" fmla="*/ 0 60000 65536"/>
                <a:gd name="T18" fmla="*/ 0 60000 65536"/>
                <a:gd name="T19" fmla="*/ 0 60000 65536"/>
                <a:gd name="T20" fmla="*/ 0 60000 65536"/>
                <a:gd name="T21" fmla="*/ 0 w 62"/>
                <a:gd name="T22" fmla="*/ 0 h 16"/>
                <a:gd name="T23" fmla="*/ 62 w 6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6">
                  <a:moveTo>
                    <a:pt x="0" y="0"/>
                  </a:moveTo>
                  <a:lnTo>
                    <a:pt x="3" y="0"/>
                  </a:lnTo>
                  <a:lnTo>
                    <a:pt x="62" y="11"/>
                  </a:lnTo>
                  <a:lnTo>
                    <a:pt x="62" y="16"/>
                  </a:lnTo>
                  <a:lnTo>
                    <a:pt x="57" y="16"/>
                  </a:lnTo>
                  <a:lnTo>
                    <a:pt x="57" y="11"/>
                  </a:lnTo>
                  <a:lnTo>
                    <a:pt x="0" y="0"/>
                  </a:lnTo>
                  <a:close/>
                </a:path>
              </a:pathLst>
            </a:custGeom>
            <a:solidFill>
              <a:srgbClr val="F4F4F4"/>
            </a:solidFill>
            <a:ln w="9525">
              <a:noFill/>
              <a:round/>
              <a:headEnd/>
              <a:tailEnd/>
            </a:ln>
          </p:spPr>
          <p:txBody>
            <a:bodyPr/>
            <a:lstStyle/>
            <a:p>
              <a:endParaRPr lang="en-US"/>
            </a:p>
          </p:txBody>
        </p:sp>
        <p:sp>
          <p:nvSpPr>
            <p:cNvPr id="74885" name="Freeform 2431"/>
            <p:cNvSpPr>
              <a:spLocks/>
            </p:cNvSpPr>
            <p:nvPr/>
          </p:nvSpPr>
          <p:spPr bwMode="auto">
            <a:xfrm>
              <a:off x="867" y="1730"/>
              <a:ext cx="65" cy="26"/>
            </a:xfrm>
            <a:custGeom>
              <a:avLst/>
              <a:gdLst>
                <a:gd name="T0" fmla="*/ 54 w 65"/>
                <a:gd name="T1" fmla="*/ 0 h 26"/>
                <a:gd name="T2" fmla="*/ 0 w 65"/>
                <a:gd name="T3" fmla="*/ 2 h 26"/>
                <a:gd name="T4" fmla="*/ 65 w 65"/>
                <a:gd name="T5" fmla="*/ 11 h 26"/>
                <a:gd name="T6" fmla="*/ 65 w 65"/>
                <a:gd name="T7" fmla="*/ 26 h 26"/>
                <a:gd name="T8" fmla="*/ 0 60000 65536"/>
                <a:gd name="T9" fmla="*/ 0 60000 65536"/>
                <a:gd name="T10" fmla="*/ 0 60000 65536"/>
                <a:gd name="T11" fmla="*/ 0 60000 65536"/>
                <a:gd name="T12" fmla="*/ 0 w 65"/>
                <a:gd name="T13" fmla="*/ 0 h 26"/>
                <a:gd name="T14" fmla="*/ 65 w 65"/>
                <a:gd name="T15" fmla="*/ 26 h 26"/>
              </a:gdLst>
              <a:ahLst/>
              <a:cxnLst>
                <a:cxn ang="T8">
                  <a:pos x="T0" y="T1"/>
                </a:cxn>
                <a:cxn ang="T9">
                  <a:pos x="T2" y="T3"/>
                </a:cxn>
                <a:cxn ang="T10">
                  <a:pos x="T4" y="T5"/>
                </a:cxn>
                <a:cxn ang="T11">
                  <a:pos x="T6" y="T7"/>
                </a:cxn>
              </a:cxnLst>
              <a:rect l="T12" t="T13" r="T14" b="T15"/>
              <a:pathLst>
                <a:path w="65" h="26">
                  <a:moveTo>
                    <a:pt x="54" y="0"/>
                  </a:moveTo>
                  <a:lnTo>
                    <a:pt x="0" y="2"/>
                  </a:lnTo>
                  <a:lnTo>
                    <a:pt x="65" y="11"/>
                  </a:lnTo>
                  <a:lnTo>
                    <a:pt x="65" y="26"/>
                  </a:lnTo>
                </a:path>
              </a:pathLst>
            </a:custGeom>
            <a:noFill/>
            <a:ln w="12700" cap="rnd">
              <a:solidFill>
                <a:srgbClr val="000000"/>
              </a:solidFill>
              <a:round/>
              <a:headEnd/>
              <a:tailEnd/>
            </a:ln>
          </p:spPr>
          <p:txBody>
            <a:bodyPr/>
            <a:lstStyle/>
            <a:p>
              <a:endParaRPr lang="en-US"/>
            </a:p>
          </p:txBody>
        </p:sp>
        <p:sp>
          <p:nvSpPr>
            <p:cNvPr id="74886" name="Line 2432"/>
            <p:cNvSpPr>
              <a:spLocks noChangeShapeType="1"/>
            </p:cNvSpPr>
            <p:nvPr/>
          </p:nvSpPr>
          <p:spPr bwMode="auto">
            <a:xfrm>
              <a:off x="898" y="1737"/>
              <a:ext cx="2" cy="12"/>
            </a:xfrm>
            <a:prstGeom prst="line">
              <a:avLst/>
            </a:prstGeom>
            <a:noFill/>
            <a:ln w="12700" cap="rnd">
              <a:solidFill>
                <a:srgbClr val="000000"/>
              </a:solidFill>
              <a:round/>
              <a:headEnd/>
              <a:tailEnd/>
            </a:ln>
          </p:spPr>
          <p:txBody>
            <a:bodyPr/>
            <a:lstStyle/>
            <a:p>
              <a:endParaRPr lang="en-US"/>
            </a:p>
          </p:txBody>
        </p:sp>
        <p:sp>
          <p:nvSpPr>
            <p:cNvPr id="74887" name="Line 2433"/>
            <p:cNvSpPr>
              <a:spLocks noChangeShapeType="1"/>
            </p:cNvSpPr>
            <p:nvPr/>
          </p:nvSpPr>
          <p:spPr bwMode="auto">
            <a:xfrm>
              <a:off x="890" y="1732"/>
              <a:ext cx="1" cy="10"/>
            </a:xfrm>
            <a:prstGeom prst="line">
              <a:avLst/>
            </a:prstGeom>
            <a:noFill/>
            <a:ln w="12700" cap="rnd">
              <a:solidFill>
                <a:srgbClr val="000000"/>
              </a:solidFill>
              <a:round/>
              <a:headEnd/>
              <a:tailEnd/>
            </a:ln>
          </p:spPr>
          <p:txBody>
            <a:bodyPr/>
            <a:lstStyle/>
            <a:p>
              <a:endParaRPr lang="en-US"/>
            </a:p>
          </p:txBody>
        </p:sp>
        <p:sp>
          <p:nvSpPr>
            <p:cNvPr id="74888" name="Line 2434"/>
            <p:cNvSpPr>
              <a:spLocks noChangeShapeType="1"/>
            </p:cNvSpPr>
            <p:nvPr/>
          </p:nvSpPr>
          <p:spPr bwMode="auto">
            <a:xfrm>
              <a:off x="880" y="1735"/>
              <a:ext cx="1" cy="11"/>
            </a:xfrm>
            <a:prstGeom prst="line">
              <a:avLst/>
            </a:prstGeom>
            <a:noFill/>
            <a:ln w="12700" cap="rnd">
              <a:solidFill>
                <a:srgbClr val="000000"/>
              </a:solidFill>
              <a:round/>
              <a:headEnd/>
              <a:tailEnd/>
            </a:ln>
          </p:spPr>
          <p:txBody>
            <a:bodyPr/>
            <a:lstStyle/>
            <a:p>
              <a:endParaRPr lang="en-US"/>
            </a:p>
          </p:txBody>
        </p:sp>
        <p:sp>
          <p:nvSpPr>
            <p:cNvPr id="74889" name="Line 2435"/>
            <p:cNvSpPr>
              <a:spLocks noChangeShapeType="1"/>
            </p:cNvSpPr>
            <p:nvPr/>
          </p:nvSpPr>
          <p:spPr bwMode="auto">
            <a:xfrm>
              <a:off x="908" y="1731"/>
              <a:ext cx="1" cy="10"/>
            </a:xfrm>
            <a:prstGeom prst="line">
              <a:avLst/>
            </a:prstGeom>
            <a:noFill/>
            <a:ln w="12700" cap="rnd">
              <a:solidFill>
                <a:srgbClr val="000000"/>
              </a:solidFill>
              <a:round/>
              <a:headEnd/>
              <a:tailEnd/>
            </a:ln>
          </p:spPr>
          <p:txBody>
            <a:bodyPr/>
            <a:lstStyle/>
            <a:p>
              <a:endParaRPr lang="en-US"/>
            </a:p>
          </p:txBody>
        </p:sp>
        <p:sp>
          <p:nvSpPr>
            <p:cNvPr id="74890" name="Freeform 2436"/>
            <p:cNvSpPr>
              <a:spLocks/>
            </p:cNvSpPr>
            <p:nvPr/>
          </p:nvSpPr>
          <p:spPr bwMode="auto">
            <a:xfrm>
              <a:off x="866" y="1741"/>
              <a:ext cx="227" cy="24"/>
            </a:xfrm>
            <a:custGeom>
              <a:avLst/>
              <a:gdLst>
                <a:gd name="T0" fmla="*/ 226 w 227"/>
                <a:gd name="T1" fmla="*/ 19 h 24"/>
                <a:gd name="T2" fmla="*/ 52 w 227"/>
                <a:gd name="T3" fmla="*/ 0 h 24"/>
                <a:gd name="T4" fmla="*/ 0 w 227"/>
                <a:gd name="T5" fmla="*/ 1 h 24"/>
                <a:gd name="T6" fmla="*/ 0 w 227"/>
                <a:gd name="T7" fmla="*/ 4 h 24"/>
                <a:gd name="T8" fmla="*/ 64 w 227"/>
                <a:gd name="T9" fmla="*/ 14 h 24"/>
                <a:gd name="T10" fmla="*/ 153 w 227"/>
                <a:gd name="T11" fmla="*/ 14 h 24"/>
                <a:gd name="T12" fmla="*/ 227 w 227"/>
                <a:gd name="T13" fmla="*/ 24 h 24"/>
                <a:gd name="T14" fmla="*/ 226 w 227"/>
                <a:gd name="T15" fmla="*/ 19 h 24"/>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24"/>
                <a:gd name="T26" fmla="*/ 227 w 2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24">
                  <a:moveTo>
                    <a:pt x="226" y="19"/>
                  </a:moveTo>
                  <a:lnTo>
                    <a:pt x="52" y="0"/>
                  </a:lnTo>
                  <a:lnTo>
                    <a:pt x="0" y="1"/>
                  </a:lnTo>
                  <a:lnTo>
                    <a:pt x="0" y="4"/>
                  </a:lnTo>
                  <a:lnTo>
                    <a:pt x="64" y="14"/>
                  </a:lnTo>
                  <a:lnTo>
                    <a:pt x="153" y="14"/>
                  </a:lnTo>
                  <a:lnTo>
                    <a:pt x="227" y="24"/>
                  </a:lnTo>
                  <a:lnTo>
                    <a:pt x="226" y="19"/>
                  </a:lnTo>
                  <a:close/>
                </a:path>
              </a:pathLst>
            </a:custGeom>
            <a:solidFill>
              <a:srgbClr val="E0E0E0"/>
            </a:solidFill>
            <a:ln w="9525">
              <a:noFill/>
              <a:round/>
              <a:headEnd/>
              <a:tailEnd/>
            </a:ln>
          </p:spPr>
          <p:txBody>
            <a:bodyPr/>
            <a:lstStyle/>
            <a:p>
              <a:endParaRPr lang="en-US"/>
            </a:p>
          </p:txBody>
        </p:sp>
        <p:sp>
          <p:nvSpPr>
            <p:cNvPr id="74891" name="Freeform 2437"/>
            <p:cNvSpPr>
              <a:spLocks/>
            </p:cNvSpPr>
            <p:nvPr/>
          </p:nvSpPr>
          <p:spPr bwMode="auto">
            <a:xfrm>
              <a:off x="1100" y="1766"/>
              <a:ext cx="272" cy="15"/>
            </a:xfrm>
            <a:custGeom>
              <a:avLst/>
              <a:gdLst>
                <a:gd name="T0" fmla="*/ 0 w 272"/>
                <a:gd name="T1" fmla="*/ 0 h 15"/>
                <a:gd name="T2" fmla="*/ 57 w 272"/>
                <a:gd name="T3" fmla="*/ 8 h 15"/>
                <a:gd name="T4" fmla="*/ 192 w 272"/>
                <a:gd name="T5" fmla="*/ 1 h 15"/>
                <a:gd name="T6" fmla="*/ 272 w 272"/>
                <a:gd name="T7" fmla="*/ 11 h 15"/>
                <a:gd name="T8" fmla="*/ 272 w 272"/>
                <a:gd name="T9" fmla="*/ 15 h 15"/>
                <a:gd name="T10" fmla="*/ 192 w 272"/>
                <a:gd name="T11" fmla="*/ 6 h 15"/>
                <a:gd name="T12" fmla="*/ 55 w 272"/>
                <a:gd name="T13" fmla="*/ 14 h 15"/>
                <a:gd name="T14" fmla="*/ 0 w 272"/>
                <a:gd name="T15" fmla="*/ 4 h 15"/>
                <a:gd name="T16" fmla="*/ 0 w 27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15"/>
                <a:gd name="T29" fmla="*/ 272 w 27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15">
                  <a:moveTo>
                    <a:pt x="0" y="0"/>
                  </a:moveTo>
                  <a:lnTo>
                    <a:pt x="57" y="8"/>
                  </a:lnTo>
                  <a:lnTo>
                    <a:pt x="192" y="1"/>
                  </a:lnTo>
                  <a:lnTo>
                    <a:pt x="272" y="11"/>
                  </a:lnTo>
                  <a:lnTo>
                    <a:pt x="272" y="15"/>
                  </a:lnTo>
                  <a:lnTo>
                    <a:pt x="192" y="6"/>
                  </a:lnTo>
                  <a:lnTo>
                    <a:pt x="55" y="14"/>
                  </a:lnTo>
                  <a:lnTo>
                    <a:pt x="0" y="4"/>
                  </a:lnTo>
                  <a:lnTo>
                    <a:pt x="0" y="0"/>
                  </a:lnTo>
                  <a:close/>
                </a:path>
              </a:pathLst>
            </a:custGeom>
            <a:solidFill>
              <a:srgbClr val="E0E0E0"/>
            </a:solidFill>
            <a:ln w="9525">
              <a:noFill/>
              <a:round/>
              <a:headEnd/>
              <a:tailEnd/>
            </a:ln>
          </p:spPr>
          <p:txBody>
            <a:bodyPr/>
            <a:lstStyle/>
            <a:p>
              <a:endParaRPr lang="en-US"/>
            </a:p>
          </p:txBody>
        </p:sp>
        <p:sp>
          <p:nvSpPr>
            <p:cNvPr id="74892" name="Freeform 2438"/>
            <p:cNvSpPr>
              <a:spLocks/>
            </p:cNvSpPr>
            <p:nvPr/>
          </p:nvSpPr>
          <p:spPr bwMode="auto">
            <a:xfrm>
              <a:off x="1218" y="1745"/>
              <a:ext cx="502" cy="83"/>
            </a:xfrm>
            <a:custGeom>
              <a:avLst/>
              <a:gdLst>
                <a:gd name="T0" fmla="*/ 389 w 502"/>
                <a:gd name="T1" fmla="*/ 7 h 83"/>
                <a:gd name="T2" fmla="*/ 323 w 502"/>
                <a:gd name="T3" fmla="*/ 14 h 83"/>
                <a:gd name="T4" fmla="*/ 299 w 502"/>
                <a:gd name="T5" fmla="*/ 8 h 83"/>
                <a:gd name="T6" fmla="*/ 278 w 502"/>
                <a:gd name="T7" fmla="*/ 11 h 83"/>
                <a:gd name="T8" fmla="*/ 299 w 502"/>
                <a:gd name="T9" fmla="*/ 17 h 83"/>
                <a:gd name="T10" fmla="*/ 21 w 502"/>
                <a:gd name="T11" fmla="*/ 45 h 83"/>
                <a:gd name="T12" fmla="*/ 0 w 502"/>
                <a:gd name="T13" fmla="*/ 42 h 83"/>
                <a:gd name="T14" fmla="*/ 0 w 502"/>
                <a:gd name="T15" fmla="*/ 48 h 83"/>
                <a:gd name="T16" fmla="*/ 105 w 502"/>
                <a:gd name="T17" fmla="*/ 69 h 83"/>
                <a:gd name="T18" fmla="*/ 154 w 502"/>
                <a:gd name="T19" fmla="*/ 77 h 83"/>
                <a:gd name="T20" fmla="*/ 185 w 502"/>
                <a:gd name="T21" fmla="*/ 81 h 83"/>
                <a:gd name="T22" fmla="*/ 199 w 502"/>
                <a:gd name="T23" fmla="*/ 83 h 83"/>
                <a:gd name="T24" fmla="*/ 214 w 502"/>
                <a:gd name="T25" fmla="*/ 83 h 83"/>
                <a:gd name="T26" fmla="*/ 231 w 502"/>
                <a:gd name="T27" fmla="*/ 83 h 83"/>
                <a:gd name="T28" fmla="*/ 250 w 502"/>
                <a:gd name="T29" fmla="*/ 81 h 83"/>
                <a:gd name="T30" fmla="*/ 273 w 502"/>
                <a:gd name="T31" fmla="*/ 77 h 83"/>
                <a:gd name="T32" fmla="*/ 273 w 502"/>
                <a:gd name="T33" fmla="*/ 70 h 83"/>
                <a:gd name="T34" fmla="*/ 249 w 502"/>
                <a:gd name="T35" fmla="*/ 74 h 83"/>
                <a:gd name="T36" fmla="*/ 227 w 502"/>
                <a:gd name="T37" fmla="*/ 77 h 83"/>
                <a:gd name="T38" fmla="*/ 187 w 502"/>
                <a:gd name="T39" fmla="*/ 74 h 83"/>
                <a:gd name="T40" fmla="*/ 165 w 502"/>
                <a:gd name="T41" fmla="*/ 71 h 83"/>
                <a:gd name="T42" fmla="*/ 148 w 502"/>
                <a:gd name="T43" fmla="*/ 67 h 83"/>
                <a:gd name="T44" fmla="*/ 63 w 502"/>
                <a:gd name="T45" fmla="*/ 53 h 83"/>
                <a:gd name="T46" fmla="*/ 455 w 502"/>
                <a:gd name="T47" fmla="*/ 4 h 83"/>
                <a:gd name="T48" fmla="*/ 481 w 502"/>
                <a:gd name="T49" fmla="*/ 6 h 83"/>
                <a:gd name="T50" fmla="*/ 491 w 502"/>
                <a:gd name="T51" fmla="*/ 4 h 83"/>
                <a:gd name="T52" fmla="*/ 502 w 502"/>
                <a:gd name="T53" fmla="*/ 3 h 83"/>
                <a:gd name="T54" fmla="*/ 502 w 502"/>
                <a:gd name="T55" fmla="*/ 0 h 83"/>
                <a:gd name="T56" fmla="*/ 496 w 502"/>
                <a:gd name="T57" fmla="*/ 3 h 83"/>
                <a:gd name="T58" fmla="*/ 481 w 502"/>
                <a:gd name="T59" fmla="*/ 3 h 83"/>
                <a:gd name="T60" fmla="*/ 454 w 502"/>
                <a:gd name="T61" fmla="*/ 0 h 83"/>
                <a:gd name="T62" fmla="*/ 389 w 502"/>
                <a:gd name="T63" fmla="*/ 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83"/>
                <a:gd name="T98" fmla="*/ 502 w 50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83">
                  <a:moveTo>
                    <a:pt x="389" y="7"/>
                  </a:moveTo>
                  <a:lnTo>
                    <a:pt x="323" y="14"/>
                  </a:lnTo>
                  <a:lnTo>
                    <a:pt x="299" y="8"/>
                  </a:lnTo>
                  <a:lnTo>
                    <a:pt x="278" y="11"/>
                  </a:lnTo>
                  <a:lnTo>
                    <a:pt x="299" y="17"/>
                  </a:lnTo>
                  <a:lnTo>
                    <a:pt x="21" y="45"/>
                  </a:lnTo>
                  <a:lnTo>
                    <a:pt x="0" y="42"/>
                  </a:lnTo>
                  <a:lnTo>
                    <a:pt x="0" y="48"/>
                  </a:lnTo>
                  <a:lnTo>
                    <a:pt x="105" y="69"/>
                  </a:lnTo>
                  <a:lnTo>
                    <a:pt x="154" y="77"/>
                  </a:lnTo>
                  <a:lnTo>
                    <a:pt x="185" y="81"/>
                  </a:lnTo>
                  <a:lnTo>
                    <a:pt x="199" y="83"/>
                  </a:lnTo>
                  <a:lnTo>
                    <a:pt x="214" y="83"/>
                  </a:lnTo>
                  <a:lnTo>
                    <a:pt x="231" y="83"/>
                  </a:lnTo>
                  <a:lnTo>
                    <a:pt x="250" y="81"/>
                  </a:lnTo>
                  <a:lnTo>
                    <a:pt x="273" y="77"/>
                  </a:lnTo>
                  <a:lnTo>
                    <a:pt x="273" y="70"/>
                  </a:lnTo>
                  <a:lnTo>
                    <a:pt x="249" y="74"/>
                  </a:lnTo>
                  <a:lnTo>
                    <a:pt x="227" y="77"/>
                  </a:lnTo>
                  <a:lnTo>
                    <a:pt x="187" y="74"/>
                  </a:lnTo>
                  <a:lnTo>
                    <a:pt x="165" y="71"/>
                  </a:lnTo>
                  <a:lnTo>
                    <a:pt x="148" y="67"/>
                  </a:lnTo>
                  <a:lnTo>
                    <a:pt x="63" y="53"/>
                  </a:lnTo>
                  <a:lnTo>
                    <a:pt x="455" y="4"/>
                  </a:lnTo>
                  <a:lnTo>
                    <a:pt x="481" y="6"/>
                  </a:lnTo>
                  <a:lnTo>
                    <a:pt x="491" y="4"/>
                  </a:lnTo>
                  <a:lnTo>
                    <a:pt x="502" y="3"/>
                  </a:lnTo>
                  <a:lnTo>
                    <a:pt x="502" y="0"/>
                  </a:lnTo>
                  <a:lnTo>
                    <a:pt x="496" y="3"/>
                  </a:lnTo>
                  <a:lnTo>
                    <a:pt x="481" y="3"/>
                  </a:lnTo>
                  <a:lnTo>
                    <a:pt x="454" y="0"/>
                  </a:lnTo>
                  <a:lnTo>
                    <a:pt x="389" y="7"/>
                  </a:lnTo>
                  <a:close/>
                </a:path>
              </a:pathLst>
            </a:custGeom>
            <a:solidFill>
              <a:srgbClr val="E0E0E0"/>
            </a:solidFill>
            <a:ln w="9525">
              <a:noFill/>
              <a:round/>
              <a:headEnd/>
              <a:tailEnd/>
            </a:ln>
          </p:spPr>
          <p:txBody>
            <a:bodyPr/>
            <a:lstStyle/>
            <a:p>
              <a:endParaRPr lang="en-US"/>
            </a:p>
          </p:txBody>
        </p:sp>
        <p:sp>
          <p:nvSpPr>
            <p:cNvPr id="74893" name="Freeform 2439"/>
            <p:cNvSpPr>
              <a:spLocks/>
            </p:cNvSpPr>
            <p:nvPr/>
          </p:nvSpPr>
          <p:spPr bwMode="auto">
            <a:xfrm>
              <a:off x="866" y="1741"/>
              <a:ext cx="227" cy="24"/>
            </a:xfrm>
            <a:custGeom>
              <a:avLst/>
              <a:gdLst>
                <a:gd name="T0" fmla="*/ 226 w 227"/>
                <a:gd name="T1" fmla="*/ 19 h 24"/>
                <a:gd name="T2" fmla="*/ 52 w 227"/>
                <a:gd name="T3" fmla="*/ 0 h 24"/>
                <a:gd name="T4" fmla="*/ 0 w 227"/>
                <a:gd name="T5" fmla="*/ 1 h 24"/>
                <a:gd name="T6" fmla="*/ 0 w 227"/>
                <a:gd name="T7" fmla="*/ 4 h 24"/>
                <a:gd name="T8" fmla="*/ 64 w 227"/>
                <a:gd name="T9" fmla="*/ 14 h 24"/>
                <a:gd name="T10" fmla="*/ 153 w 227"/>
                <a:gd name="T11" fmla="*/ 14 h 24"/>
                <a:gd name="T12" fmla="*/ 227 w 227"/>
                <a:gd name="T13" fmla="*/ 24 h 24"/>
                <a:gd name="T14" fmla="*/ 226 w 227"/>
                <a:gd name="T15" fmla="*/ 19 h 24"/>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24"/>
                <a:gd name="T26" fmla="*/ 227 w 22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24">
                  <a:moveTo>
                    <a:pt x="226" y="19"/>
                  </a:moveTo>
                  <a:lnTo>
                    <a:pt x="52" y="0"/>
                  </a:lnTo>
                  <a:lnTo>
                    <a:pt x="0" y="1"/>
                  </a:lnTo>
                  <a:lnTo>
                    <a:pt x="0" y="4"/>
                  </a:lnTo>
                  <a:lnTo>
                    <a:pt x="64" y="14"/>
                  </a:lnTo>
                  <a:lnTo>
                    <a:pt x="153" y="14"/>
                  </a:lnTo>
                  <a:lnTo>
                    <a:pt x="227" y="24"/>
                  </a:lnTo>
                  <a:lnTo>
                    <a:pt x="226" y="19"/>
                  </a:lnTo>
                  <a:close/>
                </a:path>
              </a:pathLst>
            </a:custGeom>
            <a:solidFill>
              <a:srgbClr val="E0E0E0"/>
            </a:solidFill>
            <a:ln w="9525">
              <a:noFill/>
              <a:round/>
              <a:headEnd/>
              <a:tailEnd/>
            </a:ln>
          </p:spPr>
          <p:txBody>
            <a:bodyPr/>
            <a:lstStyle/>
            <a:p>
              <a:endParaRPr lang="en-US"/>
            </a:p>
          </p:txBody>
        </p:sp>
        <p:sp>
          <p:nvSpPr>
            <p:cNvPr id="74894" name="Freeform 2440"/>
            <p:cNvSpPr>
              <a:spLocks/>
            </p:cNvSpPr>
            <p:nvPr/>
          </p:nvSpPr>
          <p:spPr bwMode="auto">
            <a:xfrm>
              <a:off x="1100" y="1766"/>
              <a:ext cx="272" cy="15"/>
            </a:xfrm>
            <a:custGeom>
              <a:avLst/>
              <a:gdLst>
                <a:gd name="T0" fmla="*/ 0 w 272"/>
                <a:gd name="T1" fmla="*/ 0 h 15"/>
                <a:gd name="T2" fmla="*/ 57 w 272"/>
                <a:gd name="T3" fmla="*/ 8 h 15"/>
                <a:gd name="T4" fmla="*/ 192 w 272"/>
                <a:gd name="T5" fmla="*/ 1 h 15"/>
                <a:gd name="T6" fmla="*/ 272 w 272"/>
                <a:gd name="T7" fmla="*/ 11 h 15"/>
                <a:gd name="T8" fmla="*/ 272 w 272"/>
                <a:gd name="T9" fmla="*/ 15 h 15"/>
                <a:gd name="T10" fmla="*/ 192 w 272"/>
                <a:gd name="T11" fmla="*/ 6 h 15"/>
                <a:gd name="T12" fmla="*/ 55 w 272"/>
                <a:gd name="T13" fmla="*/ 14 h 15"/>
                <a:gd name="T14" fmla="*/ 0 w 272"/>
                <a:gd name="T15" fmla="*/ 4 h 15"/>
                <a:gd name="T16" fmla="*/ 0 w 272"/>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15"/>
                <a:gd name="T29" fmla="*/ 272 w 27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15">
                  <a:moveTo>
                    <a:pt x="0" y="0"/>
                  </a:moveTo>
                  <a:lnTo>
                    <a:pt x="57" y="8"/>
                  </a:lnTo>
                  <a:lnTo>
                    <a:pt x="192" y="1"/>
                  </a:lnTo>
                  <a:lnTo>
                    <a:pt x="272" y="11"/>
                  </a:lnTo>
                  <a:lnTo>
                    <a:pt x="272" y="15"/>
                  </a:lnTo>
                  <a:lnTo>
                    <a:pt x="192" y="6"/>
                  </a:lnTo>
                  <a:lnTo>
                    <a:pt x="55" y="14"/>
                  </a:lnTo>
                  <a:lnTo>
                    <a:pt x="0" y="4"/>
                  </a:lnTo>
                  <a:lnTo>
                    <a:pt x="0" y="0"/>
                  </a:lnTo>
                  <a:close/>
                </a:path>
              </a:pathLst>
            </a:custGeom>
            <a:solidFill>
              <a:srgbClr val="E0E0E0"/>
            </a:solidFill>
            <a:ln w="9525">
              <a:noFill/>
              <a:round/>
              <a:headEnd/>
              <a:tailEnd/>
            </a:ln>
          </p:spPr>
          <p:txBody>
            <a:bodyPr/>
            <a:lstStyle/>
            <a:p>
              <a:endParaRPr lang="en-US"/>
            </a:p>
          </p:txBody>
        </p:sp>
        <p:sp>
          <p:nvSpPr>
            <p:cNvPr id="74895" name="Freeform 2441"/>
            <p:cNvSpPr>
              <a:spLocks/>
            </p:cNvSpPr>
            <p:nvPr/>
          </p:nvSpPr>
          <p:spPr bwMode="auto">
            <a:xfrm>
              <a:off x="1218" y="1745"/>
              <a:ext cx="502" cy="83"/>
            </a:xfrm>
            <a:custGeom>
              <a:avLst/>
              <a:gdLst>
                <a:gd name="T0" fmla="*/ 389 w 502"/>
                <a:gd name="T1" fmla="*/ 7 h 83"/>
                <a:gd name="T2" fmla="*/ 323 w 502"/>
                <a:gd name="T3" fmla="*/ 14 h 83"/>
                <a:gd name="T4" fmla="*/ 299 w 502"/>
                <a:gd name="T5" fmla="*/ 8 h 83"/>
                <a:gd name="T6" fmla="*/ 278 w 502"/>
                <a:gd name="T7" fmla="*/ 11 h 83"/>
                <a:gd name="T8" fmla="*/ 299 w 502"/>
                <a:gd name="T9" fmla="*/ 17 h 83"/>
                <a:gd name="T10" fmla="*/ 21 w 502"/>
                <a:gd name="T11" fmla="*/ 45 h 83"/>
                <a:gd name="T12" fmla="*/ 0 w 502"/>
                <a:gd name="T13" fmla="*/ 42 h 83"/>
                <a:gd name="T14" fmla="*/ 0 w 502"/>
                <a:gd name="T15" fmla="*/ 48 h 83"/>
                <a:gd name="T16" fmla="*/ 105 w 502"/>
                <a:gd name="T17" fmla="*/ 69 h 83"/>
                <a:gd name="T18" fmla="*/ 154 w 502"/>
                <a:gd name="T19" fmla="*/ 77 h 83"/>
                <a:gd name="T20" fmla="*/ 185 w 502"/>
                <a:gd name="T21" fmla="*/ 81 h 83"/>
                <a:gd name="T22" fmla="*/ 199 w 502"/>
                <a:gd name="T23" fmla="*/ 83 h 83"/>
                <a:gd name="T24" fmla="*/ 214 w 502"/>
                <a:gd name="T25" fmla="*/ 83 h 83"/>
                <a:gd name="T26" fmla="*/ 231 w 502"/>
                <a:gd name="T27" fmla="*/ 83 h 83"/>
                <a:gd name="T28" fmla="*/ 250 w 502"/>
                <a:gd name="T29" fmla="*/ 81 h 83"/>
                <a:gd name="T30" fmla="*/ 273 w 502"/>
                <a:gd name="T31" fmla="*/ 77 h 83"/>
                <a:gd name="T32" fmla="*/ 273 w 502"/>
                <a:gd name="T33" fmla="*/ 70 h 83"/>
                <a:gd name="T34" fmla="*/ 249 w 502"/>
                <a:gd name="T35" fmla="*/ 74 h 83"/>
                <a:gd name="T36" fmla="*/ 227 w 502"/>
                <a:gd name="T37" fmla="*/ 77 h 83"/>
                <a:gd name="T38" fmla="*/ 187 w 502"/>
                <a:gd name="T39" fmla="*/ 74 h 83"/>
                <a:gd name="T40" fmla="*/ 165 w 502"/>
                <a:gd name="T41" fmla="*/ 71 h 83"/>
                <a:gd name="T42" fmla="*/ 148 w 502"/>
                <a:gd name="T43" fmla="*/ 67 h 83"/>
                <a:gd name="T44" fmla="*/ 63 w 502"/>
                <a:gd name="T45" fmla="*/ 53 h 83"/>
                <a:gd name="T46" fmla="*/ 455 w 502"/>
                <a:gd name="T47" fmla="*/ 4 h 83"/>
                <a:gd name="T48" fmla="*/ 481 w 502"/>
                <a:gd name="T49" fmla="*/ 6 h 83"/>
                <a:gd name="T50" fmla="*/ 491 w 502"/>
                <a:gd name="T51" fmla="*/ 4 h 83"/>
                <a:gd name="T52" fmla="*/ 502 w 502"/>
                <a:gd name="T53" fmla="*/ 3 h 83"/>
                <a:gd name="T54" fmla="*/ 502 w 502"/>
                <a:gd name="T55" fmla="*/ 0 h 83"/>
                <a:gd name="T56" fmla="*/ 496 w 502"/>
                <a:gd name="T57" fmla="*/ 3 h 83"/>
                <a:gd name="T58" fmla="*/ 481 w 502"/>
                <a:gd name="T59" fmla="*/ 3 h 83"/>
                <a:gd name="T60" fmla="*/ 454 w 502"/>
                <a:gd name="T61" fmla="*/ 0 h 83"/>
                <a:gd name="T62" fmla="*/ 389 w 502"/>
                <a:gd name="T63" fmla="*/ 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83"/>
                <a:gd name="T98" fmla="*/ 502 w 50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83">
                  <a:moveTo>
                    <a:pt x="389" y="7"/>
                  </a:moveTo>
                  <a:lnTo>
                    <a:pt x="323" y="14"/>
                  </a:lnTo>
                  <a:lnTo>
                    <a:pt x="299" y="8"/>
                  </a:lnTo>
                  <a:lnTo>
                    <a:pt x="278" y="11"/>
                  </a:lnTo>
                  <a:lnTo>
                    <a:pt x="299" y="17"/>
                  </a:lnTo>
                  <a:lnTo>
                    <a:pt x="21" y="45"/>
                  </a:lnTo>
                  <a:lnTo>
                    <a:pt x="0" y="42"/>
                  </a:lnTo>
                  <a:lnTo>
                    <a:pt x="0" y="48"/>
                  </a:lnTo>
                  <a:lnTo>
                    <a:pt x="105" y="69"/>
                  </a:lnTo>
                  <a:lnTo>
                    <a:pt x="154" y="77"/>
                  </a:lnTo>
                  <a:lnTo>
                    <a:pt x="185" y="81"/>
                  </a:lnTo>
                  <a:lnTo>
                    <a:pt x="199" y="83"/>
                  </a:lnTo>
                  <a:lnTo>
                    <a:pt x="214" y="83"/>
                  </a:lnTo>
                  <a:lnTo>
                    <a:pt x="231" y="83"/>
                  </a:lnTo>
                  <a:lnTo>
                    <a:pt x="250" y="81"/>
                  </a:lnTo>
                  <a:lnTo>
                    <a:pt x="273" y="77"/>
                  </a:lnTo>
                  <a:lnTo>
                    <a:pt x="273" y="70"/>
                  </a:lnTo>
                  <a:lnTo>
                    <a:pt x="249" y="74"/>
                  </a:lnTo>
                  <a:lnTo>
                    <a:pt x="227" y="77"/>
                  </a:lnTo>
                  <a:lnTo>
                    <a:pt x="187" y="74"/>
                  </a:lnTo>
                  <a:lnTo>
                    <a:pt x="165" y="71"/>
                  </a:lnTo>
                  <a:lnTo>
                    <a:pt x="148" y="67"/>
                  </a:lnTo>
                  <a:lnTo>
                    <a:pt x="63" y="53"/>
                  </a:lnTo>
                  <a:lnTo>
                    <a:pt x="455" y="4"/>
                  </a:lnTo>
                  <a:lnTo>
                    <a:pt x="481" y="6"/>
                  </a:lnTo>
                  <a:lnTo>
                    <a:pt x="491" y="4"/>
                  </a:lnTo>
                  <a:lnTo>
                    <a:pt x="502" y="3"/>
                  </a:lnTo>
                  <a:lnTo>
                    <a:pt x="502" y="0"/>
                  </a:lnTo>
                  <a:lnTo>
                    <a:pt x="496" y="3"/>
                  </a:lnTo>
                  <a:lnTo>
                    <a:pt x="481" y="3"/>
                  </a:lnTo>
                  <a:lnTo>
                    <a:pt x="454" y="0"/>
                  </a:lnTo>
                  <a:lnTo>
                    <a:pt x="389" y="7"/>
                  </a:lnTo>
                  <a:close/>
                </a:path>
              </a:pathLst>
            </a:custGeom>
            <a:solidFill>
              <a:srgbClr val="E0E0E0"/>
            </a:solidFill>
            <a:ln w="9525">
              <a:noFill/>
              <a:round/>
              <a:headEnd/>
              <a:tailEnd/>
            </a:ln>
          </p:spPr>
          <p:txBody>
            <a:bodyPr/>
            <a:lstStyle/>
            <a:p>
              <a:endParaRPr lang="en-US"/>
            </a:p>
          </p:txBody>
        </p:sp>
        <p:sp>
          <p:nvSpPr>
            <p:cNvPr id="74896" name="Freeform 2442"/>
            <p:cNvSpPr>
              <a:spLocks/>
            </p:cNvSpPr>
            <p:nvPr/>
          </p:nvSpPr>
          <p:spPr bwMode="auto">
            <a:xfrm>
              <a:off x="1100" y="1749"/>
              <a:ext cx="416" cy="23"/>
            </a:xfrm>
            <a:custGeom>
              <a:avLst/>
              <a:gdLst>
                <a:gd name="T0" fmla="*/ 0 w 416"/>
                <a:gd name="T1" fmla="*/ 13 h 23"/>
                <a:gd name="T2" fmla="*/ 300 w 416"/>
                <a:gd name="T3" fmla="*/ 0 h 23"/>
                <a:gd name="T4" fmla="*/ 345 w 416"/>
                <a:gd name="T5" fmla="*/ 7 h 23"/>
                <a:gd name="T6" fmla="*/ 384 w 416"/>
                <a:gd name="T7" fmla="*/ 4 h 23"/>
                <a:gd name="T8" fmla="*/ 416 w 416"/>
                <a:gd name="T9" fmla="*/ 10 h 23"/>
                <a:gd name="T10" fmla="*/ 276 w 416"/>
                <a:gd name="T11" fmla="*/ 23 h 23"/>
                <a:gd name="T12" fmla="*/ 193 w 416"/>
                <a:gd name="T13" fmla="*/ 14 h 23"/>
                <a:gd name="T14" fmla="*/ 57 w 416"/>
                <a:gd name="T15" fmla="*/ 21 h 23"/>
                <a:gd name="T16" fmla="*/ 0 w 416"/>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23"/>
                <a:gd name="T29" fmla="*/ 416 w 4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23">
                  <a:moveTo>
                    <a:pt x="0" y="13"/>
                  </a:moveTo>
                  <a:lnTo>
                    <a:pt x="300" y="0"/>
                  </a:lnTo>
                  <a:lnTo>
                    <a:pt x="345" y="7"/>
                  </a:lnTo>
                  <a:lnTo>
                    <a:pt x="384" y="4"/>
                  </a:lnTo>
                  <a:lnTo>
                    <a:pt x="416" y="10"/>
                  </a:lnTo>
                  <a:lnTo>
                    <a:pt x="276" y="23"/>
                  </a:lnTo>
                  <a:lnTo>
                    <a:pt x="193" y="14"/>
                  </a:lnTo>
                  <a:lnTo>
                    <a:pt x="57" y="21"/>
                  </a:lnTo>
                  <a:lnTo>
                    <a:pt x="0" y="13"/>
                  </a:lnTo>
                  <a:close/>
                </a:path>
              </a:pathLst>
            </a:custGeom>
            <a:solidFill>
              <a:srgbClr val="008000"/>
            </a:solidFill>
            <a:ln w="9525">
              <a:noFill/>
              <a:round/>
              <a:headEnd/>
              <a:tailEnd/>
            </a:ln>
          </p:spPr>
          <p:txBody>
            <a:bodyPr/>
            <a:lstStyle/>
            <a:p>
              <a:endParaRPr lang="en-US"/>
            </a:p>
          </p:txBody>
        </p:sp>
        <p:sp>
          <p:nvSpPr>
            <p:cNvPr id="74897" name="Freeform 2443"/>
            <p:cNvSpPr>
              <a:spLocks/>
            </p:cNvSpPr>
            <p:nvPr/>
          </p:nvSpPr>
          <p:spPr bwMode="auto">
            <a:xfrm>
              <a:off x="1512" y="1735"/>
              <a:ext cx="207" cy="21"/>
            </a:xfrm>
            <a:custGeom>
              <a:avLst/>
              <a:gdLst>
                <a:gd name="T0" fmla="*/ 0 w 207"/>
                <a:gd name="T1" fmla="*/ 14 h 21"/>
                <a:gd name="T2" fmla="*/ 31 w 207"/>
                <a:gd name="T3" fmla="*/ 21 h 21"/>
                <a:gd name="T4" fmla="*/ 161 w 207"/>
                <a:gd name="T5" fmla="*/ 9 h 21"/>
                <a:gd name="T6" fmla="*/ 196 w 207"/>
                <a:gd name="T7" fmla="*/ 10 h 21"/>
                <a:gd name="T8" fmla="*/ 207 w 207"/>
                <a:gd name="T9" fmla="*/ 7 h 21"/>
                <a:gd name="T10" fmla="*/ 145 w 207"/>
                <a:gd name="T11" fmla="*/ 0 h 21"/>
                <a:gd name="T12" fmla="*/ 38 w 207"/>
                <a:gd name="T13" fmla="*/ 6 h 21"/>
                <a:gd name="T14" fmla="*/ 0 w 207"/>
                <a:gd name="T15" fmla="*/ 14 h 21"/>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21"/>
                <a:gd name="T26" fmla="*/ 207 w 2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21">
                  <a:moveTo>
                    <a:pt x="0" y="14"/>
                  </a:moveTo>
                  <a:lnTo>
                    <a:pt x="31" y="21"/>
                  </a:lnTo>
                  <a:lnTo>
                    <a:pt x="161" y="9"/>
                  </a:lnTo>
                  <a:lnTo>
                    <a:pt x="196" y="10"/>
                  </a:lnTo>
                  <a:lnTo>
                    <a:pt x="207" y="7"/>
                  </a:lnTo>
                  <a:lnTo>
                    <a:pt x="145" y="0"/>
                  </a:lnTo>
                  <a:lnTo>
                    <a:pt x="38" y="6"/>
                  </a:lnTo>
                  <a:lnTo>
                    <a:pt x="0" y="14"/>
                  </a:lnTo>
                  <a:close/>
                </a:path>
              </a:pathLst>
            </a:custGeom>
            <a:solidFill>
              <a:srgbClr val="006000"/>
            </a:solidFill>
            <a:ln w="9525">
              <a:noFill/>
              <a:round/>
              <a:headEnd/>
              <a:tailEnd/>
            </a:ln>
          </p:spPr>
          <p:txBody>
            <a:bodyPr/>
            <a:lstStyle/>
            <a:p>
              <a:endParaRPr lang="en-US"/>
            </a:p>
          </p:txBody>
        </p:sp>
        <p:sp>
          <p:nvSpPr>
            <p:cNvPr id="74898" name="Freeform 2444"/>
            <p:cNvSpPr>
              <a:spLocks/>
            </p:cNvSpPr>
            <p:nvPr/>
          </p:nvSpPr>
          <p:spPr bwMode="auto">
            <a:xfrm>
              <a:off x="1470" y="1748"/>
              <a:ext cx="21" cy="14"/>
            </a:xfrm>
            <a:custGeom>
              <a:avLst/>
              <a:gdLst>
                <a:gd name="T0" fmla="*/ 11 w 21"/>
                <a:gd name="T1" fmla="*/ 11 h 14"/>
                <a:gd name="T2" fmla="*/ 10 w 21"/>
                <a:gd name="T3" fmla="*/ 12 h 14"/>
                <a:gd name="T4" fmla="*/ 8 w 21"/>
                <a:gd name="T5" fmla="*/ 12 h 14"/>
                <a:gd name="T6" fmla="*/ 5 w 21"/>
                <a:gd name="T7" fmla="*/ 12 h 14"/>
                <a:gd name="T8" fmla="*/ 3 w 21"/>
                <a:gd name="T9" fmla="*/ 12 h 14"/>
                <a:gd name="T10" fmla="*/ 0 w 21"/>
                <a:gd name="T11" fmla="*/ 14 h 14"/>
                <a:gd name="T12" fmla="*/ 0 w 21"/>
                <a:gd name="T13" fmla="*/ 11 h 14"/>
                <a:gd name="T14" fmla="*/ 0 w 21"/>
                <a:gd name="T15" fmla="*/ 8 h 14"/>
                <a:gd name="T16" fmla="*/ 3 w 21"/>
                <a:gd name="T17" fmla="*/ 4 h 14"/>
                <a:gd name="T18" fmla="*/ 4 w 21"/>
                <a:gd name="T19" fmla="*/ 3 h 14"/>
                <a:gd name="T20" fmla="*/ 7 w 21"/>
                <a:gd name="T21" fmla="*/ 3 h 14"/>
                <a:gd name="T22" fmla="*/ 8 w 21"/>
                <a:gd name="T23" fmla="*/ 3 h 14"/>
                <a:gd name="T24" fmla="*/ 10 w 21"/>
                <a:gd name="T25" fmla="*/ 3 h 14"/>
                <a:gd name="T26" fmla="*/ 10 w 21"/>
                <a:gd name="T27" fmla="*/ 0 h 14"/>
                <a:gd name="T28" fmla="*/ 11 w 21"/>
                <a:gd name="T29" fmla="*/ 0 h 14"/>
                <a:gd name="T30" fmla="*/ 15 w 21"/>
                <a:gd name="T31" fmla="*/ 0 h 14"/>
                <a:gd name="T32" fmla="*/ 18 w 21"/>
                <a:gd name="T33" fmla="*/ 1 h 14"/>
                <a:gd name="T34" fmla="*/ 19 w 21"/>
                <a:gd name="T35" fmla="*/ 3 h 14"/>
                <a:gd name="T36" fmla="*/ 21 w 21"/>
                <a:gd name="T37" fmla="*/ 4 h 14"/>
                <a:gd name="T38" fmla="*/ 21 w 21"/>
                <a:gd name="T39" fmla="*/ 5 h 14"/>
                <a:gd name="T40" fmla="*/ 21 w 21"/>
                <a:gd name="T41" fmla="*/ 8 h 14"/>
                <a:gd name="T42" fmla="*/ 21 w 21"/>
                <a:gd name="T43" fmla="*/ 11 h 14"/>
                <a:gd name="T44" fmla="*/ 18 w 21"/>
                <a:gd name="T45" fmla="*/ 11 h 14"/>
                <a:gd name="T46" fmla="*/ 17 w 21"/>
                <a:gd name="T47" fmla="*/ 12 h 14"/>
                <a:gd name="T48" fmla="*/ 15 w 21"/>
                <a:gd name="T49" fmla="*/ 12 h 14"/>
                <a:gd name="T50" fmla="*/ 11 w 21"/>
                <a:gd name="T51" fmla="*/ 11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14"/>
                <a:gd name="T80" fmla="*/ 21 w 2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14">
                  <a:moveTo>
                    <a:pt x="11" y="11"/>
                  </a:moveTo>
                  <a:lnTo>
                    <a:pt x="10" y="12"/>
                  </a:lnTo>
                  <a:lnTo>
                    <a:pt x="8" y="12"/>
                  </a:lnTo>
                  <a:lnTo>
                    <a:pt x="5" y="12"/>
                  </a:lnTo>
                  <a:lnTo>
                    <a:pt x="3" y="12"/>
                  </a:lnTo>
                  <a:lnTo>
                    <a:pt x="0" y="14"/>
                  </a:lnTo>
                  <a:lnTo>
                    <a:pt x="0" y="11"/>
                  </a:lnTo>
                  <a:lnTo>
                    <a:pt x="0" y="8"/>
                  </a:lnTo>
                  <a:lnTo>
                    <a:pt x="3" y="4"/>
                  </a:lnTo>
                  <a:lnTo>
                    <a:pt x="4" y="3"/>
                  </a:lnTo>
                  <a:lnTo>
                    <a:pt x="7" y="3"/>
                  </a:lnTo>
                  <a:lnTo>
                    <a:pt x="8" y="3"/>
                  </a:lnTo>
                  <a:lnTo>
                    <a:pt x="10" y="3"/>
                  </a:lnTo>
                  <a:lnTo>
                    <a:pt x="10" y="0"/>
                  </a:lnTo>
                  <a:lnTo>
                    <a:pt x="11" y="0"/>
                  </a:lnTo>
                  <a:lnTo>
                    <a:pt x="15" y="0"/>
                  </a:lnTo>
                  <a:lnTo>
                    <a:pt x="18" y="1"/>
                  </a:lnTo>
                  <a:lnTo>
                    <a:pt x="19" y="3"/>
                  </a:lnTo>
                  <a:lnTo>
                    <a:pt x="21" y="4"/>
                  </a:lnTo>
                  <a:lnTo>
                    <a:pt x="21" y="5"/>
                  </a:lnTo>
                  <a:lnTo>
                    <a:pt x="21" y="8"/>
                  </a:lnTo>
                  <a:lnTo>
                    <a:pt x="21" y="11"/>
                  </a:lnTo>
                  <a:lnTo>
                    <a:pt x="18" y="11"/>
                  </a:lnTo>
                  <a:lnTo>
                    <a:pt x="17" y="12"/>
                  </a:lnTo>
                  <a:lnTo>
                    <a:pt x="15" y="12"/>
                  </a:lnTo>
                  <a:lnTo>
                    <a:pt x="11" y="11"/>
                  </a:lnTo>
                  <a:close/>
                </a:path>
              </a:pathLst>
            </a:custGeom>
            <a:solidFill>
              <a:srgbClr val="004000"/>
            </a:solidFill>
            <a:ln w="9525">
              <a:noFill/>
              <a:round/>
              <a:headEnd/>
              <a:tailEnd/>
            </a:ln>
          </p:spPr>
          <p:txBody>
            <a:bodyPr/>
            <a:lstStyle/>
            <a:p>
              <a:endParaRPr lang="en-US"/>
            </a:p>
          </p:txBody>
        </p:sp>
        <p:sp>
          <p:nvSpPr>
            <p:cNvPr id="74899" name="Freeform 2445"/>
            <p:cNvSpPr>
              <a:spLocks/>
            </p:cNvSpPr>
            <p:nvPr/>
          </p:nvSpPr>
          <p:spPr bwMode="auto">
            <a:xfrm>
              <a:off x="1401" y="1748"/>
              <a:ext cx="23" cy="15"/>
            </a:xfrm>
            <a:custGeom>
              <a:avLst/>
              <a:gdLst>
                <a:gd name="T0" fmla="*/ 11 w 23"/>
                <a:gd name="T1" fmla="*/ 14 h 15"/>
                <a:gd name="T2" fmla="*/ 11 w 23"/>
                <a:gd name="T3" fmla="*/ 15 h 15"/>
                <a:gd name="T4" fmla="*/ 9 w 23"/>
                <a:gd name="T5" fmla="*/ 15 h 15"/>
                <a:gd name="T6" fmla="*/ 6 w 23"/>
                <a:gd name="T7" fmla="*/ 15 h 15"/>
                <a:gd name="T8" fmla="*/ 4 w 23"/>
                <a:gd name="T9" fmla="*/ 15 h 15"/>
                <a:gd name="T10" fmla="*/ 2 w 23"/>
                <a:gd name="T11" fmla="*/ 15 h 15"/>
                <a:gd name="T12" fmla="*/ 0 w 23"/>
                <a:gd name="T13" fmla="*/ 11 h 15"/>
                <a:gd name="T14" fmla="*/ 2 w 23"/>
                <a:gd name="T15" fmla="*/ 10 h 15"/>
                <a:gd name="T16" fmla="*/ 2 w 23"/>
                <a:gd name="T17" fmla="*/ 8 h 15"/>
                <a:gd name="T18" fmla="*/ 3 w 23"/>
                <a:gd name="T19" fmla="*/ 3 h 15"/>
                <a:gd name="T20" fmla="*/ 6 w 23"/>
                <a:gd name="T21" fmla="*/ 3 h 15"/>
                <a:gd name="T22" fmla="*/ 7 w 23"/>
                <a:gd name="T23" fmla="*/ 3 h 15"/>
                <a:gd name="T24" fmla="*/ 9 w 23"/>
                <a:gd name="T25" fmla="*/ 3 h 15"/>
                <a:gd name="T26" fmla="*/ 10 w 23"/>
                <a:gd name="T27" fmla="*/ 3 h 15"/>
                <a:gd name="T28" fmla="*/ 11 w 23"/>
                <a:gd name="T29" fmla="*/ 0 h 15"/>
                <a:gd name="T30" fmla="*/ 16 w 23"/>
                <a:gd name="T31" fmla="*/ 0 h 15"/>
                <a:gd name="T32" fmla="*/ 18 w 23"/>
                <a:gd name="T33" fmla="*/ 3 h 15"/>
                <a:gd name="T34" fmla="*/ 20 w 23"/>
                <a:gd name="T35" fmla="*/ 4 h 15"/>
                <a:gd name="T36" fmla="*/ 21 w 23"/>
                <a:gd name="T37" fmla="*/ 5 h 15"/>
                <a:gd name="T38" fmla="*/ 23 w 23"/>
                <a:gd name="T39" fmla="*/ 8 h 15"/>
                <a:gd name="T40" fmla="*/ 23 w 23"/>
                <a:gd name="T41" fmla="*/ 10 h 15"/>
                <a:gd name="T42" fmla="*/ 21 w 23"/>
                <a:gd name="T43" fmla="*/ 11 h 15"/>
                <a:gd name="T44" fmla="*/ 18 w 23"/>
                <a:gd name="T45" fmla="*/ 14 h 15"/>
                <a:gd name="T46" fmla="*/ 17 w 23"/>
                <a:gd name="T47" fmla="*/ 15 h 15"/>
                <a:gd name="T48" fmla="*/ 16 w 23"/>
                <a:gd name="T49" fmla="*/ 14 h 15"/>
                <a:gd name="T50" fmla="*/ 11 w 23"/>
                <a:gd name="T51" fmla="*/ 14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15"/>
                <a:gd name="T80" fmla="*/ 23 w 23"/>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15">
                  <a:moveTo>
                    <a:pt x="11" y="14"/>
                  </a:moveTo>
                  <a:lnTo>
                    <a:pt x="11" y="15"/>
                  </a:lnTo>
                  <a:lnTo>
                    <a:pt x="9" y="15"/>
                  </a:lnTo>
                  <a:lnTo>
                    <a:pt x="6" y="15"/>
                  </a:lnTo>
                  <a:lnTo>
                    <a:pt x="4" y="15"/>
                  </a:lnTo>
                  <a:lnTo>
                    <a:pt x="2" y="15"/>
                  </a:lnTo>
                  <a:lnTo>
                    <a:pt x="0" y="11"/>
                  </a:lnTo>
                  <a:lnTo>
                    <a:pt x="2" y="10"/>
                  </a:lnTo>
                  <a:lnTo>
                    <a:pt x="2" y="8"/>
                  </a:lnTo>
                  <a:lnTo>
                    <a:pt x="3" y="3"/>
                  </a:lnTo>
                  <a:lnTo>
                    <a:pt x="6" y="3"/>
                  </a:lnTo>
                  <a:lnTo>
                    <a:pt x="7" y="3"/>
                  </a:lnTo>
                  <a:lnTo>
                    <a:pt x="9" y="3"/>
                  </a:lnTo>
                  <a:lnTo>
                    <a:pt x="10" y="3"/>
                  </a:lnTo>
                  <a:lnTo>
                    <a:pt x="11" y="0"/>
                  </a:lnTo>
                  <a:lnTo>
                    <a:pt x="16" y="0"/>
                  </a:lnTo>
                  <a:lnTo>
                    <a:pt x="18" y="3"/>
                  </a:lnTo>
                  <a:lnTo>
                    <a:pt x="20" y="4"/>
                  </a:lnTo>
                  <a:lnTo>
                    <a:pt x="21" y="5"/>
                  </a:lnTo>
                  <a:lnTo>
                    <a:pt x="23" y="8"/>
                  </a:lnTo>
                  <a:lnTo>
                    <a:pt x="23" y="10"/>
                  </a:lnTo>
                  <a:lnTo>
                    <a:pt x="21" y="11"/>
                  </a:lnTo>
                  <a:lnTo>
                    <a:pt x="18" y="14"/>
                  </a:lnTo>
                  <a:lnTo>
                    <a:pt x="17" y="15"/>
                  </a:lnTo>
                  <a:lnTo>
                    <a:pt x="16" y="14"/>
                  </a:lnTo>
                  <a:lnTo>
                    <a:pt x="11" y="14"/>
                  </a:lnTo>
                  <a:close/>
                </a:path>
              </a:pathLst>
            </a:custGeom>
            <a:solidFill>
              <a:srgbClr val="006000"/>
            </a:solidFill>
            <a:ln w="9525">
              <a:noFill/>
              <a:round/>
              <a:headEnd/>
              <a:tailEnd/>
            </a:ln>
          </p:spPr>
          <p:txBody>
            <a:bodyPr/>
            <a:lstStyle/>
            <a:p>
              <a:endParaRPr lang="en-US"/>
            </a:p>
          </p:txBody>
        </p:sp>
        <p:sp>
          <p:nvSpPr>
            <p:cNvPr id="74900" name="Freeform 2446"/>
            <p:cNvSpPr>
              <a:spLocks/>
            </p:cNvSpPr>
            <p:nvPr/>
          </p:nvSpPr>
          <p:spPr bwMode="auto">
            <a:xfrm>
              <a:off x="1424" y="1748"/>
              <a:ext cx="23" cy="14"/>
            </a:xfrm>
            <a:custGeom>
              <a:avLst/>
              <a:gdLst>
                <a:gd name="T0" fmla="*/ 14 w 23"/>
                <a:gd name="T1" fmla="*/ 11 h 14"/>
                <a:gd name="T2" fmla="*/ 12 w 23"/>
                <a:gd name="T3" fmla="*/ 12 h 14"/>
                <a:gd name="T4" fmla="*/ 9 w 23"/>
                <a:gd name="T5" fmla="*/ 12 h 14"/>
                <a:gd name="T6" fmla="*/ 7 w 23"/>
                <a:gd name="T7" fmla="*/ 12 h 14"/>
                <a:gd name="T8" fmla="*/ 4 w 23"/>
                <a:gd name="T9" fmla="*/ 12 h 14"/>
                <a:gd name="T10" fmla="*/ 2 w 23"/>
                <a:gd name="T11" fmla="*/ 14 h 14"/>
                <a:gd name="T12" fmla="*/ 0 w 23"/>
                <a:gd name="T13" fmla="*/ 10 h 14"/>
                <a:gd name="T14" fmla="*/ 2 w 23"/>
                <a:gd name="T15" fmla="*/ 8 h 14"/>
                <a:gd name="T16" fmla="*/ 1 w 23"/>
                <a:gd name="T17" fmla="*/ 7 h 14"/>
                <a:gd name="T18" fmla="*/ 4 w 23"/>
                <a:gd name="T19" fmla="*/ 3 h 14"/>
                <a:gd name="T20" fmla="*/ 5 w 23"/>
                <a:gd name="T21" fmla="*/ 0 h 14"/>
                <a:gd name="T22" fmla="*/ 8 w 23"/>
                <a:gd name="T23" fmla="*/ 3 h 14"/>
                <a:gd name="T24" fmla="*/ 9 w 23"/>
                <a:gd name="T25" fmla="*/ 0 h 14"/>
                <a:gd name="T26" fmla="*/ 11 w 23"/>
                <a:gd name="T27" fmla="*/ 0 h 14"/>
                <a:gd name="T28" fmla="*/ 12 w 23"/>
                <a:gd name="T29" fmla="*/ 0 h 14"/>
                <a:gd name="T30" fmla="*/ 14 w 23"/>
                <a:gd name="T31" fmla="*/ 0 h 14"/>
                <a:gd name="T32" fmla="*/ 16 w 23"/>
                <a:gd name="T33" fmla="*/ 0 h 14"/>
                <a:gd name="T34" fmla="*/ 19 w 23"/>
                <a:gd name="T35" fmla="*/ 0 h 14"/>
                <a:gd name="T36" fmla="*/ 21 w 23"/>
                <a:gd name="T37" fmla="*/ 3 h 14"/>
                <a:gd name="T38" fmla="*/ 22 w 23"/>
                <a:gd name="T39" fmla="*/ 3 h 14"/>
                <a:gd name="T40" fmla="*/ 23 w 23"/>
                <a:gd name="T41" fmla="*/ 5 h 14"/>
                <a:gd name="T42" fmla="*/ 23 w 23"/>
                <a:gd name="T43" fmla="*/ 7 h 14"/>
                <a:gd name="T44" fmla="*/ 23 w 23"/>
                <a:gd name="T45" fmla="*/ 10 h 14"/>
                <a:gd name="T46" fmla="*/ 21 w 23"/>
                <a:gd name="T47" fmla="*/ 11 h 14"/>
                <a:gd name="T48" fmla="*/ 19 w 23"/>
                <a:gd name="T49" fmla="*/ 12 h 14"/>
                <a:gd name="T50" fmla="*/ 16 w 23"/>
                <a:gd name="T51" fmla="*/ 12 h 14"/>
                <a:gd name="T52" fmla="*/ 14 w 23"/>
                <a:gd name="T53" fmla="*/ 11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4"/>
                <a:gd name="T83" fmla="*/ 23 w 23"/>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4">
                  <a:moveTo>
                    <a:pt x="14" y="11"/>
                  </a:moveTo>
                  <a:lnTo>
                    <a:pt x="12" y="12"/>
                  </a:lnTo>
                  <a:lnTo>
                    <a:pt x="9" y="12"/>
                  </a:lnTo>
                  <a:lnTo>
                    <a:pt x="7" y="12"/>
                  </a:lnTo>
                  <a:lnTo>
                    <a:pt x="4" y="12"/>
                  </a:lnTo>
                  <a:lnTo>
                    <a:pt x="2" y="14"/>
                  </a:lnTo>
                  <a:lnTo>
                    <a:pt x="0" y="10"/>
                  </a:lnTo>
                  <a:lnTo>
                    <a:pt x="2" y="8"/>
                  </a:lnTo>
                  <a:lnTo>
                    <a:pt x="1" y="7"/>
                  </a:lnTo>
                  <a:lnTo>
                    <a:pt x="4" y="3"/>
                  </a:lnTo>
                  <a:lnTo>
                    <a:pt x="5" y="0"/>
                  </a:lnTo>
                  <a:lnTo>
                    <a:pt x="8" y="3"/>
                  </a:lnTo>
                  <a:lnTo>
                    <a:pt x="9" y="0"/>
                  </a:lnTo>
                  <a:lnTo>
                    <a:pt x="11" y="0"/>
                  </a:lnTo>
                  <a:lnTo>
                    <a:pt x="12" y="0"/>
                  </a:lnTo>
                  <a:lnTo>
                    <a:pt x="14" y="0"/>
                  </a:lnTo>
                  <a:lnTo>
                    <a:pt x="16" y="0"/>
                  </a:lnTo>
                  <a:lnTo>
                    <a:pt x="19" y="0"/>
                  </a:lnTo>
                  <a:lnTo>
                    <a:pt x="21" y="3"/>
                  </a:lnTo>
                  <a:lnTo>
                    <a:pt x="22" y="3"/>
                  </a:lnTo>
                  <a:lnTo>
                    <a:pt x="23" y="5"/>
                  </a:lnTo>
                  <a:lnTo>
                    <a:pt x="23" y="7"/>
                  </a:lnTo>
                  <a:lnTo>
                    <a:pt x="23" y="10"/>
                  </a:lnTo>
                  <a:lnTo>
                    <a:pt x="21" y="11"/>
                  </a:lnTo>
                  <a:lnTo>
                    <a:pt x="19" y="12"/>
                  </a:lnTo>
                  <a:lnTo>
                    <a:pt x="16" y="12"/>
                  </a:lnTo>
                  <a:lnTo>
                    <a:pt x="14" y="11"/>
                  </a:lnTo>
                  <a:close/>
                </a:path>
              </a:pathLst>
            </a:custGeom>
            <a:solidFill>
              <a:srgbClr val="004000"/>
            </a:solidFill>
            <a:ln w="9525">
              <a:noFill/>
              <a:round/>
              <a:headEnd/>
              <a:tailEnd/>
            </a:ln>
          </p:spPr>
          <p:txBody>
            <a:bodyPr/>
            <a:lstStyle/>
            <a:p>
              <a:endParaRPr lang="en-US"/>
            </a:p>
          </p:txBody>
        </p:sp>
        <p:sp>
          <p:nvSpPr>
            <p:cNvPr id="74901" name="Freeform 2447"/>
            <p:cNvSpPr>
              <a:spLocks/>
            </p:cNvSpPr>
            <p:nvPr/>
          </p:nvSpPr>
          <p:spPr bwMode="auto">
            <a:xfrm>
              <a:off x="1218" y="1773"/>
              <a:ext cx="131" cy="14"/>
            </a:xfrm>
            <a:custGeom>
              <a:avLst/>
              <a:gdLst>
                <a:gd name="T0" fmla="*/ 19 w 131"/>
                <a:gd name="T1" fmla="*/ 14 h 14"/>
                <a:gd name="T2" fmla="*/ 131 w 131"/>
                <a:gd name="T3" fmla="*/ 4 h 14"/>
                <a:gd name="T4" fmla="*/ 110 w 131"/>
                <a:gd name="T5" fmla="*/ 3 h 14"/>
                <a:gd name="T6" fmla="*/ 49 w 131"/>
                <a:gd name="T7" fmla="*/ 7 h 14"/>
                <a:gd name="T8" fmla="*/ 49 w 131"/>
                <a:gd name="T9" fmla="*/ 4 h 14"/>
                <a:gd name="T10" fmla="*/ 43 w 131"/>
                <a:gd name="T11" fmla="*/ 1 h 14"/>
                <a:gd name="T12" fmla="*/ 42 w 131"/>
                <a:gd name="T13" fmla="*/ 1 h 14"/>
                <a:gd name="T14" fmla="*/ 36 w 131"/>
                <a:gd name="T15" fmla="*/ 0 h 14"/>
                <a:gd name="T16" fmla="*/ 30 w 131"/>
                <a:gd name="T17" fmla="*/ 1 h 14"/>
                <a:gd name="T18" fmla="*/ 28 w 131"/>
                <a:gd name="T19" fmla="*/ 1 h 14"/>
                <a:gd name="T20" fmla="*/ 25 w 131"/>
                <a:gd name="T21" fmla="*/ 1 h 14"/>
                <a:gd name="T22" fmla="*/ 23 w 131"/>
                <a:gd name="T23" fmla="*/ 1 h 14"/>
                <a:gd name="T24" fmla="*/ 22 w 131"/>
                <a:gd name="T25" fmla="*/ 1 h 14"/>
                <a:gd name="T26" fmla="*/ 21 w 131"/>
                <a:gd name="T27" fmla="*/ 1 h 14"/>
                <a:gd name="T28" fmla="*/ 18 w 131"/>
                <a:gd name="T29" fmla="*/ 1 h 14"/>
                <a:gd name="T30" fmla="*/ 18 w 131"/>
                <a:gd name="T31" fmla="*/ 3 h 14"/>
                <a:gd name="T32" fmla="*/ 18 w 131"/>
                <a:gd name="T33" fmla="*/ 4 h 14"/>
                <a:gd name="T34" fmla="*/ 16 w 131"/>
                <a:gd name="T35" fmla="*/ 4 h 14"/>
                <a:gd name="T36" fmla="*/ 15 w 131"/>
                <a:gd name="T37" fmla="*/ 4 h 14"/>
                <a:gd name="T38" fmla="*/ 14 w 131"/>
                <a:gd name="T39" fmla="*/ 6 h 14"/>
                <a:gd name="T40" fmla="*/ 12 w 131"/>
                <a:gd name="T41" fmla="*/ 7 h 14"/>
                <a:gd name="T42" fmla="*/ 14 w 131"/>
                <a:gd name="T43" fmla="*/ 7 h 14"/>
                <a:gd name="T44" fmla="*/ 12 w 131"/>
                <a:gd name="T45" fmla="*/ 10 h 14"/>
                <a:gd name="T46" fmla="*/ 14 w 131"/>
                <a:gd name="T47" fmla="*/ 11 h 14"/>
                <a:gd name="T48" fmla="*/ 0 w 131"/>
                <a:gd name="T49" fmla="*/ 11 h 14"/>
                <a:gd name="T50" fmla="*/ 19 w 131"/>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4"/>
                <a:gd name="T80" fmla="*/ 131 w 13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4">
                  <a:moveTo>
                    <a:pt x="19" y="14"/>
                  </a:moveTo>
                  <a:lnTo>
                    <a:pt x="131" y="4"/>
                  </a:lnTo>
                  <a:lnTo>
                    <a:pt x="110" y="3"/>
                  </a:lnTo>
                  <a:lnTo>
                    <a:pt x="49" y="7"/>
                  </a:lnTo>
                  <a:lnTo>
                    <a:pt x="49" y="4"/>
                  </a:lnTo>
                  <a:lnTo>
                    <a:pt x="43" y="1"/>
                  </a:lnTo>
                  <a:lnTo>
                    <a:pt x="42" y="1"/>
                  </a:lnTo>
                  <a:lnTo>
                    <a:pt x="36" y="0"/>
                  </a:lnTo>
                  <a:lnTo>
                    <a:pt x="30" y="1"/>
                  </a:lnTo>
                  <a:lnTo>
                    <a:pt x="28" y="1"/>
                  </a:lnTo>
                  <a:lnTo>
                    <a:pt x="25" y="1"/>
                  </a:lnTo>
                  <a:lnTo>
                    <a:pt x="23" y="1"/>
                  </a:lnTo>
                  <a:lnTo>
                    <a:pt x="22" y="1"/>
                  </a:lnTo>
                  <a:lnTo>
                    <a:pt x="21" y="1"/>
                  </a:lnTo>
                  <a:lnTo>
                    <a:pt x="18" y="1"/>
                  </a:lnTo>
                  <a:lnTo>
                    <a:pt x="18" y="3"/>
                  </a:lnTo>
                  <a:lnTo>
                    <a:pt x="18" y="4"/>
                  </a:lnTo>
                  <a:lnTo>
                    <a:pt x="16" y="4"/>
                  </a:lnTo>
                  <a:lnTo>
                    <a:pt x="15" y="4"/>
                  </a:lnTo>
                  <a:lnTo>
                    <a:pt x="14" y="6"/>
                  </a:lnTo>
                  <a:lnTo>
                    <a:pt x="12" y="7"/>
                  </a:lnTo>
                  <a:lnTo>
                    <a:pt x="14" y="7"/>
                  </a:lnTo>
                  <a:lnTo>
                    <a:pt x="12" y="10"/>
                  </a:lnTo>
                  <a:lnTo>
                    <a:pt x="14" y="11"/>
                  </a:lnTo>
                  <a:lnTo>
                    <a:pt x="0" y="11"/>
                  </a:lnTo>
                  <a:lnTo>
                    <a:pt x="19" y="14"/>
                  </a:lnTo>
                  <a:close/>
                </a:path>
              </a:pathLst>
            </a:custGeom>
            <a:solidFill>
              <a:srgbClr val="006000"/>
            </a:solidFill>
            <a:ln w="9525">
              <a:noFill/>
              <a:round/>
              <a:headEnd/>
              <a:tailEnd/>
            </a:ln>
          </p:spPr>
          <p:txBody>
            <a:bodyPr/>
            <a:lstStyle/>
            <a:p>
              <a:endParaRPr lang="en-US"/>
            </a:p>
          </p:txBody>
        </p:sp>
        <p:sp>
          <p:nvSpPr>
            <p:cNvPr id="74902" name="Freeform 2448"/>
            <p:cNvSpPr>
              <a:spLocks/>
            </p:cNvSpPr>
            <p:nvPr/>
          </p:nvSpPr>
          <p:spPr bwMode="auto">
            <a:xfrm>
              <a:off x="1100" y="1749"/>
              <a:ext cx="416" cy="23"/>
            </a:xfrm>
            <a:custGeom>
              <a:avLst/>
              <a:gdLst>
                <a:gd name="T0" fmla="*/ 0 w 416"/>
                <a:gd name="T1" fmla="*/ 13 h 23"/>
                <a:gd name="T2" fmla="*/ 300 w 416"/>
                <a:gd name="T3" fmla="*/ 0 h 23"/>
                <a:gd name="T4" fmla="*/ 345 w 416"/>
                <a:gd name="T5" fmla="*/ 7 h 23"/>
                <a:gd name="T6" fmla="*/ 384 w 416"/>
                <a:gd name="T7" fmla="*/ 4 h 23"/>
                <a:gd name="T8" fmla="*/ 416 w 416"/>
                <a:gd name="T9" fmla="*/ 10 h 23"/>
                <a:gd name="T10" fmla="*/ 276 w 416"/>
                <a:gd name="T11" fmla="*/ 23 h 23"/>
                <a:gd name="T12" fmla="*/ 193 w 416"/>
                <a:gd name="T13" fmla="*/ 14 h 23"/>
                <a:gd name="T14" fmla="*/ 57 w 416"/>
                <a:gd name="T15" fmla="*/ 21 h 23"/>
                <a:gd name="T16" fmla="*/ 0 w 416"/>
                <a:gd name="T17" fmla="*/ 1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23"/>
                <a:gd name="T29" fmla="*/ 416 w 4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23">
                  <a:moveTo>
                    <a:pt x="0" y="13"/>
                  </a:moveTo>
                  <a:lnTo>
                    <a:pt x="300" y="0"/>
                  </a:lnTo>
                  <a:lnTo>
                    <a:pt x="345" y="7"/>
                  </a:lnTo>
                  <a:lnTo>
                    <a:pt x="384" y="4"/>
                  </a:lnTo>
                  <a:lnTo>
                    <a:pt x="416" y="10"/>
                  </a:lnTo>
                  <a:lnTo>
                    <a:pt x="276" y="23"/>
                  </a:lnTo>
                  <a:lnTo>
                    <a:pt x="193" y="14"/>
                  </a:lnTo>
                  <a:lnTo>
                    <a:pt x="57" y="21"/>
                  </a:lnTo>
                  <a:lnTo>
                    <a:pt x="0" y="13"/>
                  </a:lnTo>
                  <a:close/>
                </a:path>
              </a:pathLst>
            </a:custGeom>
            <a:solidFill>
              <a:srgbClr val="008000"/>
            </a:solidFill>
            <a:ln w="9525">
              <a:noFill/>
              <a:round/>
              <a:headEnd/>
              <a:tailEnd/>
            </a:ln>
          </p:spPr>
          <p:txBody>
            <a:bodyPr/>
            <a:lstStyle/>
            <a:p>
              <a:endParaRPr lang="en-US"/>
            </a:p>
          </p:txBody>
        </p:sp>
        <p:sp>
          <p:nvSpPr>
            <p:cNvPr id="74903" name="Freeform 2449"/>
            <p:cNvSpPr>
              <a:spLocks/>
            </p:cNvSpPr>
            <p:nvPr/>
          </p:nvSpPr>
          <p:spPr bwMode="auto">
            <a:xfrm>
              <a:off x="1512" y="1735"/>
              <a:ext cx="207" cy="21"/>
            </a:xfrm>
            <a:custGeom>
              <a:avLst/>
              <a:gdLst>
                <a:gd name="T0" fmla="*/ 0 w 207"/>
                <a:gd name="T1" fmla="*/ 14 h 21"/>
                <a:gd name="T2" fmla="*/ 31 w 207"/>
                <a:gd name="T3" fmla="*/ 21 h 21"/>
                <a:gd name="T4" fmla="*/ 161 w 207"/>
                <a:gd name="T5" fmla="*/ 9 h 21"/>
                <a:gd name="T6" fmla="*/ 196 w 207"/>
                <a:gd name="T7" fmla="*/ 10 h 21"/>
                <a:gd name="T8" fmla="*/ 207 w 207"/>
                <a:gd name="T9" fmla="*/ 7 h 21"/>
                <a:gd name="T10" fmla="*/ 145 w 207"/>
                <a:gd name="T11" fmla="*/ 0 h 21"/>
                <a:gd name="T12" fmla="*/ 38 w 207"/>
                <a:gd name="T13" fmla="*/ 6 h 21"/>
                <a:gd name="T14" fmla="*/ 0 w 207"/>
                <a:gd name="T15" fmla="*/ 14 h 21"/>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21"/>
                <a:gd name="T26" fmla="*/ 207 w 20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21">
                  <a:moveTo>
                    <a:pt x="0" y="14"/>
                  </a:moveTo>
                  <a:lnTo>
                    <a:pt x="31" y="21"/>
                  </a:lnTo>
                  <a:lnTo>
                    <a:pt x="161" y="9"/>
                  </a:lnTo>
                  <a:lnTo>
                    <a:pt x="196" y="10"/>
                  </a:lnTo>
                  <a:lnTo>
                    <a:pt x="207" y="7"/>
                  </a:lnTo>
                  <a:lnTo>
                    <a:pt x="145" y="0"/>
                  </a:lnTo>
                  <a:lnTo>
                    <a:pt x="38" y="6"/>
                  </a:lnTo>
                  <a:lnTo>
                    <a:pt x="0" y="14"/>
                  </a:lnTo>
                  <a:close/>
                </a:path>
              </a:pathLst>
            </a:custGeom>
            <a:solidFill>
              <a:srgbClr val="006000"/>
            </a:solidFill>
            <a:ln w="9525">
              <a:noFill/>
              <a:round/>
              <a:headEnd/>
              <a:tailEnd/>
            </a:ln>
          </p:spPr>
          <p:txBody>
            <a:bodyPr/>
            <a:lstStyle/>
            <a:p>
              <a:endParaRPr lang="en-US"/>
            </a:p>
          </p:txBody>
        </p:sp>
        <p:sp>
          <p:nvSpPr>
            <p:cNvPr id="74904" name="Freeform 2450"/>
            <p:cNvSpPr>
              <a:spLocks/>
            </p:cNvSpPr>
            <p:nvPr/>
          </p:nvSpPr>
          <p:spPr bwMode="auto">
            <a:xfrm>
              <a:off x="1470" y="1748"/>
              <a:ext cx="21" cy="14"/>
            </a:xfrm>
            <a:custGeom>
              <a:avLst/>
              <a:gdLst>
                <a:gd name="T0" fmla="*/ 11 w 21"/>
                <a:gd name="T1" fmla="*/ 11 h 14"/>
                <a:gd name="T2" fmla="*/ 10 w 21"/>
                <a:gd name="T3" fmla="*/ 12 h 14"/>
                <a:gd name="T4" fmla="*/ 8 w 21"/>
                <a:gd name="T5" fmla="*/ 12 h 14"/>
                <a:gd name="T6" fmla="*/ 5 w 21"/>
                <a:gd name="T7" fmla="*/ 12 h 14"/>
                <a:gd name="T8" fmla="*/ 3 w 21"/>
                <a:gd name="T9" fmla="*/ 12 h 14"/>
                <a:gd name="T10" fmla="*/ 0 w 21"/>
                <a:gd name="T11" fmla="*/ 14 h 14"/>
                <a:gd name="T12" fmla="*/ 0 w 21"/>
                <a:gd name="T13" fmla="*/ 11 h 14"/>
                <a:gd name="T14" fmla="*/ 0 w 21"/>
                <a:gd name="T15" fmla="*/ 8 h 14"/>
                <a:gd name="T16" fmla="*/ 3 w 21"/>
                <a:gd name="T17" fmla="*/ 4 h 14"/>
                <a:gd name="T18" fmla="*/ 4 w 21"/>
                <a:gd name="T19" fmla="*/ 3 h 14"/>
                <a:gd name="T20" fmla="*/ 7 w 21"/>
                <a:gd name="T21" fmla="*/ 3 h 14"/>
                <a:gd name="T22" fmla="*/ 8 w 21"/>
                <a:gd name="T23" fmla="*/ 3 h 14"/>
                <a:gd name="T24" fmla="*/ 10 w 21"/>
                <a:gd name="T25" fmla="*/ 3 h 14"/>
                <a:gd name="T26" fmla="*/ 10 w 21"/>
                <a:gd name="T27" fmla="*/ 0 h 14"/>
                <a:gd name="T28" fmla="*/ 11 w 21"/>
                <a:gd name="T29" fmla="*/ 0 h 14"/>
                <a:gd name="T30" fmla="*/ 15 w 21"/>
                <a:gd name="T31" fmla="*/ 0 h 14"/>
                <a:gd name="T32" fmla="*/ 18 w 21"/>
                <a:gd name="T33" fmla="*/ 1 h 14"/>
                <a:gd name="T34" fmla="*/ 19 w 21"/>
                <a:gd name="T35" fmla="*/ 3 h 14"/>
                <a:gd name="T36" fmla="*/ 21 w 21"/>
                <a:gd name="T37" fmla="*/ 4 h 14"/>
                <a:gd name="T38" fmla="*/ 21 w 21"/>
                <a:gd name="T39" fmla="*/ 5 h 14"/>
                <a:gd name="T40" fmla="*/ 21 w 21"/>
                <a:gd name="T41" fmla="*/ 8 h 14"/>
                <a:gd name="T42" fmla="*/ 21 w 21"/>
                <a:gd name="T43" fmla="*/ 11 h 14"/>
                <a:gd name="T44" fmla="*/ 18 w 21"/>
                <a:gd name="T45" fmla="*/ 11 h 14"/>
                <a:gd name="T46" fmla="*/ 17 w 21"/>
                <a:gd name="T47" fmla="*/ 12 h 14"/>
                <a:gd name="T48" fmla="*/ 15 w 21"/>
                <a:gd name="T49" fmla="*/ 12 h 14"/>
                <a:gd name="T50" fmla="*/ 11 w 21"/>
                <a:gd name="T51" fmla="*/ 11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14"/>
                <a:gd name="T80" fmla="*/ 21 w 2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14">
                  <a:moveTo>
                    <a:pt x="11" y="11"/>
                  </a:moveTo>
                  <a:lnTo>
                    <a:pt x="10" y="12"/>
                  </a:lnTo>
                  <a:lnTo>
                    <a:pt x="8" y="12"/>
                  </a:lnTo>
                  <a:lnTo>
                    <a:pt x="5" y="12"/>
                  </a:lnTo>
                  <a:lnTo>
                    <a:pt x="3" y="12"/>
                  </a:lnTo>
                  <a:lnTo>
                    <a:pt x="0" y="14"/>
                  </a:lnTo>
                  <a:lnTo>
                    <a:pt x="0" y="11"/>
                  </a:lnTo>
                  <a:lnTo>
                    <a:pt x="0" y="8"/>
                  </a:lnTo>
                  <a:lnTo>
                    <a:pt x="3" y="4"/>
                  </a:lnTo>
                  <a:lnTo>
                    <a:pt x="4" y="3"/>
                  </a:lnTo>
                  <a:lnTo>
                    <a:pt x="7" y="3"/>
                  </a:lnTo>
                  <a:lnTo>
                    <a:pt x="8" y="3"/>
                  </a:lnTo>
                  <a:lnTo>
                    <a:pt x="10" y="3"/>
                  </a:lnTo>
                  <a:lnTo>
                    <a:pt x="10" y="0"/>
                  </a:lnTo>
                  <a:lnTo>
                    <a:pt x="11" y="0"/>
                  </a:lnTo>
                  <a:lnTo>
                    <a:pt x="15" y="0"/>
                  </a:lnTo>
                  <a:lnTo>
                    <a:pt x="18" y="1"/>
                  </a:lnTo>
                  <a:lnTo>
                    <a:pt x="19" y="3"/>
                  </a:lnTo>
                  <a:lnTo>
                    <a:pt x="21" y="4"/>
                  </a:lnTo>
                  <a:lnTo>
                    <a:pt x="21" y="5"/>
                  </a:lnTo>
                  <a:lnTo>
                    <a:pt x="21" y="8"/>
                  </a:lnTo>
                  <a:lnTo>
                    <a:pt x="21" y="11"/>
                  </a:lnTo>
                  <a:lnTo>
                    <a:pt x="18" y="11"/>
                  </a:lnTo>
                  <a:lnTo>
                    <a:pt x="17" y="12"/>
                  </a:lnTo>
                  <a:lnTo>
                    <a:pt x="15" y="12"/>
                  </a:lnTo>
                  <a:lnTo>
                    <a:pt x="11" y="11"/>
                  </a:lnTo>
                  <a:close/>
                </a:path>
              </a:pathLst>
            </a:custGeom>
            <a:solidFill>
              <a:srgbClr val="004000"/>
            </a:solidFill>
            <a:ln w="9525">
              <a:noFill/>
              <a:round/>
              <a:headEnd/>
              <a:tailEnd/>
            </a:ln>
          </p:spPr>
          <p:txBody>
            <a:bodyPr/>
            <a:lstStyle/>
            <a:p>
              <a:endParaRPr lang="en-US"/>
            </a:p>
          </p:txBody>
        </p:sp>
        <p:sp>
          <p:nvSpPr>
            <p:cNvPr id="74905" name="Freeform 2451"/>
            <p:cNvSpPr>
              <a:spLocks/>
            </p:cNvSpPr>
            <p:nvPr/>
          </p:nvSpPr>
          <p:spPr bwMode="auto">
            <a:xfrm>
              <a:off x="1401" y="1748"/>
              <a:ext cx="23" cy="15"/>
            </a:xfrm>
            <a:custGeom>
              <a:avLst/>
              <a:gdLst>
                <a:gd name="T0" fmla="*/ 11 w 23"/>
                <a:gd name="T1" fmla="*/ 14 h 15"/>
                <a:gd name="T2" fmla="*/ 11 w 23"/>
                <a:gd name="T3" fmla="*/ 15 h 15"/>
                <a:gd name="T4" fmla="*/ 9 w 23"/>
                <a:gd name="T5" fmla="*/ 15 h 15"/>
                <a:gd name="T6" fmla="*/ 6 w 23"/>
                <a:gd name="T7" fmla="*/ 15 h 15"/>
                <a:gd name="T8" fmla="*/ 4 w 23"/>
                <a:gd name="T9" fmla="*/ 15 h 15"/>
                <a:gd name="T10" fmla="*/ 2 w 23"/>
                <a:gd name="T11" fmla="*/ 15 h 15"/>
                <a:gd name="T12" fmla="*/ 0 w 23"/>
                <a:gd name="T13" fmla="*/ 11 h 15"/>
                <a:gd name="T14" fmla="*/ 2 w 23"/>
                <a:gd name="T15" fmla="*/ 10 h 15"/>
                <a:gd name="T16" fmla="*/ 2 w 23"/>
                <a:gd name="T17" fmla="*/ 8 h 15"/>
                <a:gd name="T18" fmla="*/ 3 w 23"/>
                <a:gd name="T19" fmla="*/ 3 h 15"/>
                <a:gd name="T20" fmla="*/ 6 w 23"/>
                <a:gd name="T21" fmla="*/ 3 h 15"/>
                <a:gd name="T22" fmla="*/ 7 w 23"/>
                <a:gd name="T23" fmla="*/ 3 h 15"/>
                <a:gd name="T24" fmla="*/ 9 w 23"/>
                <a:gd name="T25" fmla="*/ 3 h 15"/>
                <a:gd name="T26" fmla="*/ 10 w 23"/>
                <a:gd name="T27" fmla="*/ 3 h 15"/>
                <a:gd name="T28" fmla="*/ 11 w 23"/>
                <a:gd name="T29" fmla="*/ 0 h 15"/>
                <a:gd name="T30" fmla="*/ 16 w 23"/>
                <a:gd name="T31" fmla="*/ 0 h 15"/>
                <a:gd name="T32" fmla="*/ 18 w 23"/>
                <a:gd name="T33" fmla="*/ 3 h 15"/>
                <a:gd name="T34" fmla="*/ 20 w 23"/>
                <a:gd name="T35" fmla="*/ 4 h 15"/>
                <a:gd name="T36" fmla="*/ 21 w 23"/>
                <a:gd name="T37" fmla="*/ 5 h 15"/>
                <a:gd name="T38" fmla="*/ 23 w 23"/>
                <a:gd name="T39" fmla="*/ 8 h 15"/>
                <a:gd name="T40" fmla="*/ 23 w 23"/>
                <a:gd name="T41" fmla="*/ 10 h 15"/>
                <a:gd name="T42" fmla="*/ 21 w 23"/>
                <a:gd name="T43" fmla="*/ 11 h 15"/>
                <a:gd name="T44" fmla="*/ 18 w 23"/>
                <a:gd name="T45" fmla="*/ 14 h 15"/>
                <a:gd name="T46" fmla="*/ 17 w 23"/>
                <a:gd name="T47" fmla="*/ 15 h 15"/>
                <a:gd name="T48" fmla="*/ 16 w 23"/>
                <a:gd name="T49" fmla="*/ 14 h 15"/>
                <a:gd name="T50" fmla="*/ 11 w 23"/>
                <a:gd name="T51" fmla="*/ 14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
                <a:gd name="T79" fmla="*/ 0 h 15"/>
                <a:gd name="T80" fmla="*/ 23 w 23"/>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 h="15">
                  <a:moveTo>
                    <a:pt x="11" y="14"/>
                  </a:moveTo>
                  <a:lnTo>
                    <a:pt x="11" y="15"/>
                  </a:lnTo>
                  <a:lnTo>
                    <a:pt x="9" y="15"/>
                  </a:lnTo>
                  <a:lnTo>
                    <a:pt x="6" y="15"/>
                  </a:lnTo>
                  <a:lnTo>
                    <a:pt x="4" y="15"/>
                  </a:lnTo>
                  <a:lnTo>
                    <a:pt x="2" y="15"/>
                  </a:lnTo>
                  <a:lnTo>
                    <a:pt x="0" y="11"/>
                  </a:lnTo>
                  <a:lnTo>
                    <a:pt x="2" y="10"/>
                  </a:lnTo>
                  <a:lnTo>
                    <a:pt x="2" y="8"/>
                  </a:lnTo>
                  <a:lnTo>
                    <a:pt x="3" y="3"/>
                  </a:lnTo>
                  <a:lnTo>
                    <a:pt x="6" y="3"/>
                  </a:lnTo>
                  <a:lnTo>
                    <a:pt x="7" y="3"/>
                  </a:lnTo>
                  <a:lnTo>
                    <a:pt x="9" y="3"/>
                  </a:lnTo>
                  <a:lnTo>
                    <a:pt x="10" y="3"/>
                  </a:lnTo>
                  <a:lnTo>
                    <a:pt x="11" y="0"/>
                  </a:lnTo>
                  <a:lnTo>
                    <a:pt x="16" y="0"/>
                  </a:lnTo>
                  <a:lnTo>
                    <a:pt x="18" y="3"/>
                  </a:lnTo>
                  <a:lnTo>
                    <a:pt x="20" y="4"/>
                  </a:lnTo>
                  <a:lnTo>
                    <a:pt x="21" y="5"/>
                  </a:lnTo>
                  <a:lnTo>
                    <a:pt x="23" y="8"/>
                  </a:lnTo>
                  <a:lnTo>
                    <a:pt x="23" y="10"/>
                  </a:lnTo>
                  <a:lnTo>
                    <a:pt x="21" y="11"/>
                  </a:lnTo>
                  <a:lnTo>
                    <a:pt x="18" y="14"/>
                  </a:lnTo>
                  <a:lnTo>
                    <a:pt x="17" y="15"/>
                  </a:lnTo>
                  <a:lnTo>
                    <a:pt x="16" y="14"/>
                  </a:lnTo>
                  <a:lnTo>
                    <a:pt x="11" y="14"/>
                  </a:lnTo>
                  <a:close/>
                </a:path>
              </a:pathLst>
            </a:custGeom>
            <a:solidFill>
              <a:srgbClr val="006000"/>
            </a:solidFill>
            <a:ln w="9525">
              <a:noFill/>
              <a:round/>
              <a:headEnd/>
              <a:tailEnd/>
            </a:ln>
          </p:spPr>
          <p:txBody>
            <a:bodyPr/>
            <a:lstStyle/>
            <a:p>
              <a:endParaRPr lang="en-US"/>
            </a:p>
          </p:txBody>
        </p:sp>
        <p:sp>
          <p:nvSpPr>
            <p:cNvPr id="74906" name="Freeform 2452"/>
            <p:cNvSpPr>
              <a:spLocks/>
            </p:cNvSpPr>
            <p:nvPr/>
          </p:nvSpPr>
          <p:spPr bwMode="auto">
            <a:xfrm>
              <a:off x="1424" y="1748"/>
              <a:ext cx="23" cy="14"/>
            </a:xfrm>
            <a:custGeom>
              <a:avLst/>
              <a:gdLst>
                <a:gd name="T0" fmla="*/ 14 w 23"/>
                <a:gd name="T1" fmla="*/ 11 h 14"/>
                <a:gd name="T2" fmla="*/ 12 w 23"/>
                <a:gd name="T3" fmla="*/ 12 h 14"/>
                <a:gd name="T4" fmla="*/ 9 w 23"/>
                <a:gd name="T5" fmla="*/ 12 h 14"/>
                <a:gd name="T6" fmla="*/ 7 w 23"/>
                <a:gd name="T7" fmla="*/ 12 h 14"/>
                <a:gd name="T8" fmla="*/ 4 w 23"/>
                <a:gd name="T9" fmla="*/ 12 h 14"/>
                <a:gd name="T10" fmla="*/ 2 w 23"/>
                <a:gd name="T11" fmla="*/ 14 h 14"/>
                <a:gd name="T12" fmla="*/ 0 w 23"/>
                <a:gd name="T13" fmla="*/ 10 h 14"/>
                <a:gd name="T14" fmla="*/ 2 w 23"/>
                <a:gd name="T15" fmla="*/ 8 h 14"/>
                <a:gd name="T16" fmla="*/ 1 w 23"/>
                <a:gd name="T17" fmla="*/ 7 h 14"/>
                <a:gd name="T18" fmla="*/ 4 w 23"/>
                <a:gd name="T19" fmla="*/ 3 h 14"/>
                <a:gd name="T20" fmla="*/ 5 w 23"/>
                <a:gd name="T21" fmla="*/ 0 h 14"/>
                <a:gd name="T22" fmla="*/ 8 w 23"/>
                <a:gd name="T23" fmla="*/ 3 h 14"/>
                <a:gd name="T24" fmla="*/ 9 w 23"/>
                <a:gd name="T25" fmla="*/ 0 h 14"/>
                <a:gd name="T26" fmla="*/ 11 w 23"/>
                <a:gd name="T27" fmla="*/ 0 h 14"/>
                <a:gd name="T28" fmla="*/ 12 w 23"/>
                <a:gd name="T29" fmla="*/ 0 h 14"/>
                <a:gd name="T30" fmla="*/ 14 w 23"/>
                <a:gd name="T31" fmla="*/ 0 h 14"/>
                <a:gd name="T32" fmla="*/ 16 w 23"/>
                <a:gd name="T33" fmla="*/ 0 h 14"/>
                <a:gd name="T34" fmla="*/ 19 w 23"/>
                <a:gd name="T35" fmla="*/ 0 h 14"/>
                <a:gd name="T36" fmla="*/ 21 w 23"/>
                <a:gd name="T37" fmla="*/ 3 h 14"/>
                <a:gd name="T38" fmla="*/ 22 w 23"/>
                <a:gd name="T39" fmla="*/ 3 h 14"/>
                <a:gd name="T40" fmla="*/ 23 w 23"/>
                <a:gd name="T41" fmla="*/ 5 h 14"/>
                <a:gd name="T42" fmla="*/ 23 w 23"/>
                <a:gd name="T43" fmla="*/ 7 h 14"/>
                <a:gd name="T44" fmla="*/ 23 w 23"/>
                <a:gd name="T45" fmla="*/ 10 h 14"/>
                <a:gd name="T46" fmla="*/ 21 w 23"/>
                <a:gd name="T47" fmla="*/ 11 h 14"/>
                <a:gd name="T48" fmla="*/ 19 w 23"/>
                <a:gd name="T49" fmla="*/ 12 h 14"/>
                <a:gd name="T50" fmla="*/ 16 w 23"/>
                <a:gd name="T51" fmla="*/ 12 h 14"/>
                <a:gd name="T52" fmla="*/ 14 w 23"/>
                <a:gd name="T53" fmla="*/ 11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4"/>
                <a:gd name="T83" fmla="*/ 23 w 23"/>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4">
                  <a:moveTo>
                    <a:pt x="14" y="11"/>
                  </a:moveTo>
                  <a:lnTo>
                    <a:pt x="12" y="12"/>
                  </a:lnTo>
                  <a:lnTo>
                    <a:pt x="9" y="12"/>
                  </a:lnTo>
                  <a:lnTo>
                    <a:pt x="7" y="12"/>
                  </a:lnTo>
                  <a:lnTo>
                    <a:pt x="4" y="12"/>
                  </a:lnTo>
                  <a:lnTo>
                    <a:pt x="2" y="14"/>
                  </a:lnTo>
                  <a:lnTo>
                    <a:pt x="0" y="10"/>
                  </a:lnTo>
                  <a:lnTo>
                    <a:pt x="2" y="8"/>
                  </a:lnTo>
                  <a:lnTo>
                    <a:pt x="1" y="7"/>
                  </a:lnTo>
                  <a:lnTo>
                    <a:pt x="4" y="3"/>
                  </a:lnTo>
                  <a:lnTo>
                    <a:pt x="5" y="0"/>
                  </a:lnTo>
                  <a:lnTo>
                    <a:pt x="8" y="3"/>
                  </a:lnTo>
                  <a:lnTo>
                    <a:pt x="9" y="0"/>
                  </a:lnTo>
                  <a:lnTo>
                    <a:pt x="11" y="0"/>
                  </a:lnTo>
                  <a:lnTo>
                    <a:pt x="12" y="0"/>
                  </a:lnTo>
                  <a:lnTo>
                    <a:pt x="14" y="0"/>
                  </a:lnTo>
                  <a:lnTo>
                    <a:pt x="16" y="0"/>
                  </a:lnTo>
                  <a:lnTo>
                    <a:pt x="19" y="0"/>
                  </a:lnTo>
                  <a:lnTo>
                    <a:pt x="21" y="3"/>
                  </a:lnTo>
                  <a:lnTo>
                    <a:pt x="22" y="3"/>
                  </a:lnTo>
                  <a:lnTo>
                    <a:pt x="23" y="5"/>
                  </a:lnTo>
                  <a:lnTo>
                    <a:pt x="23" y="7"/>
                  </a:lnTo>
                  <a:lnTo>
                    <a:pt x="23" y="10"/>
                  </a:lnTo>
                  <a:lnTo>
                    <a:pt x="21" y="11"/>
                  </a:lnTo>
                  <a:lnTo>
                    <a:pt x="19" y="12"/>
                  </a:lnTo>
                  <a:lnTo>
                    <a:pt x="16" y="12"/>
                  </a:lnTo>
                  <a:lnTo>
                    <a:pt x="14" y="11"/>
                  </a:lnTo>
                  <a:close/>
                </a:path>
              </a:pathLst>
            </a:custGeom>
            <a:solidFill>
              <a:srgbClr val="004000"/>
            </a:solidFill>
            <a:ln w="9525">
              <a:noFill/>
              <a:round/>
              <a:headEnd/>
              <a:tailEnd/>
            </a:ln>
          </p:spPr>
          <p:txBody>
            <a:bodyPr/>
            <a:lstStyle/>
            <a:p>
              <a:endParaRPr lang="en-US"/>
            </a:p>
          </p:txBody>
        </p:sp>
        <p:sp>
          <p:nvSpPr>
            <p:cNvPr id="74907" name="Freeform 2453"/>
            <p:cNvSpPr>
              <a:spLocks/>
            </p:cNvSpPr>
            <p:nvPr/>
          </p:nvSpPr>
          <p:spPr bwMode="auto">
            <a:xfrm>
              <a:off x="1218" y="1773"/>
              <a:ext cx="131" cy="14"/>
            </a:xfrm>
            <a:custGeom>
              <a:avLst/>
              <a:gdLst>
                <a:gd name="T0" fmla="*/ 19 w 131"/>
                <a:gd name="T1" fmla="*/ 14 h 14"/>
                <a:gd name="T2" fmla="*/ 131 w 131"/>
                <a:gd name="T3" fmla="*/ 4 h 14"/>
                <a:gd name="T4" fmla="*/ 110 w 131"/>
                <a:gd name="T5" fmla="*/ 3 h 14"/>
                <a:gd name="T6" fmla="*/ 49 w 131"/>
                <a:gd name="T7" fmla="*/ 7 h 14"/>
                <a:gd name="T8" fmla="*/ 49 w 131"/>
                <a:gd name="T9" fmla="*/ 4 h 14"/>
                <a:gd name="T10" fmla="*/ 43 w 131"/>
                <a:gd name="T11" fmla="*/ 1 h 14"/>
                <a:gd name="T12" fmla="*/ 42 w 131"/>
                <a:gd name="T13" fmla="*/ 1 h 14"/>
                <a:gd name="T14" fmla="*/ 36 w 131"/>
                <a:gd name="T15" fmla="*/ 0 h 14"/>
                <a:gd name="T16" fmla="*/ 30 w 131"/>
                <a:gd name="T17" fmla="*/ 1 h 14"/>
                <a:gd name="T18" fmla="*/ 28 w 131"/>
                <a:gd name="T19" fmla="*/ 1 h 14"/>
                <a:gd name="T20" fmla="*/ 25 w 131"/>
                <a:gd name="T21" fmla="*/ 1 h 14"/>
                <a:gd name="T22" fmla="*/ 23 w 131"/>
                <a:gd name="T23" fmla="*/ 1 h 14"/>
                <a:gd name="T24" fmla="*/ 22 w 131"/>
                <a:gd name="T25" fmla="*/ 1 h 14"/>
                <a:gd name="T26" fmla="*/ 21 w 131"/>
                <a:gd name="T27" fmla="*/ 1 h 14"/>
                <a:gd name="T28" fmla="*/ 18 w 131"/>
                <a:gd name="T29" fmla="*/ 1 h 14"/>
                <a:gd name="T30" fmla="*/ 18 w 131"/>
                <a:gd name="T31" fmla="*/ 3 h 14"/>
                <a:gd name="T32" fmla="*/ 18 w 131"/>
                <a:gd name="T33" fmla="*/ 4 h 14"/>
                <a:gd name="T34" fmla="*/ 16 w 131"/>
                <a:gd name="T35" fmla="*/ 4 h 14"/>
                <a:gd name="T36" fmla="*/ 15 w 131"/>
                <a:gd name="T37" fmla="*/ 4 h 14"/>
                <a:gd name="T38" fmla="*/ 14 w 131"/>
                <a:gd name="T39" fmla="*/ 6 h 14"/>
                <a:gd name="T40" fmla="*/ 12 w 131"/>
                <a:gd name="T41" fmla="*/ 7 h 14"/>
                <a:gd name="T42" fmla="*/ 14 w 131"/>
                <a:gd name="T43" fmla="*/ 7 h 14"/>
                <a:gd name="T44" fmla="*/ 12 w 131"/>
                <a:gd name="T45" fmla="*/ 10 h 14"/>
                <a:gd name="T46" fmla="*/ 14 w 131"/>
                <a:gd name="T47" fmla="*/ 11 h 14"/>
                <a:gd name="T48" fmla="*/ 0 w 131"/>
                <a:gd name="T49" fmla="*/ 11 h 14"/>
                <a:gd name="T50" fmla="*/ 19 w 131"/>
                <a:gd name="T51" fmla="*/ 14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4"/>
                <a:gd name="T80" fmla="*/ 131 w 131"/>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4">
                  <a:moveTo>
                    <a:pt x="19" y="14"/>
                  </a:moveTo>
                  <a:lnTo>
                    <a:pt x="131" y="4"/>
                  </a:lnTo>
                  <a:lnTo>
                    <a:pt x="110" y="3"/>
                  </a:lnTo>
                  <a:lnTo>
                    <a:pt x="49" y="7"/>
                  </a:lnTo>
                  <a:lnTo>
                    <a:pt x="49" y="4"/>
                  </a:lnTo>
                  <a:lnTo>
                    <a:pt x="43" y="1"/>
                  </a:lnTo>
                  <a:lnTo>
                    <a:pt x="42" y="1"/>
                  </a:lnTo>
                  <a:lnTo>
                    <a:pt x="36" y="0"/>
                  </a:lnTo>
                  <a:lnTo>
                    <a:pt x="30" y="1"/>
                  </a:lnTo>
                  <a:lnTo>
                    <a:pt x="28" y="1"/>
                  </a:lnTo>
                  <a:lnTo>
                    <a:pt x="25" y="1"/>
                  </a:lnTo>
                  <a:lnTo>
                    <a:pt x="23" y="1"/>
                  </a:lnTo>
                  <a:lnTo>
                    <a:pt x="22" y="1"/>
                  </a:lnTo>
                  <a:lnTo>
                    <a:pt x="21" y="1"/>
                  </a:lnTo>
                  <a:lnTo>
                    <a:pt x="18" y="1"/>
                  </a:lnTo>
                  <a:lnTo>
                    <a:pt x="18" y="3"/>
                  </a:lnTo>
                  <a:lnTo>
                    <a:pt x="18" y="4"/>
                  </a:lnTo>
                  <a:lnTo>
                    <a:pt x="16" y="4"/>
                  </a:lnTo>
                  <a:lnTo>
                    <a:pt x="15" y="4"/>
                  </a:lnTo>
                  <a:lnTo>
                    <a:pt x="14" y="6"/>
                  </a:lnTo>
                  <a:lnTo>
                    <a:pt x="12" y="7"/>
                  </a:lnTo>
                  <a:lnTo>
                    <a:pt x="14" y="7"/>
                  </a:lnTo>
                  <a:lnTo>
                    <a:pt x="12" y="10"/>
                  </a:lnTo>
                  <a:lnTo>
                    <a:pt x="14" y="11"/>
                  </a:lnTo>
                  <a:lnTo>
                    <a:pt x="0" y="11"/>
                  </a:lnTo>
                  <a:lnTo>
                    <a:pt x="19" y="14"/>
                  </a:lnTo>
                  <a:close/>
                </a:path>
              </a:pathLst>
            </a:custGeom>
            <a:solidFill>
              <a:srgbClr val="006000"/>
            </a:solidFill>
            <a:ln w="9525">
              <a:noFill/>
              <a:round/>
              <a:headEnd/>
              <a:tailEnd/>
            </a:ln>
          </p:spPr>
          <p:txBody>
            <a:bodyPr/>
            <a:lstStyle/>
            <a:p>
              <a:endParaRPr lang="en-US"/>
            </a:p>
          </p:txBody>
        </p:sp>
        <p:grpSp>
          <p:nvGrpSpPr>
            <p:cNvPr id="74908" name="Group 2454"/>
            <p:cNvGrpSpPr>
              <a:grpSpLocks/>
            </p:cNvGrpSpPr>
            <p:nvPr/>
          </p:nvGrpSpPr>
          <p:grpSpPr bwMode="auto">
            <a:xfrm>
              <a:off x="917" y="1583"/>
              <a:ext cx="746" cy="176"/>
              <a:chOff x="917" y="1495"/>
              <a:chExt cx="746" cy="176"/>
            </a:xfrm>
          </p:grpSpPr>
          <p:sp>
            <p:nvSpPr>
              <p:cNvPr id="84422" name="Freeform 2455"/>
              <p:cNvSpPr>
                <a:spLocks/>
              </p:cNvSpPr>
              <p:nvPr/>
            </p:nvSpPr>
            <p:spPr bwMode="auto">
              <a:xfrm>
                <a:off x="917" y="1546"/>
                <a:ext cx="746" cy="125"/>
              </a:xfrm>
              <a:custGeom>
                <a:avLst/>
                <a:gdLst>
                  <a:gd name="T0" fmla="*/ 0 w 746"/>
                  <a:gd name="T1" fmla="*/ 49 h 125"/>
                  <a:gd name="T2" fmla="*/ 1 w 746"/>
                  <a:gd name="T3" fmla="*/ 42 h 125"/>
                  <a:gd name="T4" fmla="*/ 5 w 746"/>
                  <a:gd name="T5" fmla="*/ 37 h 125"/>
                  <a:gd name="T6" fmla="*/ 176 w 746"/>
                  <a:gd name="T7" fmla="*/ 0 h 125"/>
                  <a:gd name="T8" fmla="*/ 738 w 746"/>
                  <a:gd name="T9" fmla="*/ 33 h 125"/>
                  <a:gd name="T10" fmla="*/ 746 w 746"/>
                  <a:gd name="T11" fmla="*/ 48 h 125"/>
                  <a:gd name="T12" fmla="*/ 745 w 746"/>
                  <a:gd name="T13" fmla="*/ 51 h 125"/>
                  <a:gd name="T14" fmla="*/ 740 w 746"/>
                  <a:gd name="T15" fmla="*/ 55 h 125"/>
                  <a:gd name="T16" fmla="*/ 740 w 746"/>
                  <a:gd name="T17" fmla="*/ 101 h 125"/>
                  <a:gd name="T18" fmla="*/ 182 w 746"/>
                  <a:gd name="T19" fmla="*/ 125 h 125"/>
                  <a:gd name="T20" fmla="*/ 2 w 746"/>
                  <a:gd name="T21" fmla="*/ 101 h 125"/>
                  <a:gd name="T22" fmla="*/ 0 w 746"/>
                  <a:gd name="T23" fmla="*/ 49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125"/>
                  <a:gd name="T38" fmla="*/ 746 w 746"/>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125">
                    <a:moveTo>
                      <a:pt x="0" y="49"/>
                    </a:moveTo>
                    <a:lnTo>
                      <a:pt x="1" y="42"/>
                    </a:lnTo>
                    <a:lnTo>
                      <a:pt x="5" y="37"/>
                    </a:lnTo>
                    <a:lnTo>
                      <a:pt x="176" y="0"/>
                    </a:lnTo>
                    <a:lnTo>
                      <a:pt x="738" y="33"/>
                    </a:lnTo>
                    <a:lnTo>
                      <a:pt x="746" y="48"/>
                    </a:lnTo>
                    <a:lnTo>
                      <a:pt x="745" y="51"/>
                    </a:lnTo>
                    <a:lnTo>
                      <a:pt x="740" y="55"/>
                    </a:lnTo>
                    <a:lnTo>
                      <a:pt x="740" y="101"/>
                    </a:lnTo>
                    <a:lnTo>
                      <a:pt x="182" y="125"/>
                    </a:lnTo>
                    <a:lnTo>
                      <a:pt x="2" y="101"/>
                    </a:lnTo>
                    <a:lnTo>
                      <a:pt x="0" y="49"/>
                    </a:lnTo>
                    <a:close/>
                  </a:path>
                </a:pathLst>
              </a:custGeom>
              <a:solidFill>
                <a:srgbClr val="808080"/>
              </a:solidFill>
              <a:ln w="9525">
                <a:noFill/>
                <a:round/>
                <a:headEnd/>
                <a:tailEnd/>
              </a:ln>
            </p:spPr>
            <p:txBody>
              <a:bodyPr/>
              <a:lstStyle/>
              <a:p>
                <a:endParaRPr lang="en-US"/>
              </a:p>
            </p:txBody>
          </p:sp>
          <p:sp>
            <p:nvSpPr>
              <p:cNvPr id="84423" name="Freeform 2456"/>
              <p:cNvSpPr>
                <a:spLocks/>
              </p:cNvSpPr>
              <p:nvPr/>
            </p:nvSpPr>
            <p:spPr bwMode="auto">
              <a:xfrm>
                <a:off x="1495" y="1495"/>
                <a:ext cx="15" cy="105"/>
              </a:xfrm>
              <a:custGeom>
                <a:avLst/>
                <a:gdLst>
                  <a:gd name="T0" fmla="*/ 15 w 15"/>
                  <a:gd name="T1" fmla="*/ 1 h 105"/>
                  <a:gd name="T2" fmla="*/ 15 w 15"/>
                  <a:gd name="T3" fmla="*/ 103 h 105"/>
                  <a:gd name="T4" fmla="*/ 0 w 15"/>
                  <a:gd name="T5" fmla="*/ 105 h 105"/>
                  <a:gd name="T6" fmla="*/ 0 w 15"/>
                  <a:gd name="T7" fmla="*/ 0 h 105"/>
                  <a:gd name="T8" fmla="*/ 15 w 15"/>
                  <a:gd name="T9" fmla="*/ 1 h 105"/>
                  <a:gd name="T10" fmla="*/ 0 60000 65536"/>
                  <a:gd name="T11" fmla="*/ 0 60000 65536"/>
                  <a:gd name="T12" fmla="*/ 0 60000 65536"/>
                  <a:gd name="T13" fmla="*/ 0 60000 65536"/>
                  <a:gd name="T14" fmla="*/ 0 60000 65536"/>
                  <a:gd name="T15" fmla="*/ 0 w 15"/>
                  <a:gd name="T16" fmla="*/ 0 h 105"/>
                  <a:gd name="T17" fmla="*/ 15 w 15"/>
                  <a:gd name="T18" fmla="*/ 105 h 105"/>
                </a:gdLst>
                <a:ahLst/>
                <a:cxnLst>
                  <a:cxn ang="T10">
                    <a:pos x="T0" y="T1"/>
                  </a:cxn>
                  <a:cxn ang="T11">
                    <a:pos x="T2" y="T3"/>
                  </a:cxn>
                  <a:cxn ang="T12">
                    <a:pos x="T4" y="T5"/>
                  </a:cxn>
                  <a:cxn ang="T13">
                    <a:pos x="T6" y="T7"/>
                  </a:cxn>
                  <a:cxn ang="T14">
                    <a:pos x="T8" y="T9"/>
                  </a:cxn>
                </a:cxnLst>
                <a:rect l="T15" t="T16" r="T17" b="T18"/>
                <a:pathLst>
                  <a:path w="15" h="105">
                    <a:moveTo>
                      <a:pt x="15" y="1"/>
                    </a:moveTo>
                    <a:lnTo>
                      <a:pt x="15" y="103"/>
                    </a:lnTo>
                    <a:lnTo>
                      <a:pt x="0" y="105"/>
                    </a:lnTo>
                    <a:lnTo>
                      <a:pt x="0" y="0"/>
                    </a:lnTo>
                    <a:lnTo>
                      <a:pt x="15" y="1"/>
                    </a:lnTo>
                    <a:close/>
                  </a:path>
                </a:pathLst>
              </a:custGeom>
              <a:solidFill>
                <a:srgbClr val="000000"/>
              </a:solidFill>
              <a:ln w="9525">
                <a:noFill/>
                <a:round/>
                <a:headEnd/>
                <a:tailEnd/>
              </a:ln>
            </p:spPr>
            <p:txBody>
              <a:bodyPr/>
              <a:lstStyle/>
              <a:p>
                <a:endParaRPr lang="en-US"/>
              </a:p>
            </p:txBody>
          </p:sp>
        </p:grpSp>
        <p:sp>
          <p:nvSpPr>
            <p:cNvPr id="74909" name="Freeform 2457"/>
            <p:cNvSpPr>
              <a:spLocks/>
            </p:cNvSpPr>
            <p:nvPr/>
          </p:nvSpPr>
          <p:spPr bwMode="auto">
            <a:xfrm>
              <a:off x="1100" y="1664"/>
              <a:ext cx="557" cy="95"/>
            </a:xfrm>
            <a:custGeom>
              <a:avLst/>
              <a:gdLst>
                <a:gd name="T0" fmla="*/ 0 w 557"/>
                <a:gd name="T1" fmla="*/ 95 h 95"/>
                <a:gd name="T2" fmla="*/ 557 w 557"/>
                <a:gd name="T3" fmla="*/ 71 h 95"/>
                <a:gd name="T4" fmla="*/ 557 w 557"/>
                <a:gd name="T5" fmla="*/ 24 h 95"/>
                <a:gd name="T6" fmla="*/ 0 w 557"/>
                <a:gd name="T7" fmla="*/ 0 h 95"/>
                <a:gd name="T8" fmla="*/ 0 w 557"/>
                <a:gd name="T9" fmla="*/ 95 h 95"/>
                <a:gd name="T10" fmla="*/ 0 60000 65536"/>
                <a:gd name="T11" fmla="*/ 0 60000 65536"/>
                <a:gd name="T12" fmla="*/ 0 60000 65536"/>
                <a:gd name="T13" fmla="*/ 0 60000 65536"/>
                <a:gd name="T14" fmla="*/ 0 60000 65536"/>
                <a:gd name="T15" fmla="*/ 0 w 557"/>
                <a:gd name="T16" fmla="*/ 0 h 95"/>
                <a:gd name="T17" fmla="*/ 557 w 557"/>
                <a:gd name="T18" fmla="*/ 95 h 95"/>
              </a:gdLst>
              <a:ahLst/>
              <a:cxnLst>
                <a:cxn ang="T10">
                  <a:pos x="T0" y="T1"/>
                </a:cxn>
                <a:cxn ang="T11">
                  <a:pos x="T2" y="T3"/>
                </a:cxn>
                <a:cxn ang="T12">
                  <a:pos x="T4" y="T5"/>
                </a:cxn>
                <a:cxn ang="T13">
                  <a:pos x="T6" y="T7"/>
                </a:cxn>
                <a:cxn ang="T14">
                  <a:pos x="T8" y="T9"/>
                </a:cxn>
              </a:cxnLst>
              <a:rect l="T15" t="T16" r="T17" b="T18"/>
              <a:pathLst>
                <a:path w="557" h="95">
                  <a:moveTo>
                    <a:pt x="0" y="95"/>
                  </a:moveTo>
                  <a:lnTo>
                    <a:pt x="557" y="71"/>
                  </a:lnTo>
                  <a:lnTo>
                    <a:pt x="557" y="24"/>
                  </a:lnTo>
                  <a:lnTo>
                    <a:pt x="0" y="0"/>
                  </a:lnTo>
                  <a:lnTo>
                    <a:pt x="0" y="95"/>
                  </a:lnTo>
                  <a:close/>
                </a:path>
              </a:pathLst>
            </a:custGeom>
            <a:solidFill>
              <a:srgbClr val="000000"/>
            </a:solidFill>
            <a:ln w="9525">
              <a:noFill/>
              <a:round/>
              <a:headEnd/>
              <a:tailEnd/>
            </a:ln>
          </p:spPr>
          <p:txBody>
            <a:bodyPr/>
            <a:lstStyle/>
            <a:p>
              <a:endParaRPr lang="en-US"/>
            </a:p>
          </p:txBody>
        </p:sp>
        <p:sp>
          <p:nvSpPr>
            <p:cNvPr id="74910" name="Freeform 2458"/>
            <p:cNvSpPr>
              <a:spLocks/>
            </p:cNvSpPr>
            <p:nvPr/>
          </p:nvSpPr>
          <p:spPr bwMode="auto">
            <a:xfrm>
              <a:off x="1103" y="1716"/>
              <a:ext cx="529" cy="15"/>
            </a:xfrm>
            <a:custGeom>
              <a:avLst/>
              <a:gdLst>
                <a:gd name="T0" fmla="*/ 529 w 529"/>
                <a:gd name="T1" fmla="*/ 8 h 15"/>
                <a:gd name="T2" fmla="*/ 529 w 529"/>
                <a:gd name="T3" fmla="*/ 1 h 15"/>
                <a:gd name="T4" fmla="*/ 0 w 529"/>
                <a:gd name="T5" fmla="*/ 0 h 15"/>
                <a:gd name="T6" fmla="*/ 0 w 529"/>
                <a:gd name="T7" fmla="*/ 15 h 15"/>
                <a:gd name="T8" fmla="*/ 529 w 529"/>
                <a:gd name="T9" fmla="*/ 8 h 15"/>
                <a:gd name="T10" fmla="*/ 0 60000 65536"/>
                <a:gd name="T11" fmla="*/ 0 60000 65536"/>
                <a:gd name="T12" fmla="*/ 0 60000 65536"/>
                <a:gd name="T13" fmla="*/ 0 60000 65536"/>
                <a:gd name="T14" fmla="*/ 0 60000 65536"/>
                <a:gd name="T15" fmla="*/ 0 w 529"/>
                <a:gd name="T16" fmla="*/ 0 h 15"/>
                <a:gd name="T17" fmla="*/ 529 w 529"/>
                <a:gd name="T18" fmla="*/ 15 h 15"/>
              </a:gdLst>
              <a:ahLst/>
              <a:cxnLst>
                <a:cxn ang="T10">
                  <a:pos x="T0" y="T1"/>
                </a:cxn>
                <a:cxn ang="T11">
                  <a:pos x="T2" y="T3"/>
                </a:cxn>
                <a:cxn ang="T12">
                  <a:pos x="T4" y="T5"/>
                </a:cxn>
                <a:cxn ang="T13">
                  <a:pos x="T6" y="T7"/>
                </a:cxn>
                <a:cxn ang="T14">
                  <a:pos x="T8" y="T9"/>
                </a:cxn>
              </a:cxnLst>
              <a:rect l="T15" t="T16" r="T17" b="T18"/>
              <a:pathLst>
                <a:path w="529" h="15">
                  <a:moveTo>
                    <a:pt x="529" y="8"/>
                  </a:moveTo>
                  <a:lnTo>
                    <a:pt x="529" y="1"/>
                  </a:lnTo>
                  <a:lnTo>
                    <a:pt x="0" y="0"/>
                  </a:lnTo>
                  <a:lnTo>
                    <a:pt x="0" y="15"/>
                  </a:lnTo>
                  <a:lnTo>
                    <a:pt x="529" y="8"/>
                  </a:lnTo>
                  <a:close/>
                </a:path>
              </a:pathLst>
            </a:custGeom>
            <a:solidFill>
              <a:srgbClr val="402000"/>
            </a:solidFill>
            <a:ln w="9525">
              <a:noFill/>
              <a:round/>
              <a:headEnd/>
              <a:tailEnd/>
            </a:ln>
          </p:spPr>
          <p:txBody>
            <a:bodyPr/>
            <a:lstStyle/>
            <a:p>
              <a:endParaRPr lang="en-US"/>
            </a:p>
          </p:txBody>
        </p:sp>
        <p:grpSp>
          <p:nvGrpSpPr>
            <p:cNvPr id="74911" name="Group 2459"/>
            <p:cNvGrpSpPr>
              <a:grpSpLocks/>
            </p:cNvGrpSpPr>
            <p:nvPr/>
          </p:nvGrpSpPr>
          <p:grpSpPr bwMode="auto">
            <a:xfrm>
              <a:off x="918" y="1667"/>
              <a:ext cx="141" cy="91"/>
              <a:chOff x="918" y="1579"/>
              <a:chExt cx="141" cy="91"/>
            </a:xfrm>
          </p:grpSpPr>
          <p:sp>
            <p:nvSpPr>
              <p:cNvPr id="84406" name="Freeform 2460"/>
              <p:cNvSpPr>
                <a:spLocks/>
              </p:cNvSpPr>
              <p:nvPr/>
            </p:nvSpPr>
            <p:spPr bwMode="auto">
              <a:xfrm>
                <a:off x="919" y="1579"/>
                <a:ext cx="140" cy="91"/>
              </a:xfrm>
              <a:custGeom>
                <a:avLst/>
                <a:gdLst>
                  <a:gd name="T0" fmla="*/ 140 w 140"/>
                  <a:gd name="T1" fmla="*/ 91 h 91"/>
                  <a:gd name="T2" fmla="*/ 136 w 140"/>
                  <a:gd name="T3" fmla="*/ 0 h 91"/>
                  <a:gd name="T4" fmla="*/ 0 w 140"/>
                  <a:gd name="T5" fmla="*/ 25 h 91"/>
                  <a:gd name="T6" fmla="*/ 0 w 140"/>
                  <a:gd name="T7" fmla="*/ 68 h 91"/>
                  <a:gd name="T8" fmla="*/ 140 w 140"/>
                  <a:gd name="T9" fmla="*/ 91 h 91"/>
                  <a:gd name="T10" fmla="*/ 0 60000 65536"/>
                  <a:gd name="T11" fmla="*/ 0 60000 65536"/>
                  <a:gd name="T12" fmla="*/ 0 60000 65536"/>
                  <a:gd name="T13" fmla="*/ 0 60000 65536"/>
                  <a:gd name="T14" fmla="*/ 0 60000 65536"/>
                  <a:gd name="T15" fmla="*/ 0 w 140"/>
                  <a:gd name="T16" fmla="*/ 0 h 91"/>
                  <a:gd name="T17" fmla="*/ 140 w 140"/>
                  <a:gd name="T18" fmla="*/ 91 h 91"/>
                </a:gdLst>
                <a:ahLst/>
                <a:cxnLst>
                  <a:cxn ang="T10">
                    <a:pos x="T0" y="T1"/>
                  </a:cxn>
                  <a:cxn ang="T11">
                    <a:pos x="T2" y="T3"/>
                  </a:cxn>
                  <a:cxn ang="T12">
                    <a:pos x="T4" y="T5"/>
                  </a:cxn>
                  <a:cxn ang="T13">
                    <a:pos x="T6" y="T7"/>
                  </a:cxn>
                  <a:cxn ang="T14">
                    <a:pos x="T8" y="T9"/>
                  </a:cxn>
                </a:cxnLst>
                <a:rect l="T15" t="T16" r="T17" b="T18"/>
                <a:pathLst>
                  <a:path w="140" h="91">
                    <a:moveTo>
                      <a:pt x="140" y="91"/>
                    </a:moveTo>
                    <a:lnTo>
                      <a:pt x="136" y="0"/>
                    </a:lnTo>
                    <a:lnTo>
                      <a:pt x="0" y="25"/>
                    </a:lnTo>
                    <a:lnTo>
                      <a:pt x="0" y="68"/>
                    </a:lnTo>
                    <a:lnTo>
                      <a:pt x="140" y="91"/>
                    </a:lnTo>
                    <a:close/>
                  </a:path>
                </a:pathLst>
              </a:custGeom>
              <a:solidFill>
                <a:srgbClr val="000000"/>
              </a:solidFill>
              <a:ln w="9525">
                <a:noFill/>
                <a:round/>
                <a:headEnd/>
                <a:tailEnd/>
              </a:ln>
            </p:spPr>
            <p:txBody>
              <a:bodyPr/>
              <a:lstStyle/>
              <a:p>
                <a:endParaRPr lang="en-US"/>
              </a:p>
            </p:txBody>
          </p:sp>
          <p:sp>
            <p:nvSpPr>
              <p:cNvPr id="84407" name="Freeform 2461"/>
              <p:cNvSpPr>
                <a:spLocks/>
              </p:cNvSpPr>
              <p:nvPr/>
            </p:nvSpPr>
            <p:spPr bwMode="auto">
              <a:xfrm>
                <a:off x="929" y="1630"/>
                <a:ext cx="128" cy="16"/>
              </a:xfrm>
              <a:custGeom>
                <a:avLst/>
                <a:gdLst>
                  <a:gd name="T0" fmla="*/ 126 w 128"/>
                  <a:gd name="T1" fmla="*/ 2 h 16"/>
                  <a:gd name="T2" fmla="*/ 0 w 128"/>
                  <a:gd name="T3" fmla="*/ 0 h 16"/>
                  <a:gd name="T4" fmla="*/ 0 w 128"/>
                  <a:gd name="T5" fmla="*/ 7 h 16"/>
                  <a:gd name="T6" fmla="*/ 128 w 128"/>
                  <a:gd name="T7" fmla="*/ 16 h 16"/>
                  <a:gd name="T8" fmla="*/ 126 w 128"/>
                  <a:gd name="T9" fmla="*/ 2 h 16"/>
                  <a:gd name="T10" fmla="*/ 0 60000 65536"/>
                  <a:gd name="T11" fmla="*/ 0 60000 65536"/>
                  <a:gd name="T12" fmla="*/ 0 60000 65536"/>
                  <a:gd name="T13" fmla="*/ 0 60000 65536"/>
                  <a:gd name="T14" fmla="*/ 0 60000 65536"/>
                  <a:gd name="T15" fmla="*/ 0 w 128"/>
                  <a:gd name="T16" fmla="*/ 0 h 16"/>
                  <a:gd name="T17" fmla="*/ 128 w 128"/>
                  <a:gd name="T18" fmla="*/ 16 h 16"/>
                </a:gdLst>
                <a:ahLst/>
                <a:cxnLst>
                  <a:cxn ang="T10">
                    <a:pos x="T0" y="T1"/>
                  </a:cxn>
                  <a:cxn ang="T11">
                    <a:pos x="T2" y="T3"/>
                  </a:cxn>
                  <a:cxn ang="T12">
                    <a:pos x="T4" y="T5"/>
                  </a:cxn>
                  <a:cxn ang="T13">
                    <a:pos x="T6" y="T7"/>
                  </a:cxn>
                  <a:cxn ang="T14">
                    <a:pos x="T8" y="T9"/>
                  </a:cxn>
                </a:cxnLst>
                <a:rect l="T15" t="T16" r="T17" b="T18"/>
                <a:pathLst>
                  <a:path w="128" h="16">
                    <a:moveTo>
                      <a:pt x="126" y="2"/>
                    </a:moveTo>
                    <a:lnTo>
                      <a:pt x="0" y="0"/>
                    </a:lnTo>
                    <a:lnTo>
                      <a:pt x="0" y="7"/>
                    </a:lnTo>
                    <a:lnTo>
                      <a:pt x="128" y="16"/>
                    </a:lnTo>
                    <a:lnTo>
                      <a:pt x="126" y="2"/>
                    </a:lnTo>
                    <a:close/>
                  </a:path>
                </a:pathLst>
              </a:custGeom>
              <a:solidFill>
                <a:srgbClr val="402000"/>
              </a:solidFill>
              <a:ln w="9525">
                <a:noFill/>
                <a:round/>
                <a:headEnd/>
                <a:tailEnd/>
              </a:ln>
            </p:spPr>
            <p:txBody>
              <a:bodyPr/>
              <a:lstStyle/>
              <a:p>
                <a:endParaRPr lang="en-US"/>
              </a:p>
            </p:txBody>
          </p:sp>
          <p:sp>
            <p:nvSpPr>
              <p:cNvPr id="84408" name="Freeform 2462"/>
              <p:cNvSpPr>
                <a:spLocks/>
              </p:cNvSpPr>
              <p:nvPr/>
            </p:nvSpPr>
            <p:spPr bwMode="auto">
              <a:xfrm>
                <a:off x="930" y="1602"/>
                <a:ext cx="16" cy="45"/>
              </a:xfrm>
              <a:custGeom>
                <a:avLst/>
                <a:gdLst>
                  <a:gd name="T0" fmla="*/ 0 w 16"/>
                  <a:gd name="T1" fmla="*/ 45 h 45"/>
                  <a:gd name="T2" fmla="*/ 0 w 16"/>
                  <a:gd name="T3" fmla="*/ 24 h 45"/>
                  <a:gd name="T4" fmla="*/ 8 w 16"/>
                  <a:gd name="T5" fmla="*/ 24 h 45"/>
                  <a:gd name="T6" fmla="*/ 8 w 16"/>
                  <a:gd name="T7" fmla="*/ 0 h 45"/>
                  <a:gd name="T8" fmla="*/ 16 w 16"/>
                  <a:gd name="T9" fmla="*/ 2 h 45"/>
                  <a:gd name="T10" fmla="*/ 16 w 16"/>
                  <a:gd name="T11" fmla="*/ 26 h 45"/>
                  <a:gd name="T12" fmla="*/ 3 w 16"/>
                  <a:gd name="T13" fmla="*/ 26 h 45"/>
                  <a:gd name="T14" fmla="*/ 3 w 16"/>
                  <a:gd name="T15" fmla="*/ 45 h 45"/>
                  <a:gd name="T16" fmla="*/ 0 w 16"/>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5"/>
                  <a:gd name="T29" fmla="*/ 16 w 1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5">
                    <a:moveTo>
                      <a:pt x="0" y="45"/>
                    </a:moveTo>
                    <a:lnTo>
                      <a:pt x="0" y="24"/>
                    </a:lnTo>
                    <a:lnTo>
                      <a:pt x="8" y="24"/>
                    </a:lnTo>
                    <a:lnTo>
                      <a:pt x="8" y="0"/>
                    </a:lnTo>
                    <a:lnTo>
                      <a:pt x="16" y="2"/>
                    </a:lnTo>
                    <a:lnTo>
                      <a:pt x="16" y="26"/>
                    </a:lnTo>
                    <a:lnTo>
                      <a:pt x="3" y="26"/>
                    </a:lnTo>
                    <a:lnTo>
                      <a:pt x="3" y="45"/>
                    </a:lnTo>
                    <a:lnTo>
                      <a:pt x="0" y="45"/>
                    </a:lnTo>
                    <a:close/>
                  </a:path>
                </a:pathLst>
              </a:custGeom>
              <a:solidFill>
                <a:srgbClr val="402000"/>
              </a:solidFill>
              <a:ln w="9525">
                <a:noFill/>
                <a:round/>
                <a:headEnd/>
                <a:tailEnd/>
              </a:ln>
            </p:spPr>
            <p:txBody>
              <a:bodyPr/>
              <a:lstStyle/>
              <a:p>
                <a:endParaRPr lang="en-US"/>
              </a:p>
            </p:txBody>
          </p:sp>
          <p:sp>
            <p:nvSpPr>
              <p:cNvPr id="84409" name="Freeform 2463"/>
              <p:cNvSpPr>
                <a:spLocks/>
              </p:cNvSpPr>
              <p:nvPr/>
            </p:nvSpPr>
            <p:spPr bwMode="auto">
              <a:xfrm>
                <a:off x="939" y="1601"/>
                <a:ext cx="15" cy="48"/>
              </a:xfrm>
              <a:custGeom>
                <a:avLst/>
                <a:gdLst>
                  <a:gd name="T0" fmla="*/ 0 w 15"/>
                  <a:gd name="T1" fmla="*/ 48 h 48"/>
                  <a:gd name="T2" fmla="*/ 0 w 15"/>
                  <a:gd name="T3" fmla="*/ 0 h 48"/>
                  <a:gd name="T4" fmla="*/ 15 w 15"/>
                  <a:gd name="T5" fmla="*/ 1 h 48"/>
                  <a:gd name="T6" fmla="*/ 15 w 15"/>
                  <a:gd name="T7" fmla="*/ 48 h 48"/>
                  <a:gd name="T8" fmla="*/ 0 w 15"/>
                  <a:gd name="T9" fmla="*/ 48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0" y="48"/>
                    </a:moveTo>
                    <a:lnTo>
                      <a:pt x="0" y="0"/>
                    </a:lnTo>
                    <a:lnTo>
                      <a:pt x="15" y="1"/>
                    </a:lnTo>
                    <a:lnTo>
                      <a:pt x="15" y="48"/>
                    </a:lnTo>
                    <a:lnTo>
                      <a:pt x="0" y="48"/>
                    </a:lnTo>
                    <a:close/>
                  </a:path>
                </a:pathLst>
              </a:custGeom>
              <a:solidFill>
                <a:srgbClr val="201000"/>
              </a:solidFill>
              <a:ln w="9525">
                <a:noFill/>
                <a:round/>
                <a:headEnd/>
                <a:tailEnd/>
              </a:ln>
            </p:spPr>
            <p:txBody>
              <a:bodyPr/>
              <a:lstStyle/>
              <a:p>
                <a:endParaRPr lang="en-US"/>
              </a:p>
            </p:txBody>
          </p:sp>
          <p:sp>
            <p:nvSpPr>
              <p:cNvPr id="84410" name="Rectangle 2464"/>
              <p:cNvSpPr>
                <a:spLocks noChangeArrowheads="1"/>
              </p:cNvSpPr>
              <p:nvPr/>
            </p:nvSpPr>
            <p:spPr bwMode="auto">
              <a:xfrm>
                <a:off x="950" y="1600"/>
                <a:ext cx="16" cy="50"/>
              </a:xfrm>
              <a:prstGeom prst="rect">
                <a:avLst/>
              </a:prstGeom>
              <a:solidFill>
                <a:srgbClr val="201000"/>
              </a:solidFill>
              <a:ln w="9525">
                <a:noFill/>
                <a:miter lim="800000"/>
                <a:headEnd/>
                <a:tailEnd/>
              </a:ln>
            </p:spPr>
            <p:txBody>
              <a:bodyPr/>
              <a:lstStyle/>
              <a:p>
                <a:endParaRPr lang="en-US"/>
              </a:p>
            </p:txBody>
          </p:sp>
          <p:sp>
            <p:nvSpPr>
              <p:cNvPr id="84411" name="Rectangle 2465"/>
              <p:cNvSpPr>
                <a:spLocks noChangeArrowheads="1"/>
              </p:cNvSpPr>
              <p:nvPr/>
            </p:nvSpPr>
            <p:spPr bwMode="auto">
              <a:xfrm>
                <a:off x="964" y="1597"/>
                <a:ext cx="16" cy="56"/>
              </a:xfrm>
              <a:prstGeom prst="rect">
                <a:avLst/>
              </a:prstGeom>
              <a:solidFill>
                <a:srgbClr val="201000"/>
              </a:solidFill>
              <a:ln w="9525">
                <a:noFill/>
                <a:miter lim="800000"/>
                <a:headEnd/>
                <a:tailEnd/>
              </a:ln>
            </p:spPr>
            <p:txBody>
              <a:bodyPr/>
              <a:lstStyle/>
              <a:p>
                <a:endParaRPr lang="en-US"/>
              </a:p>
            </p:txBody>
          </p:sp>
          <p:sp>
            <p:nvSpPr>
              <p:cNvPr id="84412" name="Freeform 2466"/>
              <p:cNvSpPr>
                <a:spLocks/>
              </p:cNvSpPr>
              <p:nvPr/>
            </p:nvSpPr>
            <p:spPr bwMode="auto">
              <a:xfrm>
                <a:off x="984" y="1593"/>
                <a:ext cx="15" cy="63"/>
              </a:xfrm>
              <a:custGeom>
                <a:avLst/>
                <a:gdLst>
                  <a:gd name="T0" fmla="*/ 0 w 15"/>
                  <a:gd name="T1" fmla="*/ 63 h 63"/>
                  <a:gd name="T2" fmla="*/ 0 w 15"/>
                  <a:gd name="T3" fmla="*/ 0 h 63"/>
                  <a:gd name="T4" fmla="*/ 15 w 15"/>
                  <a:gd name="T5" fmla="*/ 1 h 63"/>
                  <a:gd name="T6" fmla="*/ 15 w 15"/>
                  <a:gd name="T7" fmla="*/ 63 h 63"/>
                  <a:gd name="T8" fmla="*/ 0 w 15"/>
                  <a:gd name="T9" fmla="*/ 6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0" y="63"/>
                    </a:moveTo>
                    <a:lnTo>
                      <a:pt x="0" y="0"/>
                    </a:lnTo>
                    <a:lnTo>
                      <a:pt x="15" y="1"/>
                    </a:lnTo>
                    <a:lnTo>
                      <a:pt x="15" y="63"/>
                    </a:lnTo>
                    <a:lnTo>
                      <a:pt x="0" y="63"/>
                    </a:lnTo>
                    <a:close/>
                  </a:path>
                </a:pathLst>
              </a:custGeom>
              <a:solidFill>
                <a:srgbClr val="201000"/>
              </a:solidFill>
              <a:ln w="9525">
                <a:noFill/>
                <a:round/>
                <a:headEnd/>
                <a:tailEnd/>
              </a:ln>
            </p:spPr>
            <p:txBody>
              <a:bodyPr/>
              <a:lstStyle/>
              <a:p>
                <a:endParaRPr lang="en-US"/>
              </a:p>
            </p:txBody>
          </p:sp>
          <p:sp>
            <p:nvSpPr>
              <p:cNvPr id="84413" name="Freeform 2467"/>
              <p:cNvSpPr>
                <a:spLocks/>
              </p:cNvSpPr>
              <p:nvPr/>
            </p:nvSpPr>
            <p:spPr bwMode="auto">
              <a:xfrm>
                <a:off x="1005" y="1588"/>
                <a:ext cx="15" cy="70"/>
              </a:xfrm>
              <a:custGeom>
                <a:avLst/>
                <a:gdLst>
                  <a:gd name="T0" fmla="*/ 0 w 15"/>
                  <a:gd name="T1" fmla="*/ 70 h 70"/>
                  <a:gd name="T2" fmla="*/ 0 w 15"/>
                  <a:gd name="T3" fmla="*/ 0 h 70"/>
                  <a:gd name="T4" fmla="*/ 15 w 15"/>
                  <a:gd name="T5" fmla="*/ 2 h 70"/>
                  <a:gd name="T6" fmla="*/ 15 w 15"/>
                  <a:gd name="T7" fmla="*/ 70 h 70"/>
                  <a:gd name="T8" fmla="*/ 0 w 15"/>
                  <a:gd name="T9" fmla="*/ 7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0" y="70"/>
                    </a:moveTo>
                    <a:lnTo>
                      <a:pt x="0" y="0"/>
                    </a:lnTo>
                    <a:lnTo>
                      <a:pt x="15" y="2"/>
                    </a:lnTo>
                    <a:lnTo>
                      <a:pt x="15" y="70"/>
                    </a:lnTo>
                    <a:lnTo>
                      <a:pt x="0" y="70"/>
                    </a:lnTo>
                    <a:close/>
                  </a:path>
                </a:pathLst>
              </a:custGeom>
              <a:solidFill>
                <a:srgbClr val="201000"/>
              </a:solidFill>
              <a:ln w="9525">
                <a:noFill/>
                <a:round/>
                <a:headEnd/>
                <a:tailEnd/>
              </a:ln>
            </p:spPr>
            <p:txBody>
              <a:bodyPr/>
              <a:lstStyle/>
              <a:p>
                <a:endParaRPr lang="en-US"/>
              </a:p>
            </p:txBody>
          </p:sp>
          <p:sp>
            <p:nvSpPr>
              <p:cNvPr id="84414" name="Freeform 2468"/>
              <p:cNvSpPr>
                <a:spLocks/>
              </p:cNvSpPr>
              <p:nvPr/>
            </p:nvSpPr>
            <p:spPr bwMode="auto">
              <a:xfrm>
                <a:off x="1029" y="1584"/>
                <a:ext cx="15" cy="79"/>
              </a:xfrm>
              <a:custGeom>
                <a:avLst/>
                <a:gdLst>
                  <a:gd name="T0" fmla="*/ 0 w 15"/>
                  <a:gd name="T1" fmla="*/ 79 h 79"/>
                  <a:gd name="T2" fmla="*/ 0 w 15"/>
                  <a:gd name="T3" fmla="*/ 0 h 79"/>
                  <a:gd name="T4" fmla="*/ 15 w 15"/>
                  <a:gd name="T5" fmla="*/ 2 h 79"/>
                  <a:gd name="T6" fmla="*/ 15 w 15"/>
                  <a:gd name="T7" fmla="*/ 79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0" y="0"/>
                    </a:lnTo>
                    <a:lnTo>
                      <a:pt x="15" y="2"/>
                    </a:lnTo>
                    <a:lnTo>
                      <a:pt x="15" y="79"/>
                    </a:lnTo>
                    <a:lnTo>
                      <a:pt x="0" y="79"/>
                    </a:lnTo>
                    <a:close/>
                  </a:path>
                </a:pathLst>
              </a:custGeom>
              <a:solidFill>
                <a:srgbClr val="201000"/>
              </a:solidFill>
              <a:ln w="9525">
                <a:noFill/>
                <a:round/>
                <a:headEnd/>
                <a:tailEnd/>
              </a:ln>
            </p:spPr>
            <p:txBody>
              <a:bodyPr/>
              <a:lstStyle/>
              <a:p>
                <a:endParaRPr lang="en-US"/>
              </a:p>
            </p:txBody>
          </p:sp>
          <p:sp>
            <p:nvSpPr>
              <p:cNvPr id="84415" name="Freeform 2469"/>
              <p:cNvSpPr>
                <a:spLocks/>
              </p:cNvSpPr>
              <p:nvPr/>
            </p:nvSpPr>
            <p:spPr bwMode="auto">
              <a:xfrm>
                <a:off x="919" y="1604"/>
                <a:ext cx="17" cy="43"/>
              </a:xfrm>
              <a:custGeom>
                <a:avLst/>
                <a:gdLst>
                  <a:gd name="T0" fmla="*/ 17 w 17"/>
                  <a:gd name="T1" fmla="*/ 43 h 43"/>
                  <a:gd name="T2" fmla="*/ 0 w 17"/>
                  <a:gd name="T3" fmla="*/ 40 h 43"/>
                  <a:gd name="T4" fmla="*/ 0 w 17"/>
                  <a:gd name="T5" fmla="*/ 3 h 43"/>
                  <a:gd name="T6" fmla="*/ 13 w 17"/>
                  <a:gd name="T7" fmla="*/ 0 h 43"/>
                  <a:gd name="T8" fmla="*/ 13 w 17"/>
                  <a:gd name="T9" fmla="*/ 24 h 43"/>
                  <a:gd name="T10" fmla="*/ 17 w 17"/>
                  <a:gd name="T11" fmla="*/ 24 h 43"/>
                  <a:gd name="T12" fmla="*/ 17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17" y="43"/>
                    </a:moveTo>
                    <a:lnTo>
                      <a:pt x="0" y="40"/>
                    </a:lnTo>
                    <a:lnTo>
                      <a:pt x="0" y="3"/>
                    </a:lnTo>
                    <a:lnTo>
                      <a:pt x="13" y="0"/>
                    </a:lnTo>
                    <a:lnTo>
                      <a:pt x="13" y="24"/>
                    </a:lnTo>
                    <a:lnTo>
                      <a:pt x="17" y="24"/>
                    </a:lnTo>
                    <a:lnTo>
                      <a:pt x="17" y="43"/>
                    </a:lnTo>
                    <a:close/>
                  </a:path>
                </a:pathLst>
              </a:custGeom>
              <a:solidFill>
                <a:srgbClr val="808080"/>
              </a:solidFill>
              <a:ln w="9525">
                <a:noFill/>
                <a:round/>
                <a:headEnd/>
                <a:tailEnd/>
              </a:ln>
            </p:spPr>
            <p:txBody>
              <a:bodyPr/>
              <a:lstStyle/>
              <a:p>
                <a:endParaRPr lang="en-US"/>
              </a:p>
            </p:txBody>
          </p:sp>
          <p:sp>
            <p:nvSpPr>
              <p:cNvPr id="84416" name="Rectangle 2470"/>
              <p:cNvSpPr>
                <a:spLocks noChangeArrowheads="1"/>
              </p:cNvSpPr>
              <p:nvPr/>
            </p:nvSpPr>
            <p:spPr bwMode="auto">
              <a:xfrm>
                <a:off x="936" y="1602"/>
                <a:ext cx="17" cy="47"/>
              </a:xfrm>
              <a:prstGeom prst="rect">
                <a:avLst/>
              </a:prstGeom>
              <a:solidFill>
                <a:srgbClr val="808080"/>
              </a:solidFill>
              <a:ln w="9525">
                <a:noFill/>
                <a:miter lim="800000"/>
                <a:headEnd/>
                <a:tailEnd/>
              </a:ln>
            </p:spPr>
            <p:txBody>
              <a:bodyPr/>
              <a:lstStyle/>
              <a:p>
                <a:endParaRPr lang="en-US"/>
              </a:p>
            </p:txBody>
          </p:sp>
          <p:sp>
            <p:nvSpPr>
              <p:cNvPr id="84417" name="Rectangle 2471"/>
              <p:cNvSpPr>
                <a:spLocks noChangeArrowheads="1"/>
              </p:cNvSpPr>
              <p:nvPr/>
            </p:nvSpPr>
            <p:spPr bwMode="auto">
              <a:xfrm>
                <a:off x="949" y="1600"/>
                <a:ext cx="15" cy="50"/>
              </a:xfrm>
              <a:prstGeom prst="rect">
                <a:avLst/>
              </a:prstGeom>
              <a:solidFill>
                <a:srgbClr val="808080"/>
              </a:solidFill>
              <a:ln w="9525">
                <a:noFill/>
                <a:miter lim="800000"/>
                <a:headEnd/>
                <a:tailEnd/>
              </a:ln>
            </p:spPr>
            <p:txBody>
              <a:bodyPr/>
              <a:lstStyle/>
              <a:p>
                <a:endParaRPr lang="en-US"/>
              </a:p>
            </p:txBody>
          </p:sp>
          <p:sp>
            <p:nvSpPr>
              <p:cNvPr id="84418" name="Freeform 2472"/>
              <p:cNvSpPr>
                <a:spLocks/>
              </p:cNvSpPr>
              <p:nvPr/>
            </p:nvSpPr>
            <p:spPr bwMode="auto">
              <a:xfrm>
                <a:off x="961" y="1597"/>
                <a:ext cx="16" cy="56"/>
              </a:xfrm>
              <a:custGeom>
                <a:avLst/>
                <a:gdLst>
                  <a:gd name="T0" fmla="*/ 0 w 16"/>
                  <a:gd name="T1" fmla="*/ 56 h 56"/>
                  <a:gd name="T2" fmla="*/ 16 w 16"/>
                  <a:gd name="T3" fmla="*/ 54 h 56"/>
                  <a:gd name="T4" fmla="*/ 16 w 16"/>
                  <a:gd name="T5" fmla="*/ 0 h 56"/>
                  <a:gd name="T6" fmla="*/ 0 w 16"/>
                  <a:gd name="T7" fmla="*/ 0 h 56"/>
                  <a:gd name="T8" fmla="*/ 0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56"/>
                    </a:moveTo>
                    <a:lnTo>
                      <a:pt x="16" y="54"/>
                    </a:lnTo>
                    <a:lnTo>
                      <a:pt x="16" y="0"/>
                    </a:lnTo>
                    <a:lnTo>
                      <a:pt x="0" y="0"/>
                    </a:lnTo>
                    <a:lnTo>
                      <a:pt x="0" y="56"/>
                    </a:lnTo>
                    <a:close/>
                  </a:path>
                </a:pathLst>
              </a:custGeom>
              <a:solidFill>
                <a:srgbClr val="808080"/>
              </a:solidFill>
              <a:ln w="9525">
                <a:noFill/>
                <a:round/>
                <a:headEnd/>
                <a:tailEnd/>
              </a:ln>
            </p:spPr>
            <p:txBody>
              <a:bodyPr/>
              <a:lstStyle/>
              <a:p>
                <a:endParaRPr lang="en-US"/>
              </a:p>
            </p:txBody>
          </p:sp>
          <p:sp>
            <p:nvSpPr>
              <p:cNvPr id="84419" name="Freeform 2473"/>
              <p:cNvSpPr>
                <a:spLocks/>
              </p:cNvSpPr>
              <p:nvPr/>
            </p:nvSpPr>
            <p:spPr bwMode="auto">
              <a:xfrm>
                <a:off x="1002" y="1590"/>
                <a:ext cx="15" cy="68"/>
              </a:xfrm>
              <a:custGeom>
                <a:avLst/>
                <a:gdLst>
                  <a:gd name="T0" fmla="*/ 15 w 15"/>
                  <a:gd name="T1" fmla="*/ 68 h 68"/>
                  <a:gd name="T2" fmla="*/ 0 w 15"/>
                  <a:gd name="T3" fmla="*/ 67 h 68"/>
                  <a:gd name="T4" fmla="*/ 0 w 15"/>
                  <a:gd name="T5" fmla="*/ 0 h 68"/>
                  <a:gd name="T6" fmla="*/ 15 w 15"/>
                  <a:gd name="T7" fmla="*/ 0 h 68"/>
                  <a:gd name="T8" fmla="*/ 15 w 15"/>
                  <a:gd name="T9" fmla="*/ 68 h 68"/>
                  <a:gd name="T10" fmla="*/ 0 60000 65536"/>
                  <a:gd name="T11" fmla="*/ 0 60000 65536"/>
                  <a:gd name="T12" fmla="*/ 0 60000 65536"/>
                  <a:gd name="T13" fmla="*/ 0 60000 65536"/>
                  <a:gd name="T14" fmla="*/ 0 60000 65536"/>
                  <a:gd name="T15" fmla="*/ 0 w 15"/>
                  <a:gd name="T16" fmla="*/ 0 h 68"/>
                  <a:gd name="T17" fmla="*/ 15 w 15"/>
                  <a:gd name="T18" fmla="*/ 68 h 68"/>
                </a:gdLst>
                <a:ahLst/>
                <a:cxnLst>
                  <a:cxn ang="T10">
                    <a:pos x="T0" y="T1"/>
                  </a:cxn>
                  <a:cxn ang="T11">
                    <a:pos x="T2" y="T3"/>
                  </a:cxn>
                  <a:cxn ang="T12">
                    <a:pos x="T4" y="T5"/>
                  </a:cxn>
                  <a:cxn ang="T13">
                    <a:pos x="T6" y="T7"/>
                  </a:cxn>
                  <a:cxn ang="T14">
                    <a:pos x="T8" y="T9"/>
                  </a:cxn>
                </a:cxnLst>
                <a:rect l="T15" t="T16" r="T17" b="T18"/>
                <a:pathLst>
                  <a:path w="15" h="68">
                    <a:moveTo>
                      <a:pt x="15" y="68"/>
                    </a:moveTo>
                    <a:lnTo>
                      <a:pt x="0" y="67"/>
                    </a:lnTo>
                    <a:lnTo>
                      <a:pt x="0" y="0"/>
                    </a:lnTo>
                    <a:lnTo>
                      <a:pt x="15" y="0"/>
                    </a:lnTo>
                    <a:lnTo>
                      <a:pt x="15" y="68"/>
                    </a:lnTo>
                    <a:close/>
                  </a:path>
                </a:pathLst>
              </a:custGeom>
              <a:solidFill>
                <a:srgbClr val="808080"/>
              </a:solidFill>
              <a:ln w="9525">
                <a:noFill/>
                <a:round/>
                <a:headEnd/>
                <a:tailEnd/>
              </a:ln>
            </p:spPr>
            <p:txBody>
              <a:bodyPr/>
              <a:lstStyle/>
              <a:p>
                <a:endParaRPr lang="en-US"/>
              </a:p>
            </p:txBody>
          </p:sp>
          <p:sp>
            <p:nvSpPr>
              <p:cNvPr id="84420" name="Freeform 2474"/>
              <p:cNvSpPr>
                <a:spLocks/>
              </p:cNvSpPr>
              <p:nvPr/>
            </p:nvSpPr>
            <p:spPr bwMode="auto">
              <a:xfrm>
                <a:off x="1024" y="1586"/>
                <a:ext cx="16" cy="77"/>
              </a:xfrm>
              <a:custGeom>
                <a:avLst/>
                <a:gdLst>
                  <a:gd name="T0" fmla="*/ 16 w 16"/>
                  <a:gd name="T1" fmla="*/ 77 h 77"/>
                  <a:gd name="T2" fmla="*/ 0 w 16"/>
                  <a:gd name="T3" fmla="*/ 74 h 77"/>
                  <a:gd name="T4" fmla="*/ 0 w 16"/>
                  <a:gd name="T5" fmla="*/ 0 h 77"/>
                  <a:gd name="T6" fmla="*/ 16 w 16"/>
                  <a:gd name="T7" fmla="*/ 0 h 77"/>
                  <a:gd name="T8" fmla="*/ 16 w 16"/>
                  <a:gd name="T9" fmla="*/ 77 h 77"/>
                  <a:gd name="T10" fmla="*/ 0 60000 65536"/>
                  <a:gd name="T11" fmla="*/ 0 60000 65536"/>
                  <a:gd name="T12" fmla="*/ 0 60000 65536"/>
                  <a:gd name="T13" fmla="*/ 0 60000 65536"/>
                  <a:gd name="T14" fmla="*/ 0 60000 65536"/>
                  <a:gd name="T15" fmla="*/ 0 w 16"/>
                  <a:gd name="T16" fmla="*/ 0 h 77"/>
                  <a:gd name="T17" fmla="*/ 16 w 16"/>
                  <a:gd name="T18" fmla="*/ 77 h 77"/>
                </a:gdLst>
                <a:ahLst/>
                <a:cxnLst>
                  <a:cxn ang="T10">
                    <a:pos x="T0" y="T1"/>
                  </a:cxn>
                  <a:cxn ang="T11">
                    <a:pos x="T2" y="T3"/>
                  </a:cxn>
                  <a:cxn ang="T12">
                    <a:pos x="T4" y="T5"/>
                  </a:cxn>
                  <a:cxn ang="T13">
                    <a:pos x="T6" y="T7"/>
                  </a:cxn>
                  <a:cxn ang="T14">
                    <a:pos x="T8" y="T9"/>
                  </a:cxn>
                </a:cxnLst>
                <a:rect l="T15" t="T16" r="T17" b="T18"/>
                <a:pathLst>
                  <a:path w="16" h="77">
                    <a:moveTo>
                      <a:pt x="16" y="77"/>
                    </a:moveTo>
                    <a:lnTo>
                      <a:pt x="0" y="74"/>
                    </a:lnTo>
                    <a:lnTo>
                      <a:pt x="0" y="0"/>
                    </a:lnTo>
                    <a:lnTo>
                      <a:pt x="16" y="0"/>
                    </a:lnTo>
                    <a:lnTo>
                      <a:pt x="16" y="77"/>
                    </a:lnTo>
                    <a:close/>
                  </a:path>
                </a:pathLst>
              </a:custGeom>
              <a:solidFill>
                <a:srgbClr val="808080"/>
              </a:solidFill>
              <a:ln w="9525">
                <a:noFill/>
                <a:round/>
                <a:headEnd/>
                <a:tailEnd/>
              </a:ln>
            </p:spPr>
            <p:txBody>
              <a:bodyPr/>
              <a:lstStyle/>
              <a:p>
                <a:endParaRPr lang="en-US"/>
              </a:p>
            </p:txBody>
          </p:sp>
          <p:sp>
            <p:nvSpPr>
              <p:cNvPr id="84421" name="Line 2475"/>
              <p:cNvSpPr>
                <a:spLocks noChangeShapeType="1"/>
              </p:cNvSpPr>
              <p:nvPr/>
            </p:nvSpPr>
            <p:spPr bwMode="auto">
              <a:xfrm>
                <a:off x="918" y="1651"/>
                <a:ext cx="1" cy="14"/>
              </a:xfrm>
              <a:prstGeom prst="line">
                <a:avLst/>
              </a:prstGeom>
              <a:noFill/>
              <a:ln w="12700" cap="rnd">
                <a:solidFill>
                  <a:srgbClr val="000000"/>
                </a:solidFill>
                <a:round/>
                <a:headEnd/>
                <a:tailEnd/>
              </a:ln>
            </p:spPr>
            <p:txBody>
              <a:bodyPr/>
              <a:lstStyle/>
              <a:p>
                <a:endParaRPr lang="en-US"/>
              </a:p>
            </p:txBody>
          </p:sp>
        </p:grpSp>
        <p:sp>
          <p:nvSpPr>
            <p:cNvPr id="74912" name="Freeform 2476"/>
            <p:cNvSpPr>
              <a:spLocks/>
            </p:cNvSpPr>
            <p:nvPr/>
          </p:nvSpPr>
          <p:spPr bwMode="auto">
            <a:xfrm>
              <a:off x="1100" y="1659"/>
              <a:ext cx="27" cy="100"/>
            </a:xfrm>
            <a:custGeom>
              <a:avLst/>
              <a:gdLst>
                <a:gd name="T0" fmla="*/ 0 w 27"/>
                <a:gd name="T1" fmla="*/ 100 h 100"/>
                <a:gd name="T2" fmla="*/ 27 w 27"/>
                <a:gd name="T3" fmla="*/ 99 h 100"/>
                <a:gd name="T4" fmla="*/ 27 w 27"/>
                <a:gd name="T5" fmla="*/ 0 h 100"/>
                <a:gd name="T6" fmla="*/ 0 w 27"/>
                <a:gd name="T7" fmla="*/ 5 h 100"/>
                <a:gd name="T8" fmla="*/ 0 w 27"/>
                <a:gd name="T9" fmla="*/ 100 h 100"/>
                <a:gd name="T10" fmla="*/ 0 60000 65536"/>
                <a:gd name="T11" fmla="*/ 0 60000 65536"/>
                <a:gd name="T12" fmla="*/ 0 60000 65536"/>
                <a:gd name="T13" fmla="*/ 0 60000 65536"/>
                <a:gd name="T14" fmla="*/ 0 60000 65536"/>
                <a:gd name="T15" fmla="*/ 0 w 27"/>
                <a:gd name="T16" fmla="*/ 0 h 100"/>
                <a:gd name="T17" fmla="*/ 27 w 27"/>
                <a:gd name="T18" fmla="*/ 100 h 100"/>
              </a:gdLst>
              <a:ahLst/>
              <a:cxnLst>
                <a:cxn ang="T10">
                  <a:pos x="T0" y="T1"/>
                </a:cxn>
                <a:cxn ang="T11">
                  <a:pos x="T2" y="T3"/>
                </a:cxn>
                <a:cxn ang="T12">
                  <a:pos x="T4" y="T5"/>
                </a:cxn>
                <a:cxn ang="T13">
                  <a:pos x="T6" y="T7"/>
                </a:cxn>
                <a:cxn ang="T14">
                  <a:pos x="T8" y="T9"/>
                </a:cxn>
              </a:cxnLst>
              <a:rect l="T15" t="T16" r="T17" b="T18"/>
              <a:pathLst>
                <a:path w="27" h="100">
                  <a:moveTo>
                    <a:pt x="0" y="100"/>
                  </a:moveTo>
                  <a:lnTo>
                    <a:pt x="27" y="99"/>
                  </a:lnTo>
                  <a:lnTo>
                    <a:pt x="27" y="0"/>
                  </a:lnTo>
                  <a:lnTo>
                    <a:pt x="0" y="5"/>
                  </a:lnTo>
                  <a:lnTo>
                    <a:pt x="0" y="100"/>
                  </a:lnTo>
                  <a:close/>
                </a:path>
              </a:pathLst>
            </a:custGeom>
            <a:solidFill>
              <a:srgbClr val="808080"/>
            </a:solidFill>
            <a:ln w="9525">
              <a:noFill/>
              <a:round/>
              <a:headEnd/>
              <a:tailEnd/>
            </a:ln>
          </p:spPr>
          <p:txBody>
            <a:bodyPr/>
            <a:lstStyle/>
            <a:p>
              <a:endParaRPr lang="en-US"/>
            </a:p>
          </p:txBody>
        </p:sp>
        <p:grpSp>
          <p:nvGrpSpPr>
            <p:cNvPr id="74913" name="Group 2477"/>
            <p:cNvGrpSpPr>
              <a:grpSpLocks/>
            </p:cNvGrpSpPr>
            <p:nvPr/>
          </p:nvGrpSpPr>
          <p:grpSpPr bwMode="auto">
            <a:xfrm>
              <a:off x="1157" y="1659"/>
              <a:ext cx="500" cy="97"/>
              <a:chOff x="1157" y="1571"/>
              <a:chExt cx="500" cy="97"/>
            </a:xfrm>
          </p:grpSpPr>
          <p:sp>
            <p:nvSpPr>
              <p:cNvPr id="84382" name="Freeform 2478"/>
              <p:cNvSpPr>
                <a:spLocks/>
              </p:cNvSpPr>
              <p:nvPr/>
            </p:nvSpPr>
            <p:spPr bwMode="auto">
              <a:xfrm>
                <a:off x="1396" y="1577"/>
                <a:ext cx="16" cy="80"/>
              </a:xfrm>
              <a:custGeom>
                <a:avLst/>
                <a:gdLst>
                  <a:gd name="T0" fmla="*/ 16 w 16"/>
                  <a:gd name="T1" fmla="*/ 80 h 80"/>
                  <a:gd name="T2" fmla="*/ 0 w 16"/>
                  <a:gd name="T3" fmla="*/ 80 h 80"/>
                  <a:gd name="T4" fmla="*/ 0 w 16"/>
                  <a:gd name="T5" fmla="*/ 0 h 80"/>
                  <a:gd name="T6" fmla="*/ 16 w 16"/>
                  <a:gd name="T7" fmla="*/ 6 h 80"/>
                  <a:gd name="T8" fmla="*/ 16 w 16"/>
                  <a:gd name="T9" fmla="*/ 80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16" y="80"/>
                    </a:moveTo>
                    <a:lnTo>
                      <a:pt x="0" y="80"/>
                    </a:lnTo>
                    <a:lnTo>
                      <a:pt x="0" y="0"/>
                    </a:lnTo>
                    <a:lnTo>
                      <a:pt x="16" y="6"/>
                    </a:lnTo>
                    <a:lnTo>
                      <a:pt x="16" y="80"/>
                    </a:lnTo>
                    <a:close/>
                  </a:path>
                </a:pathLst>
              </a:custGeom>
              <a:solidFill>
                <a:srgbClr val="808080"/>
              </a:solidFill>
              <a:ln w="9525">
                <a:noFill/>
                <a:round/>
                <a:headEnd/>
                <a:tailEnd/>
              </a:ln>
            </p:spPr>
            <p:txBody>
              <a:bodyPr/>
              <a:lstStyle/>
              <a:p>
                <a:endParaRPr lang="en-US"/>
              </a:p>
            </p:txBody>
          </p:sp>
          <p:sp>
            <p:nvSpPr>
              <p:cNvPr id="84383" name="Freeform 2479"/>
              <p:cNvSpPr>
                <a:spLocks/>
              </p:cNvSpPr>
              <p:nvPr/>
            </p:nvSpPr>
            <p:spPr bwMode="auto">
              <a:xfrm>
                <a:off x="1351" y="1581"/>
                <a:ext cx="15" cy="79"/>
              </a:xfrm>
              <a:custGeom>
                <a:avLst/>
                <a:gdLst>
                  <a:gd name="T0" fmla="*/ 0 w 15"/>
                  <a:gd name="T1" fmla="*/ 79 h 79"/>
                  <a:gd name="T2" fmla="*/ 15 w 15"/>
                  <a:gd name="T3" fmla="*/ 77 h 79"/>
                  <a:gd name="T4" fmla="*/ 15 w 15"/>
                  <a:gd name="T5" fmla="*/ 0 h 79"/>
                  <a:gd name="T6" fmla="*/ 0 w 15"/>
                  <a:gd name="T7" fmla="*/ 2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15" y="77"/>
                    </a:lnTo>
                    <a:lnTo>
                      <a:pt x="15" y="0"/>
                    </a:lnTo>
                    <a:lnTo>
                      <a:pt x="0" y="2"/>
                    </a:lnTo>
                    <a:lnTo>
                      <a:pt x="0" y="79"/>
                    </a:lnTo>
                    <a:close/>
                  </a:path>
                </a:pathLst>
              </a:custGeom>
              <a:solidFill>
                <a:srgbClr val="808080"/>
              </a:solidFill>
              <a:ln w="9525">
                <a:noFill/>
                <a:round/>
                <a:headEnd/>
                <a:tailEnd/>
              </a:ln>
            </p:spPr>
            <p:txBody>
              <a:bodyPr/>
              <a:lstStyle/>
              <a:p>
                <a:endParaRPr lang="en-US"/>
              </a:p>
            </p:txBody>
          </p:sp>
          <p:sp>
            <p:nvSpPr>
              <p:cNvPr id="84384" name="Freeform 2480"/>
              <p:cNvSpPr>
                <a:spLocks/>
              </p:cNvSpPr>
              <p:nvPr/>
            </p:nvSpPr>
            <p:spPr bwMode="auto">
              <a:xfrm>
                <a:off x="1303" y="1581"/>
                <a:ext cx="16" cy="82"/>
              </a:xfrm>
              <a:custGeom>
                <a:avLst/>
                <a:gdLst>
                  <a:gd name="T0" fmla="*/ 0 w 16"/>
                  <a:gd name="T1" fmla="*/ 82 h 82"/>
                  <a:gd name="T2" fmla="*/ 16 w 16"/>
                  <a:gd name="T3" fmla="*/ 80 h 82"/>
                  <a:gd name="T4" fmla="*/ 16 w 16"/>
                  <a:gd name="T5" fmla="*/ 0 h 82"/>
                  <a:gd name="T6" fmla="*/ 0 w 16"/>
                  <a:gd name="T7" fmla="*/ 0 h 82"/>
                  <a:gd name="T8" fmla="*/ 0 w 16"/>
                  <a:gd name="T9" fmla="*/ 82 h 82"/>
                  <a:gd name="T10" fmla="*/ 0 60000 65536"/>
                  <a:gd name="T11" fmla="*/ 0 60000 65536"/>
                  <a:gd name="T12" fmla="*/ 0 60000 65536"/>
                  <a:gd name="T13" fmla="*/ 0 60000 65536"/>
                  <a:gd name="T14" fmla="*/ 0 60000 65536"/>
                  <a:gd name="T15" fmla="*/ 0 w 16"/>
                  <a:gd name="T16" fmla="*/ 0 h 82"/>
                  <a:gd name="T17" fmla="*/ 16 w 16"/>
                  <a:gd name="T18" fmla="*/ 82 h 82"/>
                </a:gdLst>
                <a:ahLst/>
                <a:cxnLst>
                  <a:cxn ang="T10">
                    <a:pos x="T0" y="T1"/>
                  </a:cxn>
                  <a:cxn ang="T11">
                    <a:pos x="T2" y="T3"/>
                  </a:cxn>
                  <a:cxn ang="T12">
                    <a:pos x="T4" y="T5"/>
                  </a:cxn>
                  <a:cxn ang="T13">
                    <a:pos x="T6" y="T7"/>
                  </a:cxn>
                  <a:cxn ang="T14">
                    <a:pos x="T8" y="T9"/>
                  </a:cxn>
                </a:cxnLst>
                <a:rect l="T15" t="T16" r="T17" b="T18"/>
                <a:pathLst>
                  <a:path w="16" h="82">
                    <a:moveTo>
                      <a:pt x="0" y="82"/>
                    </a:moveTo>
                    <a:lnTo>
                      <a:pt x="16" y="80"/>
                    </a:lnTo>
                    <a:lnTo>
                      <a:pt x="16" y="0"/>
                    </a:lnTo>
                    <a:lnTo>
                      <a:pt x="0" y="0"/>
                    </a:lnTo>
                    <a:lnTo>
                      <a:pt x="0" y="82"/>
                    </a:lnTo>
                    <a:close/>
                  </a:path>
                </a:pathLst>
              </a:custGeom>
              <a:solidFill>
                <a:srgbClr val="808080"/>
              </a:solidFill>
              <a:ln w="9525">
                <a:noFill/>
                <a:round/>
                <a:headEnd/>
                <a:tailEnd/>
              </a:ln>
            </p:spPr>
            <p:txBody>
              <a:bodyPr/>
              <a:lstStyle/>
              <a:p>
                <a:endParaRPr lang="en-US"/>
              </a:p>
            </p:txBody>
          </p:sp>
          <p:sp>
            <p:nvSpPr>
              <p:cNvPr id="84385" name="Freeform 2481"/>
              <p:cNvSpPr>
                <a:spLocks/>
              </p:cNvSpPr>
              <p:nvPr/>
            </p:nvSpPr>
            <p:spPr bwMode="auto">
              <a:xfrm>
                <a:off x="1255" y="1579"/>
                <a:ext cx="16" cy="85"/>
              </a:xfrm>
              <a:custGeom>
                <a:avLst/>
                <a:gdLst>
                  <a:gd name="T0" fmla="*/ 0 w 16"/>
                  <a:gd name="T1" fmla="*/ 85 h 85"/>
                  <a:gd name="T2" fmla="*/ 16 w 16"/>
                  <a:gd name="T3" fmla="*/ 84 h 85"/>
                  <a:gd name="T4" fmla="*/ 16 w 16"/>
                  <a:gd name="T5" fmla="*/ 0 h 85"/>
                  <a:gd name="T6" fmla="*/ 0 w 16"/>
                  <a:gd name="T7" fmla="*/ 0 h 85"/>
                  <a:gd name="T8" fmla="*/ 0 w 16"/>
                  <a:gd name="T9" fmla="*/ 85 h 85"/>
                  <a:gd name="T10" fmla="*/ 0 60000 65536"/>
                  <a:gd name="T11" fmla="*/ 0 60000 65536"/>
                  <a:gd name="T12" fmla="*/ 0 60000 65536"/>
                  <a:gd name="T13" fmla="*/ 0 60000 65536"/>
                  <a:gd name="T14" fmla="*/ 0 60000 65536"/>
                  <a:gd name="T15" fmla="*/ 0 w 16"/>
                  <a:gd name="T16" fmla="*/ 0 h 85"/>
                  <a:gd name="T17" fmla="*/ 16 w 16"/>
                  <a:gd name="T18" fmla="*/ 85 h 85"/>
                </a:gdLst>
                <a:ahLst/>
                <a:cxnLst>
                  <a:cxn ang="T10">
                    <a:pos x="T0" y="T1"/>
                  </a:cxn>
                  <a:cxn ang="T11">
                    <a:pos x="T2" y="T3"/>
                  </a:cxn>
                  <a:cxn ang="T12">
                    <a:pos x="T4" y="T5"/>
                  </a:cxn>
                  <a:cxn ang="T13">
                    <a:pos x="T6" y="T7"/>
                  </a:cxn>
                  <a:cxn ang="T14">
                    <a:pos x="T8" y="T9"/>
                  </a:cxn>
                </a:cxnLst>
                <a:rect l="T15" t="T16" r="T17" b="T18"/>
                <a:pathLst>
                  <a:path w="16" h="85">
                    <a:moveTo>
                      <a:pt x="0" y="85"/>
                    </a:moveTo>
                    <a:lnTo>
                      <a:pt x="16" y="84"/>
                    </a:lnTo>
                    <a:lnTo>
                      <a:pt x="16" y="0"/>
                    </a:lnTo>
                    <a:lnTo>
                      <a:pt x="0" y="0"/>
                    </a:lnTo>
                    <a:lnTo>
                      <a:pt x="0" y="85"/>
                    </a:lnTo>
                    <a:close/>
                  </a:path>
                </a:pathLst>
              </a:custGeom>
              <a:solidFill>
                <a:srgbClr val="808080"/>
              </a:solidFill>
              <a:ln w="9525">
                <a:noFill/>
                <a:round/>
                <a:headEnd/>
                <a:tailEnd/>
              </a:ln>
            </p:spPr>
            <p:txBody>
              <a:bodyPr/>
              <a:lstStyle/>
              <a:p>
                <a:endParaRPr lang="en-US"/>
              </a:p>
            </p:txBody>
          </p:sp>
          <p:sp>
            <p:nvSpPr>
              <p:cNvPr id="84386" name="Freeform 2482"/>
              <p:cNvSpPr>
                <a:spLocks/>
              </p:cNvSpPr>
              <p:nvPr/>
            </p:nvSpPr>
            <p:spPr bwMode="auto">
              <a:xfrm>
                <a:off x="1206" y="1576"/>
                <a:ext cx="16" cy="91"/>
              </a:xfrm>
              <a:custGeom>
                <a:avLst/>
                <a:gdLst>
                  <a:gd name="T0" fmla="*/ 0 w 16"/>
                  <a:gd name="T1" fmla="*/ 91 h 91"/>
                  <a:gd name="T2" fmla="*/ 16 w 16"/>
                  <a:gd name="T3" fmla="*/ 89 h 91"/>
                  <a:gd name="T4" fmla="*/ 16 w 16"/>
                  <a:gd name="T5" fmla="*/ 0 h 91"/>
                  <a:gd name="T6" fmla="*/ 0 w 16"/>
                  <a:gd name="T7" fmla="*/ 1 h 91"/>
                  <a:gd name="T8" fmla="*/ 0 w 16"/>
                  <a:gd name="T9" fmla="*/ 91 h 91"/>
                  <a:gd name="T10" fmla="*/ 0 60000 65536"/>
                  <a:gd name="T11" fmla="*/ 0 60000 65536"/>
                  <a:gd name="T12" fmla="*/ 0 60000 65536"/>
                  <a:gd name="T13" fmla="*/ 0 60000 65536"/>
                  <a:gd name="T14" fmla="*/ 0 60000 65536"/>
                  <a:gd name="T15" fmla="*/ 0 w 16"/>
                  <a:gd name="T16" fmla="*/ 0 h 91"/>
                  <a:gd name="T17" fmla="*/ 16 w 16"/>
                  <a:gd name="T18" fmla="*/ 91 h 91"/>
                </a:gdLst>
                <a:ahLst/>
                <a:cxnLst>
                  <a:cxn ang="T10">
                    <a:pos x="T0" y="T1"/>
                  </a:cxn>
                  <a:cxn ang="T11">
                    <a:pos x="T2" y="T3"/>
                  </a:cxn>
                  <a:cxn ang="T12">
                    <a:pos x="T4" y="T5"/>
                  </a:cxn>
                  <a:cxn ang="T13">
                    <a:pos x="T6" y="T7"/>
                  </a:cxn>
                  <a:cxn ang="T14">
                    <a:pos x="T8" y="T9"/>
                  </a:cxn>
                </a:cxnLst>
                <a:rect l="T15" t="T16" r="T17" b="T18"/>
                <a:pathLst>
                  <a:path w="16" h="91">
                    <a:moveTo>
                      <a:pt x="0" y="91"/>
                    </a:moveTo>
                    <a:lnTo>
                      <a:pt x="16" y="89"/>
                    </a:lnTo>
                    <a:lnTo>
                      <a:pt x="16" y="0"/>
                    </a:lnTo>
                    <a:lnTo>
                      <a:pt x="0" y="1"/>
                    </a:lnTo>
                    <a:lnTo>
                      <a:pt x="0" y="91"/>
                    </a:lnTo>
                    <a:close/>
                  </a:path>
                </a:pathLst>
              </a:custGeom>
              <a:solidFill>
                <a:srgbClr val="808080"/>
              </a:solidFill>
              <a:ln w="9525">
                <a:noFill/>
                <a:round/>
                <a:headEnd/>
                <a:tailEnd/>
              </a:ln>
            </p:spPr>
            <p:txBody>
              <a:bodyPr/>
              <a:lstStyle/>
              <a:p>
                <a:endParaRPr lang="en-US"/>
              </a:p>
            </p:txBody>
          </p:sp>
          <p:sp>
            <p:nvSpPr>
              <p:cNvPr id="84387" name="Freeform 2483"/>
              <p:cNvSpPr>
                <a:spLocks/>
              </p:cNvSpPr>
              <p:nvPr/>
            </p:nvSpPr>
            <p:spPr bwMode="auto">
              <a:xfrm>
                <a:off x="1157" y="1574"/>
                <a:ext cx="17" cy="94"/>
              </a:xfrm>
              <a:custGeom>
                <a:avLst/>
                <a:gdLst>
                  <a:gd name="T0" fmla="*/ 0 w 17"/>
                  <a:gd name="T1" fmla="*/ 94 h 94"/>
                  <a:gd name="T2" fmla="*/ 17 w 17"/>
                  <a:gd name="T3" fmla="*/ 94 h 94"/>
                  <a:gd name="T4" fmla="*/ 17 w 17"/>
                  <a:gd name="T5" fmla="*/ 2 h 94"/>
                  <a:gd name="T6" fmla="*/ 2 w 17"/>
                  <a:gd name="T7" fmla="*/ 0 h 94"/>
                  <a:gd name="T8" fmla="*/ 0 w 17"/>
                  <a:gd name="T9" fmla="*/ 94 h 94"/>
                  <a:gd name="T10" fmla="*/ 0 60000 65536"/>
                  <a:gd name="T11" fmla="*/ 0 60000 65536"/>
                  <a:gd name="T12" fmla="*/ 0 60000 65536"/>
                  <a:gd name="T13" fmla="*/ 0 60000 65536"/>
                  <a:gd name="T14" fmla="*/ 0 60000 65536"/>
                  <a:gd name="T15" fmla="*/ 0 w 17"/>
                  <a:gd name="T16" fmla="*/ 0 h 94"/>
                  <a:gd name="T17" fmla="*/ 17 w 17"/>
                  <a:gd name="T18" fmla="*/ 94 h 94"/>
                </a:gdLst>
                <a:ahLst/>
                <a:cxnLst>
                  <a:cxn ang="T10">
                    <a:pos x="T0" y="T1"/>
                  </a:cxn>
                  <a:cxn ang="T11">
                    <a:pos x="T2" y="T3"/>
                  </a:cxn>
                  <a:cxn ang="T12">
                    <a:pos x="T4" y="T5"/>
                  </a:cxn>
                  <a:cxn ang="T13">
                    <a:pos x="T6" y="T7"/>
                  </a:cxn>
                  <a:cxn ang="T14">
                    <a:pos x="T8" y="T9"/>
                  </a:cxn>
                </a:cxnLst>
                <a:rect l="T15" t="T16" r="T17" b="T18"/>
                <a:pathLst>
                  <a:path w="17" h="94">
                    <a:moveTo>
                      <a:pt x="0" y="94"/>
                    </a:moveTo>
                    <a:lnTo>
                      <a:pt x="17" y="94"/>
                    </a:lnTo>
                    <a:lnTo>
                      <a:pt x="17" y="2"/>
                    </a:lnTo>
                    <a:lnTo>
                      <a:pt x="2" y="0"/>
                    </a:lnTo>
                    <a:lnTo>
                      <a:pt x="0" y="94"/>
                    </a:lnTo>
                    <a:close/>
                  </a:path>
                </a:pathLst>
              </a:custGeom>
              <a:solidFill>
                <a:srgbClr val="808080"/>
              </a:solidFill>
              <a:ln w="9525">
                <a:noFill/>
                <a:round/>
                <a:headEnd/>
                <a:tailEnd/>
              </a:ln>
            </p:spPr>
            <p:txBody>
              <a:bodyPr/>
              <a:lstStyle/>
              <a:p>
                <a:endParaRPr lang="en-US"/>
              </a:p>
            </p:txBody>
          </p:sp>
          <p:sp>
            <p:nvSpPr>
              <p:cNvPr id="84388" name="Freeform 2484"/>
              <p:cNvSpPr>
                <a:spLocks/>
              </p:cNvSpPr>
              <p:nvPr/>
            </p:nvSpPr>
            <p:spPr bwMode="auto">
              <a:xfrm>
                <a:off x="1572" y="1594"/>
                <a:ext cx="16" cy="55"/>
              </a:xfrm>
              <a:custGeom>
                <a:avLst/>
                <a:gdLst>
                  <a:gd name="T0" fmla="*/ 0 w 16"/>
                  <a:gd name="T1" fmla="*/ 0 h 55"/>
                  <a:gd name="T2" fmla="*/ 0 w 16"/>
                  <a:gd name="T3" fmla="*/ 55 h 55"/>
                  <a:gd name="T4" fmla="*/ 16 w 16"/>
                  <a:gd name="T5" fmla="*/ 55 h 55"/>
                  <a:gd name="T6" fmla="*/ 16 w 16"/>
                  <a:gd name="T7" fmla="*/ 1 h 55"/>
                  <a:gd name="T8" fmla="*/ 0 w 16"/>
                  <a:gd name="T9" fmla="*/ 0 h 55"/>
                  <a:gd name="T10" fmla="*/ 0 60000 65536"/>
                  <a:gd name="T11" fmla="*/ 0 60000 65536"/>
                  <a:gd name="T12" fmla="*/ 0 60000 65536"/>
                  <a:gd name="T13" fmla="*/ 0 60000 65536"/>
                  <a:gd name="T14" fmla="*/ 0 60000 65536"/>
                  <a:gd name="T15" fmla="*/ 0 w 16"/>
                  <a:gd name="T16" fmla="*/ 0 h 55"/>
                  <a:gd name="T17" fmla="*/ 16 w 16"/>
                  <a:gd name="T18" fmla="*/ 55 h 55"/>
                </a:gdLst>
                <a:ahLst/>
                <a:cxnLst>
                  <a:cxn ang="T10">
                    <a:pos x="T0" y="T1"/>
                  </a:cxn>
                  <a:cxn ang="T11">
                    <a:pos x="T2" y="T3"/>
                  </a:cxn>
                  <a:cxn ang="T12">
                    <a:pos x="T4" y="T5"/>
                  </a:cxn>
                  <a:cxn ang="T13">
                    <a:pos x="T6" y="T7"/>
                  </a:cxn>
                  <a:cxn ang="T14">
                    <a:pos x="T8" y="T9"/>
                  </a:cxn>
                </a:cxnLst>
                <a:rect l="T15" t="T16" r="T17" b="T18"/>
                <a:pathLst>
                  <a:path w="16" h="55">
                    <a:moveTo>
                      <a:pt x="0" y="0"/>
                    </a:moveTo>
                    <a:lnTo>
                      <a:pt x="0" y="55"/>
                    </a:lnTo>
                    <a:lnTo>
                      <a:pt x="16" y="55"/>
                    </a:lnTo>
                    <a:lnTo>
                      <a:pt x="16" y="1"/>
                    </a:lnTo>
                    <a:lnTo>
                      <a:pt x="0" y="0"/>
                    </a:lnTo>
                    <a:close/>
                  </a:path>
                </a:pathLst>
              </a:custGeom>
              <a:solidFill>
                <a:srgbClr val="808080"/>
              </a:solidFill>
              <a:ln w="9525">
                <a:noFill/>
                <a:round/>
                <a:headEnd/>
                <a:tailEnd/>
              </a:ln>
            </p:spPr>
            <p:txBody>
              <a:bodyPr/>
              <a:lstStyle/>
              <a:p>
                <a:endParaRPr lang="en-US"/>
              </a:p>
            </p:txBody>
          </p:sp>
          <p:sp>
            <p:nvSpPr>
              <p:cNvPr id="84389" name="Freeform 2485"/>
              <p:cNvSpPr>
                <a:spLocks/>
              </p:cNvSpPr>
              <p:nvPr/>
            </p:nvSpPr>
            <p:spPr bwMode="auto">
              <a:xfrm>
                <a:off x="1607" y="1595"/>
                <a:ext cx="17" cy="52"/>
              </a:xfrm>
              <a:custGeom>
                <a:avLst/>
                <a:gdLst>
                  <a:gd name="T0" fmla="*/ 0 w 17"/>
                  <a:gd name="T1" fmla="*/ 0 h 52"/>
                  <a:gd name="T2" fmla="*/ 0 w 17"/>
                  <a:gd name="T3" fmla="*/ 52 h 52"/>
                  <a:gd name="T4" fmla="*/ 17 w 17"/>
                  <a:gd name="T5" fmla="*/ 52 h 52"/>
                  <a:gd name="T6" fmla="*/ 17 w 17"/>
                  <a:gd name="T7" fmla="*/ 2 h 52"/>
                  <a:gd name="T8" fmla="*/ 0 w 17"/>
                  <a:gd name="T9" fmla="*/ 0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0" y="0"/>
                    </a:moveTo>
                    <a:lnTo>
                      <a:pt x="0" y="52"/>
                    </a:lnTo>
                    <a:lnTo>
                      <a:pt x="17" y="52"/>
                    </a:lnTo>
                    <a:lnTo>
                      <a:pt x="17" y="2"/>
                    </a:lnTo>
                    <a:lnTo>
                      <a:pt x="0" y="0"/>
                    </a:lnTo>
                    <a:close/>
                  </a:path>
                </a:pathLst>
              </a:custGeom>
              <a:solidFill>
                <a:srgbClr val="808080"/>
              </a:solidFill>
              <a:ln w="9525">
                <a:noFill/>
                <a:round/>
                <a:headEnd/>
                <a:tailEnd/>
              </a:ln>
            </p:spPr>
            <p:txBody>
              <a:bodyPr/>
              <a:lstStyle/>
              <a:p>
                <a:endParaRPr lang="en-US"/>
              </a:p>
            </p:txBody>
          </p:sp>
          <p:sp>
            <p:nvSpPr>
              <p:cNvPr id="84390" name="Freeform 2486"/>
              <p:cNvSpPr>
                <a:spLocks/>
              </p:cNvSpPr>
              <p:nvPr/>
            </p:nvSpPr>
            <p:spPr bwMode="auto">
              <a:xfrm>
                <a:off x="1638" y="1597"/>
                <a:ext cx="19" cy="50"/>
              </a:xfrm>
              <a:custGeom>
                <a:avLst/>
                <a:gdLst>
                  <a:gd name="T0" fmla="*/ 0 w 19"/>
                  <a:gd name="T1" fmla="*/ 0 h 50"/>
                  <a:gd name="T2" fmla="*/ 0 w 19"/>
                  <a:gd name="T3" fmla="*/ 50 h 50"/>
                  <a:gd name="T4" fmla="*/ 19 w 19"/>
                  <a:gd name="T5" fmla="*/ 47 h 50"/>
                  <a:gd name="T6" fmla="*/ 19 w 19"/>
                  <a:gd name="T7" fmla="*/ 1 h 50"/>
                  <a:gd name="T8" fmla="*/ 0 w 19"/>
                  <a:gd name="T9" fmla="*/ 0 h 50"/>
                  <a:gd name="T10" fmla="*/ 0 60000 65536"/>
                  <a:gd name="T11" fmla="*/ 0 60000 65536"/>
                  <a:gd name="T12" fmla="*/ 0 60000 65536"/>
                  <a:gd name="T13" fmla="*/ 0 60000 65536"/>
                  <a:gd name="T14" fmla="*/ 0 60000 65536"/>
                  <a:gd name="T15" fmla="*/ 0 w 19"/>
                  <a:gd name="T16" fmla="*/ 0 h 50"/>
                  <a:gd name="T17" fmla="*/ 19 w 19"/>
                  <a:gd name="T18" fmla="*/ 50 h 50"/>
                </a:gdLst>
                <a:ahLst/>
                <a:cxnLst>
                  <a:cxn ang="T10">
                    <a:pos x="T0" y="T1"/>
                  </a:cxn>
                  <a:cxn ang="T11">
                    <a:pos x="T2" y="T3"/>
                  </a:cxn>
                  <a:cxn ang="T12">
                    <a:pos x="T4" y="T5"/>
                  </a:cxn>
                  <a:cxn ang="T13">
                    <a:pos x="T6" y="T7"/>
                  </a:cxn>
                  <a:cxn ang="T14">
                    <a:pos x="T8" y="T9"/>
                  </a:cxn>
                </a:cxnLst>
                <a:rect l="T15" t="T16" r="T17" b="T18"/>
                <a:pathLst>
                  <a:path w="19" h="50">
                    <a:moveTo>
                      <a:pt x="0" y="0"/>
                    </a:moveTo>
                    <a:lnTo>
                      <a:pt x="0" y="50"/>
                    </a:lnTo>
                    <a:lnTo>
                      <a:pt x="19" y="47"/>
                    </a:lnTo>
                    <a:lnTo>
                      <a:pt x="19" y="1"/>
                    </a:lnTo>
                    <a:lnTo>
                      <a:pt x="0" y="0"/>
                    </a:lnTo>
                    <a:close/>
                  </a:path>
                </a:pathLst>
              </a:custGeom>
              <a:solidFill>
                <a:srgbClr val="808080"/>
              </a:solidFill>
              <a:ln w="9525">
                <a:noFill/>
                <a:round/>
                <a:headEnd/>
                <a:tailEnd/>
              </a:ln>
            </p:spPr>
            <p:txBody>
              <a:bodyPr/>
              <a:lstStyle/>
              <a:p>
                <a:endParaRPr lang="en-US"/>
              </a:p>
            </p:txBody>
          </p:sp>
          <p:grpSp>
            <p:nvGrpSpPr>
              <p:cNvPr id="84391" name="Group 2487"/>
              <p:cNvGrpSpPr>
                <a:grpSpLocks/>
              </p:cNvGrpSpPr>
              <p:nvPr/>
            </p:nvGrpSpPr>
            <p:grpSpPr bwMode="auto">
              <a:xfrm>
                <a:off x="1400" y="1571"/>
                <a:ext cx="168" cy="93"/>
                <a:chOff x="1400" y="1571"/>
                <a:chExt cx="168" cy="93"/>
              </a:xfrm>
            </p:grpSpPr>
            <p:sp>
              <p:nvSpPr>
                <p:cNvPr id="84392" name="Freeform 2488"/>
                <p:cNvSpPr>
                  <a:spLocks/>
                </p:cNvSpPr>
                <p:nvPr/>
              </p:nvSpPr>
              <p:spPr bwMode="auto">
                <a:xfrm>
                  <a:off x="1404" y="1571"/>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84393" name="Rectangle 2489"/>
                <p:cNvSpPr>
                  <a:spLocks noChangeArrowheads="1"/>
                </p:cNvSpPr>
                <p:nvPr/>
              </p:nvSpPr>
              <p:spPr bwMode="auto">
                <a:xfrm>
                  <a:off x="1428" y="1583"/>
                  <a:ext cx="15" cy="77"/>
                </a:xfrm>
                <a:prstGeom prst="rect">
                  <a:avLst/>
                </a:prstGeom>
                <a:solidFill>
                  <a:srgbClr val="402000"/>
                </a:solidFill>
                <a:ln w="9525">
                  <a:noFill/>
                  <a:miter lim="800000"/>
                  <a:headEnd/>
                  <a:tailEnd/>
                </a:ln>
              </p:spPr>
              <p:txBody>
                <a:bodyPr/>
                <a:lstStyle/>
                <a:p>
                  <a:endParaRPr lang="en-US"/>
                </a:p>
              </p:txBody>
            </p:sp>
            <p:sp>
              <p:nvSpPr>
                <p:cNvPr id="84394" name="Rectangle 2490"/>
                <p:cNvSpPr>
                  <a:spLocks noChangeArrowheads="1"/>
                </p:cNvSpPr>
                <p:nvPr/>
              </p:nvSpPr>
              <p:spPr bwMode="auto">
                <a:xfrm>
                  <a:off x="1400" y="1588"/>
                  <a:ext cx="15" cy="69"/>
                </a:xfrm>
                <a:prstGeom prst="rect">
                  <a:avLst/>
                </a:prstGeom>
                <a:solidFill>
                  <a:srgbClr val="402000"/>
                </a:solidFill>
                <a:ln w="9525">
                  <a:noFill/>
                  <a:miter lim="800000"/>
                  <a:headEnd/>
                  <a:tailEnd/>
                </a:ln>
              </p:spPr>
              <p:txBody>
                <a:bodyPr/>
                <a:lstStyle/>
                <a:p>
                  <a:endParaRPr lang="en-US"/>
                </a:p>
              </p:txBody>
            </p:sp>
            <p:sp>
              <p:nvSpPr>
                <p:cNvPr id="84395" name="Rectangle 2491"/>
                <p:cNvSpPr>
                  <a:spLocks noChangeArrowheads="1"/>
                </p:cNvSpPr>
                <p:nvPr/>
              </p:nvSpPr>
              <p:spPr bwMode="auto">
                <a:xfrm>
                  <a:off x="1412" y="1583"/>
                  <a:ext cx="17" cy="77"/>
                </a:xfrm>
                <a:prstGeom prst="rect">
                  <a:avLst/>
                </a:prstGeom>
                <a:solidFill>
                  <a:srgbClr val="402000"/>
                </a:solidFill>
                <a:ln w="9525">
                  <a:noFill/>
                  <a:miter lim="800000"/>
                  <a:headEnd/>
                  <a:tailEnd/>
                </a:ln>
              </p:spPr>
              <p:txBody>
                <a:bodyPr/>
                <a:lstStyle/>
                <a:p>
                  <a:endParaRPr lang="en-US"/>
                </a:p>
              </p:txBody>
            </p:sp>
            <p:sp>
              <p:nvSpPr>
                <p:cNvPr id="84396" name="Freeform 2492"/>
                <p:cNvSpPr>
                  <a:spLocks/>
                </p:cNvSpPr>
                <p:nvPr/>
              </p:nvSpPr>
              <p:spPr bwMode="auto">
                <a:xfrm>
                  <a:off x="1452" y="1584"/>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84397" name="Freeform 2493"/>
                <p:cNvSpPr>
                  <a:spLocks/>
                </p:cNvSpPr>
                <p:nvPr/>
              </p:nvSpPr>
              <p:spPr bwMode="auto">
                <a:xfrm>
                  <a:off x="1484" y="1586"/>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84398" name="Freeform 2494"/>
                <p:cNvSpPr>
                  <a:spLocks/>
                </p:cNvSpPr>
                <p:nvPr/>
              </p:nvSpPr>
              <p:spPr bwMode="auto">
                <a:xfrm>
                  <a:off x="1517" y="1587"/>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84399" name="Freeform 2495"/>
                <p:cNvSpPr>
                  <a:spLocks/>
                </p:cNvSpPr>
                <p:nvPr/>
              </p:nvSpPr>
              <p:spPr bwMode="auto">
                <a:xfrm>
                  <a:off x="1552" y="1588"/>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84400" name="Freeform 2496"/>
                <p:cNvSpPr>
                  <a:spLocks/>
                </p:cNvSpPr>
                <p:nvPr/>
              </p:nvSpPr>
              <p:spPr bwMode="auto">
                <a:xfrm>
                  <a:off x="1534" y="1580"/>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84401" name="Freeform 2497"/>
                <p:cNvSpPr>
                  <a:spLocks/>
                </p:cNvSpPr>
                <p:nvPr/>
              </p:nvSpPr>
              <p:spPr bwMode="auto">
                <a:xfrm>
                  <a:off x="1501" y="1581"/>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84402" name="Freeform 2498"/>
                <p:cNvSpPr>
                  <a:spLocks/>
                </p:cNvSpPr>
                <p:nvPr/>
              </p:nvSpPr>
              <p:spPr bwMode="auto">
                <a:xfrm>
                  <a:off x="1466" y="1583"/>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84403" name="Freeform 2499"/>
                <p:cNvSpPr>
                  <a:spLocks/>
                </p:cNvSpPr>
                <p:nvPr/>
              </p:nvSpPr>
              <p:spPr bwMode="auto">
                <a:xfrm>
                  <a:off x="1456" y="1571"/>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84404" name="Freeform 2500"/>
                <p:cNvSpPr>
                  <a:spLocks/>
                </p:cNvSpPr>
                <p:nvPr/>
              </p:nvSpPr>
              <p:spPr bwMode="auto">
                <a:xfrm>
                  <a:off x="1404" y="1571"/>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84405" name="Rectangle 2501"/>
                <p:cNvSpPr>
                  <a:spLocks noChangeArrowheads="1"/>
                </p:cNvSpPr>
                <p:nvPr/>
              </p:nvSpPr>
              <p:spPr bwMode="auto">
                <a:xfrm>
                  <a:off x="1407" y="1614"/>
                  <a:ext cx="141" cy="14"/>
                </a:xfrm>
                <a:prstGeom prst="rect">
                  <a:avLst/>
                </a:prstGeom>
                <a:solidFill>
                  <a:srgbClr val="402000"/>
                </a:solidFill>
                <a:ln w="9525">
                  <a:noFill/>
                  <a:miter lim="800000"/>
                  <a:headEnd/>
                  <a:tailEnd/>
                </a:ln>
              </p:spPr>
              <p:txBody>
                <a:bodyPr/>
                <a:lstStyle/>
                <a:p>
                  <a:endParaRPr lang="en-US"/>
                </a:p>
              </p:txBody>
            </p:sp>
          </p:grpSp>
        </p:grpSp>
        <p:grpSp>
          <p:nvGrpSpPr>
            <p:cNvPr id="74914" name="Group 2502"/>
            <p:cNvGrpSpPr>
              <a:grpSpLocks/>
            </p:cNvGrpSpPr>
            <p:nvPr/>
          </p:nvGrpSpPr>
          <p:grpSpPr bwMode="auto">
            <a:xfrm>
              <a:off x="1071" y="1610"/>
              <a:ext cx="224" cy="155"/>
              <a:chOff x="1071" y="1522"/>
              <a:chExt cx="224" cy="155"/>
            </a:xfrm>
          </p:grpSpPr>
          <p:sp>
            <p:nvSpPr>
              <p:cNvPr id="84378" name="Freeform 2503"/>
              <p:cNvSpPr>
                <a:spLocks/>
              </p:cNvSpPr>
              <p:nvPr/>
            </p:nvSpPr>
            <p:spPr bwMode="auto">
              <a:xfrm>
                <a:off x="1194" y="1531"/>
                <a:ext cx="101" cy="111"/>
              </a:xfrm>
              <a:custGeom>
                <a:avLst/>
                <a:gdLst>
                  <a:gd name="T0" fmla="*/ 4 w 101"/>
                  <a:gd name="T1" fmla="*/ 8 h 111"/>
                  <a:gd name="T2" fmla="*/ 10 w 101"/>
                  <a:gd name="T3" fmla="*/ 4 h 111"/>
                  <a:gd name="T4" fmla="*/ 15 w 101"/>
                  <a:gd name="T5" fmla="*/ 1 h 111"/>
                  <a:gd name="T6" fmla="*/ 19 w 101"/>
                  <a:gd name="T7" fmla="*/ 3 h 111"/>
                  <a:gd name="T8" fmla="*/ 25 w 101"/>
                  <a:gd name="T9" fmla="*/ 6 h 111"/>
                  <a:gd name="T10" fmla="*/ 28 w 101"/>
                  <a:gd name="T11" fmla="*/ 0 h 111"/>
                  <a:gd name="T12" fmla="*/ 33 w 101"/>
                  <a:gd name="T13" fmla="*/ 3 h 111"/>
                  <a:gd name="T14" fmla="*/ 39 w 101"/>
                  <a:gd name="T15" fmla="*/ 6 h 111"/>
                  <a:gd name="T16" fmla="*/ 45 w 101"/>
                  <a:gd name="T17" fmla="*/ 3 h 111"/>
                  <a:gd name="T18" fmla="*/ 50 w 101"/>
                  <a:gd name="T19" fmla="*/ 6 h 111"/>
                  <a:gd name="T20" fmla="*/ 49 w 101"/>
                  <a:gd name="T21" fmla="*/ 11 h 111"/>
                  <a:gd name="T22" fmla="*/ 57 w 101"/>
                  <a:gd name="T23" fmla="*/ 8 h 111"/>
                  <a:gd name="T24" fmla="*/ 64 w 101"/>
                  <a:gd name="T25" fmla="*/ 13 h 111"/>
                  <a:gd name="T26" fmla="*/ 70 w 101"/>
                  <a:gd name="T27" fmla="*/ 13 h 111"/>
                  <a:gd name="T28" fmla="*/ 77 w 101"/>
                  <a:gd name="T29" fmla="*/ 15 h 111"/>
                  <a:gd name="T30" fmla="*/ 80 w 101"/>
                  <a:gd name="T31" fmla="*/ 22 h 111"/>
                  <a:gd name="T32" fmla="*/ 81 w 101"/>
                  <a:gd name="T33" fmla="*/ 29 h 111"/>
                  <a:gd name="T34" fmla="*/ 87 w 101"/>
                  <a:gd name="T35" fmla="*/ 25 h 111"/>
                  <a:gd name="T36" fmla="*/ 89 w 101"/>
                  <a:gd name="T37" fmla="*/ 29 h 111"/>
                  <a:gd name="T38" fmla="*/ 94 w 101"/>
                  <a:gd name="T39" fmla="*/ 36 h 111"/>
                  <a:gd name="T40" fmla="*/ 91 w 101"/>
                  <a:gd name="T41" fmla="*/ 43 h 111"/>
                  <a:gd name="T42" fmla="*/ 97 w 101"/>
                  <a:gd name="T43" fmla="*/ 46 h 111"/>
                  <a:gd name="T44" fmla="*/ 101 w 101"/>
                  <a:gd name="T45" fmla="*/ 55 h 111"/>
                  <a:gd name="T46" fmla="*/ 99 w 101"/>
                  <a:gd name="T47" fmla="*/ 63 h 111"/>
                  <a:gd name="T48" fmla="*/ 98 w 101"/>
                  <a:gd name="T49" fmla="*/ 84 h 111"/>
                  <a:gd name="T50" fmla="*/ 89 w 101"/>
                  <a:gd name="T51" fmla="*/ 90 h 111"/>
                  <a:gd name="T52" fmla="*/ 81 w 101"/>
                  <a:gd name="T53" fmla="*/ 94 h 111"/>
                  <a:gd name="T54" fmla="*/ 73 w 101"/>
                  <a:gd name="T55" fmla="*/ 99 h 111"/>
                  <a:gd name="T56" fmla="*/ 66 w 101"/>
                  <a:gd name="T57" fmla="*/ 99 h 111"/>
                  <a:gd name="T58" fmla="*/ 56 w 101"/>
                  <a:gd name="T59" fmla="*/ 97 h 111"/>
                  <a:gd name="T60" fmla="*/ 45 w 101"/>
                  <a:gd name="T61" fmla="*/ 106 h 111"/>
                  <a:gd name="T62" fmla="*/ 35 w 101"/>
                  <a:gd name="T63" fmla="*/ 111 h 111"/>
                  <a:gd name="T64" fmla="*/ 32 w 101"/>
                  <a:gd name="T65" fmla="*/ 106 h 111"/>
                  <a:gd name="T66" fmla="*/ 25 w 101"/>
                  <a:gd name="T67" fmla="*/ 105 h 111"/>
                  <a:gd name="T68" fmla="*/ 17 w 101"/>
                  <a:gd name="T69" fmla="*/ 92 h 111"/>
                  <a:gd name="T70" fmla="*/ 10 w 101"/>
                  <a:gd name="T71" fmla="*/ 90 h 111"/>
                  <a:gd name="T72" fmla="*/ 1 w 101"/>
                  <a:gd name="T73" fmla="*/ 7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11"/>
                  <a:gd name="T113" fmla="*/ 101 w 10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11">
                    <a:moveTo>
                      <a:pt x="0" y="10"/>
                    </a:moveTo>
                    <a:lnTo>
                      <a:pt x="4" y="8"/>
                    </a:lnTo>
                    <a:lnTo>
                      <a:pt x="7" y="7"/>
                    </a:lnTo>
                    <a:lnTo>
                      <a:pt x="10" y="4"/>
                    </a:lnTo>
                    <a:lnTo>
                      <a:pt x="11" y="0"/>
                    </a:lnTo>
                    <a:lnTo>
                      <a:pt x="15" y="1"/>
                    </a:lnTo>
                    <a:lnTo>
                      <a:pt x="18" y="0"/>
                    </a:lnTo>
                    <a:lnTo>
                      <a:pt x="19" y="3"/>
                    </a:lnTo>
                    <a:lnTo>
                      <a:pt x="21" y="6"/>
                    </a:lnTo>
                    <a:lnTo>
                      <a:pt x="25" y="6"/>
                    </a:lnTo>
                    <a:lnTo>
                      <a:pt x="25" y="3"/>
                    </a:lnTo>
                    <a:lnTo>
                      <a:pt x="28" y="0"/>
                    </a:lnTo>
                    <a:lnTo>
                      <a:pt x="32" y="0"/>
                    </a:lnTo>
                    <a:lnTo>
                      <a:pt x="33" y="3"/>
                    </a:lnTo>
                    <a:lnTo>
                      <a:pt x="35" y="6"/>
                    </a:lnTo>
                    <a:lnTo>
                      <a:pt x="39" y="6"/>
                    </a:lnTo>
                    <a:lnTo>
                      <a:pt x="40" y="4"/>
                    </a:lnTo>
                    <a:lnTo>
                      <a:pt x="45" y="3"/>
                    </a:lnTo>
                    <a:lnTo>
                      <a:pt x="46" y="6"/>
                    </a:lnTo>
                    <a:lnTo>
                      <a:pt x="50" y="6"/>
                    </a:lnTo>
                    <a:lnTo>
                      <a:pt x="52" y="8"/>
                    </a:lnTo>
                    <a:lnTo>
                      <a:pt x="49" y="11"/>
                    </a:lnTo>
                    <a:lnTo>
                      <a:pt x="54" y="11"/>
                    </a:lnTo>
                    <a:lnTo>
                      <a:pt x="57" y="8"/>
                    </a:lnTo>
                    <a:lnTo>
                      <a:pt x="61" y="10"/>
                    </a:lnTo>
                    <a:lnTo>
                      <a:pt x="64" y="13"/>
                    </a:lnTo>
                    <a:lnTo>
                      <a:pt x="66" y="15"/>
                    </a:lnTo>
                    <a:lnTo>
                      <a:pt x="70" y="13"/>
                    </a:lnTo>
                    <a:lnTo>
                      <a:pt x="74" y="14"/>
                    </a:lnTo>
                    <a:lnTo>
                      <a:pt x="77" y="15"/>
                    </a:lnTo>
                    <a:lnTo>
                      <a:pt x="76" y="21"/>
                    </a:lnTo>
                    <a:lnTo>
                      <a:pt x="80" y="22"/>
                    </a:lnTo>
                    <a:lnTo>
                      <a:pt x="80" y="27"/>
                    </a:lnTo>
                    <a:lnTo>
                      <a:pt x="81" y="29"/>
                    </a:lnTo>
                    <a:lnTo>
                      <a:pt x="84" y="29"/>
                    </a:lnTo>
                    <a:lnTo>
                      <a:pt x="87" y="25"/>
                    </a:lnTo>
                    <a:lnTo>
                      <a:pt x="89" y="25"/>
                    </a:lnTo>
                    <a:lnTo>
                      <a:pt x="89" y="29"/>
                    </a:lnTo>
                    <a:lnTo>
                      <a:pt x="92" y="34"/>
                    </a:lnTo>
                    <a:lnTo>
                      <a:pt x="94" y="36"/>
                    </a:lnTo>
                    <a:lnTo>
                      <a:pt x="94" y="40"/>
                    </a:lnTo>
                    <a:lnTo>
                      <a:pt x="91" y="43"/>
                    </a:lnTo>
                    <a:lnTo>
                      <a:pt x="95" y="42"/>
                    </a:lnTo>
                    <a:lnTo>
                      <a:pt x="97" y="46"/>
                    </a:lnTo>
                    <a:lnTo>
                      <a:pt x="99" y="50"/>
                    </a:lnTo>
                    <a:lnTo>
                      <a:pt x="101" y="55"/>
                    </a:lnTo>
                    <a:lnTo>
                      <a:pt x="99" y="57"/>
                    </a:lnTo>
                    <a:lnTo>
                      <a:pt x="99" y="63"/>
                    </a:lnTo>
                    <a:lnTo>
                      <a:pt x="101" y="67"/>
                    </a:lnTo>
                    <a:lnTo>
                      <a:pt x="98" y="84"/>
                    </a:lnTo>
                    <a:lnTo>
                      <a:pt x="94" y="84"/>
                    </a:lnTo>
                    <a:lnTo>
                      <a:pt x="89" y="90"/>
                    </a:lnTo>
                    <a:lnTo>
                      <a:pt x="85" y="92"/>
                    </a:lnTo>
                    <a:lnTo>
                      <a:pt x="81" y="94"/>
                    </a:lnTo>
                    <a:lnTo>
                      <a:pt x="80" y="98"/>
                    </a:lnTo>
                    <a:lnTo>
                      <a:pt x="73" y="99"/>
                    </a:lnTo>
                    <a:lnTo>
                      <a:pt x="70" y="98"/>
                    </a:lnTo>
                    <a:lnTo>
                      <a:pt x="66" y="99"/>
                    </a:lnTo>
                    <a:lnTo>
                      <a:pt x="63" y="95"/>
                    </a:lnTo>
                    <a:lnTo>
                      <a:pt x="56" y="97"/>
                    </a:lnTo>
                    <a:lnTo>
                      <a:pt x="49" y="104"/>
                    </a:lnTo>
                    <a:lnTo>
                      <a:pt x="45" y="106"/>
                    </a:lnTo>
                    <a:lnTo>
                      <a:pt x="39" y="111"/>
                    </a:lnTo>
                    <a:lnTo>
                      <a:pt x="35" y="111"/>
                    </a:lnTo>
                    <a:lnTo>
                      <a:pt x="33" y="108"/>
                    </a:lnTo>
                    <a:lnTo>
                      <a:pt x="32" y="106"/>
                    </a:lnTo>
                    <a:lnTo>
                      <a:pt x="28" y="109"/>
                    </a:lnTo>
                    <a:lnTo>
                      <a:pt x="25" y="105"/>
                    </a:lnTo>
                    <a:lnTo>
                      <a:pt x="25" y="102"/>
                    </a:lnTo>
                    <a:lnTo>
                      <a:pt x="17" y="92"/>
                    </a:lnTo>
                    <a:lnTo>
                      <a:pt x="11" y="94"/>
                    </a:lnTo>
                    <a:lnTo>
                      <a:pt x="10" y="90"/>
                    </a:lnTo>
                    <a:lnTo>
                      <a:pt x="4" y="76"/>
                    </a:lnTo>
                    <a:lnTo>
                      <a:pt x="1" y="76"/>
                    </a:lnTo>
                    <a:lnTo>
                      <a:pt x="0" y="10"/>
                    </a:lnTo>
                    <a:close/>
                  </a:path>
                </a:pathLst>
              </a:custGeom>
              <a:solidFill>
                <a:srgbClr val="004000"/>
              </a:solidFill>
              <a:ln w="9525">
                <a:noFill/>
                <a:round/>
                <a:headEnd/>
                <a:tailEnd/>
              </a:ln>
            </p:spPr>
            <p:txBody>
              <a:bodyPr/>
              <a:lstStyle/>
              <a:p>
                <a:endParaRPr lang="en-US"/>
              </a:p>
            </p:txBody>
          </p:sp>
          <p:sp>
            <p:nvSpPr>
              <p:cNvPr id="84379" name="Freeform 2504"/>
              <p:cNvSpPr>
                <a:spLocks/>
              </p:cNvSpPr>
              <p:nvPr/>
            </p:nvSpPr>
            <p:spPr bwMode="auto">
              <a:xfrm>
                <a:off x="1071" y="1522"/>
                <a:ext cx="142" cy="122"/>
              </a:xfrm>
              <a:custGeom>
                <a:avLst/>
                <a:gdLst>
                  <a:gd name="T0" fmla="*/ 86 w 142"/>
                  <a:gd name="T1" fmla="*/ 107 h 122"/>
                  <a:gd name="T2" fmla="*/ 78 w 142"/>
                  <a:gd name="T3" fmla="*/ 117 h 122"/>
                  <a:gd name="T4" fmla="*/ 60 w 142"/>
                  <a:gd name="T5" fmla="*/ 120 h 122"/>
                  <a:gd name="T6" fmla="*/ 42 w 142"/>
                  <a:gd name="T7" fmla="*/ 120 h 122"/>
                  <a:gd name="T8" fmla="*/ 37 w 142"/>
                  <a:gd name="T9" fmla="*/ 108 h 122"/>
                  <a:gd name="T10" fmla="*/ 33 w 142"/>
                  <a:gd name="T11" fmla="*/ 111 h 122"/>
                  <a:gd name="T12" fmla="*/ 26 w 142"/>
                  <a:gd name="T13" fmla="*/ 115 h 122"/>
                  <a:gd name="T14" fmla="*/ 11 w 142"/>
                  <a:gd name="T15" fmla="*/ 106 h 122"/>
                  <a:gd name="T16" fmla="*/ 9 w 142"/>
                  <a:gd name="T17" fmla="*/ 94 h 122"/>
                  <a:gd name="T18" fmla="*/ 2 w 142"/>
                  <a:gd name="T19" fmla="*/ 97 h 122"/>
                  <a:gd name="T20" fmla="*/ 0 w 142"/>
                  <a:gd name="T21" fmla="*/ 72 h 122"/>
                  <a:gd name="T22" fmla="*/ 1 w 142"/>
                  <a:gd name="T23" fmla="*/ 62 h 122"/>
                  <a:gd name="T24" fmla="*/ 4 w 142"/>
                  <a:gd name="T25" fmla="*/ 54 h 122"/>
                  <a:gd name="T26" fmla="*/ 11 w 142"/>
                  <a:gd name="T27" fmla="*/ 40 h 122"/>
                  <a:gd name="T28" fmla="*/ 16 w 142"/>
                  <a:gd name="T29" fmla="*/ 38 h 122"/>
                  <a:gd name="T30" fmla="*/ 19 w 142"/>
                  <a:gd name="T31" fmla="*/ 31 h 122"/>
                  <a:gd name="T32" fmla="*/ 14 w 142"/>
                  <a:gd name="T33" fmla="*/ 26 h 122"/>
                  <a:gd name="T34" fmla="*/ 33 w 142"/>
                  <a:gd name="T35" fmla="*/ 23 h 122"/>
                  <a:gd name="T36" fmla="*/ 51 w 142"/>
                  <a:gd name="T37" fmla="*/ 16 h 122"/>
                  <a:gd name="T38" fmla="*/ 63 w 142"/>
                  <a:gd name="T39" fmla="*/ 9 h 122"/>
                  <a:gd name="T40" fmla="*/ 77 w 142"/>
                  <a:gd name="T41" fmla="*/ 10 h 122"/>
                  <a:gd name="T42" fmla="*/ 84 w 142"/>
                  <a:gd name="T43" fmla="*/ 3 h 122"/>
                  <a:gd name="T44" fmla="*/ 91 w 142"/>
                  <a:gd name="T45" fmla="*/ 0 h 122"/>
                  <a:gd name="T46" fmla="*/ 110 w 142"/>
                  <a:gd name="T47" fmla="*/ 6 h 122"/>
                  <a:gd name="T48" fmla="*/ 124 w 142"/>
                  <a:gd name="T49" fmla="*/ 15 h 122"/>
                  <a:gd name="T50" fmla="*/ 140 w 142"/>
                  <a:gd name="T51" fmla="*/ 40 h 122"/>
                  <a:gd name="T52" fmla="*/ 142 w 142"/>
                  <a:gd name="T53" fmla="*/ 54 h 122"/>
                  <a:gd name="T54" fmla="*/ 141 w 142"/>
                  <a:gd name="T55" fmla="*/ 64 h 122"/>
                  <a:gd name="T56" fmla="*/ 134 w 142"/>
                  <a:gd name="T57" fmla="*/ 79 h 122"/>
                  <a:gd name="T58" fmla="*/ 127 w 142"/>
                  <a:gd name="T59" fmla="*/ 86 h 122"/>
                  <a:gd name="T60" fmla="*/ 137 w 142"/>
                  <a:gd name="T61" fmla="*/ 99 h 122"/>
                  <a:gd name="T62" fmla="*/ 126 w 142"/>
                  <a:gd name="T63" fmla="*/ 99 h 122"/>
                  <a:gd name="T64" fmla="*/ 120 w 142"/>
                  <a:gd name="T65" fmla="*/ 107 h 122"/>
                  <a:gd name="T66" fmla="*/ 121 w 142"/>
                  <a:gd name="T67" fmla="*/ 114 h 122"/>
                  <a:gd name="T68" fmla="*/ 116 w 142"/>
                  <a:gd name="T69" fmla="*/ 115 h 122"/>
                  <a:gd name="T70" fmla="*/ 107 w 142"/>
                  <a:gd name="T71" fmla="*/ 111 h 122"/>
                  <a:gd name="T72" fmla="*/ 93 w 142"/>
                  <a:gd name="T73" fmla="*/ 114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2"/>
                  <a:gd name="T113" fmla="*/ 142 w 142"/>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2">
                    <a:moveTo>
                      <a:pt x="93" y="114"/>
                    </a:moveTo>
                    <a:lnTo>
                      <a:pt x="86" y="107"/>
                    </a:lnTo>
                    <a:lnTo>
                      <a:pt x="84" y="104"/>
                    </a:lnTo>
                    <a:lnTo>
                      <a:pt x="78" y="117"/>
                    </a:lnTo>
                    <a:lnTo>
                      <a:pt x="70" y="118"/>
                    </a:lnTo>
                    <a:lnTo>
                      <a:pt x="60" y="120"/>
                    </a:lnTo>
                    <a:lnTo>
                      <a:pt x="56" y="122"/>
                    </a:lnTo>
                    <a:lnTo>
                      <a:pt x="42" y="120"/>
                    </a:lnTo>
                    <a:lnTo>
                      <a:pt x="40" y="110"/>
                    </a:lnTo>
                    <a:lnTo>
                      <a:pt x="37" y="108"/>
                    </a:lnTo>
                    <a:lnTo>
                      <a:pt x="36" y="113"/>
                    </a:lnTo>
                    <a:lnTo>
                      <a:pt x="33" y="111"/>
                    </a:lnTo>
                    <a:lnTo>
                      <a:pt x="29" y="108"/>
                    </a:lnTo>
                    <a:lnTo>
                      <a:pt x="26" y="115"/>
                    </a:lnTo>
                    <a:lnTo>
                      <a:pt x="16" y="106"/>
                    </a:lnTo>
                    <a:lnTo>
                      <a:pt x="11" y="106"/>
                    </a:lnTo>
                    <a:lnTo>
                      <a:pt x="8" y="100"/>
                    </a:lnTo>
                    <a:lnTo>
                      <a:pt x="9" y="94"/>
                    </a:lnTo>
                    <a:lnTo>
                      <a:pt x="8" y="99"/>
                    </a:lnTo>
                    <a:lnTo>
                      <a:pt x="2" y="97"/>
                    </a:lnTo>
                    <a:lnTo>
                      <a:pt x="2" y="92"/>
                    </a:lnTo>
                    <a:lnTo>
                      <a:pt x="0" y="72"/>
                    </a:lnTo>
                    <a:lnTo>
                      <a:pt x="2" y="66"/>
                    </a:lnTo>
                    <a:lnTo>
                      <a:pt x="1" y="62"/>
                    </a:lnTo>
                    <a:lnTo>
                      <a:pt x="5" y="59"/>
                    </a:lnTo>
                    <a:lnTo>
                      <a:pt x="4" y="54"/>
                    </a:lnTo>
                    <a:lnTo>
                      <a:pt x="8" y="43"/>
                    </a:lnTo>
                    <a:lnTo>
                      <a:pt x="11" y="40"/>
                    </a:lnTo>
                    <a:lnTo>
                      <a:pt x="14" y="41"/>
                    </a:lnTo>
                    <a:lnTo>
                      <a:pt x="16" y="38"/>
                    </a:lnTo>
                    <a:lnTo>
                      <a:pt x="16" y="36"/>
                    </a:lnTo>
                    <a:lnTo>
                      <a:pt x="19" y="31"/>
                    </a:lnTo>
                    <a:lnTo>
                      <a:pt x="12" y="30"/>
                    </a:lnTo>
                    <a:lnTo>
                      <a:pt x="14" y="26"/>
                    </a:lnTo>
                    <a:lnTo>
                      <a:pt x="18" y="24"/>
                    </a:lnTo>
                    <a:lnTo>
                      <a:pt x="33" y="23"/>
                    </a:lnTo>
                    <a:lnTo>
                      <a:pt x="43" y="19"/>
                    </a:lnTo>
                    <a:lnTo>
                      <a:pt x="51" y="16"/>
                    </a:lnTo>
                    <a:lnTo>
                      <a:pt x="50" y="12"/>
                    </a:lnTo>
                    <a:lnTo>
                      <a:pt x="63" y="9"/>
                    </a:lnTo>
                    <a:lnTo>
                      <a:pt x="68" y="9"/>
                    </a:lnTo>
                    <a:lnTo>
                      <a:pt x="77" y="10"/>
                    </a:lnTo>
                    <a:lnTo>
                      <a:pt x="78" y="9"/>
                    </a:lnTo>
                    <a:lnTo>
                      <a:pt x="84" y="3"/>
                    </a:lnTo>
                    <a:lnTo>
                      <a:pt x="88" y="3"/>
                    </a:lnTo>
                    <a:lnTo>
                      <a:pt x="91" y="0"/>
                    </a:lnTo>
                    <a:lnTo>
                      <a:pt x="105" y="5"/>
                    </a:lnTo>
                    <a:lnTo>
                      <a:pt x="110" y="6"/>
                    </a:lnTo>
                    <a:lnTo>
                      <a:pt x="117" y="15"/>
                    </a:lnTo>
                    <a:lnTo>
                      <a:pt x="124" y="15"/>
                    </a:lnTo>
                    <a:lnTo>
                      <a:pt x="134" y="31"/>
                    </a:lnTo>
                    <a:lnTo>
                      <a:pt x="140" y="40"/>
                    </a:lnTo>
                    <a:lnTo>
                      <a:pt x="137" y="45"/>
                    </a:lnTo>
                    <a:lnTo>
                      <a:pt x="142" y="54"/>
                    </a:lnTo>
                    <a:lnTo>
                      <a:pt x="141" y="57"/>
                    </a:lnTo>
                    <a:lnTo>
                      <a:pt x="141" y="64"/>
                    </a:lnTo>
                    <a:lnTo>
                      <a:pt x="135" y="71"/>
                    </a:lnTo>
                    <a:lnTo>
                      <a:pt x="134" y="79"/>
                    </a:lnTo>
                    <a:lnTo>
                      <a:pt x="133" y="82"/>
                    </a:lnTo>
                    <a:lnTo>
                      <a:pt x="127" y="86"/>
                    </a:lnTo>
                    <a:lnTo>
                      <a:pt x="134" y="89"/>
                    </a:lnTo>
                    <a:lnTo>
                      <a:pt x="137" y="99"/>
                    </a:lnTo>
                    <a:lnTo>
                      <a:pt x="134" y="99"/>
                    </a:lnTo>
                    <a:lnTo>
                      <a:pt x="126" y="99"/>
                    </a:lnTo>
                    <a:lnTo>
                      <a:pt x="120" y="103"/>
                    </a:lnTo>
                    <a:lnTo>
                      <a:pt x="120" y="107"/>
                    </a:lnTo>
                    <a:lnTo>
                      <a:pt x="123" y="110"/>
                    </a:lnTo>
                    <a:lnTo>
                      <a:pt x="121" y="114"/>
                    </a:lnTo>
                    <a:lnTo>
                      <a:pt x="119" y="115"/>
                    </a:lnTo>
                    <a:lnTo>
                      <a:pt x="116" y="115"/>
                    </a:lnTo>
                    <a:lnTo>
                      <a:pt x="110" y="113"/>
                    </a:lnTo>
                    <a:lnTo>
                      <a:pt x="107" y="111"/>
                    </a:lnTo>
                    <a:lnTo>
                      <a:pt x="100" y="114"/>
                    </a:lnTo>
                    <a:lnTo>
                      <a:pt x="93" y="114"/>
                    </a:lnTo>
                    <a:close/>
                  </a:path>
                </a:pathLst>
              </a:custGeom>
              <a:solidFill>
                <a:srgbClr val="002000"/>
              </a:solidFill>
              <a:ln w="9525">
                <a:noFill/>
                <a:round/>
                <a:headEnd/>
                <a:tailEnd/>
              </a:ln>
            </p:spPr>
            <p:txBody>
              <a:bodyPr/>
              <a:lstStyle/>
              <a:p>
                <a:endParaRPr lang="en-US"/>
              </a:p>
            </p:txBody>
          </p:sp>
          <p:sp>
            <p:nvSpPr>
              <p:cNvPr id="84380" name="Freeform 2505"/>
              <p:cNvSpPr>
                <a:spLocks/>
              </p:cNvSpPr>
              <p:nvPr/>
            </p:nvSpPr>
            <p:spPr bwMode="auto">
              <a:xfrm>
                <a:off x="1121" y="1598"/>
                <a:ext cx="55" cy="79"/>
              </a:xfrm>
              <a:custGeom>
                <a:avLst/>
                <a:gdLst>
                  <a:gd name="T0" fmla="*/ 25 w 55"/>
                  <a:gd name="T1" fmla="*/ 79 h 79"/>
                  <a:gd name="T2" fmla="*/ 29 w 55"/>
                  <a:gd name="T3" fmla="*/ 79 h 79"/>
                  <a:gd name="T4" fmla="*/ 32 w 55"/>
                  <a:gd name="T5" fmla="*/ 79 h 79"/>
                  <a:gd name="T6" fmla="*/ 31 w 55"/>
                  <a:gd name="T7" fmla="*/ 76 h 79"/>
                  <a:gd name="T8" fmla="*/ 31 w 55"/>
                  <a:gd name="T9" fmla="*/ 67 h 79"/>
                  <a:gd name="T10" fmla="*/ 31 w 55"/>
                  <a:gd name="T11" fmla="*/ 59 h 79"/>
                  <a:gd name="T12" fmla="*/ 29 w 55"/>
                  <a:gd name="T13" fmla="*/ 51 h 79"/>
                  <a:gd name="T14" fmla="*/ 32 w 55"/>
                  <a:gd name="T15" fmla="*/ 41 h 79"/>
                  <a:gd name="T16" fmla="*/ 38 w 55"/>
                  <a:gd name="T17" fmla="*/ 34 h 79"/>
                  <a:gd name="T18" fmla="*/ 45 w 55"/>
                  <a:gd name="T19" fmla="*/ 30 h 79"/>
                  <a:gd name="T20" fmla="*/ 50 w 55"/>
                  <a:gd name="T21" fmla="*/ 23 h 79"/>
                  <a:gd name="T22" fmla="*/ 55 w 55"/>
                  <a:gd name="T23" fmla="*/ 18 h 79"/>
                  <a:gd name="T24" fmla="*/ 52 w 55"/>
                  <a:gd name="T25" fmla="*/ 18 h 79"/>
                  <a:gd name="T26" fmla="*/ 46 w 55"/>
                  <a:gd name="T27" fmla="*/ 24 h 79"/>
                  <a:gd name="T28" fmla="*/ 41 w 55"/>
                  <a:gd name="T29" fmla="*/ 30 h 79"/>
                  <a:gd name="T30" fmla="*/ 36 w 55"/>
                  <a:gd name="T31" fmla="*/ 34 h 79"/>
                  <a:gd name="T32" fmla="*/ 32 w 55"/>
                  <a:gd name="T33" fmla="*/ 39 h 79"/>
                  <a:gd name="T34" fmla="*/ 34 w 55"/>
                  <a:gd name="T35" fmla="*/ 32 h 79"/>
                  <a:gd name="T36" fmla="*/ 35 w 55"/>
                  <a:gd name="T37" fmla="*/ 23 h 79"/>
                  <a:gd name="T38" fmla="*/ 41 w 55"/>
                  <a:gd name="T39" fmla="*/ 17 h 79"/>
                  <a:gd name="T40" fmla="*/ 45 w 55"/>
                  <a:gd name="T41" fmla="*/ 11 h 79"/>
                  <a:gd name="T42" fmla="*/ 43 w 55"/>
                  <a:gd name="T43" fmla="*/ 11 h 79"/>
                  <a:gd name="T44" fmla="*/ 34 w 55"/>
                  <a:gd name="T45" fmla="*/ 23 h 79"/>
                  <a:gd name="T46" fmla="*/ 31 w 55"/>
                  <a:gd name="T47" fmla="*/ 35 h 79"/>
                  <a:gd name="T48" fmla="*/ 27 w 55"/>
                  <a:gd name="T49" fmla="*/ 25 h 79"/>
                  <a:gd name="T50" fmla="*/ 21 w 55"/>
                  <a:gd name="T51" fmla="*/ 0 h 79"/>
                  <a:gd name="T52" fmla="*/ 24 w 55"/>
                  <a:gd name="T53" fmla="*/ 16 h 79"/>
                  <a:gd name="T54" fmla="*/ 29 w 55"/>
                  <a:gd name="T55" fmla="*/ 35 h 79"/>
                  <a:gd name="T56" fmla="*/ 27 w 55"/>
                  <a:gd name="T57" fmla="*/ 46 h 79"/>
                  <a:gd name="T58" fmla="*/ 24 w 55"/>
                  <a:gd name="T59" fmla="*/ 38 h 79"/>
                  <a:gd name="T60" fmla="*/ 17 w 55"/>
                  <a:gd name="T61" fmla="*/ 27 h 79"/>
                  <a:gd name="T62" fmla="*/ 3 w 55"/>
                  <a:gd name="T63" fmla="*/ 14 h 79"/>
                  <a:gd name="T64" fmla="*/ 0 w 55"/>
                  <a:gd name="T65" fmla="*/ 14 h 79"/>
                  <a:gd name="T66" fmla="*/ 17 w 55"/>
                  <a:gd name="T67" fmla="*/ 30 h 79"/>
                  <a:gd name="T68" fmla="*/ 24 w 55"/>
                  <a:gd name="T69" fmla="*/ 46 h 79"/>
                  <a:gd name="T70" fmla="*/ 24 w 55"/>
                  <a:gd name="T71" fmla="*/ 58 h 79"/>
                  <a:gd name="T72" fmla="*/ 24 w 55"/>
                  <a:gd name="T73" fmla="*/ 76 h 79"/>
                  <a:gd name="T74" fmla="*/ 25 w 55"/>
                  <a:gd name="T75" fmla="*/ 79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9"/>
                  <a:gd name="T116" fmla="*/ 55 w 55"/>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9">
                    <a:moveTo>
                      <a:pt x="25" y="79"/>
                    </a:moveTo>
                    <a:lnTo>
                      <a:pt x="29" y="79"/>
                    </a:lnTo>
                    <a:lnTo>
                      <a:pt x="32" y="79"/>
                    </a:lnTo>
                    <a:lnTo>
                      <a:pt x="31" y="76"/>
                    </a:lnTo>
                    <a:lnTo>
                      <a:pt x="31" y="67"/>
                    </a:lnTo>
                    <a:lnTo>
                      <a:pt x="31" y="59"/>
                    </a:lnTo>
                    <a:lnTo>
                      <a:pt x="29" y="51"/>
                    </a:lnTo>
                    <a:lnTo>
                      <a:pt x="32" y="41"/>
                    </a:lnTo>
                    <a:lnTo>
                      <a:pt x="38" y="34"/>
                    </a:lnTo>
                    <a:lnTo>
                      <a:pt x="45" y="30"/>
                    </a:lnTo>
                    <a:lnTo>
                      <a:pt x="50" y="23"/>
                    </a:lnTo>
                    <a:lnTo>
                      <a:pt x="55" y="18"/>
                    </a:lnTo>
                    <a:lnTo>
                      <a:pt x="52" y="18"/>
                    </a:lnTo>
                    <a:lnTo>
                      <a:pt x="46" y="24"/>
                    </a:lnTo>
                    <a:lnTo>
                      <a:pt x="41" y="30"/>
                    </a:lnTo>
                    <a:lnTo>
                      <a:pt x="36" y="34"/>
                    </a:lnTo>
                    <a:lnTo>
                      <a:pt x="32" y="39"/>
                    </a:lnTo>
                    <a:lnTo>
                      <a:pt x="34" y="32"/>
                    </a:lnTo>
                    <a:lnTo>
                      <a:pt x="35" y="23"/>
                    </a:lnTo>
                    <a:lnTo>
                      <a:pt x="41" y="17"/>
                    </a:lnTo>
                    <a:lnTo>
                      <a:pt x="45" y="11"/>
                    </a:lnTo>
                    <a:lnTo>
                      <a:pt x="43" y="11"/>
                    </a:lnTo>
                    <a:lnTo>
                      <a:pt x="34" y="23"/>
                    </a:lnTo>
                    <a:lnTo>
                      <a:pt x="31" y="35"/>
                    </a:lnTo>
                    <a:lnTo>
                      <a:pt x="27" y="25"/>
                    </a:lnTo>
                    <a:lnTo>
                      <a:pt x="21" y="0"/>
                    </a:lnTo>
                    <a:lnTo>
                      <a:pt x="24" y="16"/>
                    </a:lnTo>
                    <a:lnTo>
                      <a:pt x="29" y="35"/>
                    </a:lnTo>
                    <a:lnTo>
                      <a:pt x="27" y="46"/>
                    </a:lnTo>
                    <a:lnTo>
                      <a:pt x="24" y="38"/>
                    </a:lnTo>
                    <a:lnTo>
                      <a:pt x="17" y="27"/>
                    </a:lnTo>
                    <a:lnTo>
                      <a:pt x="3" y="14"/>
                    </a:lnTo>
                    <a:lnTo>
                      <a:pt x="0" y="14"/>
                    </a:lnTo>
                    <a:lnTo>
                      <a:pt x="17" y="30"/>
                    </a:lnTo>
                    <a:lnTo>
                      <a:pt x="24" y="46"/>
                    </a:lnTo>
                    <a:lnTo>
                      <a:pt x="24" y="58"/>
                    </a:lnTo>
                    <a:lnTo>
                      <a:pt x="24" y="76"/>
                    </a:lnTo>
                    <a:lnTo>
                      <a:pt x="25" y="79"/>
                    </a:lnTo>
                    <a:close/>
                  </a:path>
                </a:pathLst>
              </a:custGeom>
              <a:solidFill>
                <a:srgbClr val="603000"/>
              </a:solidFill>
              <a:ln w="9525">
                <a:noFill/>
                <a:round/>
                <a:headEnd/>
                <a:tailEnd/>
              </a:ln>
            </p:spPr>
            <p:txBody>
              <a:bodyPr/>
              <a:lstStyle/>
              <a:p>
                <a:endParaRPr lang="en-US"/>
              </a:p>
            </p:txBody>
          </p:sp>
          <p:sp>
            <p:nvSpPr>
              <p:cNvPr id="84381" name="Freeform 2506"/>
              <p:cNvSpPr>
                <a:spLocks/>
              </p:cNvSpPr>
              <p:nvPr/>
            </p:nvSpPr>
            <p:spPr bwMode="auto">
              <a:xfrm>
                <a:off x="1213" y="1601"/>
                <a:ext cx="40" cy="70"/>
              </a:xfrm>
              <a:custGeom>
                <a:avLst/>
                <a:gdLst>
                  <a:gd name="T0" fmla="*/ 9 w 40"/>
                  <a:gd name="T1" fmla="*/ 70 h 70"/>
                  <a:gd name="T2" fmla="*/ 16 w 40"/>
                  <a:gd name="T3" fmla="*/ 70 h 70"/>
                  <a:gd name="T4" fmla="*/ 16 w 40"/>
                  <a:gd name="T5" fmla="*/ 52 h 70"/>
                  <a:gd name="T6" fmla="*/ 16 w 40"/>
                  <a:gd name="T7" fmla="*/ 36 h 70"/>
                  <a:gd name="T8" fmla="*/ 20 w 40"/>
                  <a:gd name="T9" fmla="*/ 29 h 70"/>
                  <a:gd name="T10" fmla="*/ 28 w 40"/>
                  <a:gd name="T11" fmla="*/ 17 h 70"/>
                  <a:gd name="T12" fmla="*/ 40 w 40"/>
                  <a:gd name="T13" fmla="*/ 11 h 70"/>
                  <a:gd name="T14" fmla="*/ 37 w 40"/>
                  <a:gd name="T15" fmla="*/ 10 h 70"/>
                  <a:gd name="T16" fmla="*/ 27 w 40"/>
                  <a:gd name="T17" fmla="*/ 15 h 70"/>
                  <a:gd name="T18" fmla="*/ 37 w 40"/>
                  <a:gd name="T19" fmla="*/ 6 h 70"/>
                  <a:gd name="T20" fmla="*/ 34 w 40"/>
                  <a:gd name="T21" fmla="*/ 6 h 70"/>
                  <a:gd name="T22" fmla="*/ 17 w 40"/>
                  <a:gd name="T23" fmla="*/ 27 h 70"/>
                  <a:gd name="T24" fmla="*/ 20 w 40"/>
                  <a:gd name="T25" fmla="*/ 18 h 70"/>
                  <a:gd name="T26" fmla="*/ 23 w 40"/>
                  <a:gd name="T27" fmla="*/ 4 h 70"/>
                  <a:gd name="T28" fmla="*/ 21 w 40"/>
                  <a:gd name="T29" fmla="*/ 0 h 70"/>
                  <a:gd name="T30" fmla="*/ 17 w 40"/>
                  <a:gd name="T31" fmla="*/ 18 h 70"/>
                  <a:gd name="T32" fmla="*/ 14 w 40"/>
                  <a:gd name="T33" fmla="*/ 24 h 70"/>
                  <a:gd name="T34" fmla="*/ 13 w 40"/>
                  <a:gd name="T35" fmla="*/ 18 h 70"/>
                  <a:gd name="T36" fmla="*/ 3 w 40"/>
                  <a:gd name="T37" fmla="*/ 13 h 70"/>
                  <a:gd name="T38" fmla="*/ 0 w 40"/>
                  <a:gd name="T39" fmla="*/ 13 h 70"/>
                  <a:gd name="T40" fmla="*/ 9 w 40"/>
                  <a:gd name="T41" fmla="*/ 20 h 70"/>
                  <a:gd name="T42" fmla="*/ 13 w 40"/>
                  <a:gd name="T43" fmla="*/ 31 h 70"/>
                  <a:gd name="T44" fmla="*/ 9 w 40"/>
                  <a:gd name="T45" fmla="*/ 46 h 70"/>
                  <a:gd name="T46" fmla="*/ 9 w 40"/>
                  <a:gd name="T47" fmla="*/ 63 h 70"/>
                  <a:gd name="T48" fmla="*/ 9 w 40"/>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9" y="70"/>
                    </a:moveTo>
                    <a:lnTo>
                      <a:pt x="16" y="70"/>
                    </a:lnTo>
                    <a:lnTo>
                      <a:pt x="16" y="52"/>
                    </a:lnTo>
                    <a:lnTo>
                      <a:pt x="16" y="36"/>
                    </a:lnTo>
                    <a:lnTo>
                      <a:pt x="20" y="29"/>
                    </a:lnTo>
                    <a:lnTo>
                      <a:pt x="28" y="17"/>
                    </a:lnTo>
                    <a:lnTo>
                      <a:pt x="40" y="11"/>
                    </a:lnTo>
                    <a:lnTo>
                      <a:pt x="37" y="10"/>
                    </a:lnTo>
                    <a:lnTo>
                      <a:pt x="27" y="15"/>
                    </a:lnTo>
                    <a:lnTo>
                      <a:pt x="37" y="6"/>
                    </a:lnTo>
                    <a:lnTo>
                      <a:pt x="34" y="6"/>
                    </a:lnTo>
                    <a:lnTo>
                      <a:pt x="17" y="27"/>
                    </a:lnTo>
                    <a:lnTo>
                      <a:pt x="20" y="18"/>
                    </a:lnTo>
                    <a:lnTo>
                      <a:pt x="23" y="4"/>
                    </a:lnTo>
                    <a:lnTo>
                      <a:pt x="21" y="0"/>
                    </a:lnTo>
                    <a:lnTo>
                      <a:pt x="17" y="18"/>
                    </a:lnTo>
                    <a:lnTo>
                      <a:pt x="14" y="24"/>
                    </a:lnTo>
                    <a:lnTo>
                      <a:pt x="13" y="18"/>
                    </a:lnTo>
                    <a:lnTo>
                      <a:pt x="3" y="13"/>
                    </a:lnTo>
                    <a:lnTo>
                      <a:pt x="0" y="13"/>
                    </a:lnTo>
                    <a:lnTo>
                      <a:pt x="9" y="20"/>
                    </a:lnTo>
                    <a:lnTo>
                      <a:pt x="13" y="31"/>
                    </a:lnTo>
                    <a:lnTo>
                      <a:pt x="9" y="46"/>
                    </a:lnTo>
                    <a:lnTo>
                      <a:pt x="9" y="63"/>
                    </a:lnTo>
                    <a:lnTo>
                      <a:pt x="9" y="70"/>
                    </a:lnTo>
                    <a:close/>
                  </a:path>
                </a:pathLst>
              </a:custGeom>
              <a:solidFill>
                <a:srgbClr val="603000"/>
              </a:solidFill>
              <a:ln w="9525">
                <a:noFill/>
                <a:round/>
                <a:headEnd/>
                <a:tailEnd/>
              </a:ln>
            </p:spPr>
            <p:txBody>
              <a:bodyPr/>
              <a:lstStyle/>
              <a:p>
                <a:endParaRPr lang="en-US"/>
              </a:p>
            </p:txBody>
          </p:sp>
        </p:grpSp>
        <p:sp>
          <p:nvSpPr>
            <p:cNvPr id="74915" name="Freeform 2507"/>
            <p:cNvSpPr>
              <a:spLocks/>
            </p:cNvSpPr>
            <p:nvPr/>
          </p:nvSpPr>
          <p:spPr bwMode="auto">
            <a:xfrm>
              <a:off x="917" y="1634"/>
              <a:ext cx="746" cy="125"/>
            </a:xfrm>
            <a:custGeom>
              <a:avLst/>
              <a:gdLst>
                <a:gd name="T0" fmla="*/ 0 w 746"/>
                <a:gd name="T1" fmla="*/ 49 h 125"/>
                <a:gd name="T2" fmla="*/ 1 w 746"/>
                <a:gd name="T3" fmla="*/ 42 h 125"/>
                <a:gd name="T4" fmla="*/ 5 w 746"/>
                <a:gd name="T5" fmla="*/ 37 h 125"/>
                <a:gd name="T6" fmla="*/ 176 w 746"/>
                <a:gd name="T7" fmla="*/ 0 h 125"/>
                <a:gd name="T8" fmla="*/ 738 w 746"/>
                <a:gd name="T9" fmla="*/ 33 h 125"/>
                <a:gd name="T10" fmla="*/ 746 w 746"/>
                <a:gd name="T11" fmla="*/ 48 h 125"/>
                <a:gd name="T12" fmla="*/ 745 w 746"/>
                <a:gd name="T13" fmla="*/ 51 h 125"/>
                <a:gd name="T14" fmla="*/ 740 w 746"/>
                <a:gd name="T15" fmla="*/ 55 h 125"/>
                <a:gd name="T16" fmla="*/ 740 w 746"/>
                <a:gd name="T17" fmla="*/ 101 h 125"/>
                <a:gd name="T18" fmla="*/ 182 w 746"/>
                <a:gd name="T19" fmla="*/ 125 h 125"/>
                <a:gd name="T20" fmla="*/ 2 w 746"/>
                <a:gd name="T21" fmla="*/ 101 h 125"/>
                <a:gd name="T22" fmla="*/ 0 w 746"/>
                <a:gd name="T23" fmla="*/ 49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125"/>
                <a:gd name="T38" fmla="*/ 746 w 746"/>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125">
                  <a:moveTo>
                    <a:pt x="0" y="49"/>
                  </a:moveTo>
                  <a:lnTo>
                    <a:pt x="1" y="42"/>
                  </a:lnTo>
                  <a:lnTo>
                    <a:pt x="5" y="37"/>
                  </a:lnTo>
                  <a:lnTo>
                    <a:pt x="176" y="0"/>
                  </a:lnTo>
                  <a:lnTo>
                    <a:pt x="738" y="33"/>
                  </a:lnTo>
                  <a:lnTo>
                    <a:pt x="746" y="48"/>
                  </a:lnTo>
                  <a:lnTo>
                    <a:pt x="745" y="51"/>
                  </a:lnTo>
                  <a:lnTo>
                    <a:pt x="740" y="55"/>
                  </a:lnTo>
                  <a:lnTo>
                    <a:pt x="740" y="101"/>
                  </a:lnTo>
                  <a:lnTo>
                    <a:pt x="182" y="125"/>
                  </a:lnTo>
                  <a:lnTo>
                    <a:pt x="2" y="101"/>
                  </a:lnTo>
                  <a:lnTo>
                    <a:pt x="0" y="49"/>
                  </a:lnTo>
                  <a:close/>
                </a:path>
              </a:pathLst>
            </a:custGeom>
            <a:solidFill>
              <a:srgbClr val="808080"/>
            </a:solidFill>
            <a:ln w="9525">
              <a:noFill/>
              <a:round/>
              <a:headEnd/>
              <a:tailEnd/>
            </a:ln>
          </p:spPr>
          <p:txBody>
            <a:bodyPr/>
            <a:lstStyle/>
            <a:p>
              <a:endParaRPr lang="en-US"/>
            </a:p>
          </p:txBody>
        </p:sp>
        <p:sp>
          <p:nvSpPr>
            <p:cNvPr id="74916" name="Freeform 2508"/>
            <p:cNvSpPr>
              <a:spLocks/>
            </p:cNvSpPr>
            <p:nvPr/>
          </p:nvSpPr>
          <p:spPr bwMode="auto">
            <a:xfrm>
              <a:off x="1495" y="1583"/>
              <a:ext cx="15" cy="105"/>
            </a:xfrm>
            <a:custGeom>
              <a:avLst/>
              <a:gdLst>
                <a:gd name="T0" fmla="*/ 15 w 15"/>
                <a:gd name="T1" fmla="*/ 1 h 105"/>
                <a:gd name="T2" fmla="*/ 15 w 15"/>
                <a:gd name="T3" fmla="*/ 103 h 105"/>
                <a:gd name="T4" fmla="*/ 0 w 15"/>
                <a:gd name="T5" fmla="*/ 105 h 105"/>
                <a:gd name="T6" fmla="*/ 0 w 15"/>
                <a:gd name="T7" fmla="*/ 0 h 105"/>
                <a:gd name="T8" fmla="*/ 15 w 15"/>
                <a:gd name="T9" fmla="*/ 1 h 105"/>
                <a:gd name="T10" fmla="*/ 0 60000 65536"/>
                <a:gd name="T11" fmla="*/ 0 60000 65536"/>
                <a:gd name="T12" fmla="*/ 0 60000 65536"/>
                <a:gd name="T13" fmla="*/ 0 60000 65536"/>
                <a:gd name="T14" fmla="*/ 0 60000 65536"/>
                <a:gd name="T15" fmla="*/ 0 w 15"/>
                <a:gd name="T16" fmla="*/ 0 h 105"/>
                <a:gd name="T17" fmla="*/ 15 w 15"/>
                <a:gd name="T18" fmla="*/ 105 h 105"/>
              </a:gdLst>
              <a:ahLst/>
              <a:cxnLst>
                <a:cxn ang="T10">
                  <a:pos x="T0" y="T1"/>
                </a:cxn>
                <a:cxn ang="T11">
                  <a:pos x="T2" y="T3"/>
                </a:cxn>
                <a:cxn ang="T12">
                  <a:pos x="T4" y="T5"/>
                </a:cxn>
                <a:cxn ang="T13">
                  <a:pos x="T6" y="T7"/>
                </a:cxn>
                <a:cxn ang="T14">
                  <a:pos x="T8" y="T9"/>
                </a:cxn>
              </a:cxnLst>
              <a:rect l="T15" t="T16" r="T17" b="T18"/>
              <a:pathLst>
                <a:path w="15" h="105">
                  <a:moveTo>
                    <a:pt x="15" y="1"/>
                  </a:moveTo>
                  <a:lnTo>
                    <a:pt x="15" y="103"/>
                  </a:lnTo>
                  <a:lnTo>
                    <a:pt x="0" y="105"/>
                  </a:lnTo>
                  <a:lnTo>
                    <a:pt x="0" y="0"/>
                  </a:lnTo>
                  <a:lnTo>
                    <a:pt x="15" y="1"/>
                  </a:lnTo>
                  <a:close/>
                </a:path>
              </a:pathLst>
            </a:custGeom>
            <a:solidFill>
              <a:srgbClr val="000000"/>
            </a:solidFill>
            <a:ln w="9525">
              <a:noFill/>
              <a:round/>
              <a:headEnd/>
              <a:tailEnd/>
            </a:ln>
          </p:spPr>
          <p:txBody>
            <a:bodyPr/>
            <a:lstStyle/>
            <a:p>
              <a:endParaRPr lang="en-US"/>
            </a:p>
          </p:txBody>
        </p:sp>
        <p:sp>
          <p:nvSpPr>
            <p:cNvPr id="74917" name="Freeform 2509"/>
            <p:cNvSpPr>
              <a:spLocks/>
            </p:cNvSpPr>
            <p:nvPr/>
          </p:nvSpPr>
          <p:spPr bwMode="auto">
            <a:xfrm>
              <a:off x="917" y="1634"/>
              <a:ext cx="746" cy="125"/>
            </a:xfrm>
            <a:custGeom>
              <a:avLst/>
              <a:gdLst>
                <a:gd name="T0" fmla="*/ 0 w 746"/>
                <a:gd name="T1" fmla="*/ 49 h 125"/>
                <a:gd name="T2" fmla="*/ 1 w 746"/>
                <a:gd name="T3" fmla="*/ 42 h 125"/>
                <a:gd name="T4" fmla="*/ 5 w 746"/>
                <a:gd name="T5" fmla="*/ 37 h 125"/>
                <a:gd name="T6" fmla="*/ 176 w 746"/>
                <a:gd name="T7" fmla="*/ 0 h 125"/>
                <a:gd name="T8" fmla="*/ 738 w 746"/>
                <a:gd name="T9" fmla="*/ 33 h 125"/>
                <a:gd name="T10" fmla="*/ 746 w 746"/>
                <a:gd name="T11" fmla="*/ 48 h 125"/>
                <a:gd name="T12" fmla="*/ 745 w 746"/>
                <a:gd name="T13" fmla="*/ 51 h 125"/>
                <a:gd name="T14" fmla="*/ 740 w 746"/>
                <a:gd name="T15" fmla="*/ 55 h 125"/>
                <a:gd name="T16" fmla="*/ 740 w 746"/>
                <a:gd name="T17" fmla="*/ 101 h 125"/>
                <a:gd name="T18" fmla="*/ 182 w 746"/>
                <a:gd name="T19" fmla="*/ 125 h 125"/>
                <a:gd name="T20" fmla="*/ 2 w 746"/>
                <a:gd name="T21" fmla="*/ 101 h 125"/>
                <a:gd name="T22" fmla="*/ 0 w 746"/>
                <a:gd name="T23" fmla="*/ 49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6"/>
                <a:gd name="T37" fmla="*/ 0 h 125"/>
                <a:gd name="T38" fmla="*/ 746 w 746"/>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6" h="125">
                  <a:moveTo>
                    <a:pt x="0" y="49"/>
                  </a:moveTo>
                  <a:lnTo>
                    <a:pt x="1" y="42"/>
                  </a:lnTo>
                  <a:lnTo>
                    <a:pt x="5" y="37"/>
                  </a:lnTo>
                  <a:lnTo>
                    <a:pt x="176" y="0"/>
                  </a:lnTo>
                  <a:lnTo>
                    <a:pt x="738" y="33"/>
                  </a:lnTo>
                  <a:lnTo>
                    <a:pt x="746" y="48"/>
                  </a:lnTo>
                  <a:lnTo>
                    <a:pt x="745" y="51"/>
                  </a:lnTo>
                  <a:lnTo>
                    <a:pt x="740" y="55"/>
                  </a:lnTo>
                  <a:lnTo>
                    <a:pt x="740" y="101"/>
                  </a:lnTo>
                  <a:lnTo>
                    <a:pt x="182" y="125"/>
                  </a:lnTo>
                  <a:lnTo>
                    <a:pt x="2" y="101"/>
                  </a:lnTo>
                  <a:lnTo>
                    <a:pt x="0" y="49"/>
                  </a:lnTo>
                  <a:close/>
                </a:path>
              </a:pathLst>
            </a:custGeom>
            <a:solidFill>
              <a:srgbClr val="808080"/>
            </a:solidFill>
            <a:ln w="9525">
              <a:noFill/>
              <a:round/>
              <a:headEnd/>
              <a:tailEnd/>
            </a:ln>
          </p:spPr>
          <p:txBody>
            <a:bodyPr/>
            <a:lstStyle/>
            <a:p>
              <a:endParaRPr lang="en-US"/>
            </a:p>
          </p:txBody>
        </p:sp>
        <p:sp>
          <p:nvSpPr>
            <p:cNvPr id="74918" name="Freeform 2510"/>
            <p:cNvSpPr>
              <a:spLocks/>
            </p:cNvSpPr>
            <p:nvPr/>
          </p:nvSpPr>
          <p:spPr bwMode="auto">
            <a:xfrm>
              <a:off x="1495" y="1583"/>
              <a:ext cx="15" cy="105"/>
            </a:xfrm>
            <a:custGeom>
              <a:avLst/>
              <a:gdLst>
                <a:gd name="T0" fmla="*/ 15 w 15"/>
                <a:gd name="T1" fmla="*/ 1 h 105"/>
                <a:gd name="T2" fmla="*/ 15 w 15"/>
                <a:gd name="T3" fmla="*/ 103 h 105"/>
                <a:gd name="T4" fmla="*/ 0 w 15"/>
                <a:gd name="T5" fmla="*/ 105 h 105"/>
                <a:gd name="T6" fmla="*/ 0 w 15"/>
                <a:gd name="T7" fmla="*/ 0 h 105"/>
                <a:gd name="T8" fmla="*/ 15 w 15"/>
                <a:gd name="T9" fmla="*/ 1 h 105"/>
                <a:gd name="T10" fmla="*/ 0 60000 65536"/>
                <a:gd name="T11" fmla="*/ 0 60000 65536"/>
                <a:gd name="T12" fmla="*/ 0 60000 65536"/>
                <a:gd name="T13" fmla="*/ 0 60000 65536"/>
                <a:gd name="T14" fmla="*/ 0 60000 65536"/>
                <a:gd name="T15" fmla="*/ 0 w 15"/>
                <a:gd name="T16" fmla="*/ 0 h 105"/>
                <a:gd name="T17" fmla="*/ 15 w 15"/>
                <a:gd name="T18" fmla="*/ 105 h 105"/>
              </a:gdLst>
              <a:ahLst/>
              <a:cxnLst>
                <a:cxn ang="T10">
                  <a:pos x="T0" y="T1"/>
                </a:cxn>
                <a:cxn ang="T11">
                  <a:pos x="T2" y="T3"/>
                </a:cxn>
                <a:cxn ang="T12">
                  <a:pos x="T4" y="T5"/>
                </a:cxn>
                <a:cxn ang="T13">
                  <a:pos x="T6" y="T7"/>
                </a:cxn>
                <a:cxn ang="T14">
                  <a:pos x="T8" y="T9"/>
                </a:cxn>
              </a:cxnLst>
              <a:rect l="T15" t="T16" r="T17" b="T18"/>
              <a:pathLst>
                <a:path w="15" h="105">
                  <a:moveTo>
                    <a:pt x="15" y="1"/>
                  </a:moveTo>
                  <a:lnTo>
                    <a:pt x="15" y="103"/>
                  </a:lnTo>
                  <a:lnTo>
                    <a:pt x="0" y="105"/>
                  </a:lnTo>
                  <a:lnTo>
                    <a:pt x="0" y="0"/>
                  </a:lnTo>
                  <a:lnTo>
                    <a:pt x="15" y="1"/>
                  </a:lnTo>
                  <a:close/>
                </a:path>
              </a:pathLst>
            </a:custGeom>
            <a:solidFill>
              <a:srgbClr val="000000"/>
            </a:solidFill>
            <a:ln w="9525">
              <a:noFill/>
              <a:round/>
              <a:headEnd/>
              <a:tailEnd/>
            </a:ln>
          </p:spPr>
          <p:txBody>
            <a:bodyPr/>
            <a:lstStyle/>
            <a:p>
              <a:endParaRPr lang="en-US"/>
            </a:p>
          </p:txBody>
        </p:sp>
        <p:sp>
          <p:nvSpPr>
            <p:cNvPr id="74919" name="Freeform 2511"/>
            <p:cNvSpPr>
              <a:spLocks/>
            </p:cNvSpPr>
            <p:nvPr/>
          </p:nvSpPr>
          <p:spPr bwMode="auto">
            <a:xfrm>
              <a:off x="1100" y="1664"/>
              <a:ext cx="557" cy="95"/>
            </a:xfrm>
            <a:custGeom>
              <a:avLst/>
              <a:gdLst>
                <a:gd name="T0" fmla="*/ 0 w 557"/>
                <a:gd name="T1" fmla="*/ 95 h 95"/>
                <a:gd name="T2" fmla="*/ 557 w 557"/>
                <a:gd name="T3" fmla="*/ 71 h 95"/>
                <a:gd name="T4" fmla="*/ 557 w 557"/>
                <a:gd name="T5" fmla="*/ 24 h 95"/>
                <a:gd name="T6" fmla="*/ 0 w 557"/>
                <a:gd name="T7" fmla="*/ 0 h 95"/>
                <a:gd name="T8" fmla="*/ 0 w 557"/>
                <a:gd name="T9" fmla="*/ 95 h 95"/>
                <a:gd name="T10" fmla="*/ 0 60000 65536"/>
                <a:gd name="T11" fmla="*/ 0 60000 65536"/>
                <a:gd name="T12" fmla="*/ 0 60000 65536"/>
                <a:gd name="T13" fmla="*/ 0 60000 65536"/>
                <a:gd name="T14" fmla="*/ 0 60000 65536"/>
                <a:gd name="T15" fmla="*/ 0 w 557"/>
                <a:gd name="T16" fmla="*/ 0 h 95"/>
                <a:gd name="T17" fmla="*/ 557 w 557"/>
                <a:gd name="T18" fmla="*/ 95 h 95"/>
              </a:gdLst>
              <a:ahLst/>
              <a:cxnLst>
                <a:cxn ang="T10">
                  <a:pos x="T0" y="T1"/>
                </a:cxn>
                <a:cxn ang="T11">
                  <a:pos x="T2" y="T3"/>
                </a:cxn>
                <a:cxn ang="T12">
                  <a:pos x="T4" y="T5"/>
                </a:cxn>
                <a:cxn ang="T13">
                  <a:pos x="T6" y="T7"/>
                </a:cxn>
                <a:cxn ang="T14">
                  <a:pos x="T8" y="T9"/>
                </a:cxn>
              </a:cxnLst>
              <a:rect l="T15" t="T16" r="T17" b="T18"/>
              <a:pathLst>
                <a:path w="557" h="95">
                  <a:moveTo>
                    <a:pt x="0" y="95"/>
                  </a:moveTo>
                  <a:lnTo>
                    <a:pt x="557" y="71"/>
                  </a:lnTo>
                  <a:lnTo>
                    <a:pt x="557" y="24"/>
                  </a:lnTo>
                  <a:lnTo>
                    <a:pt x="0" y="0"/>
                  </a:lnTo>
                  <a:lnTo>
                    <a:pt x="0" y="95"/>
                  </a:lnTo>
                  <a:close/>
                </a:path>
              </a:pathLst>
            </a:custGeom>
            <a:solidFill>
              <a:srgbClr val="000000"/>
            </a:solidFill>
            <a:ln w="9525">
              <a:noFill/>
              <a:round/>
              <a:headEnd/>
              <a:tailEnd/>
            </a:ln>
          </p:spPr>
          <p:txBody>
            <a:bodyPr/>
            <a:lstStyle/>
            <a:p>
              <a:endParaRPr lang="en-US"/>
            </a:p>
          </p:txBody>
        </p:sp>
        <p:sp>
          <p:nvSpPr>
            <p:cNvPr id="74920" name="Freeform 2512"/>
            <p:cNvSpPr>
              <a:spLocks/>
            </p:cNvSpPr>
            <p:nvPr/>
          </p:nvSpPr>
          <p:spPr bwMode="auto">
            <a:xfrm>
              <a:off x="1103" y="1716"/>
              <a:ext cx="529" cy="15"/>
            </a:xfrm>
            <a:custGeom>
              <a:avLst/>
              <a:gdLst>
                <a:gd name="T0" fmla="*/ 529 w 529"/>
                <a:gd name="T1" fmla="*/ 8 h 15"/>
                <a:gd name="T2" fmla="*/ 529 w 529"/>
                <a:gd name="T3" fmla="*/ 1 h 15"/>
                <a:gd name="T4" fmla="*/ 0 w 529"/>
                <a:gd name="T5" fmla="*/ 0 h 15"/>
                <a:gd name="T6" fmla="*/ 0 w 529"/>
                <a:gd name="T7" fmla="*/ 15 h 15"/>
                <a:gd name="T8" fmla="*/ 529 w 529"/>
                <a:gd name="T9" fmla="*/ 8 h 15"/>
                <a:gd name="T10" fmla="*/ 0 60000 65536"/>
                <a:gd name="T11" fmla="*/ 0 60000 65536"/>
                <a:gd name="T12" fmla="*/ 0 60000 65536"/>
                <a:gd name="T13" fmla="*/ 0 60000 65536"/>
                <a:gd name="T14" fmla="*/ 0 60000 65536"/>
                <a:gd name="T15" fmla="*/ 0 w 529"/>
                <a:gd name="T16" fmla="*/ 0 h 15"/>
                <a:gd name="T17" fmla="*/ 529 w 529"/>
                <a:gd name="T18" fmla="*/ 15 h 15"/>
              </a:gdLst>
              <a:ahLst/>
              <a:cxnLst>
                <a:cxn ang="T10">
                  <a:pos x="T0" y="T1"/>
                </a:cxn>
                <a:cxn ang="T11">
                  <a:pos x="T2" y="T3"/>
                </a:cxn>
                <a:cxn ang="T12">
                  <a:pos x="T4" y="T5"/>
                </a:cxn>
                <a:cxn ang="T13">
                  <a:pos x="T6" y="T7"/>
                </a:cxn>
                <a:cxn ang="T14">
                  <a:pos x="T8" y="T9"/>
                </a:cxn>
              </a:cxnLst>
              <a:rect l="T15" t="T16" r="T17" b="T18"/>
              <a:pathLst>
                <a:path w="529" h="15">
                  <a:moveTo>
                    <a:pt x="529" y="8"/>
                  </a:moveTo>
                  <a:lnTo>
                    <a:pt x="529" y="1"/>
                  </a:lnTo>
                  <a:lnTo>
                    <a:pt x="0" y="0"/>
                  </a:lnTo>
                  <a:lnTo>
                    <a:pt x="0" y="15"/>
                  </a:lnTo>
                  <a:lnTo>
                    <a:pt x="529" y="8"/>
                  </a:lnTo>
                  <a:close/>
                </a:path>
              </a:pathLst>
            </a:custGeom>
            <a:solidFill>
              <a:srgbClr val="402000"/>
            </a:solidFill>
            <a:ln w="9525">
              <a:noFill/>
              <a:round/>
              <a:headEnd/>
              <a:tailEnd/>
            </a:ln>
          </p:spPr>
          <p:txBody>
            <a:bodyPr/>
            <a:lstStyle/>
            <a:p>
              <a:endParaRPr lang="en-US"/>
            </a:p>
          </p:txBody>
        </p:sp>
        <p:sp>
          <p:nvSpPr>
            <p:cNvPr id="74921" name="Freeform 2513"/>
            <p:cNvSpPr>
              <a:spLocks/>
            </p:cNvSpPr>
            <p:nvPr/>
          </p:nvSpPr>
          <p:spPr bwMode="auto">
            <a:xfrm>
              <a:off x="919" y="1667"/>
              <a:ext cx="140" cy="91"/>
            </a:xfrm>
            <a:custGeom>
              <a:avLst/>
              <a:gdLst>
                <a:gd name="T0" fmla="*/ 140 w 140"/>
                <a:gd name="T1" fmla="*/ 91 h 91"/>
                <a:gd name="T2" fmla="*/ 136 w 140"/>
                <a:gd name="T3" fmla="*/ 0 h 91"/>
                <a:gd name="T4" fmla="*/ 0 w 140"/>
                <a:gd name="T5" fmla="*/ 25 h 91"/>
                <a:gd name="T6" fmla="*/ 0 w 140"/>
                <a:gd name="T7" fmla="*/ 68 h 91"/>
                <a:gd name="T8" fmla="*/ 140 w 140"/>
                <a:gd name="T9" fmla="*/ 91 h 91"/>
                <a:gd name="T10" fmla="*/ 0 60000 65536"/>
                <a:gd name="T11" fmla="*/ 0 60000 65536"/>
                <a:gd name="T12" fmla="*/ 0 60000 65536"/>
                <a:gd name="T13" fmla="*/ 0 60000 65536"/>
                <a:gd name="T14" fmla="*/ 0 60000 65536"/>
                <a:gd name="T15" fmla="*/ 0 w 140"/>
                <a:gd name="T16" fmla="*/ 0 h 91"/>
                <a:gd name="T17" fmla="*/ 140 w 140"/>
                <a:gd name="T18" fmla="*/ 91 h 91"/>
              </a:gdLst>
              <a:ahLst/>
              <a:cxnLst>
                <a:cxn ang="T10">
                  <a:pos x="T0" y="T1"/>
                </a:cxn>
                <a:cxn ang="T11">
                  <a:pos x="T2" y="T3"/>
                </a:cxn>
                <a:cxn ang="T12">
                  <a:pos x="T4" y="T5"/>
                </a:cxn>
                <a:cxn ang="T13">
                  <a:pos x="T6" y="T7"/>
                </a:cxn>
                <a:cxn ang="T14">
                  <a:pos x="T8" y="T9"/>
                </a:cxn>
              </a:cxnLst>
              <a:rect l="T15" t="T16" r="T17" b="T18"/>
              <a:pathLst>
                <a:path w="140" h="91">
                  <a:moveTo>
                    <a:pt x="140" y="91"/>
                  </a:moveTo>
                  <a:lnTo>
                    <a:pt x="136" y="0"/>
                  </a:lnTo>
                  <a:lnTo>
                    <a:pt x="0" y="25"/>
                  </a:lnTo>
                  <a:lnTo>
                    <a:pt x="0" y="68"/>
                  </a:lnTo>
                  <a:lnTo>
                    <a:pt x="140" y="91"/>
                  </a:lnTo>
                  <a:close/>
                </a:path>
              </a:pathLst>
            </a:custGeom>
            <a:solidFill>
              <a:srgbClr val="000000"/>
            </a:solidFill>
            <a:ln w="9525">
              <a:noFill/>
              <a:round/>
              <a:headEnd/>
              <a:tailEnd/>
            </a:ln>
          </p:spPr>
          <p:txBody>
            <a:bodyPr/>
            <a:lstStyle/>
            <a:p>
              <a:endParaRPr lang="en-US"/>
            </a:p>
          </p:txBody>
        </p:sp>
        <p:sp>
          <p:nvSpPr>
            <p:cNvPr id="74922" name="Freeform 2514"/>
            <p:cNvSpPr>
              <a:spLocks/>
            </p:cNvSpPr>
            <p:nvPr/>
          </p:nvSpPr>
          <p:spPr bwMode="auto">
            <a:xfrm>
              <a:off x="929" y="1718"/>
              <a:ext cx="128" cy="16"/>
            </a:xfrm>
            <a:custGeom>
              <a:avLst/>
              <a:gdLst>
                <a:gd name="T0" fmla="*/ 126 w 128"/>
                <a:gd name="T1" fmla="*/ 2 h 16"/>
                <a:gd name="T2" fmla="*/ 0 w 128"/>
                <a:gd name="T3" fmla="*/ 0 h 16"/>
                <a:gd name="T4" fmla="*/ 0 w 128"/>
                <a:gd name="T5" fmla="*/ 7 h 16"/>
                <a:gd name="T6" fmla="*/ 128 w 128"/>
                <a:gd name="T7" fmla="*/ 16 h 16"/>
                <a:gd name="T8" fmla="*/ 126 w 128"/>
                <a:gd name="T9" fmla="*/ 2 h 16"/>
                <a:gd name="T10" fmla="*/ 0 60000 65536"/>
                <a:gd name="T11" fmla="*/ 0 60000 65536"/>
                <a:gd name="T12" fmla="*/ 0 60000 65536"/>
                <a:gd name="T13" fmla="*/ 0 60000 65536"/>
                <a:gd name="T14" fmla="*/ 0 60000 65536"/>
                <a:gd name="T15" fmla="*/ 0 w 128"/>
                <a:gd name="T16" fmla="*/ 0 h 16"/>
                <a:gd name="T17" fmla="*/ 128 w 128"/>
                <a:gd name="T18" fmla="*/ 16 h 16"/>
              </a:gdLst>
              <a:ahLst/>
              <a:cxnLst>
                <a:cxn ang="T10">
                  <a:pos x="T0" y="T1"/>
                </a:cxn>
                <a:cxn ang="T11">
                  <a:pos x="T2" y="T3"/>
                </a:cxn>
                <a:cxn ang="T12">
                  <a:pos x="T4" y="T5"/>
                </a:cxn>
                <a:cxn ang="T13">
                  <a:pos x="T6" y="T7"/>
                </a:cxn>
                <a:cxn ang="T14">
                  <a:pos x="T8" y="T9"/>
                </a:cxn>
              </a:cxnLst>
              <a:rect l="T15" t="T16" r="T17" b="T18"/>
              <a:pathLst>
                <a:path w="128" h="16">
                  <a:moveTo>
                    <a:pt x="126" y="2"/>
                  </a:moveTo>
                  <a:lnTo>
                    <a:pt x="0" y="0"/>
                  </a:lnTo>
                  <a:lnTo>
                    <a:pt x="0" y="7"/>
                  </a:lnTo>
                  <a:lnTo>
                    <a:pt x="128" y="16"/>
                  </a:lnTo>
                  <a:lnTo>
                    <a:pt x="126" y="2"/>
                  </a:lnTo>
                  <a:close/>
                </a:path>
              </a:pathLst>
            </a:custGeom>
            <a:solidFill>
              <a:srgbClr val="402000"/>
            </a:solidFill>
            <a:ln w="9525">
              <a:noFill/>
              <a:round/>
              <a:headEnd/>
              <a:tailEnd/>
            </a:ln>
          </p:spPr>
          <p:txBody>
            <a:bodyPr/>
            <a:lstStyle/>
            <a:p>
              <a:endParaRPr lang="en-US"/>
            </a:p>
          </p:txBody>
        </p:sp>
        <p:sp>
          <p:nvSpPr>
            <p:cNvPr id="74923" name="Freeform 2515"/>
            <p:cNvSpPr>
              <a:spLocks/>
            </p:cNvSpPr>
            <p:nvPr/>
          </p:nvSpPr>
          <p:spPr bwMode="auto">
            <a:xfrm>
              <a:off x="930" y="1690"/>
              <a:ext cx="16" cy="45"/>
            </a:xfrm>
            <a:custGeom>
              <a:avLst/>
              <a:gdLst>
                <a:gd name="T0" fmla="*/ 0 w 16"/>
                <a:gd name="T1" fmla="*/ 45 h 45"/>
                <a:gd name="T2" fmla="*/ 0 w 16"/>
                <a:gd name="T3" fmla="*/ 24 h 45"/>
                <a:gd name="T4" fmla="*/ 8 w 16"/>
                <a:gd name="T5" fmla="*/ 24 h 45"/>
                <a:gd name="T6" fmla="*/ 8 w 16"/>
                <a:gd name="T7" fmla="*/ 0 h 45"/>
                <a:gd name="T8" fmla="*/ 16 w 16"/>
                <a:gd name="T9" fmla="*/ 2 h 45"/>
                <a:gd name="T10" fmla="*/ 16 w 16"/>
                <a:gd name="T11" fmla="*/ 26 h 45"/>
                <a:gd name="T12" fmla="*/ 3 w 16"/>
                <a:gd name="T13" fmla="*/ 26 h 45"/>
                <a:gd name="T14" fmla="*/ 3 w 16"/>
                <a:gd name="T15" fmla="*/ 45 h 45"/>
                <a:gd name="T16" fmla="*/ 0 w 16"/>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5"/>
                <a:gd name="T29" fmla="*/ 16 w 1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5">
                  <a:moveTo>
                    <a:pt x="0" y="45"/>
                  </a:moveTo>
                  <a:lnTo>
                    <a:pt x="0" y="24"/>
                  </a:lnTo>
                  <a:lnTo>
                    <a:pt x="8" y="24"/>
                  </a:lnTo>
                  <a:lnTo>
                    <a:pt x="8" y="0"/>
                  </a:lnTo>
                  <a:lnTo>
                    <a:pt x="16" y="2"/>
                  </a:lnTo>
                  <a:lnTo>
                    <a:pt x="16" y="26"/>
                  </a:lnTo>
                  <a:lnTo>
                    <a:pt x="3" y="26"/>
                  </a:lnTo>
                  <a:lnTo>
                    <a:pt x="3" y="45"/>
                  </a:lnTo>
                  <a:lnTo>
                    <a:pt x="0" y="45"/>
                  </a:lnTo>
                  <a:close/>
                </a:path>
              </a:pathLst>
            </a:custGeom>
            <a:solidFill>
              <a:srgbClr val="402000"/>
            </a:solidFill>
            <a:ln w="9525">
              <a:noFill/>
              <a:round/>
              <a:headEnd/>
              <a:tailEnd/>
            </a:ln>
          </p:spPr>
          <p:txBody>
            <a:bodyPr/>
            <a:lstStyle/>
            <a:p>
              <a:endParaRPr lang="en-US"/>
            </a:p>
          </p:txBody>
        </p:sp>
        <p:sp>
          <p:nvSpPr>
            <p:cNvPr id="74924" name="Freeform 2516"/>
            <p:cNvSpPr>
              <a:spLocks/>
            </p:cNvSpPr>
            <p:nvPr/>
          </p:nvSpPr>
          <p:spPr bwMode="auto">
            <a:xfrm>
              <a:off x="939" y="1689"/>
              <a:ext cx="15" cy="48"/>
            </a:xfrm>
            <a:custGeom>
              <a:avLst/>
              <a:gdLst>
                <a:gd name="T0" fmla="*/ 0 w 15"/>
                <a:gd name="T1" fmla="*/ 48 h 48"/>
                <a:gd name="T2" fmla="*/ 0 w 15"/>
                <a:gd name="T3" fmla="*/ 0 h 48"/>
                <a:gd name="T4" fmla="*/ 15 w 15"/>
                <a:gd name="T5" fmla="*/ 1 h 48"/>
                <a:gd name="T6" fmla="*/ 15 w 15"/>
                <a:gd name="T7" fmla="*/ 48 h 48"/>
                <a:gd name="T8" fmla="*/ 0 w 15"/>
                <a:gd name="T9" fmla="*/ 48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0" y="48"/>
                  </a:moveTo>
                  <a:lnTo>
                    <a:pt x="0" y="0"/>
                  </a:lnTo>
                  <a:lnTo>
                    <a:pt x="15" y="1"/>
                  </a:lnTo>
                  <a:lnTo>
                    <a:pt x="15" y="48"/>
                  </a:lnTo>
                  <a:lnTo>
                    <a:pt x="0" y="48"/>
                  </a:lnTo>
                  <a:close/>
                </a:path>
              </a:pathLst>
            </a:custGeom>
            <a:solidFill>
              <a:srgbClr val="201000"/>
            </a:solidFill>
            <a:ln w="9525">
              <a:noFill/>
              <a:round/>
              <a:headEnd/>
              <a:tailEnd/>
            </a:ln>
          </p:spPr>
          <p:txBody>
            <a:bodyPr/>
            <a:lstStyle/>
            <a:p>
              <a:endParaRPr lang="en-US"/>
            </a:p>
          </p:txBody>
        </p:sp>
        <p:sp>
          <p:nvSpPr>
            <p:cNvPr id="74925" name="Rectangle 2517"/>
            <p:cNvSpPr>
              <a:spLocks noChangeArrowheads="1"/>
            </p:cNvSpPr>
            <p:nvPr/>
          </p:nvSpPr>
          <p:spPr bwMode="auto">
            <a:xfrm>
              <a:off x="950" y="1688"/>
              <a:ext cx="16" cy="50"/>
            </a:xfrm>
            <a:prstGeom prst="rect">
              <a:avLst/>
            </a:prstGeom>
            <a:solidFill>
              <a:srgbClr val="201000"/>
            </a:solidFill>
            <a:ln w="9525">
              <a:noFill/>
              <a:miter lim="800000"/>
              <a:headEnd/>
              <a:tailEnd/>
            </a:ln>
          </p:spPr>
          <p:txBody>
            <a:bodyPr/>
            <a:lstStyle/>
            <a:p>
              <a:endParaRPr lang="en-US"/>
            </a:p>
          </p:txBody>
        </p:sp>
        <p:sp>
          <p:nvSpPr>
            <p:cNvPr id="74926" name="Rectangle 2518"/>
            <p:cNvSpPr>
              <a:spLocks noChangeArrowheads="1"/>
            </p:cNvSpPr>
            <p:nvPr/>
          </p:nvSpPr>
          <p:spPr bwMode="auto">
            <a:xfrm>
              <a:off x="964" y="1685"/>
              <a:ext cx="16" cy="56"/>
            </a:xfrm>
            <a:prstGeom prst="rect">
              <a:avLst/>
            </a:prstGeom>
            <a:solidFill>
              <a:srgbClr val="201000"/>
            </a:solidFill>
            <a:ln w="9525">
              <a:noFill/>
              <a:miter lim="800000"/>
              <a:headEnd/>
              <a:tailEnd/>
            </a:ln>
          </p:spPr>
          <p:txBody>
            <a:bodyPr/>
            <a:lstStyle/>
            <a:p>
              <a:endParaRPr lang="en-US"/>
            </a:p>
          </p:txBody>
        </p:sp>
        <p:sp>
          <p:nvSpPr>
            <p:cNvPr id="74927" name="Freeform 2519"/>
            <p:cNvSpPr>
              <a:spLocks/>
            </p:cNvSpPr>
            <p:nvPr/>
          </p:nvSpPr>
          <p:spPr bwMode="auto">
            <a:xfrm>
              <a:off x="984" y="1681"/>
              <a:ext cx="15" cy="63"/>
            </a:xfrm>
            <a:custGeom>
              <a:avLst/>
              <a:gdLst>
                <a:gd name="T0" fmla="*/ 0 w 15"/>
                <a:gd name="T1" fmla="*/ 63 h 63"/>
                <a:gd name="T2" fmla="*/ 0 w 15"/>
                <a:gd name="T3" fmla="*/ 0 h 63"/>
                <a:gd name="T4" fmla="*/ 15 w 15"/>
                <a:gd name="T5" fmla="*/ 1 h 63"/>
                <a:gd name="T6" fmla="*/ 15 w 15"/>
                <a:gd name="T7" fmla="*/ 63 h 63"/>
                <a:gd name="T8" fmla="*/ 0 w 15"/>
                <a:gd name="T9" fmla="*/ 6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0" y="63"/>
                  </a:moveTo>
                  <a:lnTo>
                    <a:pt x="0" y="0"/>
                  </a:lnTo>
                  <a:lnTo>
                    <a:pt x="15" y="1"/>
                  </a:lnTo>
                  <a:lnTo>
                    <a:pt x="15" y="63"/>
                  </a:lnTo>
                  <a:lnTo>
                    <a:pt x="0" y="63"/>
                  </a:lnTo>
                  <a:close/>
                </a:path>
              </a:pathLst>
            </a:custGeom>
            <a:solidFill>
              <a:srgbClr val="201000"/>
            </a:solidFill>
            <a:ln w="9525">
              <a:noFill/>
              <a:round/>
              <a:headEnd/>
              <a:tailEnd/>
            </a:ln>
          </p:spPr>
          <p:txBody>
            <a:bodyPr/>
            <a:lstStyle/>
            <a:p>
              <a:endParaRPr lang="en-US"/>
            </a:p>
          </p:txBody>
        </p:sp>
        <p:sp>
          <p:nvSpPr>
            <p:cNvPr id="74928" name="Freeform 2520"/>
            <p:cNvSpPr>
              <a:spLocks/>
            </p:cNvSpPr>
            <p:nvPr/>
          </p:nvSpPr>
          <p:spPr bwMode="auto">
            <a:xfrm>
              <a:off x="1005" y="1676"/>
              <a:ext cx="15" cy="70"/>
            </a:xfrm>
            <a:custGeom>
              <a:avLst/>
              <a:gdLst>
                <a:gd name="T0" fmla="*/ 0 w 15"/>
                <a:gd name="T1" fmla="*/ 70 h 70"/>
                <a:gd name="T2" fmla="*/ 0 w 15"/>
                <a:gd name="T3" fmla="*/ 0 h 70"/>
                <a:gd name="T4" fmla="*/ 15 w 15"/>
                <a:gd name="T5" fmla="*/ 2 h 70"/>
                <a:gd name="T6" fmla="*/ 15 w 15"/>
                <a:gd name="T7" fmla="*/ 70 h 70"/>
                <a:gd name="T8" fmla="*/ 0 w 15"/>
                <a:gd name="T9" fmla="*/ 7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0" y="70"/>
                  </a:moveTo>
                  <a:lnTo>
                    <a:pt x="0" y="0"/>
                  </a:lnTo>
                  <a:lnTo>
                    <a:pt x="15" y="2"/>
                  </a:lnTo>
                  <a:lnTo>
                    <a:pt x="15" y="70"/>
                  </a:lnTo>
                  <a:lnTo>
                    <a:pt x="0" y="70"/>
                  </a:lnTo>
                  <a:close/>
                </a:path>
              </a:pathLst>
            </a:custGeom>
            <a:solidFill>
              <a:srgbClr val="201000"/>
            </a:solidFill>
            <a:ln w="9525">
              <a:noFill/>
              <a:round/>
              <a:headEnd/>
              <a:tailEnd/>
            </a:ln>
          </p:spPr>
          <p:txBody>
            <a:bodyPr/>
            <a:lstStyle/>
            <a:p>
              <a:endParaRPr lang="en-US"/>
            </a:p>
          </p:txBody>
        </p:sp>
        <p:sp>
          <p:nvSpPr>
            <p:cNvPr id="74929" name="Freeform 2521"/>
            <p:cNvSpPr>
              <a:spLocks/>
            </p:cNvSpPr>
            <p:nvPr/>
          </p:nvSpPr>
          <p:spPr bwMode="auto">
            <a:xfrm>
              <a:off x="1029" y="1672"/>
              <a:ext cx="15" cy="79"/>
            </a:xfrm>
            <a:custGeom>
              <a:avLst/>
              <a:gdLst>
                <a:gd name="T0" fmla="*/ 0 w 15"/>
                <a:gd name="T1" fmla="*/ 79 h 79"/>
                <a:gd name="T2" fmla="*/ 0 w 15"/>
                <a:gd name="T3" fmla="*/ 0 h 79"/>
                <a:gd name="T4" fmla="*/ 15 w 15"/>
                <a:gd name="T5" fmla="*/ 2 h 79"/>
                <a:gd name="T6" fmla="*/ 15 w 15"/>
                <a:gd name="T7" fmla="*/ 79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0" y="0"/>
                  </a:lnTo>
                  <a:lnTo>
                    <a:pt x="15" y="2"/>
                  </a:lnTo>
                  <a:lnTo>
                    <a:pt x="15" y="79"/>
                  </a:lnTo>
                  <a:lnTo>
                    <a:pt x="0" y="79"/>
                  </a:lnTo>
                  <a:close/>
                </a:path>
              </a:pathLst>
            </a:custGeom>
            <a:solidFill>
              <a:srgbClr val="201000"/>
            </a:solidFill>
            <a:ln w="9525">
              <a:noFill/>
              <a:round/>
              <a:headEnd/>
              <a:tailEnd/>
            </a:ln>
          </p:spPr>
          <p:txBody>
            <a:bodyPr/>
            <a:lstStyle/>
            <a:p>
              <a:endParaRPr lang="en-US"/>
            </a:p>
          </p:txBody>
        </p:sp>
        <p:sp>
          <p:nvSpPr>
            <p:cNvPr id="74930" name="Freeform 2522"/>
            <p:cNvSpPr>
              <a:spLocks/>
            </p:cNvSpPr>
            <p:nvPr/>
          </p:nvSpPr>
          <p:spPr bwMode="auto">
            <a:xfrm>
              <a:off x="919" y="1692"/>
              <a:ext cx="17" cy="43"/>
            </a:xfrm>
            <a:custGeom>
              <a:avLst/>
              <a:gdLst>
                <a:gd name="T0" fmla="*/ 17 w 17"/>
                <a:gd name="T1" fmla="*/ 43 h 43"/>
                <a:gd name="T2" fmla="*/ 0 w 17"/>
                <a:gd name="T3" fmla="*/ 40 h 43"/>
                <a:gd name="T4" fmla="*/ 0 w 17"/>
                <a:gd name="T5" fmla="*/ 3 h 43"/>
                <a:gd name="T6" fmla="*/ 13 w 17"/>
                <a:gd name="T7" fmla="*/ 0 h 43"/>
                <a:gd name="T8" fmla="*/ 13 w 17"/>
                <a:gd name="T9" fmla="*/ 24 h 43"/>
                <a:gd name="T10" fmla="*/ 17 w 17"/>
                <a:gd name="T11" fmla="*/ 24 h 43"/>
                <a:gd name="T12" fmla="*/ 17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17" y="43"/>
                  </a:moveTo>
                  <a:lnTo>
                    <a:pt x="0" y="40"/>
                  </a:lnTo>
                  <a:lnTo>
                    <a:pt x="0" y="3"/>
                  </a:lnTo>
                  <a:lnTo>
                    <a:pt x="13" y="0"/>
                  </a:lnTo>
                  <a:lnTo>
                    <a:pt x="13" y="24"/>
                  </a:lnTo>
                  <a:lnTo>
                    <a:pt x="17" y="24"/>
                  </a:lnTo>
                  <a:lnTo>
                    <a:pt x="17" y="43"/>
                  </a:lnTo>
                  <a:close/>
                </a:path>
              </a:pathLst>
            </a:custGeom>
            <a:solidFill>
              <a:srgbClr val="808080"/>
            </a:solidFill>
            <a:ln w="9525">
              <a:noFill/>
              <a:round/>
              <a:headEnd/>
              <a:tailEnd/>
            </a:ln>
          </p:spPr>
          <p:txBody>
            <a:bodyPr/>
            <a:lstStyle/>
            <a:p>
              <a:endParaRPr lang="en-US"/>
            </a:p>
          </p:txBody>
        </p:sp>
        <p:sp>
          <p:nvSpPr>
            <p:cNvPr id="74931" name="Rectangle 2523"/>
            <p:cNvSpPr>
              <a:spLocks noChangeArrowheads="1"/>
            </p:cNvSpPr>
            <p:nvPr/>
          </p:nvSpPr>
          <p:spPr bwMode="auto">
            <a:xfrm>
              <a:off x="936" y="1690"/>
              <a:ext cx="17" cy="47"/>
            </a:xfrm>
            <a:prstGeom prst="rect">
              <a:avLst/>
            </a:prstGeom>
            <a:solidFill>
              <a:srgbClr val="808080"/>
            </a:solidFill>
            <a:ln w="9525">
              <a:noFill/>
              <a:miter lim="800000"/>
              <a:headEnd/>
              <a:tailEnd/>
            </a:ln>
          </p:spPr>
          <p:txBody>
            <a:bodyPr/>
            <a:lstStyle/>
            <a:p>
              <a:endParaRPr lang="en-US"/>
            </a:p>
          </p:txBody>
        </p:sp>
        <p:sp>
          <p:nvSpPr>
            <p:cNvPr id="74932" name="Rectangle 2524"/>
            <p:cNvSpPr>
              <a:spLocks noChangeArrowheads="1"/>
            </p:cNvSpPr>
            <p:nvPr/>
          </p:nvSpPr>
          <p:spPr bwMode="auto">
            <a:xfrm>
              <a:off x="949" y="1688"/>
              <a:ext cx="15" cy="50"/>
            </a:xfrm>
            <a:prstGeom prst="rect">
              <a:avLst/>
            </a:prstGeom>
            <a:solidFill>
              <a:srgbClr val="808080"/>
            </a:solidFill>
            <a:ln w="9525">
              <a:noFill/>
              <a:miter lim="800000"/>
              <a:headEnd/>
              <a:tailEnd/>
            </a:ln>
          </p:spPr>
          <p:txBody>
            <a:bodyPr/>
            <a:lstStyle/>
            <a:p>
              <a:endParaRPr lang="en-US"/>
            </a:p>
          </p:txBody>
        </p:sp>
        <p:sp>
          <p:nvSpPr>
            <p:cNvPr id="74933" name="Freeform 2525"/>
            <p:cNvSpPr>
              <a:spLocks/>
            </p:cNvSpPr>
            <p:nvPr/>
          </p:nvSpPr>
          <p:spPr bwMode="auto">
            <a:xfrm>
              <a:off x="961" y="1685"/>
              <a:ext cx="16" cy="56"/>
            </a:xfrm>
            <a:custGeom>
              <a:avLst/>
              <a:gdLst>
                <a:gd name="T0" fmla="*/ 0 w 16"/>
                <a:gd name="T1" fmla="*/ 56 h 56"/>
                <a:gd name="T2" fmla="*/ 16 w 16"/>
                <a:gd name="T3" fmla="*/ 54 h 56"/>
                <a:gd name="T4" fmla="*/ 16 w 16"/>
                <a:gd name="T5" fmla="*/ 0 h 56"/>
                <a:gd name="T6" fmla="*/ 0 w 16"/>
                <a:gd name="T7" fmla="*/ 0 h 56"/>
                <a:gd name="T8" fmla="*/ 0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56"/>
                  </a:moveTo>
                  <a:lnTo>
                    <a:pt x="16" y="54"/>
                  </a:lnTo>
                  <a:lnTo>
                    <a:pt x="16" y="0"/>
                  </a:lnTo>
                  <a:lnTo>
                    <a:pt x="0" y="0"/>
                  </a:lnTo>
                  <a:lnTo>
                    <a:pt x="0" y="56"/>
                  </a:lnTo>
                  <a:close/>
                </a:path>
              </a:pathLst>
            </a:custGeom>
            <a:solidFill>
              <a:srgbClr val="808080"/>
            </a:solidFill>
            <a:ln w="9525">
              <a:noFill/>
              <a:round/>
              <a:headEnd/>
              <a:tailEnd/>
            </a:ln>
          </p:spPr>
          <p:txBody>
            <a:bodyPr/>
            <a:lstStyle/>
            <a:p>
              <a:endParaRPr lang="en-US"/>
            </a:p>
          </p:txBody>
        </p:sp>
        <p:sp>
          <p:nvSpPr>
            <p:cNvPr id="74934" name="Freeform 2526"/>
            <p:cNvSpPr>
              <a:spLocks/>
            </p:cNvSpPr>
            <p:nvPr/>
          </p:nvSpPr>
          <p:spPr bwMode="auto">
            <a:xfrm>
              <a:off x="1002" y="1678"/>
              <a:ext cx="15" cy="68"/>
            </a:xfrm>
            <a:custGeom>
              <a:avLst/>
              <a:gdLst>
                <a:gd name="T0" fmla="*/ 15 w 15"/>
                <a:gd name="T1" fmla="*/ 68 h 68"/>
                <a:gd name="T2" fmla="*/ 0 w 15"/>
                <a:gd name="T3" fmla="*/ 67 h 68"/>
                <a:gd name="T4" fmla="*/ 0 w 15"/>
                <a:gd name="T5" fmla="*/ 0 h 68"/>
                <a:gd name="T6" fmla="*/ 15 w 15"/>
                <a:gd name="T7" fmla="*/ 0 h 68"/>
                <a:gd name="T8" fmla="*/ 15 w 15"/>
                <a:gd name="T9" fmla="*/ 68 h 68"/>
                <a:gd name="T10" fmla="*/ 0 60000 65536"/>
                <a:gd name="T11" fmla="*/ 0 60000 65536"/>
                <a:gd name="T12" fmla="*/ 0 60000 65536"/>
                <a:gd name="T13" fmla="*/ 0 60000 65536"/>
                <a:gd name="T14" fmla="*/ 0 60000 65536"/>
                <a:gd name="T15" fmla="*/ 0 w 15"/>
                <a:gd name="T16" fmla="*/ 0 h 68"/>
                <a:gd name="T17" fmla="*/ 15 w 15"/>
                <a:gd name="T18" fmla="*/ 68 h 68"/>
              </a:gdLst>
              <a:ahLst/>
              <a:cxnLst>
                <a:cxn ang="T10">
                  <a:pos x="T0" y="T1"/>
                </a:cxn>
                <a:cxn ang="T11">
                  <a:pos x="T2" y="T3"/>
                </a:cxn>
                <a:cxn ang="T12">
                  <a:pos x="T4" y="T5"/>
                </a:cxn>
                <a:cxn ang="T13">
                  <a:pos x="T6" y="T7"/>
                </a:cxn>
                <a:cxn ang="T14">
                  <a:pos x="T8" y="T9"/>
                </a:cxn>
              </a:cxnLst>
              <a:rect l="T15" t="T16" r="T17" b="T18"/>
              <a:pathLst>
                <a:path w="15" h="68">
                  <a:moveTo>
                    <a:pt x="15" y="68"/>
                  </a:moveTo>
                  <a:lnTo>
                    <a:pt x="0" y="67"/>
                  </a:lnTo>
                  <a:lnTo>
                    <a:pt x="0" y="0"/>
                  </a:lnTo>
                  <a:lnTo>
                    <a:pt x="15" y="0"/>
                  </a:lnTo>
                  <a:lnTo>
                    <a:pt x="15" y="68"/>
                  </a:lnTo>
                  <a:close/>
                </a:path>
              </a:pathLst>
            </a:custGeom>
            <a:solidFill>
              <a:srgbClr val="808080"/>
            </a:solidFill>
            <a:ln w="9525">
              <a:noFill/>
              <a:round/>
              <a:headEnd/>
              <a:tailEnd/>
            </a:ln>
          </p:spPr>
          <p:txBody>
            <a:bodyPr/>
            <a:lstStyle/>
            <a:p>
              <a:endParaRPr lang="en-US"/>
            </a:p>
          </p:txBody>
        </p:sp>
        <p:sp>
          <p:nvSpPr>
            <p:cNvPr id="74935" name="Freeform 2527"/>
            <p:cNvSpPr>
              <a:spLocks/>
            </p:cNvSpPr>
            <p:nvPr/>
          </p:nvSpPr>
          <p:spPr bwMode="auto">
            <a:xfrm>
              <a:off x="1024" y="1674"/>
              <a:ext cx="16" cy="77"/>
            </a:xfrm>
            <a:custGeom>
              <a:avLst/>
              <a:gdLst>
                <a:gd name="T0" fmla="*/ 16 w 16"/>
                <a:gd name="T1" fmla="*/ 77 h 77"/>
                <a:gd name="T2" fmla="*/ 0 w 16"/>
                <a:gd name="T3" fmla="*/ 74 h 77"/>
                <a:gd name="T4" fmla="*/ 0 w 16"/>
                <a:gd name="T5" fmla="*/ 0 h 77"/>
                <a:gd name="T6" fmla="*/ 16 w 16"/>
                <a:gd name="T7" fmla="*/ 0 h 77"/>
                <a:gd name="T8" fmla="*/ 16 w 16"/>
                <a:gd name="T9" fmla="*/ 77 h 77"/>
                <a:gd name="T10" fmla="*/ 0 60000 65536"/>
                <a:gd name="T11" fmla="*/ 0 60000 65536"/>
                <a:gd name="T12" fmla="*/ 0 60000 65536"/>
                <a:gd name="T13" fmla="*/ 0 60000 65536"/>
                <a:gd name="T14" fmla="*/ 0 60000 65536"/>
                <a:gd name="T15" fmla="*/ 0 w 16"/>
                <a:gd name="T16" fmla="*/ 0 h 77"/>
                <a:gd name="T17" fmla="*/ 16 w 16"/>
                <a:gd name="T18" fmla="*/ 77 h 77"/>
              </a:gdLst>
              <a:ahLst/>
              <a:cxnLst>
                <a:cxn ang="T10">
                  <a:pos x="T0" y="T1"/>
                </a:cxn>
                <a:cxn ang="T11">
                  <a:pos x="T2" y="T3"/>
                </a:cxn>
                <a:cxn ang="T12">
                  <a:pos x="T4" y="T5"/>
                </a:cxn>
                <a:cxn ang="T13">
                  <a:pos x="T6" y="T7"/>
                </a:cxn>
                <a:cxn ang="T14">
                  <a:pos x="T8" y="T9"/>
                </a:cxn>
              </a:cxnLst>
              <a:rect l="T15" t="T16" r="T17" b="T18"/>
              <a:pathLst>
                <a:path w="16" h="77">
                  <a:moveTo>
                    <a:pt x="16" y="77"/>
                  </a:moveTo>
                  <a:lnTo>
                    <a:pt x="0" y="74"/>
                  </a:lnTo>
                  <a:lnTo>
                    <a:pt x="0" y="0"/>
                  </a:lnTo>
                  <a:lnTo>
                    <a:pt x="16" y="0"/>
                  </a:lnTo>
                  <a:lnTo>
                    <a:pt x="16" y="77"/>
                  </a:lnTo>
                  <a:close/>
                </a:path>
              </a:pathLst>
            </a:custGeom>
            <a:solidFill>
              <a:srgbClr val="808080"/>
            </a:solidFill>
            <a:ln w="9525">
              <a:noFill/>
              <a:round/>
              <a:headEnd/>
              <a:tailEnd/>
            </a:ln>
          </p:spPr>
          <p:txBody>
            <a:bodyPr/>
            <a:lstStyle/>
            <a:p>
              <a:endParaRPr lang="en-US"/>
            </a:p>
          </p:txBody>
        </p:sp>
        <p:sp>
          <p:nvSpPr>
            <p:cNvPr id="74936" name="Line 2528"/>
            <p:cNvSpPr>
              <a:spLocks noChangeShapeType="1"/>
            </p:cNvSpPr>
            <p:nvPr/>
          </p:nvSpPr>
          <p:spPr bwMode="auto">
            <a:xfrm>
              <a:off x="918" y="1739"/>
              <a:ext cx="1" cy="14"/>
            </a:xfrm>
            <a:prstGeom prst="line">
              <a:avLst/>
            </a:prstGeom>
            <a:noFill/>
            <a:ln w="12700" cap="rnd">
              <a:solidFill>
                <a:srgbClr val="000000"/>
              </a:solidFill>
              <a:round/>
              <a:headEnd/>
              <a:tailEnd/>
            </a:ln>
          </p:spPr>
          <p:txBody>
            <a:bodyPr/>
            <a:lstStyle/>
            <a:p>
              <a:endParaRPr lang="en-US"/>
            </a:p>
          </p:txBody>
        </p:sp>
        <p:sp>
          <p:nvSpPr>
            <p:cNvPr id="74937" name="Freeform 2529"/>
            <p:cNvSpPr>
              <a:spLocks/>
            </p:cNvSpPr>
            <p:nvPr/>
          </p:nvSpPr>
          <p:spPr bwMode="auto">
            <a:xfrm>
              <a:off x="919" y="1667"/>
              <a:ext cx="140" cy="91"/>
            </a:xfrm>
            <a:custGeom>
              <a:avLst/>
              <a:gdLst>
                <a:gd name="T0" fmla="*/ 140 w 140"/>
                <a:gd name="T1" fmla="*/ 91 h 91"/>
                <a:gd name="T2" fmla="*/ 136 w 140"/>
                <a:gd name="T3" fmla="*/ 0 h 91"/>
                <a:gd name="T4" fmla="*/ 0 w 140"/>
                <a:gd name="T5" fmla="*/ 25 h 91"/>
                <a:gd name="T6" fmla="*/ 0 w 140"/>
                <a:gd name="T7" fmla="*/ 68 h 91"/>
                <a:gd name="T8" fmla="*/ 140 w 140"/>
                <a:gd name="T9" fmla="*/ 91 h 91"/>
                <a:gd name="T10" fmla="*/ 0 60000 65536"/>
                <a:gd name="T11" fmla="*/ 0 60000 65536"/>
                <a:gd name="T12" fmla="*/ 0 60000 65536"/>
                <a:gd name="T13" fmla="*/ 0 60000 65536"/>
                <a:gd name="T14" fmla="*/ 0 60000 65536"/>
                <a:gd name="T15" fmla="*/ 0 w 140"/>
                <a:gd name="T16" fmla="*/ 0 h 91"/>
                <a:gd name="T17" fmla="*/ 140 w 140"/>
                <a:gd name="T18" fmla="*/ 91 h 91"/>
              </a:gdLst>
              <a:ahLst/>
              <a:cxnLst>
                <a:cxn ang="T10">
                  <a:pos x="T0" y="T1"/>
                </a:cxn>
                <a:cxn ang="T11">
                  <a:pos x="T2" y="T3"/>
                </a:cxn>
                <a:cxn ang="T12">
                  <a:pos x="T4" y="T5"/>
                </a:cxn>
                <a:cxn ang="T13">
                  <a:pos x="T6" y="T7"/>
                </a:cxn>
                <a:cxn ang="T14">
                  <a:pos x="T8" y="T9"/>
                </a:cxn>
              </a:cxnLst>
              <a:rect l="T15" t="T16" r="T17" b="T18"/>
              <a:pathLst>
                <a:path w="140" h="91">
                  <a:moveTo>
                    <a:pt x="140" y="91"/>
                  </a:moveTo>
                  <a:lnTo>
                    <a:pt x="136" y="0"/>
                  </a:lnTo>
                  <a:lnTo>
                    <a:pt x="0" y="25"/>
                  </a:lnTo>
                  <a:lnTo>
                    <a:pt x="0" y="68"/>
                  </a:lnTo>
                  <a:lnTo>
                    <a:pt x="140" y="91"/>
                  </a:lnTo>
                  <a:close/>
                </a:path>
              </a:pathLst>
            </a:custGeom>
            <a:solidFill>
              <a:srgbClr val="000000"/>
            </a:solidFill>
            <a:ln w="9525">
              <a:noFill/>
              <a:round/>
              <a:headEnd/>
              <a:tailEnd/>
            </a:ln>
          </p:spPr>
          <p:txBody>
            <a:bodyPr/>
            <a:lstStyle/>
            <a:p>
              <a:endParaRPr lang="en-US"/>
            </a:p>
          </p:txBody>
        </p:sp>
        <p:sp>
          <p:nvSpPr>
            <p:cNvPr id="74938" name="Freeform 2530"/>
            <p:cNvSpPr>
              <a:spLocks/>
            </p:cNvSpPr>
            <p:nvPr/>
          </p:nvSpPr>
          <p:spPr bwMode="auto">
            <a:xfrm>
              <a:off x="929" y="1718"/>
              <a:ext cx="128" cy="16"/>
            </a:xfrm>
            <a:custGeom>
              <a:avLst/>
              <a:gdLst>
                <a:gd name="T0" fmla="*/ 126 w 128"/>
                <a:gd name="T1" fmla="*/ 2 h 16"/>
                <a:gd name="T2" fmla="*/ 0 w 128"/>
                <a:gd name="T3" fmla="*/ 0 h 16"/>
                <a:gd name="T4" fmla="*/ 0 w 128"/>
                <a:gd name="T5" fmla="*/ 7 h 16"/>
                <a:gd name="T6" fmla="*/ 128 w 128"/>
                <a:gd name="T7" fmla="*/ 16 h 16"/>
                <a:gd name="T8" fmla="*/ 126 w 128"/>
                <a:gd name="T9" fmla="*/ 2 h 16"/>
                <a:gd name="T10" fmla="*/ 0 60000 65536"/>
                <a:gd name="T11" fmla="*/ 0 60000 65536"/>
                <a:gd name="T12" fmla="*/ 0 60000 65536"/>
                <a:gd name="T13" fmla="*/ 0 60000 65536"/>
                <a:gd name="T14" fmla="*/ 0 60000 65536"/>
                <a:gd name="T15" fmla="*/ 0 w 128"/>
                <a:gd name="T16" fmla="*/ 0 h 16"/>
                <a:gd name="T17" fmla="*/ 128 w 128"/>
                <a:gd name="T18" fmla="*/ 16 h 16"/>
              </a:gdLst>
              <a:ahLst/>
              <a:cxnLst>
                <a:cxn ang="T10">
                  <a:pos x="T0" y="T1"/>
                </a:cxn>
                <a:cxn ang="T11">
                  <a:pos x="T2" y="T3"/>
                </a:cxn>
                <a:cxn ang="T12">
                  <a:pos x="T4" y="T5"/>
                </a:cxn>
                <a:cxn ang="T13">
                  <a:pos x="T6" y="T7"/>
                </a:cxn>
                <a:cxn ang="T14">
                  <a:pos x="T8" y="T9"/>
                </a:cxn>
              </a:cxnLst>
              <a:rect l="T15" t="T16" r="T17" b="T18"/>
              <a:pathLst>
                <a:path w="128" h="16">
                  <a:moveTo>
                    <a:pt x="126" y="2"/>
                  </a:moveTo>
                  <a:lnTo>
                    <a:pt x="0" y="0"/>
                  </a:lnTo>
                  <a:lnTo>
                    <a:pt x="0" y="7"/>
                  </a:lnTo>
                  <a:lnTo>
                    <a:pt x="128" y="16"/>
                  </a:lnTo>
                  <a:lnTo>
                    <a:pt x="126" y="2"/>
                  </a:lnTo>
                  <a:close/>
                </a:path>
              </a:pathLst>
            </a:custGeom>
            <a:solidFill>
              <a:srgbClr val="402000"/>
            </a:solidFill>
            <a:ln w="9525">
              <a:noFill/>
              <a:round/>
              <a:headEnd/>
              <a:tailEnd/>
            </a:ln>
          </p:spPr>
          <p:txBody>
            <a:bodyPr/>
            <a:lstStyle/>
            <a:p>
              <a:endParaRPr lang="en-US"/>
            </a:p>
          </p:txBody>
        </p:sp>
        <p:sp>
          <p:nvSpPr>
            <p:cNvPr id="74939" name="Freeform 2531"/>
            <p:cNvSpPr>
              <a:spLocks/>
            </p:cNvSpPr>
            <p:nvPr/>
          </p:nvSpPr>
          <p:spPr bwMode="auto">
            <a:xfrm>
              <a:off x="930" y="1690"/>
              <a:ext cx="16" cy="45"/>
            </a:xfrm>
            <a:custGeom>
              <a:avLst/>
              <a:gdLst>
                <a:gd name="T0" fmla="*/ 0 w 16"/>
                <a:gd name="T1" fmla="*/ 45 h 45"/>
                <a:gd name="T2" fmla="*/ 0 w 16"/>
                <a:gd name="T3" fmla="*/ 24 h 45"/>
                <a:gd name="T4" fmla="*/ 8 w 16"/>
                <a:gd name="T5" fmla="*/ 24 h 45"/>
                <a:gd name="T6" fmla="*/ 8 w 16"/>
                <a:gd name="T7" fmla="*/ 0 h 45"/>
                <a:gd name="T8" fmla="*/ 16 w 16"/>
                <a:gd name="T9" fmla="*/ 2 h 45"/>
                <a:gd name="T10" fmla="*/ 16 w 16"/>
                <a:gd name="T11" fmla="*/ 26 h 45"/>
                <a:gd name="T12" fmla="*/ 3 w 16"/>
                <a:gd name="T13" fmla="*/ 26 h 45"/>
                <a:gd name="T14" fmla="*/ 3 w 16"/>
                <a:gd name="T15" fmla="*/ 45 h 45"/>
                <a:gd name="T16" fmla="*/ 0 w 16"/>
                <a:gd name="T17" fmla="*/ 45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5"/>
                <a:gd name="T29" fmla="*/ 16 w 1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5">
                  <a:moveTo>
                    <a:pt x="0" y="45"/>
                  </a:moveTo>
                  <a:lnTo>
                    <a:pt x="0" y="24"/>
                  </a:lnTo>
                  <a:lnTo>
                    <a:pt x="8" y="24"/>
                  </a:lnTo>
                  <a:lnTo>
                    <a:pt x="8" y="0"/>
                  </a:lnTo>
                  <a:lnTo>
                    <a:pt x="16" y="2"/>
                  </a:lnTo>
                  <a:lnTo>
                    <a:pt x="16" y="26"/>
                  </a:lnTo>
                  <a:lnTo>
                    <a:pt x="3" y="26"/>
                  </a:lnTo>
                  <a:lnTo>
                    <a:pt x="3" y="45"/>
                  </a:lnTo>
                  <a:lnTo>
                    <a:pt x="0" y="45"/>
                  </a:lnTo>
                  <a:close/>
                </a:path>
              </a:pathLst>
            </a:custGeom>
            <a:solidFill>
              <a:srgbClr val="402000"/>
            </a:solidFill>
            <a:ln w="9525">
              <a:noFill/>
              <a:round/>
              <a:headEnd/>
              <a:tailEnd/>
            </a:ln>
          </p:spPr>
          <p:txBody>
            <a:bodyPr/>
            <a:lstStyle/>
            <a:p>
              <a:endParaRPr lang="en-US"/>
            </a:p>
          </p:txBody>
        </p:sp>
        <p:sp>
          <p:nvSpPr>
            <p:cNvPr id="74940" name="Freeform 2532"/>
            <p:cNvSpPr>
              <a:spLocks/>
            </p:cNvSpPr>
            <p:nvPr/>
          </p:nvSpPr>
          <p:spPr bwMode="auto">
            <a:xfrm>
              <a:off x="939" y="1689"/>
              <a:ext cx="15" cy="48"/>
            </a:xfrm>
            <a:custGeom>
              <a:avLst/>
              <a:gdLst>
                <a:gd name="T0" fmla="*/ 0 w 15"/>
                <a:gd name="T1" fmla="*/ 48 h 48"/>
                <a:gd name="T2" fmla="*/ 0 w 15"/>
                <a:gd name="T3" fmla="*/ 0 h 48"/>
                <a:gd name="T4" fmla="*/ 15 w 15"/>
                <a:gd name="T5" fmla="*/ 1 h 48"/>
                <a:gd name="T6" fmla="*/ 15 w 15"/>
                <a:gd name="T7" fmla="*/ 48 h 48"/>
                <a:gd name="T8" fmla="*/ 0 w 15"/>
                <a:gd name="T9" fmla="*/ 48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0" y="48"/>
                  </a:moveTo>
                  <a:lnTo>
                    <a:pt x="0" y="0"/>
                  </a:lnTo>
                  <a:lnTo>
                    <a:pt x="15" y="1"/>
                  </a:lnTo>
                  <a:lnTo>
                    <a:pt x="15" y="48"/>
                  </a:lnTo>
                  <a:lnTo>
                    <a:pt x="0" y="48"/>
                  </a:lnTo>
                  <a:close/>
                </a:path>
              </a:pathLst>
            </a:custGeom>
            <a:solidFill>
              <a:srgbClr val="201000"/>
            </a:solidFill>
            <a:ln w="9525">
              <a:noFill/>
              <a:round/>
              <a:headEnd/>
              <a:tailEnd/>
            </a:ln>
          </p:spPr>
          <p:txBody>
            <a:bodyPr/>
            <a:lstStyle/>
            <a:p>
              <a:endParaRPr lang="en-US"/>
            </a:p>
          </p:txBody>
        </p:sp>
        <p:sp>
          <p:nvSpPr>
            <p:cNvPr id="74941" name="Rectangle 2533"/>
            <p:cNvSpPr>
              <a:spLocks noChangeArrowheads="1"/>
            </p:cNvSpPr>
            <p:nvPr/>
          </p:nvSpPr>
          <p:spPr bwMode="auto">
            <a:xfrm>
              <a:off x="950" y="1688"/>
              <a:ext cx="16" cy="50"/>
            </a:xfrm>
            <a:prstGeom prst="rect">
              <a:avLst/>
            </a:prstGeom>
            <a:solidFill>
              <a:srgbClr val="201000"/>
            </a:solidFill>
            <a:ln w="9525">
              <a:noFill/>
              <a:miter lim="800000"/>
              <a:headEnd/>
              <a:tailEnd/>
            </a:ln>
          </p:spPr>
          <p:txBody>
            <a:bodyPr/>
            <a:lstStyle/>
            <a:p>
              <a:endParaRPr lang="en-US"/>
            </a:p>
          </p:txBody>
        </p:sp>
        <p:sp>
          <p:nvSpPr>
            <p:cNvPr id="74942" name="Rectangle 2534"/>
            <p:cNvSpPr>
              <a:spLocks noChangeArrowheads="1"/>
            </p:cNvSpPr>
            <p:nvPr/>
          </p:nvSpPr>
          <p:spPr bwMode="auto">
            <a:xfrm>
              <a:off x="964" y="1685"/>
              <a:ext cx="16" cy="56"/>
            </a:xfrm>
            <a:prstGeom prst="rect">
              <a:avLst/>
            </a:prstGeom>
            <a:solidFill>
              <a:srgbClr val="201000"/>
            </a:solidFill>
            <a:ln w="9525">
              <a:noFill/>
              <a:miter lim="800000"/>
              <a:headEnd/>
              <a:tailEnd/>
            </a:ln>
          </p:spPr>
          <p:txBody>
            <a:bodyPr/>
            <a:lstStyle/>
            <a:p>
              <a:endParaRPr lang="en-US"/>
            </a:p>
          </p:txBody>
        </p:sp>
        <p:sp>
          <p:nvSpPr>
            <p:cNvPr id="74943" name="Freeform 2535"/>
            <p:cNvSpPr>
              <a:spLocks/>
            </p:cNvSpPr>
            <p:nvPr/>
          </p:nvSpPr>
          <p:spPr bwMode="auto">
            <a:xfrm>
              <a:off x="984" y="1681"/>
              <a:ext cx="15" cy="63"/>
            </a:xfrm>
            <a:custGeom>
              <a:avLst/>
              <a:gdLst>
                <a:gd name="T0" fmla="*/ 0 w 15"/>
                <a:gd name="T1" fmla="*/ 63 h 63"/>
                <a:gd name="T2" fmla="*/ 0 w 15"/>
                <a:gd name="T3" fmla="*/ 0 h 63"/>
                <a:gd name="T4" fmla="*/ 15 w 15"/>
                <a:gd name="T5" fmla="*/ 1 h 63"/>
                <a:gd name="T6" fmla="*/ 15 w 15"/>
                <a:gd name="T7" fmla="*/ 63 h 63"/>
                <a:gd name="T8" fmla="*/ 0 w 15"/>
                <a:gd name="T9" fmla="*/ 63 h 63"/>
                <a:gd name="T10" fmla="*/ 0 60000 65536"/>
                <a:gd name="T11" fmla="*/ 0 60000 65536"/>
                <a:gd name="T12" fmla="*/ 0 60000 65536"/>
                <a:gd name="T13" fmla="*/ 0 60000 65536"/>
                <a:gd name="T14" fmla="*/ 0 60000 65536"/>
                <a:gd name="T15" fmla="*/ 0 w 15"/>
                <a:gd name="T16" fmla="*/ 0 h 63"/>
                <a:gd name="T17" fmla="*/ 15 w 15"/>
                <a:gd name="T18" fmla="*/ 63 h 63"/>
              </a:gdLst>
              <a:ahLst/>
              <a:cxnLst>
                <a:cxn ang="T10">
                  <a:pos x="T0" y="T1"/>
                </a:cxn>
                <a:cxn ang="T11">
                  <a:pos x="T2" y="T3"/>
                </a:cxn>
                <a:cxn ang="T12">
                  <a:pos x="T4" y="T5"/>
                </a:cxn>
                <a:cxn ang="T13">
                  <a:pos x="T6" y="T7"/>
                </a:cxn>
                <a:cxn ang="T14">
                  <a:pos x="T8" y="T9"/>
                </a:cxn>
              </a:cxnLst>
              <a:rect l="T15" t="T16" r="T17" b="T18"/>
              <a:pathLst>
                <a:path w="15" h="63">
                  <a:moveTo>
                    <a:pt x="0" y="63"/>
                  </a:moveTo>
                  <a:lnTo>
                    <a:pt x="0" y="0"/>
                  </a:lnTo>
                  <a:lnTo>
                    <a:pt x="15" y="1"/>
                  </a:lnTo>
                  <a:lnTo>
                    <a:pt x="15" y="63"/>
                  </a:lnTo>
                  <a:lnTo>
                    <a:pt x="0" y="63"/>
                  </a:lnTo>
                  <a:close/>
                </a:path>
              </a:pathLst>
            </a:custGeom>
            <a:solidFill>
              <a:srgbClr val="201000"/>
            </a:solidFill>
            <a:ln w="9525">
              <a:noFill/>
              <a:round/>
              <a:headEnd/>
              <a:tailEnd/>
            </a:ln>
          </p:spPr>
          <p:txBody>
            <a:bodyPr/>
            <a:lstStyle/>
            <a:p>
              <a:endParaRPr lang="en-US"/>
            </a:p>
          </p:txBody>
        </p:sp>
        <p:sp>
          <p:nvSpPr>
            <p:cNvPr id="74944" name="Freeform 2536"/>
            <p:cNvSpPr>
              <a:spLocks/>
            </p:cNvSpPr>
            <p:nvPr/>
          </p:nvSpPr>
          <p:spPr bwMode="auto">
            <a:xfrm>
              <a:off x="1005" y="1676"/>
              <a:ext cx="15" cy="70"/>
            </a:xfrm>
            <a:custGeom>
              <a:avLst/>
              <a:gdLst>
                <a:gd name="T0" fmla="*/ 0 w 15"/>
                <a:gd name="T1" fmla="*/ 70 h 70"/>
                <a:gd name="T2" fmla="*/ 0 w 15"/>
                <a:gd name="T3" fmla="*/ 0 h 70"/>
                <a:gd name="T4" fmla="*/ 15 w 15"/>
                <a:gd name="T5" fmla="*/ 2 h 70"/>
                <a:gd name="T6" fmla="*/ 15 w 15"/>
                <a:gd name="T7" fmla="*/ 70 h 70"/>
                <a:gd name="T8" fmla="*/ 0 w 15"/>
                <a:gd name="T9" fmla="*/ 70 h 70"/>
                <a:gd name="T10" fmla="*/ 0 60000 65536"/>
                <a:gd name="T11" fmla="*/ 0 60000 65536"/>
                <a:gd name="T12" fmla="*/ 0 60000 65536"/>
                <a:gd name="T13" fmla="*/ 0 60000 65536"/>
                <a:gd name="T14" fmla="*/ 0 60000 65536"/>
                <a:gd name="T15" fmla="*/ 0 w 15"/>
                <a:gd name="T16" fmla="*/ 0 h 70"/>
                <a:gd name="T17" fmla="*/ 15 w 15"/>
                <a:gd name="T18" fmla="*/ 70 h 70"/>
              </a:gdLst>
              <a:ahLst/>
              <a:cxnLst>
                <a:cxn ang="T10">
                  <a:pos x="T0" y="T1"/>
                </a:cxn>
                <a:cxn ang="T11">
                  <a:pos x="T2" y="T3"/>
                </a:cxn>
                <a:cxn ang="T12">
                  <a:pos x="T4" y="T5"/>
                </a:cxn>
                <a:cxn ang="T13">
                  <a:pos x="T6" y="T7"/>
                </a:cxn>
                <a:cxn ang="T14">
                  <a:pos x="T8" y="T9"/>
                </a:cxn>
              </a:cxnLst>
              <a:rect l="T15" t="T16" r="T17" b="T18"/>
              <a:pathLst>
                <a:path w="15" h="70">
                  <a:moveTo>
                    <a:pt x="0" y="70"/>
                  </a:moveTo>
                  <a:lnTo>
                    <a:pt x="0" y="0"/>
                  </a:lnTo>
                  <a:lnTo>
                    <a:pt x="15" y="2"/>
                  </a:lnTo>
                  <a:lnTo>
                    <a:pt x="15" y="70"/>
                  </a:lnTo>
                  <a:lnTo>
                    <a:pt x="0" y="70"/>
                  </a:lnTo>
                  <a:close/>
                </a:path>
              </a:pathLst>
            </a:custGeom>
            <a:solidFill>
              <a:srgbClr val="201000"/>
            </a:solidFill>
            <a:ln w="9525">
              <a:noFill/>
              <a:round/>
              <a:headEnd/>
              <a:tailEnd/>
            </a:ln>
          </p:spPr>
          <p:txBody>
            <a:bodyPr/>
            <a:lstStyle/>
            <a:p>
              <a:endParaRPr lang="en-US"/>
            </a:p>
          </p:txBody>
        </p:sp>
        <p:sp>
          <p:nvSpPr>
            <p:cNvPr id="74945" name="Freeform 2537"/>
            <p:cNvSpPr>
              <a:spLocks/>
            </p:cNvSpPr>
            <p:nvPr/>
          </p:nvSpPr>
          <p:spPr bwMode="auto">
            <a:xfrm>
              <a:off x="1029" y="1672"/>
              <a:ext cx="15" cy="79"/>
            </a:xfrm>
            <a:custGeom>
              <a:avLst/>
              <a:gdLst>
                <a:gd name="T0" fmla="*/ 0 w 15"/>
                <a:gd name="T1" fmla="*/ 79 h 79"/>
                <a:gd name="T2" fmla="*/ 0 w 15"/>
                <a:gd name="T3" fmla="*/ 0 h 79"/>
                <a:gd name="T4" fmla="*/ 15 w 15"/>
                <a:gd name="T5" fmla="*/ 2 h 79"/>
                <a:gd name="T6" fmla="*/ 15 w 15"/>
                <a:gd name="T7" fmla="*/ 79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0" y="0"/>
                  </a:lnTo>
                  <a:lnTo>
                    <a:pt x="15" y="2"/>
                  </a:lnTo>
                  <a:lnTo>
                    <a:pt x="15" y="79"/>
                  </a:lnTo>
                  <a:lnTo>
                    <a:pt x="0" y="79"/>
                  </a:lnTo>
                  <a:close/>
                </a:path>
              </a:pathLst>
            </a:custGeom>
            <a:solidFill>
              <a:srgbClr val="201000"/>
            </a:solidFill>
            <a:ln w="9525">
              <a:noFill/>
              <a:round/>
              <a:headEnd/>
              <a:tailEnd/>
            </a:ln>
          </p:spPr>
          <p:txBody>
            <a:bodyPr/>
            <a:lstStyle/>
            <a:p>
              <a:endParaRPr lang="en-US"/>
            </a:p>
          </p:txBody>
        </p:sp>
        <p:sp>
          <p:nvSpPr>
            <p:cNvPr id="74946" name="Freeform 2538"/>
            <p:cNvSpPr>
              <a:spLocks/>
            </p:cNvSpPr>
            <p:nvPr/>
          </p:nvSpPr>
          <p:spPr bwMode="auto">
            <a:xfrm>
              <a:off x="919" y="1692"/>
              <a:ext cx="17" cy="43"/>
            </a:xfrm>
            <a:custGeom>
              <a:avLst/>
              <a:gdLst>
                <a:gd name="T0" fmla="*/ 17 w 17"/>
                <a:gd name="T1" fmla="*/ 43 h 43"/>
                <a:gd name="T2" fmla="*/ 0 w 17"/>
                <a:gd name="T3" fmla="*/ 40 h 43"/>
                <a:gd name="T4" fmla="*/ 0 w 17"/>
                <a:gd name="T5" fmla="*/ 3 h 43"/>
                <a:gd name="T6" fmla="*/ 13 w 17"/>
                <a:gd name="T7" fmla="*/ 0 h 43"/>
                <a:gd name="T8" fmla="*/ 13 w 17"/>
                <a:gd name="T9" fmla="*/ 24 h 43"/>
                <a:gd name="T10" fmla="*/ 17 w 17"/>
                <a:gd name="T11" fmla="*/ 24 h 43"/>
                <a:gd name="T12" fmla="*/ 17 w 17"/>
                <a:gd name="T13" fmla="*/ 43 h 43"/>
                <a:gd name="T14" fmla="*/ 0 60000 65536"/>
                <a:gd name="T15" fmla="*/ 0 60000 65536"/>
                <a:gd name="T16" fmla="*/ 0 60000 65536"/>
                <a:gd name="T17" fmla="*/ 0 60000 65536"/>
                <a:gd name="T18" fmla="*/ 0 60000 65536"/>
                <a:gd name="T19" fmla="*/ 0 60000 65536"/>
                <a:gd name="T20" fmla="*/ 0 60000 65536"/>
                <a:gd name="T21" fmla="*/ 0 w 17"/>
                <a:gd name="T22" fmla="*/ 0 h 43"/>
                <a:gd name="T23" fmla="*/ 17 w 1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3">
                  <a:moveTo>
                    <a:pt x="17" y="43"/>
                  </a:moveTo>
                  <a:lnTo>
                    <a:pt x="0" y="40"/>
                  </a:lnTo>
                  <a:lnTo>
                    <a:pt x="0" y="3"/>
                  </a:lnTo>
                  <a:lnTo>
                    <a:pt x="13" y="0"/>
                  </a:lnTo>
                  <a:lnTo>
                    <a:pt x="13" y="24"/>
                  </a:lnTo>
                  <a:lnTo>
                    <a:pt x="17" y="24"/>
                  </a:lnTo>
                  <a:lnTo>
                    <a:pt x="17" y="43"/>
                  </a:lnTo>
                  <a:close/>
                </a:path>
              </a:pathLst>
            </a:custGeom>
            <a:solidFill>
              <a:srgbClr val="808080"/>
            </a:solidFill>
            <a:ln w="9525">
              <a:noFill/>
              <a:round/>
              <a:headEnd/>
              <a:tailEnd/>
            </a:ln>
          </p:spPr>
          <p:txBody>
            <a:bodyPr/>
            <a:lstStyle/>
            <a:p>
              <a:endParaRPr lang="en-US"/>
            </a:p>
          </p:txBody>
        </p:sp>
        <p:sp>
          <p:nvSpPr>
            <p:cNvPr id="74947" name="Rectangle 2539"/>
            <p:cNvSpPr>
              <a:spLocks noChangeArrowheads="1"/>
            </p:cNvSpPr>
            <p:nvPr/>
          </p:nvSpPr>
          <p:spPr bwMode="auto">
            <a:xfrm>
              <a:off x="936" y="1690"/>
              <a:ext cx="17" cy="47"/>
            </a:xfrm>
            <a:prstGeom prst="rect">
              <a:avLst/>
            </a:prstGeom>
            <a:solidFill>
              <a:srgbClr val="808080"/>
            </a:solidFill>
            <a:ln w="9525">
              <a:noFill/>
              <a:miter lim="800000"/>
              <a:headEnd/>
              <a:tailEnd/>
            </a:ln>
          </p:spPr>
          <p:txBody>
            <a:bodyPr/>
            <a:lstStyle/>
            <a:p>
              <a:endParaRPr lang="en-US"/>
            </a:p>
          </p:txBody>
        </p:sp>
        <p:sp>
          <p:nvSpPr>
            <p:cNvPr id="74948" name="Rectangle 2540"/>
            <p:cNvSpPr>
              <a:spLocks noChangeArrowheads="1"/>
            </p:cNvSpPr>
            <p:nvPr/>
          </p:nvSpPr>
          <p:spPr bwMode="auto">
            <a:xfrm>
              <a:off x="949" y="1688"/>
              <a:ext cx="15" cy="50"/>
            </a:xfrm>
            <a:prstGeom prst="rect">
              <a:avLst/>
            </a:prstGeom>
            <a:solidFill>
              <a:srgbClr val="808080"/>
            </a:solidFill>
            <a:ln w="9525">
              <a:noFill/>
              <a:miter lim="800000"/>
              <a:headEnd/>
              <a:tailEnd/>
            </a:ln>
          </p:spPr>
          <p:txBody>
            <a:bodyPr/>
            <a:lstStyle/>
            <a:p>
              <a:endParaRPr lang="en-US"/>
            </a:p>
          </p:txBody>
        </p:sp>
        <p:sp>
          <p:nvSpPr>
            <p:cNvPr id="74949" name="Freeform 2541"/>
            <p:cNvSpPr>
              <a:spLocks/>
            </p:cNvSpPr>
            <p:nvPr/>
          </p:nvSpPr>
          <p:spPr bwMode="auto">
            <a:xfrm>
              <a:off x="961" y="1685"/>
              <a:ext cx="16" cy="56"/>
            </a:xfrm>
            <a:custGeom>
              <a:avLst/>
              <a:gdLst>
                <a:gd name="T0" fmla="*/ 0 w 16"/>
                <a:gd name="T1" fmla="*/ 56 h 56"/>
                <a:gd name="T2" fmla="*/ 16 w 16"/>
                <a:gd name="T3" fmla="*/ 54 h 56"/>
                <a:gd name="T4" fmla="*/ 16 w 16"/>
                <a:gd name="T5" fmla="*/ 0 h 56"/>
                <a:gd name="T6" fmla="*/ 0 w 16"/>
                <a:gd name="T7" fmla="*/ 0 h 56"/>
                <a:gd name="T8" fmla="*/ 0 w 16"/>
                <a:gd name="T9" fmla="*/ 56 h 56"/>
                <a:gd name="T10" fmla="*/ 0 60000 65536"/>
                <a:gd name="T11" fmla="*/ 0 60000 65536"/>
                <a:gd name="T12" fmla="*/ 0 60000 65536"/>
                <a:gd name="T13" fmla="*/ 0 60000 65536"/>
                <a:gd name="T14" fmla="*/ 0 60000 65536"/>
                <a:gd name="T15" fmla="*/ 0 w 16"/>
                <a:gd name="T16" fmla="*/ 0 h 56"/>
                <a:gd name="T17" fmla="*/ 16 w 16"/>
                <a:gd name="T18" fmla="*/ 56 h 56"/>
              </a:gdLst>
              <a:ahLst/>
              <a:cxnLst>
                <a:cxn ang="T10">
                  <a:pos x="T0" y="T1"/>
                </a:cxn>
                <a:cxn ang="T11">
                  <a:pos x="T2" y="T3"/>
                </a:cxn>
                <a:cxn ang="T12">
                  <a:pos x="T4" y="T5"/>
                </a:cxn>
                <a:cxn ang="T13">
                  <a:pos x="T6" y="T7"/>
                </a:cxn>
                <a:cxn ang="T14">
                  <a:pos x="T8" y="T9"/>
                </a:cxn>
              </a:cxnLst>
              <a:rect l="T15" t="T16" r="T17" b="T18"/>
              <a:pathLst>
                <a:path w="16" h="56">
                  <a:moveTo>
                    <a:pt x="0" y="56"/>
                  </a:moveTo>
                  <a:lnTo>
                    <a:pt x="16" y="54"/>
                  </a:lnTo>
                  <a:lnTo>
                    <a:pt x="16" y="0"/>
                  </a:lnTo>
                  <a:lnTo>
                    <a:pt x="0" y="0"/>
                  </a:lnTo>
                  <a:lnTo>
                    <a:pt x="0" y="56"/>
                  </a:lnTo>
                  <a:close/>
                </a:path>
              </a:pathLst>
            </a:custGeom>
            <a:solidFill>
              <a:srgbClr val="808080"/>
            </a:solidFill>
            <a:ln w="9525">
              <a:noFill/>
              <a:round/>
              <a:headEnd/>
              <a:tailEnd/>
            </a:ln>
          </p:spPr>
          <p:txBody>
            <a:bodyPr/>
            <a:lstStyle/>
            <a:p>
              <a:endParaRPr lang="en-US"/>
            </a:p>
          </p:txBody>
        </p:sp>
        <p:sp>
          <p:nvSpPr>
            <p:cNvPr id="74950" name="Freeform 2542"/>
            <p:cNvSpPr>
              <a:spLocks/>
            </p:cNvSpPr>
            <p:nvPr/>
          </p:nvSpPr>
          <p:spPr bwMode="auto">
            <a:xfrm>
              <a:off x="1002" y="1678"/>
              <a:ext cx="15" cy="68"/>
            </a:xfrm>
            <a:custGeom>
              <a:avLst/>
              <a:gdLst>
                <a:gd name="T0" fmla="*/ 15 w 15"/>
                <a:gd name="T1" fmla="*/ 68 h 68"/>
                <a:gd name="T2" fmla="*/ 0 w 15"/>
                <a:gd name="T3" fmla="*/ 67 h 68"/>
                <a:gd name="T4" fmla="*/ 0 w 15"/>
                <a:gd name="T5" fmla="*/ 0 h 68"/>
                <a:gd name="T6" fmla="*/ 15 w 15"/>
                <a:gd name="T7" fmla="*/ 0 h 68"/>
                <a:gd name="T8" fmla="*/ 15 w 15"/>
                <a:gd name="T9" fmla="*/ 68 h 68"/>
                <a:gd name="T10" fmla="*/ 0 60000 65536"/>
                <a:gd name="T11" fmla="*/ 0 60000 65536"/>
                <a:gd name="T12" fmla="*/ 0 60000 65536"/>
                <a:gd name="T13" fmla="*/ 0 60000 65536"/>
                <a:gd name="T14" fmla="*/ 0 60000 65536"/>
                <a:gd name="T15" fmla="*/ 0 w 15"/>
                <a:gd name="T16" fmla="*/ 0 h 68"/>
                <a:gd name="T17" fmla="*/ 15 w 15"/>
                <a:gd name="T18" fmla="*/ 68 h 68"/>
              </a:gdLst>
              <a:ahLst/>
              <a:cxnLst>
                <a:cxn ang="T10">
                  <a:pos x="T0" y="T1"/>
                </a:cxn>
                <a:cxn ang="T11">
                  <a:pos x="T2" y="T3"/>
                </a:cxn>
                <a:cxn ang="T12">
                  <a:pos x="T4" y="T5"/>
                </a:cxn>
                <a:cxn ang="T13">
                  <a:pos x="T6" y="T7"/>
                </a:cxn>
                <a:cxn ang="T14">
                  <a:pos x="T8" y="T9"/>
                </a:cxn>
              </a:cxnLst>
              <a:rect l="T15" t="T16" r="T17" b="T18"/>
              <a:pathLst>
                <a:path w="15" h="68">
                  <a:moveTo>
                    <a:pt x="15" y="68"/>
                  </a:moveTo>
                  <a:lnTo>
                    <a:pt x="0" y="67"/>
                  </a:lnTo>
                  <a:lnTo>
                    <a:pt x="0" y="0"/>
                  </a:lnTo>
                  <a:lnTo>
                    <a:pt x="15" y="0"/>
                  </a:lnTo>
                  <a:lnTo>
                    <a:pt x="15" y="68"/>
                  </a:lnTo>
                  <a:close/>
                </a:path>
              </a:pathLst>
            </a:custGeom>
            <a:solidFill>
              <a:srgbClr val="808080"/>
            </a:solidFill>
            <a:ln w="9525">
              <a:noFill/>
              <a:round/>
              <a:headEnd/>
              <a:tailEnd/>
            </a:ln>
          </p:spPr>
          <p:txBody>
            <a:bodyPr/>
            <a:lstStyle/>
            <a:p>
              <a:endParaRPr lang="en-US"/>
            </a:p>
          </p:txBody>
        </p:sp>
        <p:sp>
          <p:nvSpPr>
            <p:cNvPr id="74951" name="Freeform 2543"/>
            <p:cNvSpPr>
              <a:spLocks/>
            </p:cNvSpPr>
            <p:nvPr/>
          </p:nvSpPr>
          <p:spPr bwMode="auto">
            <a:xfrm>
              <a:off x="1024" y="1674"/>
              <a:ext cx="16" cy="77"/>
            </a:xfrm>
            <a:custGeom>
              <a:avLst/>
              <a:gdLst>
                <a:gd name="T0" fmla="*/ 16 w 16"/>
                <a:gd name="T1" fmla="*/ 77 h 77"/>
                <a:gd name="T2" fmla="*/ 0 w 16"/>
                <a:gd name="T3" fmla="*/ 74 h 77"/>
                <a:gd name="T4" fmla="*/ 0 w 16"/>
                <a:gd name="T5" fmla="*/ 0 h 77"/>
                <a:gd name="T6" fmla="*/ 16 w 16"/>
                <a:gd name="T7" fmla="*/ 0 h 77"/>
                <a:gd name="T8" fmla="*/ 16 w 16"/>
                <a:gd name="T9" fmla="*/ 77 h 77"/>
                <a:gd name="T10" fmla="*/ 0 60000 65536"/>
                <a:gd name="T11" fmla="*/ 0 60000 65536"/>
                <a:gd name="T12" fmla="*/ 0 60000 65536"/>
                <a:gd name="T13" fmla="*/ 0 60000 65536"/>
                <a:gd name="T14" fmla="*/ 0 60000 65536"/>
                <a:gd name="T15" fmla="*/ 0 w 16"/>
                <a:gd name="T16" fmla="*/ 0 h 77"/>
                <a:gd name="T17" fmla="*/ 16 w 16"/>
                <a:gd name="T18" fmla="*/ 77 h 77"/>
              </a:gdLst>
              <a:ahLst/>
              <a:cxnLst>
                <a:cxn ang="T10">
                  <a:pos x="T0" y="T1"/>
                </a:cxn>
                <a:cxn ang="T11">
                  <a:pos x="T2" y="T3"/>
                </a:cxn>
                <a:cxn ang="T12">
                  <a:pos x="T4" y="T5"/>
                </a:cxn>
                <a:cxn ang="T13">
                  <a:pos x="T6" y="T7"/>
                </a:cxn>
                <a:cxn ang="T14">
                  <a:pos x="T8" y="T9"/>
                </a:cxn>
              </a:cxnLst>
              <a:rect l="T15" t="T16" r="T17" b="T18"/>
              <a:pathLst>
                <a:path w="16" h="77">
                  <a:moveTo>
                    <a:pt x="16" y="77"/>
                  </a:moveTo>
                  <a:lnTo>
                    <a:pt x="0" y="74"/>
                  </a:lnTo>
                  <a:lnTo>
                    <a:pt x="0" y="0"/>
                  </a:lnTo>
                  <a:lnTo>
                    <a:pt x="16" y="0"/>
                  </a:lnTo>
                  <a:lnTo>
                    <a:pt x="16" y="77"/>
                  </a:lnTo>
                  <a:close/>
                </a:path>
              </a:pathLst>
            </a:custGeom>
            <a:solidFill>
              <a:srgbClr val="808080"/>
            </a:solidFill>
            <a:ln w="9525">
              <a:noFill/>
              <a:round/>
              <a:headEnd/>
              <a:tailEnd/>
            </a:ln>
          </p:spPr>
          <p:txBody>
            <a:bodyPr/>
            <a:lstStyle/>
            <a:p>
              <a:endParaRPr lang="en-US"/>
            </a:p>
          </p:txBody>
        </p:sp>
        <p:sp>
          <p:nvSpPr>
            <p:cNvPr id="74952" name="Line 2544"/>
            <p:cNvSpPr>
              <a:spLocks noChangeShapeType="1"/>
            </p:cNvSpPr>
            <p:nvPr/>
          </p:nvSpPr>
          <p:spPr bwMode="auto">
            <a:xfrm>
              <a:off x="918" y="1739"/>
              <a:ext cx="1" cy="14"/>
            </a:xfrm>
            <a:prstGeom prst="line">
              <a:avLst/>
            </a:prstGeom>
            <a:noFill/>
            <a:ln w="12700" cap="rnd">
              <a:solidFill>
                <a:srgbClr val="000000"/>
              </a:solidFill>
              <a:round/>
              <a:headEnd/>
              <a:tailEnd/>
            </a:ln>
          </p:spPr>
          <p:txBody>
            <a:bodyPr/>
            <a:lstStyle/>
            <a:p>
              <a:endParaRPr lang="en-US"/>
            </a:p>
          </p:txBody>
        </p:sp>
        <p:sp>
          <p:nvSpPr>
            <p:cNvPr id="74953" name="Freeform 2545"/>
            <p:cNvSpPr>
              <a:spLocks/>
            </p:cNvSpPr>
            <p:nvPr/>
          </p:nvSpPr>
          <p:spPr bwMode="auto">
            <a:xfrm>
              <a:off x="1100" y="1659"/>
              <a:ext cx="27" cy="100"/>
            </a:xfrm>
            <a:custGeom>
              <a:avLst/>
              <a:gdLst>
                <a:gd name="T0" fmla="*/ 0 w 27"/>
                <a:gd name="T1" fmla="*/ 100 h 100"/>
                <a:gd name="T2" fmla="*/ 27 w 27"/>
                <a:gd name="T3" fmla="*/ 99 h 100"/>
                <a:gd name="T4" fmla="*/ 27 w 27"/>
                <a:gd name="T5" fmla="*/ 0 h 100"/>
                <a:gd name="T6" fmla="*/ 0 w 27"/>
                <a:gd name="T7" fmla="*/ 5 h 100"/>
                <a:gd name="T8" fmla="*/ 0 w 27"/>
                <a:gd name="T9" fmla="*/ 100 h 100"/>
                <a:gd name="T10" fmla="*/ 0 60000 65536"/>
                <a:gd name="T11" fmla="*/ 0 60000 65536"/>
                <a:gd name="T12" fmla="*/ 0 60000 65536"/>
                <a:gd name="T13" fmla="*/ 0 60000 65536"/>
                <a:gd name="T14" fmla="*/ 0 60000 65536"/>
                <a:gd name="T15" fmla="*/ 0 w 27"/>
                <a:gd name="T16" fmla="*/ 0 h 100"/>
                <a:gd name="T17" fmla="*/ 27 w 27"/>
                <a:gd name="T18" fmla="*/ 100 h 100"/>
              </a:gdLst>
              <a:ahLst/>
              <a:cxnLst>
                <a:cxn ang="T10">
                  <a:pos x="T0" y="T1"/>
                </a:cxn>
                <a:cxn ang="T11">
                  <a:pos x="T2" y="T3"/>
                </a:cxn>
                <a:cxn ang="T12">
                  <a:pos x="T4" y="T5"/>
                </a:cxn>
                <a:cxn ang="T13">
                  <a:pos x="T6" y="T7"/>
                </a:cxn>
                <a:cxn ang="T14">
                  <a:pos x="T8" y="T9"/>
                </a:cxn>
              </a:cxnLst>
              <a:rect l="T15" t="T16" r="T17" b="T18"/>
              <a:pathLst>
                <a:path w="27" h="100">
                  <a:moveTo>
                    <a:pt x="0" y="100"/>
                  </a:moveTo>
                  <a:lnTo>
                    <a:pt x="27" y="99"/>
                  </a:lnTo>
                  <a:lnTo>
                    <a:pt x="27" y="0"/>
                  </a:lnTo>
                  <a:lnTo>
                    <a:pt x="0" y="5"/>
                  </a:lnTo>
                  <a:lnTo>
                    <a:pt x="0" y="100"/>
                  </a:lnTo>
                  <a:close/>
                </a:path>
              </a:pathLst>
            </a:custGeom>
            <a:solidFill>
              <a:srgbClr val="808080"/>
            </a:solidFill>
            <a:ln w="9525">
              <a:noFill/>
              <a:round/>
              <a:headEnd/>
              <a:tailEnd/>
            </a:ln>
          </p:spPr>
          <p:txBody>
            <a:bodyPr/>
            <a:lstStyle/>
            <a:p>
              <a:endParaRPr lang="en-US"/>
            </a:p>
          </p:txBody>
        </p:sp>
        <p:sp>
          <p:nvSpPr>
            <p:cNvPr id="74954" name="Freeform 2546"/>
            <p:cNvSpPr>
              <a:spLocks/>
            </p:cNvSpPr>
            <p:nvPr/>
          </p:nvSpPr>
          <p:spPr bwMode="auto">
            <a:xfrm>
              <a:off x="1396" y="1665"/>
              <a:ext cx="16" cy="80"/>
            </a:xfrm>
            <a:custGeom>
              <a:avLst/>
              <a:gdLst>
                <a:gd name="T0" fmla="*/ 16 w 16"/>
                <a:gd name="T1" fmla="*/ 80 h 80"/>
                <a:gd name="T2" fmla="*/ 0 w 16"/>
                <a:gd name="T3" fmla="*/ 80 h 80"/>
                <a:gd name="T4" fmla="*/ 0 w 16"/>
                <a:gd name="T5" fmla="*/ 0 h 80"/>
                <a:gd name="T6" fmla="*/ 16 w 16"/>
                <a:gd name="T7" fmla="*/ 6 h 80"/>
                <a:gd name="T8" fmla="*/ 16 w 16"/>
                <a:gd name="T9" fmla="*/ 80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16" y="80"/>
                  </a:moveTo>
                  <a:lnTo>
                    <a:pt x="0" y="80"/>
                  </a:lnTo>
                  <a:lnTo>
                    <a:pt x="0" y="0"/>
                  </a:lnTo>
                  <a:lnTo>
                    <a:pt x="16" y="6"/>
                  </a:lnTo>
                  <a:lnTo>
                    <a:pt x="16" y="80"/>
                  </a:lnTo>
                  <a:close/>
                </a:path>
              </a:pathLst>
            </a:custGeom>
            <a:solidFill>
              <a:srgbClr val="808080"/>
            </a:solidFill>
            <a:ln w="9525">
              <a:noFill/>
              <a:round/>
              <a:headEnd/>
              <a:tailEnd/>
            </a:ln>
          </p:spPr>
          <p:txBody>
            <a:bodyPr/>
            <a:lstStyle/>
            <a:p>
              <a:endParaRPr lang="en-US"/>
            </a:p>
          </p:txBody>
        </p:sp>
        <p:sp>
          <p:nvSpPr>
            <p:cNvPr id="74955" name="Freeform 2547"/>
            <p:cNvSpPr>
              <a:spLocks/>
            </p:cNvSpPr>
            <p:nvPr/>
          </p:nvSpPr>
          <p:spPr bwMode="auto">
            <a:xfrm>
              <a:off x="1351" y="1669"/>
              <a:ext cx="15" cy="79"/>
            </a:xfrm>
            <a:custGeom>
              <a:avLst/>
              <a:gdLst>
                <a:gd name="T0" fmla="*/ 0 w 15"/>
                <a:gd name="T1" fmla="*/ 79 h 79"/>
                <a:gd name="T2" fmla="*/ 15 w 15"/>
                <a:gd name="T3" fmla="*/ 77 h 79"/>
                <a:gd name="T4" fmla="*/ 15 w 15"/>
                <a:gd name="T5" fmla="*/ 0 h 79"/>
                <a:gd name="T6" fmla="*/ 0 w 15"/>
                <a:gd name="T7" fmla="*/ 2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15" y="77"/>
                  </a:lnTo>
                  <a:lnTo>
                    <a:pt x="15" y="0"/>
                  </a:lnTo>
                  <a:lnTo>
                    <a:pt x="0" y="2"/>
                  </a:lnTo>
                  <a:lnTo>
                    <a:pt x="0" y="79"/>
                  </a:lnTo>
                  <a:close/>
                </a:path>
              </a:pathLst>
            </a:custGeom>
            <a:solidFill>
              <a:srgbClr val="808080"/>
            </a:solidFill>
            <a:ln w="9525">
              <a:noFill/>
              <a:round/>
              <a:headEnd/>
              <a:tailEnd/>
            </a:ln>
          </p:spPr>
          <p:txBody>
            <a:bodyPr/>
            <a:lstStyle/>
            <a:p>
              <a:endParaRPr lang="en-US"/>
            </a:p>
          </p:txBody>
        </p:sp>
        <p:sp>
          <p:nvSpPr>
            <p:cNvPr id="74956" name="Freeform 2548"/>
            <p:cNvSpPr>
              <a:spLocks/>
            </p:cNvSpPr>
            <p:nvPr/>
          </p:nvSpPr>
          <p:spPr bwMode="auto">
            <a:xfrm>
              <a:off x="1303" y="1669"/>
              <a:ext cx="16" cy="82"/>
            </a:xfrm>
            <a:custGeom>
              <a:avLst/>
              <a:gdLst>
                <a:gd name="T0" fmla="*/ 0 w 16"/>
                <a:gd name="T1" fmla="*/ 82 h 82"/>
                <a:gd name="T2" fmla="*/ 16 w 16"/>
                <a:gd name="T3" fmla="*/ 80 h 82"/>
                <a:gd name="T4" fmla="*/ 16 w 16"/>
                <a:gd name="T5" fmla="*/ 0 h 82"/>
                <a:gd name="T6" fmla="*/ 0 w 16"/>
                <a:gd name="T7" fmla="*/ 0 h 82"/>
                <a:gd name="T8" fmla="*/ 0 w 16"/>
                <a:gd name="T9" fmla="*/ 82 h 82"/>
                <a:gd name="T10" fmla="*/ 0 60000 65536"/>
                <a:gd name="T11" fmla="*/ 0 60000 65536"/>
                <a:gd name="T12" fmla="*/ 0 60000 65536"/>
                <a:gd name="T13" fmla="*/ 0 60000 65536"/>
                <a:gd name="T14" fmla="*/ 0 60000 65536"/>
                <a:gd name="T15" fmla="*/ 0 w 16"/>
                <a:gd name="T16" fmla="*/ 0 h 82"/>
                <a:gd name="T17" fmla="*/ 16 w 16"/>
                <a:gd name="T18" fmla="*/ 82 h 82"/>
              </a:gdLst>
              <a:ahLst/>
              <a:cxnLst>
                <a:cxn ang="T10">
                  <a:pos x="T0" y="T1"/>
                </a:cxn>
                <a:cxn ang="T11">
                  <a:pos x="T2" y="T3"/>
                </a:cxn>
                <a:cxn ang="T12">
                  <a:pos x="T4" y="T5"/>
                </a:cxn>
                <a:cxn ang="T13">
                  <a:pos x="T6" y="T7"/>
                </a:cxn>
                <a:cxn ang="T14">
                  <a:pos x="T8" y="T9"/>
                </a:cxn>
              </a:cxnLst>
              <a:rect l="T15" t="T16" r="T17" b="T18"/>
              <a:pathLst>
                <a:path w="16" h="82">
                  <a:moveTo>
                    <a:pt x="0" y="82"/>
                  </a:moveTo>
                  <a:lnTo>
                    <a:pt x="16" y="80"/>
                  </a:lnTo>
                  <a:lnTo>
                    <a:pt x="16" y="0"/>
                  </a:lnTo>
                  <a:lnTo>
                    <a:pt x="0" y="0"/>
                  </a:lnTo>
                  <a:lnTo>
                    <a:pt x="0" y="82"/>
                  </a:lnTo>
                  <a:close/>
                </a:path>
              </a:pathLst>
            </a:custGeom>
            <a:solidFill>
              <a:srgbClr val="808080"/>
            </a:solidFill>
            <a:ln w="9525">
              <a:noFill/>
              <a:round/>
              <a:headEnd/>
              <a:tailEnd/>
            </a:ln>
          </p:spPr>
          <p:txBody>
            <a:bodyPr/>
            <a:lstStyle/>
            <a:p>
              <a:endParaRPr lang="en-US"/>
            </a:p>
          </p:txBody>
        </p:sp>
        <p:sp>
          <p:nvSpPr>
            <p:cNvPr id="74957" name="Freeform 2549"/>
            <p:cNvSpPr>
              <a:spLocks/>
            </p:cNvSpPr>
            <p:nvPr/>
          </p:nvSpPr>
          <p:spPr bwMode="auto">
            <a:xfrm>
              <a:off x="1255" y="1667"/>
              <a:ext cx="16" cy="85"/>
            </a:xfrm>
            <a:custGeom>
              <a:avLst/>
              <a:gdLst>
                <a:gd name="T0" fmla="*/ 0 w 16"/>
                <a:gd name="T1" fmla="*/ 85 h 85"/>
                <a:gd name="T2" fmla="*/ 16 w 16"/>
                <a:gd name="T3" fmla="*/ 84 h 85"/>
                <a:gd name="T4" fmla="*/ 16 w 16"/>
                <a:gd name="T5" fmla="*/ 0 h 85"/>
                <a:gd name="T6" fmla="*/ 0 w 16"/>
                <a:gd name="T7" fmla="*/ 0 h 85"/>
                <a:gd name="T8" fmla="*/ 0 w 16"/>
                <a:gd name="T9" fmla="*/ 85 h 85"/>
                <a:gd name="T10" fmla="*/ 0 60000 65536"/>
                <a:gd name="T11" fmla="*/ 0 60000 65536"/>
                <a:gd name="T12" fmla="*/ 0 60000 65536"/>
                <a:gd name="T13" fmla="*/ 0 60000 65536"/>
                <a:gd name="T14" fmla="*/ 0 60000 65536"/>
                <a:gd name="T15" fmla="*/ 0 w 16"/>
                <a:gd name="T16" fmla="*/ 0 h 85"/>
                <a:gd name="T17" fmla="*/ 16 w 16"/>
                <a:gd name="T18" fmla="*/ 85 h 85"/>
              </a:gdLst>
              <a:ahLst/>
              <a:cxnLst>
                <a:cxn ang="T10">
                  <a:pos x="T0" y="T1"/>
                </a:cxn>
                <a:cxn ang="T11">
                  <a:pos x="T2" y="T3"/>
                </a:cxn>
                <a:cxn ang="T12">
                  <a:pos x="T4" y="T5"/>
                </a:cxn>
                <a:cxn ang="T13">
                  <a:pos x="T6" y="T7"/>
                </a:cxn>
                <a:cxn ang="T14">
                  <a:pos x="T8" y="T9"/>
                </a:cxn>
              </a:cxnLst>
              <a:rect l="T15" t="T16" r="T17" b="T18"/>
              <a:pathLst>
                <a:path w="16" h="85">
                  <a:moveTo>
                    <a:pt x="0" y="85"/>
                  </a:moveTo>
                  <a:lnTo>
                    <a:pt x="16" y="84"/>
                  </a:lnTo>
                  <a:lnTo>
                    <a:pt x="16" y="0"/>
                  </a:lnTo>
                  <a:lnTo>
                    <a:pt x="0" y="0"/>
                  </a:lnTo>
                  <a:lnTo>
                    <a:pt x="0" y="85"/>
                  </a:lnTo>
                  <a:close/>
                </a:path>
              </a:pathLst>
            </a:custGeom>
            <a:solidFill>
              <a:srgbClr val="808080"/>
            </a:solidFill>
            <a:ln w="9525">
              <a:noFill/>
              <a:round/>
              <a:headEnd/>
              <a:tailEnd/>
            </a:ln>
          </p:spPr>
          <p:txBody>
            <a:bodyPr/>
            <a:lstStyle/>
            <a:p>
              <a:endParaRPr lang="en-US"/>
            </a:p>
          </p:txBody>
        </p:sp>
        <p:sp>
          <p:nvSpPr>
            <p:cNvPr id="74958" name="Freeform 2550"/>
            <p:cNvSpPr>
              <a:spLocks/>
            </p:cNvSpPr>
            <p:nvPr/>
          </p:nvSpPr>
          <p:spPr bwMode="auto">
            <a:xfrm>
              <a:off x="1206" y="1664"/>
              <a:ext cx="16" cy="91"/>
            </a:xfrm>
            <a:custGeom>
              <a:avLst/>
              <a:gdLst>
                <a:gd name="T0" fmla="*/ 0 w 16"/>
                <a:gd name="T1" fmla="*/ 91 h 91"/>
                <a:gd name="T2" fmla="*/ 16 w 16"/>
                <a:gd name="T3" fmla="*/ 89 h 91"/>
                <a:gd name="T4" fmla="*/ 16 w 16"/>
                <a:gd name="T5" fmla="*/ 0 h 91"/>
                <a:gd name="T6" fmla="*/ 0 w 16"/>
                <a:gd name="T7" fmla="*/ 1 h 91"/>
                <a:gd name="T8" fmla="*/ 0 w 16"/>
                <a:gd name="T9" fmla="*/ 91 h 91"/>
                <a:gd name="T10" fmla="*/ 0 60000 65536"/>
                <a:gd name="T11" fmla="*/ 0 60000 65536"/>
                <a:gd name="T12" fmla="*/ 0 60000 65536"/>
                <a:gd name="T13" fmla="*/ 0 60000 65536"/>
                <a:gd name="T14" fmla="*/ 0 60000 65536"/>
                <a:gd name="T15" fmla="*/ 0 w 16"/>
                <a:gd name="T16" fmla="*/ 0 h 91"/>
                <a:gd name="T17" fmla="*/ 16 w 16"/>
                <a:gd name="T18" fmla="*/ 91 h 91"/>
              </a:gdLst>
              <a:ahLst/>
              <a:cxnLst>
                <a:cxn ang="T10">
                  <a:pos x="T0" y="T1"/>
                </a:cxn>
                <a:cxn ang="T11">
                  <a:pos x="T2" y="T3"/>
                </a:cxn>
                <a:cxn ang="T12">
                  <a:pos x="T4" y="T5"/>
                </a:cxn>
                <a:cxn ang="T13">
                  <a:pos x="T6" y="T7"/>
                </a:cxn>
                <a:cxn ang="T14">
                  <a:pos x="T8" y="T9"/>
                </a:cxn>
              </a:cxnLst>
              <a:rect l="T15" t="T16" r="T17" b="T18"/>
              <a:pathLst>
                <a:path w="16" h="91">
                  <a:moveTo>
                    <a:pt x="0" y="91"/>
                  </a:moveTo>
                  <a:lnTo>
                    <a:pt x="16" y="89"/>
                  </a:lnTo>
                  <a:lnTo>
                    <a:pt x="16" y="0"/>
                  </a:lnTo>
                  <a:lnTo>
                    <a:pt x="0" y="1"/>
                  </a:lnTo>
                  <a:lnTo>
                    <a:pt x="0" y="91"/>
                  </a:lnTo>
                  <a:close/>
                </a:path>
              </a:pathLst>
            </a:custGeom>
            <a:solidFill>
              <a:srgbClr val="808080"/>
            </a:solidFill>
            <a:ln w="9525">
              <a:noFill/>
              <a:round/>
              <a:headEnd/>
              <a:tailEnd/>
            </a:ln>
          </p:spPr>
          <p:txBody>
            <a:bodyPr/>
            <a:lstStyle/>
            <a:p>
              <a:endParaRPr lang="en-US"/>
            </a:p>
          </p:txBody>
        </p:sp>
        <p:sp>
          <p:nvSpPr>
            <p:cNvPr id="74959" name="Freeform 2551"/>
            <p:cNvSpPr>
              <a:spLocks/>
            </p:cNvSpPr>
            <p:nvPr/>
          </p:nvSpPr>
          <p:spPr bwMode="auto">
            <a:xfrm>
              <a:off x="1157" y="1662"/>
              <a:ext cx="17" cy="94"/>
            </a:xfrm>
            <a:custGeom>
              <a:avLst/>
              <a:gdLst>
                <a:gd name="T0" fmla="*/ 0 w 17"/>
                <a:gd name="T1" fmla="*/ 94 h 94"/>
                <a:gd name="T2" fmla="*/ 17 w 17"/>
                <a:gd name="T3" fmla="*/ 94 h 94"/>
                <a:gd name="T4" fmla="*/ 17 w 17"/>
                <a:gd name="T5" fmla="*/ 2 h 94"/>
                <a:gd name="T6" fmla="*/ 2 w 17"/>
                <a:gd name="T7" fmla="*/ 0 h 94"/>
                <a:gd name="T8" fmla="*/ 0 w 17"/>
                <a:gd name="T9" fmla="*/ 94 h 94"/>
                <a:gd name="T10" fmla="*/ 0 60000 65536"/>
                <a:gd name="T11" fmla="*/ 0 60000 65536"/>
                <a:gd name="T12" fmla="*/ 0 60000 65536"/>
                <a:gd name="T13" fmla="*/ 0 60000 65536"/>
                <a:gd name="T14" fmla="*/ 0 60000 65536"/>
                <a:gd name="T15" fmla="*/ 0 w 17"/>
                <a:gd name="T16" fmla="*/ 0 h 94"/>
                <a:gd name="T17" fmla="*/ 17 w 17"/>
                <a:gd name="T18" fmla="*/ 94 h 94"/>
              </a:gdLst>
              <a:ahLst/>
              <a:cxnLst>
                <a:cxn ang="T10">
                  <a:pos x="T0" y="T1"/>
                </a:cxn>
                <a:cxn ang="T11">
                  <a:pos x="T2" y="T3"/>
                </a:cxn>
                <a:cxn ang="T12">
                  <a:pos x="T4" y="T5"/>
                </a:cxn>
                <a:cxn ang="T13">
                  <a:pos x="T6" y="T7"/>
                </a:cxn>
                <a:cxn ang="T14">
                  <a:pos x="T8" y="T9"/>
                </a:cxn>
              </a:cxnLst>
              <a:rect l="T15" t="T16" r="T17" b="T18"/>
              <a:pathLst>
                <a:path w="17" h="94">
                  <a:moveTo>
                    <a:pt x="0" y="94"/>
                  </a:moveTo>
                  <a:lnTo>
                    <a:pt x="17" y="94"/>
                  </a:lnTo>
                  <a:lnTo>
                    <a:pt x="17" y="2"/>
                  </a:lnTo>
                  <a:lnTo>
                    <a:pt x="2" y="0"/>
                  </a:lnTo>
                  <a:lnTo>
                    <a:pt x="0" y="94"/>
                  </a:lnTo>
                  <a:close/>
                </a:path>
              </a:pathLst>
            </a:custGeom>
            <a:solidFill>
              <a:srgbClr val="808080"/>
            </a:solidFill>
            <a:ln w="9525">
              <a:noFill/>
              <a:round/>
              <a:headEnd/>
              <a:tailEnd/>
            </a:ln>
          </p:spPr>
          <p:txBody>
            <a:bodyPr/>
            <a:lstStyle/>
            <a:p>
              <a:endParaRPr lang="en-US"/>
            </a:p>
          </p:txBody>
        </p:sp>
        <p:sp>
          <p:nvSpPr>
            <p:cNvPr id="74960" name="Freeform 2552"/>
            <p:cNvSpPr>
              <a:spLocks/>
            </p:cNvSpPr>
            <p:nvPr/>
          </p:nvSpPr>
          <p:spPr bwMode="auto">
            <a:xfrm>
              <a:off x="1572" y="1682"/>
              <a:ext cx="16" cy="55"/>
            </a:xfrm>
            <a:custGeom>
              <a:avLst/>
              <a:gdLst>
                <a:gd name="T0" fmla="*/ 0 w 16"/>
                <a:gd name="T1" fmla="*/ 0 h 55"/>
                <a:gd name="T2" fmla="*/ 0 w 16"/>
                <a:gd name="T3" fmla="*/ 55 h 55"/>
                <a:gd name="T4" fmla="*/ 16 w 16"/>
                <a:gd name="T5" fmla="*/ 55 h 55"/>
                <a:gd name="T6" fmla="*/ 16 w 16"/>
                <a:gd name="T7" fmla="*/ 1 h 55"/>
                <a:gd name="T8" fmla="*/ 0 w 16"/>
                <a:gd name="T9" fmla="*/ 0 h 55"/>
                <a:gd name="T10" fmla="*/ 0 60000 65536"/>
                <a:gd name="T11" fmla="*/ 0 60000 65536"/>
                <a:gd name="T12" fmla="*/ 0 60000 65536"/>
                <a:gd name="T13" fmla="*/ 0 60000 65536"/>
                <a:gd name="T14" fmla="*/ 0 60000 65536"/>
                <a:gd name="T15" fmla="*/ 0 w 16"/>
                <a:gd name="T16" fmla="*/ 0 h 55"/>
                <a:gd name="T17" fmla="*/ 16 w 16"/>
                <a:gd name="T18" fmla="*/ 55 h 55"/>
              </a:gdLst>
              <a:ahLst/>
              <a:cxnLst>
                <a:cxn ang="T10">
                  <a:pos x="T0" y="T1"/>
                </a:cxn>
                <a:cxn ang="T11">
                  <a:pos x="T2" y="T3"/>
                </a:cxn>
                <a:cxn ang="T12">
                  <a:pos x="T4" y="T5"/>
                </a:cxn>
                <a:cxn ang="T13">
                  <a:pos x="T6" y="T7"/>
                </a:cxn>
                <a:cxn ang="T14">
                  <a:pos x="T8" y="T9"/>
                </a:cxn>
              </a:cxnLst>
              <a:rect l="T15" t="T16" r="T17" b="T18"/>
              <a:pathLst>
                <a:path w="16" h="55">
                  <a:moveTo>
                    <a:pt x="0" y="0"/>
                  </a:moveTo>
                  <a:lnTo>
                    <a:pt x="0" y="55"/>
                  </a:lnTo>
                  <a:lnTo>
                    <a:pt x="16" y="55"/>
                  </a:lnTo>
                  <a:lnTo>
                    <a:pt x="16" y="1"/>
                  </a:lnTo>
                  <a:lnTo>
                    <a:pt x="0" y="0"/>
                  </a:lnTo>
                  <a:close/>
                </a:path>
              </a:pathLst>
            </a:custGeom>
            <a:solidFill>
              <a:srgbClr val="808080"/>
            </a:solidFill>
            <a:ln w="9525">
              <a:noFill/>
              <a:round/>
              <a:headEnd/>
              <a:tailEnd/>
            </a:ln>
          </p:spPr>
          <p:txBody>
            <a:bodyPr/>
            <a:lstStyle/>
            <a:p>
              <a:endParaRPr lang="en-US"/>
            </a:p>
          </p:txBody>
        </p:sp>
        <p:sp>
          <p:nvSpPr>
            <p:cNvPr id="74961" name="Freeform 2553"/>
            <p:cNvSpPr>
              <a:spLocks/>
            </p:cNvSpPr>
            <p:nvPr/>
          </p:nvSpPr>
          <p:spPr bwMode="auto">
            <a:xfrm>
              <a:off x="1607" y="1683"/>
              <a:ext cx="17" cy="52"/>
            </a:xfrm>
            <a:custGeom>
              <a:avLst/>
              <a:gdLst>
                <a:gd name="T0" fmla="*/ 0 w 17"/>
                <a:gd name="T1" fmla="*/ 0 h 52"/>
                <a:gd name="T2" fmla="*/ 0 w 17"/>
                <a:gd name="T3" fmla="*/ 52 h 52"/>
                <a:gd name="T4" fmla="*/ 17 w 17"/>
                <a:gd name="T5" fmla="*/ 52 h 52"/>
                <a:gd name="T6" fmla="*/ 17 w 17"/>
                <a:gd name="T7" fmla="*/ 2 h 52"/>
                <a:gd name="T8" fmla="*/ 0 w 17"/>
                <a:gd name="T9" fmla="*/ 0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0" y="0"/>
                  </a:moveTo>
                  <a:lnTo>
                    <a:pt x="0" y="52"/>
                  </a:lnTo>
                  <a:lnTo>
                    <a:pt x="17" y="52"/>
                  </a:lnTo>
                  <a:lnTo>
                    <a:pt x="17" y="2"/>
                  </a:lnTo>
                  <a:lnTo>
                    <a:pt x="0" y="0"/>
                  </a:lnTo>
                  <a:close/>
                </a:path>
              </a:pathLst>
            </a:custGeom>
            <a:solidFill>
              <a:srgbClr val="808080"/>
            </a:solidFill>
            <a:ln w="9525">
              <a:noFill/>
              <a:round/>
              <a:headEnd/>
              <a:tailEnd/>
            </a:ln>
          </p:spPr>
          <p:txBody>
            <a:bodyPr/>
            <a:lstStyle/>
            <a:p>
              <a:endParaRPr lang="en-US"/>
            </a:p>
          </p:txBody>
        </p:sp>
        <p:sp>
          <p:nvSpPr>
            <p:cNvPr id="74962" name="Freeform 2554"/>
            <p:cNvSpPr>
              <a:spLocks/>
            </p:cNvSpPr>
            <p:nvPr/>
          </p:nvSpPr>
          <p:spPr bwMode="auto">
            <a:xfrm>
              <a:off x="1638" y="1685"/>
              <a:ext cx="19" cy="50"/>
            </a:xfrm>
            <a:custGeom>
              <a:avLst/>
              <a:gdLst>
                <a:gd name="T0" fmla="*/ 0 w 19"/>
                <a:gd name="T1" fmla="*/ 0 h 50"/>
                <a:gd name="T2" fmla="*/ 0 w 19"/>
                <a:gd name="T3" fmla="*/ 50 h 50"/>
                <a:gd name="T4" fmla="*/ 19 w 19"/>
                <a:gd name="T5" fmla="*/ 47 h 50"/>
                <a:gd name="T6" fmla="*/ 19 w 19"/>
                <a:gd name="T7" fmla="*/ 1 h 50"/>
                <a:gd name="T8" fmla="*/ 0 w 19"/>
                <a:gd name="T9" fmla="*/ 0 h 50"/>
                <a:gd name="T10" fmla="*/ 0 60000 65536"/>
                <a:gd name="T11" fmla="*/ 0 60000 65536"/>
                <a:gd name="T12" fmla="*/ 0 60000 65536"/>
                <a:gd name="T13" fmla="*/ 0 60000 65536"/>
                <a:gd name="T14" fmla="*/ 0 60000 65536"/>
                <a:gd name="T15" fmla="*/ 0 w 19"/>
                <a:gd name="T16" fmla="*/ 0 h 50"/>
                <a:gd name="T17" fmla="*/ 19 w 19"/>
                <a:gd name="T18" fmla="*/ 50 h 50"/>
              </a:gdLst>
              <a:ahLst/>
              <a:cxnLst>
                <a:cxn ang="T10">
                  <a:pos x="T0" y="T1"/>
                </a:cxn>
                <a:cxn ang="T11">
                  <a:pos x="T2" y="T3"/>
                </a:cxn>
                <a:cxn ang="T12">
                  <a:pos x="T4" y="T5"/>
                </a:cxn>
                <a:cxn ang="T13">
                  <a:pos x="T6" y="T7"/>
                </a:cxn>
                <a:cxn ang="T14">
                  <a:pos x="T8" y="T9"/>
                </a:cxn>
              </a:cxnLst>
              <a:rect l="T15" t="T16" r="T17" b="T18"/>
              <a:pathLst>
                <a:path w="19" h="50">
                  <a:moveTo>
                    <a:pt x="0" y="0"/>
                  </a:moveTo>
                  <a:lnTo>
                    <a:pt x="0" y="50"/>
                  </a:lnTo>
                  <a:lnTo>
                    <a:pt x="19" y="47"/>
                  </a:lnTo>
                  <a:lnTo>
                    <a:pt x="19" y="1"/>
                  </a:lnTo>
                  <a:lnTo>
                    <a:pt x="0" y="0"/>
                  </a:lnTo>
                  <a:close/>
                </a:path>
              </a:pathLst>
            </a:custGeom>
            <a:solidFill>
              <a:srgbClr val="808080"/>
            </a:solidFill>
            <a:ln w="9525">
              <a:noFill/>
              <a:round/>
              <a:headEnd/>
              <a:tailEnd/>
            </a:ln>
          </p:spPr>
          <p:txBody>
            <a:bodyPr/>
            <a:lstStyle/>
            <a:p>
              <a:endParaRPr lang="en-US"/>
            </a:p>
          </p:txBody>
        </p:sp>
        <p:grpSp>
          <p:nvGrpSpPr>
            <p:cNvPr id="74963" name="Group 2555"/>
            <p:cNvGrpSpPr>
              <a:grpSpLocks/>
            </p:cNvGrpSpPr>
            <p:nvPr/>
          </p:nvGrpSpPr>
          <p:grpSpPr bwMode="auto">
            <a:xfrm>
              <a:off x="1400" y="1659"/>
              <a:ext cx="168" cy="93"/>
              <a:chOff x="1400" y="1571"/>
              <a:chExt cx="168" cy="93"/>
            </a:xfrm>
          </p:grpSpPr>
          <p:sp>
            <p:nvSpPr>
              <p:cNvPr id="84364" name="Freeform 2556"/>
              <p:cNvSpPr>
                <a:spLocks/>
              </p:cNvSpPr>
              <p:nvPr/>
            </p:nvSpPr>
            <p:spPr bwMode="auto">
              <a:xfrm>
                <a:off x="1404" y="1571"/>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84365" name="Rectangle 2557"/>
              <p:cNvSpPr>
                <a:spLocks noChangeArrowheads="1"/>
              </p:cNvSpPr>
              <p:nvPr/>
            </p:nvSpPr>
            <p:spPr bwMode="auto">
              <a:xfrm>
                <a:off x="1428" y="1583"/>
                <a:ext cx="15" cy="77"/>
              </a:xfrm>
              <a:prstGeom prst="rect">
                <a:avLst/>
              </a:prstGeom>
              <a:solidFill>
                <a:srgbClr val="402000"/>
              </a:solidFill>
              <a:ln w="9525">
                <a:noFill/>
                <a:miter lim="800000"/>
                <a:headEnd/>
                <a:tailEnd/>
              </a:ln>
            </p:spPr>
            <p:txBody>
              <a:bodyPr/>
              <a:lstStyle/>
              <a:p>
                <a:endParaRPr lang="en-US"/>
              </a:p>
            </p:txBody>
          </p:sp>
          <p:sp>
            <p:nvSpPr>
              <p:cNvPr id="84366" name="Rectangle 2558"/>
              <p:cNvSpPr>
                <a:spLocks noChangeArrowheads="1"/>
              </p:cNvSpPr>
              <p:nvPr/>
            </p:nvSpPr>
            <p:spPr bwMode="auto">
              <a:xfrm>
                <a:off x="1400" y="1588"/>
                <a:ext cx="15" cy="69"/>
              </a:xfrm>
              <a:prstGeom prst="rect">
                <a:avLst/>
              </a:prstGeom>
              <a:solidFill>
                <a:srgbClr val="402000"/>
              </a:solidFill>
              <a:ln w="9525">
                <a:noFill/>
                <a:miter lim="800000"/>
                <a:headEnd/>
                <a:tailEnd/>
              </a:ln>
            </p:spPr>
            <p:txBody>
              <a:bodyPr/>
              <a:lstStyle/>
              <a:p>
                <a:endParaRPr lang="en-US"/>
              </a:p>
            </p:txBody>
          </p:sp>
          <p:sp>
            <p:nvSpPr>
              <p:cNvPr id="84367" name="Rectangle 2559"/>
              <p:cNvSpPr>
                <a:spLocks noChangeArrowheads="1"/>
              </p:cNvSpPr>
              <p:nvPr/>
            </p:nvSpPr>
            <p:spPr bwMode="auto">
              <a:xfrm>
                <a:off x="1412" y="1583"/>
                <a:ext cx="17" cy="77"/>
              </a:xfrm>
              <a:prstGeom prst="rect">
                <a:avLst/>
              </a:prstGeom>
              <a:solidFill>
                <a:srgbClr val="402000"/>
              </a:solidFill>
              <a:ln w="9525">
                <a:noFill/>
                <a:miter lim="800000"/>
                <a:headEnd/>
                <a:tailEnd/>
              </a:ln>
            </p:spPr>
            <p:txBody>
              <a:bodyPr/>
              <a:lstStyle/>
              <a:p>
                <a:endParaRPr lang="en-US"/>
              </a:p>
            </p:txBody>
          </p:sp>
          <p:sp>
            <p:nvSpPr>
              <p:cNvPr id="84368" name="Freeform 2560"/>
              <p:cNvSpPr>
                <a:spLocks/>
              </p:cNvSpPr>
              <p:nvPr/>
            </p:nvSpPr>
            <p:spPr bwMode="auto">
              <a:xfrm>
                <a:off x="1452" y="1584"/>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84369" name="Freeform 2561"/>
              <p:cNvSpPr>
                <a:spLocks/>
              </p:cNvSpPr>
              <p:nvPr/>
            </p:nvSpPr>
            <p:spPr bwMode="auto">
              <a:xfrm>
                <a:off x="1484" y="1586"/>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84370" name="Freeform 2562"/>
              <p:cNvSpPr>
                <a:spLocks/>
              </p:cNvSpPr>
              <p:nvPr/>
            </p:nvSpPr>
            <p:spPr bwMode="auto">
              <a:xfrm>
                <a:off x="1517" y="1587"/>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84371" name="Freeform 2563"/>
              <p:cNvSpPr>
                <a:spLocks/>
              </p:cNvSpPr>
              <p:nvPr/>
            </p:nvSpPr>
            <p:spPr bwMode="auto">
              <a:xfrm>
                <a:off x="1552" y="1588"/>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84372" name="Freeform 2564"/>
              <p:cNvSpPr>
                <a:spLocks/>
              </p:cNvSpPr>
              <p:nvPr/>
            </p:nvSpPr>
            <p:spPr bwMode="auto">
              <a:xfrm>
                <a:off x="1534" y="1580"/>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84373" name="Freeform 2565"/>
              <p:cNvSpPr>
                <a:spLocks/>
              </p:cNvSpPr>
              <p:nvPr/>
            </p:nvSpPr>
            <p:spPr bwMode="auto">
              <a:xfrm>
                <a:off x="1501" y="1581"/>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84374" name="Freeform 2566"/>
              <p:cNvSpPr>
                <a:spLocks/>
              </p:cNvSpPr>
              <p:nvPr/>
            </p:nvSpPr>
            <p:spPr bwMode="auto">
              <a:xfrm>
                <a:off x="1466" y="1583"/>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84375" name="Freeform 2567"/>
              <p:cNvSpPr>
                <a:spLocks/>
              </p:cNvSpPr>
              <p:nvPr/>
            </p:nvSpPr>
            <p:spPr bwMode="auto">
              <a:xfrm>
                <a:off x="1456" y="1571"/>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84376" name="Freeform 2568"/>
              <p:cNvSpPr>
                <a:spLocks/>
              </p:cNvSpPr>
              <p:nvPr/>
            </p:nvSpPr>
            <p:spPr bwMode="auto">
              <a:xfrm>
                <a:off x="1404" y="1571"/>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84377" name="Rectangle 2569"/>
              <p:cNvSpPr>
                <a:spLocks noChangeArrowheads="1"/>
              </p:cNvSpPr>
              <p:nvPr/>
            </p:nvSpPr>
            <p:spPr bwMode="auto">
              <a:xfrm>
                <a:off x="1407" y="1614"/>
                <a:ext cx="141" cy="14"/>
              </a:xfrm>
              <a:prstGeom prst="rect">
                <a:avLst/>
              </a:prstGeom>
              <a:solidFill>
                <a:srgbClr val="402000"/>
              </a:solidFill>
              <a:ln w="9525">
                <a:noFill/>
                <a:miter lim="800000"/>
                <a:headEnd/>
                <a:tailEnd/>
              </a:ln>
            </p:spPr>
            <p:txBody>
              <a:bodyPr/>
              <a:lstStyle/>
              <a:p>
                <a:endParaRPr lang="en-US"/>
              </a:p>
            </p:txBody>
          </p:sp>
        </p:grpSp>
        <p:sp>
          <p:nvSpPr>
            <p:cNvPr id="74964" name="Freeform 2570"/>
            <p:cNvSpPr>
              <a:spLocks/>
            </p:cNvSpPr>
            <p:nvPr/>
          </p:nvSpPr>
          <p:spPr bwMode="auto">
            <a:xfrm>
              <a:off x="1396" y="1665"/>
              <a:ext cx="16" cy="80"/>
            </a:xfrm>
            <a:custGeom>
              <a:avLst/>
              <a:gdLst>
                <a:gd name="T0" fmla="*/ 16 w 16"/>
                <a:gd name="T1" fmla="*/ 80 h 80"/>
                <a:gd name="T2" fmla="*/ 0 w 16"/>
                <a:gd name="T3" fmla="*/ 80 h 80"/>
                <a:gd name="T4" fmla="*/ 0 w 16"/>
                <a:gd name="T5" fmla="*/ 0 h 80"/>
                <a:gd name="T6" fmla="*/ 16 w 16"/>
                <a:gd name="T7" fmla="*/ 6 h 80"/>
                <a:gd name="T8" fmla="*/ 16 w 16"/>
                <a:gd name="T9" fmla="*/ 80 h 80"/>
                <a:gd name="T10" fmla="*/ 0 60000 65536"/>
                <a:gd name="T11" fmla="*/ 0 60000 65536"/>
                <a:gd name="T12" fmla="*/ 0 60000 65536"/>
                <a:gd name="T13" fmla="*/ 0 60000 65536"/>
                <a:gd name="T14" fmla="*/ 0 60000 65536"/>
                <a:gd name="T15" fmla="*/ 0 w 16"/>
                <a:gd name="T16" fmla="*/ 0 h 80"/>
                <a:gd name="T17" fmla="*/ 16 w 16"/>
                <a:gd name="T18" fmla="*/ 80 h 80"/>
              </a:gdLst>
              <a:ahLst/>
              <a:cxnLst>
                <a:cxn ang="T10">
                  <a:pos x="T0" y="T1"/>
                </a:cxn>
                <a:cxn ang="T11">
                  <a:pos x="T2" y="T3"/>
                </a:cxn>
                <a:cxn ang="T12">
                  <a:pos x="T4" y="T5"/>
                </a:cxn>
                <a:cxn ang="T13">
                  <a:pos x="T6" y="T7"/>
                </a:cxn>
                <a:cxn ang="T14">
                  <a:pos x="T8" y="T9"/>
                </a:cxn>
              </a:cxnLst>
              <a:rect l="T15" t="T16" r="T17" b="T18"/>
              <a:pathLst>
                <a:path w="16" h="80">
                  <a:moveTo>
                    <a:pt x="16" y="80"/>
                  </a:moveTo>
                  <a:lnTo>
                    <a:pt x="0" y="80"/>
                  </a:lnTo>
                  <a:lnTo>
                    <a:pt x="0" y="0"/>
                  </a:lnTo>
                  <a:lnTo>
                    <a:pt x="16" y="6"/>
                  </a:lnTo>
                  <a:lnTo>
                    <a:pt x="16" y="80"/>
                  </a:lnTo>
                  <a:close/>
                </a:path>
              </a:pathLst>
            </a:custGeom>
            <a:solidFill>
              <a:srgbClr val="808080"/>
            </a:solidFill>
            <a:ln w="9525">
              <a:noFill/>
              <a:round/>
              <a:headEnd/>
              <a:tailEnd/>
            </a:ln>
          </p:spPr>
          <p:txBody>
            <a:bodyPr/>
            <a:lstStyle/>
            <a:p>
              <a:endParaRPr lang="en-US"/>
            </a:p>
          </p:txBody>
        </p:sp>
        <p:sp>
          <p:nvSpPr>
            <p:cNvPr id="74965" name="Freeform 2571"/>
            <p:cNvSpPr>
              <a:spLocks/>
            </p:cNvSpPr>
            <p:nvPr/>
          </p:nvSpPr>
          <p:spPr bwMode="auto">
            <a:xfrm>
              <a:off x="1351" y="1669"/>
              <a:ext cx="15" cy="79"/>
            </a:xfrm>
            <a:custGeom>
              <a:avLst/>
              <a:gdLst>
                <a:gd name="T0" fmla="*/ 0 w 15"/>
                <a:gd name="T1" fmla="*/ 79 h 79"/>
                <a:gd name="T2" fmla="*/ 15 w 15"/>
                <a:gd name="T3" fmla="*/ 77 h 79"/>
                <a:gd name="T4" fmla="*/ 15 w 15"/>
                <a:gd name="T5" fmla="*/ 0 h 79"/>
                <a:gd name="T6" fmla="*/ 0 w 15"/>
                <a:gd name="T7" fmla="*/ 2 h 79"/>
                <a:gd name="T8" fmla="*/ 0 w 15"/>
                <a:gd name="T9" fmla="*/ 79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79"/>
                  </a:moveTo>
                  <a:lnTo>
                    <a:pt x="15" y="77"/>
                  </a:lnTo>
                  <a:lnTo>
                    <a:pt x="15" y="0"/>
                  </a:lnTo>
                  <a:lnTo>
                    <a:pt x="0" y="2"/>
                  </a:lnTo>
                  <a:lnTo>
                    <a:pt x="0" y="79"/>
                  </a:lnTo>
                  <a:close/>
                </a:path>
              </a:pathLst>
            </a:custGeom>
            <a:solidFill>
              <a:srgbClr val="808080"/>
            </a:solidFill>
            <a:ln w="9525">
              <a:noFill/>
              <a:round/>
              <a:headEnd/>
              <a:tailEnd/>
            </a:ln>
          </p:spPr>
          <p:txBody>
            <a:bodyPr/>
            <a:lstStyle/>
            <a:p>
              <a:endParaRPr lang="en-US"/>
            </a:p>
          </p:txBody>
        </p:sp>
        <p:sp>
          <p:nvSpPr>
            <p:cNvPr id="74966" name="Freeform 2572"/>
            <p:cNvSpPr>
              <a:spLocks/>
            </p:cNvSpPr>
            <p:nvPr/>
          </p:nvSpPr>
          <p:spPr bwMode="auto">
            <a:xfrm>
              <a:off x="1303" y="1669"/>
              <a:ext cx="16" cy="82"/>
            </a:xfrm>
            <a:custGeom>
              <a:avLst/>
              <a:gdLst>
                <a:gd name="T0" fmla="*/ 0 w 16"/>
                <a:gd name="T1" fmla="*/ 82 h 82"/>
                <a:gd name="T2" fmla="*/ 16 w 16"/>
                <a:gd name="T3" fmla="*/ 80 h 82"/>
                <a:gd name="T4" fmla="*/ 16 w 16"/>
                <a:gd name="T5" fmla="*/ 0 h 82"/>
                <a:gd name="T6" fmla="*/ 0 w 16"/>
                <a:gd name="T7" fmla="*/ 0 h 82"/>
                <a:gd name="T8" fmla="*/ 0 w 16"/>
                <a:gd name="T9" fmla="*/ 82 h 82"/>
                <a:gd name="T10" fmla="*/ 0 60000 65536"/>
                <a:gd name="T11" fmla="*/ 0 60000 65536"/>
                <a:gd name="T12" fmla="*/ 0 60000 65536"/>
                <a:gd name="T13" fmla="*/ 0 60000 65536"/>
                <a:gd name="T14" fmla="*/ 0 60000 65536"/>
                <a:gd name="T15" fmla="*/ 0 w 16"/>
                <a:gd name="T16" fmla="*/ 0 h 82"/>
                <a:gd name="T17" fmla="*/ 16 w 16"/>
                <a:gd name="T18" fmla="*/ 82 h 82"/>
              </a:gdLst>
              <a:ahLst/>
              <a:cxnLst>
                <a:cxn ang="T10">
                  <a:pos x="T0" y="T1"/>
                </a:cxn>
                <a:cxn ang="T11">
                  <a:pos x="T2" y="T3"/>
                </a:cxn>
                <a:cxn ang="T12">
                  <a:pos x="T4" y="T5"/>
                </a:cxn>
                <a:cxn ang="T13">
                  <a:pos x="T6" y="T7"/>
                </a:cxn>
                <a:cxn ang="T14">
                  <a:pos x="T8" y="T9"/>
                </a:cxn>
              </a:cxnLst>
              <a:rect l="T15" t="T16" r="T17" b="T18"/>
              <a:pathLst>
                <a:path w="16" h="82">
                  <a:moveTo>
                    <a:pt x="0" y="82"/>
                  </a:moveTo>
                  <a:lnTo>
                    <a:pt x="16" y="80"/>
                  </a:lnTo>
                  <a:lnTo>
                    <a:pt x="16" y="0"/>
                  </a:lnTo>
                  <a:lnTo>
                    <a:pt x="0" y="0"/>
                  </a:lnTo>
                  <a:lnTo>
                    <a:pt x="0" y="82"/>
                  </a:lnTo>
                  <a:close/>
                </a:path>
              </a:pathLst>
            </a:custGeom>
            <a:solidFill>
              <a:srgbClr val="808080"/>
            </a:solidFill>
            <a:ln w="9525">
              <a:noFill/>
              <a:round/>
              <a:headEnd/>
              <a:tailEnd/>
            </a:ln>
          </p:spPr>
          <p:txBody>
            <a:bodyPr/>
            <a:lstStyle/>
            <a:p>
              <a:endParaRPr lang="en-US"/>
            </a:p>
          </p:txBody>
        </p:sp>
        <p:sp>
          <p:nvSpPr>
            <p:cNvPr id="74967" name="Freeform 2573"/>
            <p:cNvSpPr>
              <a:spLocks/>
            </p:cNvSpPr>
            <p:nvPr/>
          </p:nvSpPr>
          <p:spPr bwMode="auto">
            <a:xfrm>
              <a:off x="1255" y="1667"/>
              <a:ext cx="16" cy="85"/>
            </a:xfrm>
            <a:custGeom>
              <a:avLst/>
              <a:gdLst>
                <a:gd name="T0" fmla="*/ 0 w 16"/>
                <a:gd name="T1" fmla="*/ 85 h 85"/>
                <a:gd name="T2" fmla="*/ 16 w 16"/>
                <a:gd name="T3" fmla="*/ 84 h 85"/>
                <a:gd name="T4" fmla="*/ 16 w 16"/>
                <a:gd name="T5" fmla="*/ 0 h 85"/>
                <a:gd name="T6" fmla="*/ 0 w 16"/>
                <a:gd name="T7" fmla="*/ 0 h 85"/>
                <a:gd name="T8" fmla="*/ 0 w 16"/>
                <a:gd name="T9" fmla="*/ 85 h 85"/>
                <a:gd name="T10" fmla="*/ 0 60000 65536"/>
                <a:gd name="T11" fmla="*/ 0 60000 65536"/>
                <a:gd name="T12" fmla="*/ 0 60000 65536"/>
                <a:gd name="T13" fmla="*/ 0 60000 65536"/>
                <a:gd name="T14" fmla="*/ 0 60000 65536"/>
                <a:gd name="T15" fmla="*/ 0 w 16"/>
                <a:gd name="T16" fmla="*/ 0 h 85"/>
                <a:gd name="T17" fmla="*/ 16 w 16"/>
                <a:gd name="T18" fmla="*/ 85 h 85"/>
              </a:gdLst>
              <a:ahLst/>
              <a:cxnLst>
                <a:cxn ang="T10">
                  <a:pos x="T0" y="T1"/>
                </a:cxn>
                <a:cxn ang="T11">
                  <a:pos x="T2" y="T3"/>
                </a:cxn>
                <a:cxn ang="T12">
                  <a:pos x="T4" y="T5"/>
                </a:cxn>
                <a:cxn ang="T13">
                  <a:pos x="T6" y="T7"/>
                </a:cxn>
                <a:cxn ang="T14">
                  <a:pos x="T8" y="T9"/>
                </a:cxn>
              </a:cxnLst>
              <a:rect l="T15" t="T16" r="T17" b="T18"/>
              <a:pathLst>
                <a:path w="16" h="85">
                  <a:moveTo>
                    <a:pt x="0" y="85"/>
                  </a:moveTo>
                  <a:lnTo>
                    <a:pt x="16" y="84"/>
                  </a:lnTo>
                  <a:lnTo>
                    <a:pt x="16" y="0"/>
                  </a:lnTo>
                  <a:lnTo>
                    <a:pt x="0" y="0"/>
                  </a:lnTo>
                  <a:lnTo>
                    <a:pt x="0" y="85"/>
                  </a:lnTo>
                  <a:close/>
                </a:path>
              </a:pathLst>
            </a:custGeom>
            <a:solidFill>
              <a:srgbClr val="808080"/>
            </a:solidFill>
            <a:ln w="9525">
              <a:noFill/>
              <a:round/>
              <a:headEnd/>
              <a:tailEnd/>
            </a:ln>
          </p:spPr>
          <p:txBody>
            <a:bodyPr/>
            <a:lstStyle/>
            <a:p>
              <a:endParaRPr lang="en-US"/>
            </a:p>
          </p:txBody>
        </p:sp>
        <p:sp>
          <p:nvSpPr>
            <p:cNvPr id="74968" name="Freeform 2574"/>
            <p:cNvSpPr>
              <a:spLocks/>
            </p:cNvSpPr>
            <p:nvPr/>
          </p:nvSpPr>
          <p:spPr bwMode="auto">
            <a:xfrm>
              <a:off x="1206" y="1664"/>
              <a:ext cx="16" cy="91"/>
            </a:xfrm>
            <a:custGeom>
              <a:avLst/>
              <a:gdLst>
                <a:gd name="T0" fmla="*/ 0 w 16"/>
                <a:gd name="T1" fmla="*/ 91 h 91"/>
                <a:gd name="T2" fmla="*/ 16 w 16"/>
                <a:gd name="T3" fmla="*/ 89 h 91"/>
                <a:gd name="T4" fmla="*/ 16 w 16"/>
                <a:gd name="T5" fmla="*/ 0 h 91"/>
                <a:gd name="T6" fmla="*/ 0 w 16"/>
                <a:gd name="T7" fmla="*/ 1 h 91"/>
                <a:gd name="T8" fmla="*/ 0 w 16"/>
                <a:gd name="T9" fmla="*/ 91 h 91"/>
                <a:gd name="T10" fmla="*/ 0 60000 65536"/>
                <a:gd name="T11" fmla="*/ 0 60000 65536"/>
                <a:gd name="T12" fmla="*/ 0 60000 65536"/>
                <a:gd name="T13" fmla="*/ 0 60000 65536"/>
                <a:gd name="T14" fmla="*/ 0 60000 65536"/>
                <a:gd name="T15" fmla="*/ 0 w 16"/>
                <a:gd name="T16" fmla="*/ 0 h 91"/>
                <a:gd name="T17" fmla="*/ 16 w 16"/>
                <a:gd name="T18" fmla="*/ 91 h 91"/>
              </a:gdLst>
              <a:ahLst/>
              <a:cxnLst>
                <a:cxn ang="T10">
                  <a:pos x="T0" y="T1"/>
                </a:cxn>
                <a:cxn ang="T11">
                  <a:pos x="T2" y="T3"/>
                </a:cxn>
                <a:cxn ang="T12">
                  <a:pos x="T4" y="T5"/>
                </a:cxn>
                <a:cxn ang="T13">
                  <a:pos x="T6" y="T7"/>
                </a:cxn>
                <a:cxn ang="T14">
                  <a:pos x="T8" y="T9"/>
                </a:cxn>
              </a:cxnLst>
              <a:rect l="T15" t="T16" r="T17" b="T18"/>
              <a:pathLst>
                <a:path w="16" h="91">
                  <a:moveTo>
                    <a:pt x="0" y="91"/>
                  </a:moveTo>
                  <a:lnTo>
                    <a:pt x="16" y="89"/>
                  </a:lnTo>
                  <a:lnTo>
                    <a:pt x="16" y="0"/>
                  </a:lnTo>
                  <a:lnTo>
                    <a:pt x="0" y="1"/>
                  </a:lnTo>
                  <a:lnTo>
                    <a:pt x="0" y="91"/>
                  </a:lnTo>
                  <a:close/>
                </a:path>
              </a:pathLst>
            </a:custGeom>
            <a:solidFill>
              <a:srgbClr val="808080"/>
            </a:solidFill>
            <a:ln w="9525">
              <a:noFill/>
              <a:round/>
              <a:headEnd/>
              <a:tailEnd/>
            </a:ln>
          </p:spPr>
          <p:txBody>
            <a:bodyPr/>
            <a:lstStyle/>
            <a:p>
              <a:endParaRPr lang="en-US"/>
            </a:p>
          </p:txBody>
        </p:sp>
        <p:sp>
          <p:nvSpPr>
            <p:cNvPr id="74969" name="Freeform 2575"/>
            <p:cNvSpPr>
              <a:spLocks/>
            </p:cNvSpPr>
            <p:nvPr/>
          </p:nvSpPr>
          <p:spPr bwMode="auto">
            <a:xfrm>
              <a:off x="1157" y="1662"/>
              <a:ext cx="17" cy="94"/>
            </a:xfrm>
            <a:custGeom>
              <a:avLst/>
              <a:gdLst>
                <a:gd name="T0" fmla="*/ 0 w 17"/>
                <a:gd name="T1" fmla="*/ 94 h 94"/>
                <a:gd name="T2" fmla="*/ 17 w 17"/>
                <a:gd name="T3" fmla="*/ 94 h 94"/>
                <a:gd name="T4" fmla="*/ 17 w 17"/>
                <a:gd name="T5" fmla="*/ 2 h 94"/>
                <a:gd name="T6" fmla="*/ 2 w 17"/>
                <a:gd name="T7" fmla="*/ 0 h 94"/>
                <a:gd name="T8" fmla="*/ 0 w 17"/>
                <a:gd name="T9" fmla="*/ 94 h 94"/>
                <a:gd name="T10" fmla="*/ 0 60000 65536"/>
                <a:gd name="T11" fmla="*/ 0 60000 65536"/>
                <a:gd name="T12" fmla="*/ 0 60000 65536"/>
                <a:gd name="T13" fmla="*/ 0 60000 65536"/>
                <a:gd name="T14" fmla="*/ 0 60000 65536"/>
                <a:gd name="T15" fmla="*/ 0 w 17"/>
                <a:gd name="T16" fmla="*/ 0 h 94"/>
                <a:gd name="T17" fmla="*/ 17 w 17"/>
                <a:gd name="T18" fmla="*/ 94 h 94"/>
              </a:gdLst>
              <a:ahLst/>
              <a:cxnLst>
                <a:cxn ang="T10">
                  <a:pos x="T0" y="T1"/>
                </a:cxn>
                <a:cxn ang="T11">
                  <a:pos x="T2" y="T3"/>
                </a:cxn>
                <a:cxn ang="T12">
                  <a:pos x="T4" y="T5"/>
                </a:cxn>
                <a:cxn ang="T13">
                  <a:pos x="T6" y="T7"/>
                </a:cxn>
                <a:cxn ang="T14">
                  <a:pos x="T8" y="T9"/>
                </a:cxn>
              </a:cxnLst>
              <a:rect l="T15" t="T16" r="T17" b="T18"/>
              <a:pathLst>
                <a:path w="17" h="94">
                  <a:moveTo>
                    <a:pt x="0" y="94"/>
                  </a:moveTo>
                  <a:lnTo>
                    <a:pt x="17" y="94"/>
                  </a:lnTo>
                  <a:lnTo>
                    <a:pt x="17" y="2"/>
                  </a:lnTo>
                  <a:lnTo>
                    <a:pt x="2" y="0"/>
                  </a:lnTo>
                  <a:lnTo>
                    <a:pt x="0" y="94"/>
                  </a:lnTo>
                  <a:close/>
                </a:path>
              </a:pathLst>
            </a:custGeom>
            <a:solidFill>
              <a:srgbClr val="808080"/>
            </a:solidFill>
            <a:ln w="9525">
              <a:noFill/>
              <a:round/>
              <a:headEnd/>
              <a:tailEnd/>
            </a:ln>
          </p:spPr>
          <p:txBody>
            <a:bodyPr/>
            <a:lstStyle/>
            <a:p>
              <a:endParaRPr lang="en-US"/>
            </a:p>
          </p:txBody>
        </p:sp>
        <p:sp>
          <p:nvSpPr>
            <p:cNvPr id="74970" name="Freeform 2576"/>
            <p:cNvSpPr>
              <a:spLocks/>
            </p:cNvSpPr>
            <p:nvPr/>
          </p:nvSpPr>
          <p:spPr bwMode="auto">
            <a:xfrm>
              <a:off x="1572" y="1682"/>
              <a:ext cx="16" cy="55"/>
            </a:xfrm>
            <a:custGeom>
              <a:avLst/>
              <a:gdLst>
                <a:gd name="T0" fmla="*/ 0 w 16"/>
                <a:gd name="T1" fmla="*/ 0 h 55"/>
                <a:gd name="T2" fmla="*/ 0 w 16"/>
                <a:gd name="T3" fmla="*/ 55 h 55"/>
                <a:gd name="T4" fmla="*/ 16 w 16"/>
                <a:gd name="T5" fmla="*/ 55 h 55"/>
                <a:gd name="T6" fmla="*/ 16 w 16"/>
                <a:gd name="T7" fmla="*/ 1 h 55"/>
                <a:gd name="T8" fmla="*/ 0 w 16"/>
                <a:gd name="T9" fmla="*/ 0 h 55"/>
                <a:gd name="T10" fmla="*/ 0 60000 65536"/>
                <a:gd name="T11" fmla="*/ 0 60000 65536"/>
                <a:gd name="T12" fmla="*/ 0 60000 65536"/>
                <a:gd name="T13" fmla="*/ 0 60000 65536"/>
                <a:gd name="T14" fmla="*/ 0 60000 65536"/>
                <a:gd name="T15" fmla="*/ 0 w 16"/>
                <a:gd name="T16" fmla="*/ 0 h 55"/>
                <a:gd name="T17" fmla="*/ 16 w 16"/>
                <a:gd name="T18" fmla="*/ 55 h 55"/>
              </a:gdLst>
              <a:ahLst/>
              <a:cxnLst>
                <a:cxn ang="T10">
                  <a:pos x="T0" y="T1"/>
                </a:cxn>
                <a:cxn ang="T11">
                  <a:pos x="T2" y="T3"/>
                </a:cxn>
                <a:cxn ang="T12">
                  <a:pos x="T4" y="T5"/>
                </a:cxn>
                <a:cxn ang="T13">
                  <a:pos x="T6" y="T7"/>
                </a:cxn>
                <a:cxn ang="T14">
                  <a:pos x="T8" y="T9"/>
                </a:cxn>
              </a:cxnLst>
              <a:rect l="T15" t="T16" r="T17" b="T18"/>
              <a:pathLst>
                <a:path w="16" h="55">
                  <a:moveTo>
                    <a:pt x="0" y="0"/>
                  </a:moveTo>
                  <a:lnTo>
                    <a:pt x="0" y="55"/>
                  </a:lnTo>
                  <a:lnTo>
                    <a:pt x="16" y="55"/>
                  </a:lnTo>
                  <a:lnTo>
                    <a:pt x="16" y="1"/>
                  </a:lnTo>
                  <a:lnTo>
                    <a:pt x="0" y="0"/>
                  </a:lnTo>
                  <a:close/>
                </a:path>
              </a:pathLst>
            </a:custGeom>
            <a:solidFill>
              <a:srgbClr val="808080"/>
            </a:solidFill>
            <a:ln w="9525">
              <a:noFill/>
              <a:round/>
              <a:headEnd/>
              <a:tailEnd/>
            </a:ln>
          </p:spPr>
          <p:txBody>
            <a:bodyPr/>
            <a:lstStyle/>
            <a:p>
              <a:endParaRPr lang="en-US"/>
            </a:p>
          </p:txBody>
        </p:sp>
        <p:sp>
          <p:nvSpPr>
            <p:cNvPr id="74971" name="Freeform 2577"/>
            <p:cNvSpPr>
              <a:spLocks/>
            </p:cNvSpPr>
            <p:nvPr/>
          </p:nvSpPr>
          <p:spPr bwMode="auto">
            <a:xfrm>
              <a:off x="1607" y="1683"/>
              <a:ext cx="17" cy="52"/>
            </a:xfrm>
            <a:custGeom>
              <a:avLst/>
              <a:gdLst>
                <a:gd name="T0" fmla="*/ 0 w 17"/>
                <a:gd name="T1" fmla="*/ 0 h 52"/>
                <a:gd name="T2" fmla="*/ 0 w 17"/>
                <a:gd name="T3" fmla="*/ 52 h 52"/>
                <a:gd name="T4" fmla="*/ 17 w 17"/>
                <a:gd name="T5" fmla="*/ 52 h 52"/>
                <a:gd name="T6" fmla="*/ 17 w 17"/>
                <a:gd name="T7" fmla="*/ 2 h 52"/>
                <a:gd name="T8" fmla="*/ 0 w 17"/>
                <a:gd name="T9" fmla="*/ 0 h 52"/>
                <a:gd name="T10" fmla="*/ 0 60000 65536"/>
                <a:gd name="T11" fmla="*/ 0 60000 65536"/>
                <a:gd name="T12" fmla="*/ 0 60000 65536"/>
                <a:gd name="T13" fmla="*/ 0 60000 65536"/>
                <a:gd name="T14" fmla="*/ 0 60000 65536"/>
                <a:gd name="T15" fmla="*/ 0 w 17"/>
                <a:gd name="T16" fmla="*/ 0 h 52"/>
                <a:gd name="T17" fmla="*/ 17 w 17"/>
                <a:gd name="T18" fmla="*/ 52 h 52"/>
              </a:gdLst>
              <a:ahLst/>
              <a:cxnLst>
                <a:cxn ang="T10">
                  <a:pos x="T0" y="T1"/>
                </a:cxn>
                <a:cxn ang="T11">
                  <a:pos x="T2" y="T3"/>
                </a:cxn>
                <a:cxn ang="T12">
                  <a:pos x="T4" y="T5"/>
                </a:cxn>
                <a:cxn ang="T13">
                  <a:pos x="T6" y="T7"/>
                </a:cxn>
                <a:cxn ang="T14">
                  <a:pos x="T8" y="T9"/>
                </a:cxn>
              </a:cxnLst>
              <a:rect l="T15" t="T16" r="T17" b="T18"/>
              <a:pathLst>
                <a:path w="17" h="52">
                  <a:moveTo>
                    <a:pt x="0" y="0"/>
                  </a:moveTo>
                  <a:lnTo>
                    <a:pt x="0" y="52"/>
                  </a:lnTo>
                  <a:lnTo>
                    <a:pt x="17" y="52"/>
                  </a:lnTo>
                  <a:lnTo>
                    <a:pt x="17" y="2"/>
                  </a:lnTo>
                  <a:lnTo>
                    <a:pt x="0" y="0"/>
                  </a:lnTo>
                  <a:close/>
                </a:path>
              </a:pathLst>
            </a:custGeom>
            <a:solidFill>
              <a:srgbClr val="808080"/>
            </a:solidFill>
            <a:ln w="9525">
              <a:noFill/>
              <a:round/>
              <a:headEnd/>
              <a:tailEnd/>
            </a:ln>
          </p:spPr>
          <p:txBody>
            <a:bodyPr/>
            <a:lstStyle/>
            <a:p>
              <a:endParaRPr lang="en-US"/>
            </a:p>
          </p:txBody>
        </p:sp>
        <p:sp>
          <p:nvSpPr>
            <p:cNvPr id="74972" name="Freeform 2578"/>
            <p:cNvSpPr>
              <a:spLocks/>
            </p:cNvSpPr>
            <p:nvPr/>
          </p:nvSpPr>
          <p:spPr bwMode="auto">
            <a:xfrm>
              <a:off x="1638" y="1685"/>
              <a:ext cx="19" cy="50"/>
            </a:xfrm>
            <a:custGeom>
              <a:avLst/>
              <a:gdLst>
                <a:gd name="T0" fmla="*/ 0 w 19"/>
                <a:gd name="T1" fmla="*/ 0 h 50"/>
                <a:gd name="T2" fmla="*/ 0 w 19"/>
                <a:gd name="T3" fmla="*/ 50 h 50"/>
                <a:gd name="T4" fmla="*/ 19 w 19"/>
                <a:gd name="T5" fmla="*/ 47 h 50"/>
                <a:gd name="T6" fmla="*/ 19 w 19"/>
                <a:gd name="T7" fmla="*/ 1 h 50"/>
                <a:gd name="T8" fmla="*/ 0 w 19"/>
                <a:gd name="T9" fmla="*/ 0 h 50"/>
                <a:gd name="T10" fmla="*/ 0 60000 65536"/>
                <a:gd name="T11" fmla="*/ 0 60000 65536"/>
                <a:gd name="T12" fmla="*/ 0 60000 65536"/>
                <a:gd name="T13" fmla="*/ 0 60000 65536"/>
                <a:gd name="T14" fmla="*/ 0 60000 65536"/>
                <a:gd name="T15" fmla="*/ 0 w 19"/>
                <a:gd name="T16" fmla="*/ 0 h 50"/>
                <a:gd name="T17" fmla="*/ 19 w 19"/>
                <a:gd name="T18" fmla="*/ 50 h 50"/>
              </a:gdLst>
              <a:ahLst/>
              <a:cxnLst>
                <a:cxn ang="T10">
                  <a:pos x="T0" y="T1"/>
                </a:cxn>
                <a:cxn ang="T11">
                  <a:pos x="T2" y="T3"/>
                </a:cxn>
                <a:cxn ang="T12">
                  <a:pos x="T4" y="T5"/>
                </a:cxn>
                <a:cxn ang="T13">
                  <a:pos x="T6" y="T7"/>
                </a:cxn>
                <a:cxn ang="T14">
                  <a:pos x="T8" y="T9"/>
                </a:cxn>
              </a:cxnLst>
              <a:rect l="T15" t="T16" r="T17" b="T18"/>
              <a:pathLst>
                <a:path w="19" h="50">
                  <a:moveTo>
                    <a:pt x="0" y="0"/>
                  </a:moveTo>
                  <a:lnTo>
                    <a:pt x="0" y="50"/>
                  </a:lnTo>
                  <a:lnTo>
                    <a:pt x="19" y="47"/>
                  </a:lnTo>
                  <a:lnTo>
                    <a:pt x="19" y="1"/>
                  </a:lnTo>
                  <a:lnTo>
                    <a:pt x="0" y="0"/>
                  </a:lnTo>
                  <a:close/>
                </a:path>
              </a:pathLst>
            </a:custGeom>
            <a:solidFill>
              <a:srgbClr val="808080"/>
            </a:solidFill>
            <a:ln w="9525">
              <a:noFill/>
              <a:round/>
              <a:headEnd/>
              <a:tailEnd/>
            </a:ln>
          </p:spPr>
          <p:txBody>
            <a:bodyPr/>
            <a:lstStyle/>
            <a:p>
              <a:endParaRPr lang="en-US"/>
            </a:p>
          </p:txBody>
        </p:sp>
        <p:sp>
          <p:nvSpPr>
            <p:cNvPr id="74973" name="Freeform 2579"/>
            <p:cNvSpPr>
              <a:spLocks/>
            </p:cNvSpPr>
            <p:nvPr/>
          </p:nvSpPr>
          <p:spPr bwMode="auto">
            <a:xfrm>
              <a:off x="1404" y="1659"/>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74974" name="Rectangle 2580"/>
            <p:cNvSpPr>
              <a:spLocks noChangeArrowheads="1"/>
            </p:cNvSpPr>
            <p:nvPr/>
          </p:nvSpPr>
          <p:spPr bwMode="auto">
            <a:xfrm>
              <a:off x="1428" y="1671"/>
              <a:ext cx="15" cy="77"/>
            </a:xfrm>
            <a:prstGeom prst="rect">
              <a:avLst/>
            </a:prstGeom>
            <a:solidFill>
              <a:srgbClr val="402000"/>
            </a:solidFill>
            <a:ln w="9525">
              <a:noFill/>
              <a:miter lim="800000"/>
              <a:headEnd/>
              <a:tailEnd/>
            </a:ln>
          </p:spPr>
          <p:txBody>
            <a:bodyPr/>
            <a:lstStyle/>
            <a:p>
              <a:endParaRPr lang="en-US"/>
            </a:p>
          </p:txBody>
        </p:sp>
        <p:sp>
          <p:nvSpPr>
            <p:cNvPr id="74975" name="Rectangle 2581"/>
            <p:cNvSpPr>
              <a:spLocks noChangeArrowheads="1"/>
            </p:cNvSpPr>
            <p:nvPr/>
          </p:nvSpPr>
          <p:spPr bwMode="auto">
            <a:xfrm>
              <a:off x="1400" y="1676"/>
              <a:ext cx="15" cy="69"/>
            </a:xfrm>
            <a:prstGeom prst="rect">
              <a:avLst/>
            </a:prstGeom>
            <a:solidFill>
              <a:srgbClr val="402000"/>
            </a:solidFill>
            <a:ln w="9525">
              <a:noFill/>
              <a:miter lim="800000"/>
              <a:headEnd/>
              <a:tailEnd/>
            </a:ln>
          </p:spPr>
          <p:txBody>
            <a:bodyPr/>
            <a:lstStyle/>
            <a:p>
              <a:endParaRPr lang="en-US"/>
            </a:p>
          </p:txBody>
        </p:sp>
        <p:sp>
          <p:nvSpPr>
            <p:cNvPr id="74976" name="Rectangle 2582"/>
            <p:cNvSpPr>
              <a:spLocks noChangeArrowheads="1"/>
            </p:cNvSpPr>
            <p:nvPr/>
          </p:nvSpPr>
          <p:spPr bwMode="auto">
            <a:xfrm>
              <a:off x="1412" y="1671"/>
              <a:ext cx="17" cy="77"/>
            </a:xfrm>
            <a:prstGeom prst="rect">
              <a:avLst/>
            </a:prstGeom>
            <a:solidFill>
              <a:srgbClr val="402000"/>
            </a:solidFill>
            <a:ln w="9525">
              <a:noFill/>
              <a:miter lim="800000"/>
              <a:headEnd/>
              <a:tailEnd/>
            </a:ln>
          </p:spPr>
          <p:txBody>
            <a:bodyPr/>
            <a:lstStyle/>
            <a:p>
              <a:endParaRPr lang="en-US"/>
            </a:p>
          </p:txBody>
        </p:sp>
        <p:sp>
          <p:nvSpPr>
            <p:cNvPr id="74977" name="Freeform 2583"/>
            <p:cNvSpPr>
              <a:spLocks/>
            </p:cNvSpPr>
            <p:nvPr/>
          </p:nvSpPr>
          <p:spPr bwMode="auto">
            <a:xfrm>
              <a:off x="1452" y="1672"/>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74978" name="Freeform 2584"/>
            <p:cNvSpPr>
              <a:spLocks/>
            </p:cNvSpPr>
            <p:nvPr/>
          </p:nvSpPr>
          <p:spPr bwMode="auto">
            <a:xfrm>
              <a:off x="1484" y="1674"/>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74979" name="Freeform 2585"/>
            <p:cNvSpPr>
              <a:spLocks/>
            </p:cNvSpPr>
            <p:nvPr/>
          </p:nvSpPr>
          <p:spPr bwMode="auto">
            <a:xfrm>
              <a:off x="1517" y="1675"/>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74980" name="Freeform 2586"/>
            <p:cNvSpPr>
              <a:spLocks/>
            </p:cNvSpPr>
            <p:nvPr/>
          </p:nvSpPr>
          <p:spPr bwMode="auto">
            <a:xfrm>
              <a:off x="1552" y="1676"/>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74981" name="Freeform 2587"/>
            <p:cNvSpPr>
              <a:spLocks/>
            </p:cNvSpPr>
            <p:nvPr/>
          </p:nvSpPr>
          <p:spPr bwMode="auto">
            <a:xfrm>
              <a:off x="1534" y="1668"/>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74982" name="Freeform 2588"/>
            <p:cNvSpPr>
              <a:spLocks/>
            </p:cNvSpPr>
            <p:nvPr/>
          </p:nvSpPr>
          <p:spPr bwMode="auto">
            <a:xfrm>
              <a:off x="1501" y="1669"/>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74983" name="Freeform 2589"/>
            <p:cNvSpPr>
              <a:spLocks/>
            </p:cNvSpPr>
            <p:nvPr/>
          </p:nvSpPr>
          <p:spPr bwMode="auto">
            <a:xfrm>
              <a:off x="1466" y="1671"/>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74984" name="Freeform 2590"/>
            <p:cNvSpPr>
              <a:spLocks/>
            </p:cNvSpPr>
            <p:nvPr/>
          </p:nvSpPr>
          <p:spPr bwMode="auto">
            <a:xfrm>
              <a:off x="1456" y="1659"/>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74985" name="Freeform 2591"/>
            <p:cNvSpPr>
              <a:spLocks/>
            </p:cNvSpPr>
            <p:nvPr/>
          </p:nvSpPr>
          <p:spPr bwMode="auto">
            <a:xfrm>
              <a:off x="1404" y="1659"/>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74986" name="Rectangle 2592"/>
            <p:cNvSpPr>
              <a:spLocks noChangeArrowheads="1"/>
            </p:cNvSpPr>
            <p:nvPr/>
          </p:nvSpPr>
          <p:spPr bwMode="auto">
            <a:xfrm>
              <a:off x="1407" y="1702"/>
              <a:ext cx="141" cy="14"/>
            </a:xfrm>
            <a:prstGeom prst="rect">
              <a:avLst/>
            </a:prstGeom>
            <a:solidFill>
              <a:srgbClr val="402000"/>
            </a:solidFill>
            <a:ln w="9525">
              <a:noFill/>
              <a:miter lim="800000"/>
              <a:headEnd/>
              <a:tailEnd/>
            </a:ln>
          </p:spPr>
          <p:txBody>
            <a:bodyPr/>
            <a:lstStyle/>
            <a:p>
              <a:endParaRPr lang="en-US"/>
            </a:p>
          </p:txBody>
        </p:sp>
        <p:sp>
          <p:nvSpPr>
            <p:cNvPr id="74987" name="Freeform 2593"/>
            <p:cNvSpPr>
              <a:spLocks/>
            </p:cNvSpPr>
            <p:nvPr/>
          </p:nvSpPr>
          <p:spPr bwMode="auto">
            <a:xfrm>
              <a:off x="1404" y="1659"/>
              <a:ext cx="148" cy="93"/>
            </a:xfrm>
            <a:custGeom>
              <a:avLst/>
              <a:gdLst>
                <a:gd name="T0" fmla="*/ 0 w 148"/>
                <a:gd name="T1" fmla="*/ 87 h 93"/>
                <a:gd name="T2" fmla="*/ 0 w 148"/>
                <a:gd name="T3" fmla="*/ 6 h 93"/>
                <a:gd name="T4" fmla="*/ 49 w 148"/>
                <a:gd name="T5" fmla="*/ 0 h 93"/>
                <a:gd name="T6" fmla="*/ 148 w 148"/>
                <a:gd name="T7" fmla="*/ 6 h 93"/>
                <a:gd name="T8" fmla="*/ 148 w 148"/>
                <a:gd name="T9" fmla="*/ 87 h 93"/>
                <a:gd name="T10" fmla="*/ 49 w 148"/>
                <a:gd name="T11" fmla="*/ 93 h 93"/>
                <a:gd name="T12" fmla="*/ 0 w 148"/>
                <a:gd name="T13" fmla="*/ 87 h 93"/>
                <a:gd name="T14" fmla="*/ 0 60000 65536"/>
                <a:gd name="T15" fmla="*/ 0 60000 65536"/>
                <a:gd name="T16" fmla="*/ 0 60000 65536"/>
                <a:gd name="T17" fmla="*/ 0 60000 65536"/>
                <a:gd name="T18" fmla="*/ 0 60000 65536"/>
                <a:gd name="T19" fmla="*/ 0 60000 65536"/>
                <a:gd name="T20" fmla="*/ 0 60000 65536"/>
                <a:gd name="T21" fmla="*/ 0 w 148"/>
                <a:gd name="T22" fmla="*/ 0 h 93"/>
                <a:gd name="T23" fmla="*/ 148 w 148"/>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93">
                  <a:moveTo>
                    <a:pt x="0" y="87"/>
                  </a:moveTo>
                  <a:lnTo>
                    <a:pt x="0" y="6"/>
                  </a:lnTo>
                  <a:lnTo>
                    <a:pt x="49" y="0"/>
                  </a:lnTo>
                  <a:lnTo>
                    <a:pt x="148" y="6"/>
                  </a:lnTo>
                  <a:lnTo>
                    <a:pt x="148" y="87"/>
                  </a:lnTo>
                  <a:lnTo>
                    <a:pt x="49" y="93"/>
                  </a:lnTo>
                  <a:lnTo>
                    <a:pt x="0" y="87"/>
                  </a:lnTo>
                  <a:close/>
                </a:path>
              </a:pathLst>
            </a:custGeom>
            <a:solidFill>
              <a:srgbClr val="000000"/>
            </a:solidFill>
            <a:ln w="9525">
              <a:noFill/>
              <a:round/>
              <a:headEnd/>
              <a:tailEnd/>
            </a:ln>
          </p:spPr>
          <p:txBody>
            <a:bodyPr/>
            <a:lstStyle/>
            <a:p>
              <a:endParaRPr lang="en-US"/>
            </a:p>
          </p:txBody>
        </p:sp>
        <p:sp>
          <p:nvSpPr>
            <p:cNvPr id="74988" name="Rectangle 2594"/>
            <p:cNvSpPr>
              <a:spLocks noChangeArrowheads="1"/>
            </p:cNvSpPr>
            <p:nvPr/>
          </p:nvSpPr>
          <p:spPr bwMode="auto">
            <a:xfrm>
              <a:off x="1428" y="1671"/>
              <a:ext cx="15" cy="77"/>
            </a:xfrm>
            <a:prstGeom prst="rect">
              <a:avLst/>
            </a:prstGeom>
            <a:solidFill>
              <a:srgbClr val="402000"/>
            </a:solidFill>
            <a:ln w="9525">
              <a:noFill/>
              <a:miter lim="800000"/>
              <a:headEnd/>
              <a:tailEnd/>
            </a:ln>
          </p:spPr>
          <p:txBody>
            <a:bodyPr/>
            <a:lstStyle/>
            <a:p>
              <a:endParaRPr lang="en-US"/>
            </a:p>
          </p:txBody>
        </p:sp>
        <p:sp>
          <p:nvSpPr>
            <p:cNvPr id="74989" name="Rectangle 2595"/>
            <p:cNvSpPr>
              <a:spLocks noChangeArrowheads="1"/>
            </p:cNvSpPr>
            <p:nvPr/>
          </p:nvSpPr>
          <p:spPr bwMode="auto">
            <a:xfrm>
              <a:off x="1400" y="1676"/>
              <a:ext cx="15" cy="69"/>
            </a:xfrm>
            <a:prstGeom prst="rect">
              <a:avLst/>
            </a:prstGeom>
            <a:solidFill>
              <a:srgbClr val="402000"/>
            </a:solidFill>
            <a:ln w="9525">
              <a:noFill/>
              <a:miter lim="800000"/>
              <a:headEnd/>
              <a:tailEnd/>
            </a:ln>
          </p:spPr>
          <p:txBody>
            <a:bodyPr/>
            <a:lstStyle/>
            <a:p>
              <a:endParaRPr lang="en-US"/>
            </a:p>
          </p:txBody>
        </p:sp>
        <p:sp>
          <p:nvSpPr>
            <p:cNvPr id="74990" name="Rectangle 2596"/>
            <p:cNvSpPr>
              <a:spLocks noChangeArrowheads="1"/>
            </p:cNvSpPr>
            <p:nvPr/>
          </p:nvSpPr>
          <p:spPr bwMode="auto">
            <a:xfrm>
              <a:off x="1412" y="1671"/>
              <a:ext cx="17" cy="77"/>
            </a:xfrm>
            <a:prstGeom prst="rect">
              <a:avLst/>
            </a:prstGeom>
            <a:solidFill>
              <a:srgbClr val="402000"/>
            </a:solidFill>
            <a:ln w="9525">
              <a:noFill/>
              <a:miter lim="800000"/>
              <a:headEnd/>
              <a:tailEnd/>
            </a:ln>
          </p:spPr>
          <p:txBody>
            <a:bodyPr/>
            <a:lstStyle/>
            <a:p>
              <a:endParaRPr lang="en-US"/>
            </a:p>
          </p:txBody>
        </p:sp>
        <p:sp>
          <p:nvSpPr>
            <p:cNvPr id="74991" name="Freeform 2597"/>
            <p:cNvSpPr>
              <a:spLocks/>
            </p:cNvSpPr>
            <p:nvPr/>
          </p:nvSpPr>
          <p:spPr bwMode="auto">
            <a:xfrm>
              <a:off x="1452" y="1672"/>
              <a:ext cx="15" cy="80"/>
            </a:xfrm>
            <a:custGeom>
              <a:avLst/>
              <a:gdLst>
                <a:gd name="T0" fmla="*/ 0 w 15"/>
                <a:gd name="T1" fmla="*/ 2 h 80"/>
                <a:gd name="T2" fmla="*/ 8 w 15"/>
                <a:gd name="T3" fmla="*/ 2 h 80"/>
                <a:gd name="T4" fmla="*/ 15 w 15"/>
                <a:gd name="T5" fmla="*/ 0 h 80"/>
                <a:gd name="T6" fmla="*/ 15 w 15"/>
                <a:gd name="T7" fmla="*/ 79 h 80"/>
                <a:gd name="T8" fmla="*/ 8 w 15"/>
                <a:gd name="T9" fmla="*/ 80 h 80"/>
                <a:gd name="T10" fmla="*/ 0 w 15"/>
                <a:gd name="T11" fmla="*/ 79 h 80"/>
                <a:gd name="T12" fmla="*/ 0 w 15"/>
                <a:gd name="T13" fmla="*/ 2 h 80"/>
                <a:gd name="T14" fmla="*/ 0 60000 65536"/>
                <a:gd name="T15" fmla="*/ 0 60000 65536"/>
                <a:gd name="T16" fmla="*/ 0 60000 65536"/>
                <a:gd name="T17" fmla="*/ 0 60000 65536"/>
                <a:gd name="T18" fmla="*/ 0 60000 65536"/>
                <a:gd name="T19" fmla="*/ 0 60000 65536"/>
                <a:gd name="T20" fmla="*/ 0 60000 65536"/>
                <a:gd name="T21" fmla="*/ 0 w 15"/>
                <a:gd name="T22" fmla="*/ 0 h 80"/>
                <a:gd name="T23" fmla="*/ 15 w 15"/>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0">
                  <a:moveTo>
                    <a:pt x="0" y="2"/>
                  </a:moveTo>
                  <a:lnTo>
                    <a:pt x="8" y="2"/>
                  </a:lnTo>
                  <a:lnTo>
                    <a:pt x="15" y="0"/>
                  </a:lnTo>
                  <a:lnTo>
                    <a:pt x="15" y="79"/>
                  </a:lnTo>
                  <a:lnTo>
                    <a:pt x="8" y="80"/>
                  </a:lnTo>
                  <a:lnTo>
                    <a:pt x="0" y="79"/>
                  </a:lnTo>
                  <a:lnTo>
                    <a:pt x="0" y="2"/>
                  </a:lnTo>
                  <a:close/>
                </a:path>
              </a:pathLst>
            </a:custGeom>
            <a:solidFill>
              <a:srgbClr val="402000"/>
            </a:solidFill>
            <a:ln w="9525">
              <a:noFill/>
              <a:round/>
              <a:headEnd/>
              <a:tailEnd/>
            </a:ln>
          </p:spPr>
          <p:txBody>
            <a:bodyPr/>
            <a:lstStyle/>
            <a:p>
              <a:endParaRPr lang="en-US"/>
            </a:p>
          </p:txBody>
        </p:sp>
        <p:sp>
          <p:nvSpPr>
            <p:cNvPr id="74992" name="Freeform 2598"/>
            <p:cNvSpPr>
              <a:spLocks/>
            </p:cNvSpPr>
            <p:nvPr/>
          </p:nvSpPr>
          <p:spPr bwMode="auto">
            <a:xfrm>
              <a:off x="1484" y="1674"/>
              <a:ext cx="15" cy="77"/>
            </a:xfrm>
            <a:custGeom>
              <a:avLst/>
              <a:gdLst>
                <a:gd name="T0" fmla="*/ 15 w 15"/>
                <a:gd name="T1" fmla="*/ 77 h 77"/>
                <a:gd name="T2" fmla="*/ 15 w 15"/>
                <a:gd name="T3" fmla="*/ 0 h 77"/>
                <a:gd name="T4" fmla="*/ 0 w 15"/>
                <a:gd name="T5" fmla="*/ 0 h 77"/>
                <a:gd name="T6" fmla="*/ 0 w 15"/>
                <a:gd name="T7" fmla="*/ 75 h 77"/>
                <a:gd name="T8" fmla="*/ 15 w 15"/>
                <a:gd name="T9" fmla="*/ 77 h 77"/>
                <a:gd name="T10" fmla="*/ 0 60000 65536"/>
                <a:gd name="T11" fmla="*/ 0 60000 65536"/>
                <a:gd name="T12" fmla="*/ 0 60000 65536"/>
                <a:gd name="T13" fmla="*/ 0 60000 65536"/>
                <a:gd name="T14" fmla="*/ 0 60000 65536"/>
                <a:gd name="T15" fmla="*/ 0 w 15"/>
                <a:gd name="T16" fmla="*/ 0 h 77"/>
                <a:gd name="T17" fmla="*/ 15 w 15"/>
                <a:gd name="T18" fmla="*/ 77 h 77"/>
              </a:gdLst>
              <a:ahLst/>
              <a:cxnLst>
                <a:cxn ang="T10">
                  <a:pos x="T0" y="T1"/>
                </a:cxn>
                <a:cxn ang="T11">
                  <a:pos x="T2" y="T3"/>
                </a:cxn>
                <a:cxn ang="T12">
                  <a:pos x="T4" y="T5"/>
                </a:cxn>
                <a:cxn ang="T13">
                  <a:pos x="T6" y="T7"/>
                </a:cxn>
                <a:cxn ang="T14">
                  <a:pos x="T8" y="T9"/>
                </a:cxn>
              </a:cxnLst>
              <a:rect l="T15" t="T16" r="T17" b="T18"/>
              <a:pathLst>
                <a:path w="15" h="77">
                  <a:moveTo>
                    <a:pt x="15" y="77"/>
                  </a:moveTo>
                  <a:lnTo>
                    <a:pt x="15" y="0"/>
                  </a:lnTo>
                  <a:lnTo>
                    <a:pt x="0" y="0"/>
                  </a:lnTo>
                  <a:lnTo>
                    <a:pt x="0" y="75"/>
                  </a:lnTo>
                  <a:lnTo>
                    <a:pt x="15" y="77"/>
                  </a:lnTo>
                  <a:close/>
                </a:path>
              </a:pathLst>
            </a:custGeom>
            <a:solidFill>
              <a:srgbClr val="402000"/>
            </a:solidFill>
            <a:ln w="9525">
              <a:noFill/>
              <a:round/>
              <a:headEnd/>
              <a:tailEnd/>
            </a:ln>
          </p:spPr>
          <p:txBody>
            <a:bodyPr/>
            <a:lstStyle/>
            <a:p>
              <a:endParaRPr lang="en-US"/>
            </a:p>
          </p:txBody>
        </p:sp>
        <p:sp>
          <p:nvSpPr>
            <p:cNvPr id="74993" name="Freeform 2599"/>
            <p:cNvSpPr>
              <a:spLocks/>
            </p:cNvSpPr>
            <p:nvPr/>
          </p:nvSpPr>
          <p:spPr bwMode="auto">
            <a:xfrm>
              <a:off x="1517" y="1675"/>
              <a:ext cx="16" cy="73"/>
            </a:xfrm>
            <a:custGeom>
              <a:avLst/>
              <a:gdLst>
                <a:gd name="T0" fmla="*/ 16 w 16"/>
                <a:gd name="T1" fmla="*/ 73 h 73"/>
                <a:gd name="T2" fmla="*/ 16 w 16"/>
                <a:gd name="T3" fmla="*/ 1 h 73"/>
                <a:gd name="T4" fmla="*/ 0 w 16"/>
                <a:gd name="T5" fmla="*/ 0 h 73"/>
                <a:gd name="T6" fmla="*/ 0 w 16"/>
                <a:gd name="T7" fmla="*/ 73 h 73"/>
                <a:gd name="T8" fmla="*/ 16 w 16"/>
                <a:gd name="T9" fmla="*/ 73 h 73"/>
                <a:gd name="T10" fmla="*/ 0 60000 65536"/>
                <a:gd name="T11" fmla="*/ 0 60000 65536"/>
                <a:gd name="T12" fmla="*/ 0 60000 65536"/>
                <a:gd name="T13" fmla="*/ 0 60000 65536"/>
                <a:gd name="T14" fmla="*/ 0 60000 65536"/>
                <a:gd name="T15" fmla="*/ 0 w 16"/>
                <a:gd name="T16" fmla="*/ 0 h 73"/>
                <a:gd name="T17" fmla="*/ 16 w 16"/>
                <a:gd name="T18" fmla="*/ 73 h 73"/>
              </a:gdLst>
              <a:ahLst/>
              <a:cxnLst>
                <a:cxn ang="T10">
                  <a:pos x="T0" y="T1"/>
                </a:cxn>
                <a:cxn ang="T11">
                  <a:pos x="T2" y="T3"/>
                </a:cxn>
                <a:cxn ang="T12">
                  <a:pos x="T4" y="T5"/>
                </a:cxn>
                <a:cxn ang="T13">
                  <a:pos x="T6" y="T7"/>
                </a:cxn>
                <a:cxn ang="T14">
                  <a:pos x="T8" y="T9"/>
                </a:cxn>
              </a:cxnLst>
              <a:rect l="T15" t="T16" r="T17" b="T18"/>
              <a:pathLst>
                <a:path w="16" h="73">
                  <a:moveTo>
                    <a:pt x="16" y="73"/>
                  </a:moveTo>
                  <a:lnTo>
                    <a:pt x="16" y="1"/>
                  </a:lnTo>
                  <a:lnTo>
                    <a:pt x="0" y="0"/>
                  </a:lnTo>
                  <a:lnTo>
                    <a:pt x="0" y="73"/>
                  </a:lnTo>
                  <a:lnTo>
                    <a:pt x="16" y="73"/>
                  </a:lnTo>
                  <a:close/>
                </a:path>
              </a:pathLst>
            </a:custGeom>
            <a:solidFill>
              <a:srgbClr val="402000"/>
            </a:solidFill>
            <a:ln w="9525">
              <a:noFill/>
              <a:round/>
              <a:headEnd/>
              <a:tailEnd/>
            </a:ln>
          </p:spPr>
          <p:txBody>
            <a:bodyPr/>
            <a:lstStyle/>
            <a:p>
              <a:endParaRPr lang="en-US"/>
            </a:p>
          </p:txBody>
        </p:sp>
        <p:sp>
          <p:nvSpPr>
            <p:cNvPr id="74994" name="Freeform 2600"/>
            <p:cNvSpPr>
              <a:spLocks/>
            </p:cNvSpPr>
            <p:nvPr/>
          </p:nvSpPr>
          <p:spPr bwMode="auto">
            <a:xfrm>
              <a:off x="1552" y="1676"/>
              <a:ext cx="16" cy="69"/>
            </a:xfrm>
            <a:custGeom>
              <a:avLst/>
              <a:gdLst>
                <a:gd name="T0" fmla="*/ 0 w 16"/>
                <a:gd name="T1" fmla="*/ 2 h 69"/>
                <a:gd name="T2" fmla="*/ 0 w 16"/>
                <a:gd name="T3" fmla="*/ 69 h 69"/>
                <a:gd name="T4" fmla="*/ 16 w 16"/>
                <a:gd name="T5" fmla="*/ 69 h 69"/>
                <a:gd name="T6" fmla="*/ 16 w 16"/>
                <a:gd name="T7" fmla="*/ 0 h 69"/>
                <a:gd name="T8" fmla="*/ 0 w 16"/>
                <a:gd name="T9" fmla="*/ 2 h 69"/>
                <a:gd name="T10" fmla="*/ 0 60000 65536"/>
                <a:gd name="T11" fmla="*/ 0 60000 65536"/>
                <a:gd name="T12" fmla="*/ 0 60000 65536"/>
                <a:gd name="T13" fmla="*/ 0 60000 65536"/>
                <a:gd name="T14" fmla="*/ 0 60000 65536"/>
                <a:gd name="T15" fmla="*/ 0 w 16"/>
                <a:gd name="T16" fmla="*/ 0 h 69"/>
                <a:gd name="T17" fmla="*/ 16 w 16"/>
                <a:gd name="T18" fmla="*/ 69 h 69"/>
              </a:gdLst>
              <a:ahLst/>
              <a:cxnLst>
                <a:cxn ang="T10">
                  <a:pos x="T0" y="T1"/>
                </a:cxn>
                <a:cxn ang="T11">
                  <a:pos x="T2" y="T3"/>
                </a:cxn>
                <a:cxn ang="T12">
                  <a:pos x="T4" y="T5"/>
                </a:cxn>
                <a:cxn ang="T13">
                  <a:pos x="T6" y="T7"/>
                </a:cxn>
                <a:cxn ang="T14">
                  <a:pos x="T8" y="T9"/>
                </a:cxn>
              </a:cxnLst>
              <a:rect l="T15" t="T16" r="T17" b="T18"/>
              <a:pathLst>
                <a:path w="16" h="69">
                  <a:moveTo>
                    <a:pt x="0" y="2"/>
                  </a:moveTo>
                  <a:lnTo>
                    <a:pt x="0" y="69"/>
                  </a:lnTo>
                  <a:lnTo>
                    <a:pt x="16" y="69"/>
                  </a:lnTo>
                  <a:lnTo>
                    <a:pt x="16" y="0"/>
                  </a:lnTo>
                  <a:lnTo>
                    <a:pt x="0" y="2"/>
                  </a:lnTo>
                  <a:close/>
                </a:path>
              </a:pathLst>
            </a:custGeom>
            <a:solidFill>
              <a:srgbClr val="402000"/>
            </a:solidFill>
            <a:ln w="9525">
              <a:noFill/>
              <a:round/>
              <a:headEnd/>
              <a:tailEnd/>
            </a:ln>
          </p:spPr>
          <p:txBody>
            <a:bodyPr/>
            <a:lstStyle/>
            <a:p>
              <a:endParaRPr lang="en-US"/>
            </a:p>
          </p:txBody>
        </p:sp>
        <p:sp>
          <p:nvSpPr>
            <p:cNvPr id="74995" name="Freeform 2601"/>
            <p:cNvSpPr>
              <a:spLocks/>
            </p:cNvSpPr>
            <p:nvPr/>
          </p:nvSpPr>
          <p:spPr bwMode="auto">
            <a:xfrm>
              <a:off x="1534" y="1668"/>
              <a:ext cx="16" cy="78"/>
            </a:xfrm>
            <a:custGeom>
              <a:avLst/>
              <a:gdLst>
                <a:gd name="T0" fmla="*/ 16 w 16"/>
                <a:gd name="T1" fmla="*/ 1 h 78"/>
                <a:gd name="T2" fmla="*/ 16 w 16"/>
                <a:gd name="T3" fmla="*/ 77 h 78"/>
                <a:gd name="T4" fmla="*/ 0 w 16"/>
                <a:gd name="T5" fmla="*/ 78 h 78"/>
                <a:gd name="T6" fmla="*/ 0 w 16"/>
                <a:gd name="T7" fmla="*/ 0 h 78"/>
                <a:gd name="T8" fmla="*/ 16 w 16"/>
                <a:gd name="T9" fmla="*/ 1 h 78"/>
                <a:gd name="T10" fmla="*/ 0 60000 65536"/>
                <a:gd name="T11" fmla="*/ 0 60000 65536"/>
                <a:gd name="T12" fmla="*/ 0 60000 65536"/>
                <a:gd name="T13" fmla="*/ 0 60000 65536"/>
                <a:gd name="T14" fmla="*/ 0 60000 65536"/>
                <a:gd name="T15" fmla="*/ 0 w 16"/>
                <a:gd name="T16" fmla="*/ 0 h 78"/>
                <a:gd name="T17" fmla="*/ 16 w 16"/>
                <a:gd name="T18" fmla="*/ 78 h 78"/>
              </a:gdLst>
              <a:ahLst/>
              <a:cxnLst>
                <a:cxn ang="T10">
                  <a:pos x="T0" y="T1"/>
                </a:cxn>
                <a:cxn ang="T11">
                  <a:pos x="T2" y="T3"/>
                </a:cxn>
                <a:cxn ang="T12">
                  <a:pos x="T4" y="T5"/>
                </a:cxn>
                <a:cxn ang="T13">
                  <a:pos x="T6" y="T7"/>
                </a:cxn>
                <a:cxn ang="T14">
                  <a:pos x="T8" y="T9"/>
                </a:cxn>
              </a:cxnLst>
              <a:rect l="T15" t="T16" r="T17" b="T18"/>
              <a:pathLst>
                <a:path w="16" h="78">
                  <a:moveTo>
                    <a:pt x="16" y="1"/>
                  </a:moveTo>
                  <a:lnTo>
                    <a:pt x="16" y="77"/>
                  </a:lnTo>
                  <a:lnTo>
                    <a:pt x="0" y="78"/>
                  </a:lnTo>
                  <a:lnTo>
                    <a:pt x="0" y="0"/>
                  </a:lnTo>
                  <a:lnTo>
                    <a:pt x="16" y="1"/>
                  </a:lnTo>
                  <a:close/>
                </a:path>
              </a:pathLst>
            </a:custGeom>
            <a:solidFill>
              <a:srgbClr val="402000"/>
            </a:solidFill>
            <a:ln w="9525">
              <a:noFill/>
              <a:round/>
              <a:headEnd/>
              <a:tailEnd/>
            </a:ln>
          </p:spPr>
          <p:txBody>
            <a:bodyPr/>
            <a:lstStyle/>
            <a:p>
              <a:endParaRPr lang="en-US"/>
            </a:p>
          </p:txBody>
        </p:sp>
        <p:sp>
          <p:nvSpPr>
            <p:cNvPr id="74996" name="Freeform 2602"/>
            <p:cNvSpPr>
              <a:spLocks/>
            </p:cNvSpPr>
            <p:nvPr/>
          </p:nvSpPr>
          <p:spPr bwMode="auto">
            <a:xfrm>
              <a:off x="1501" y="1669"/>
              <a:ext cx="15" cy="79"/>
            </a:xfrm>
            <a:custGeom>
              <a:avLst/>
              <a:gdLst>
                <a:gd name="T0" fmla="*/ 15 w 15"/>
                <a:gd name="T1" fmla="*/ 2 h 79"/>
                <a:gd name="T2" fmla="*/ 15 w 15"/>
                <a:gd name="T3" fmla="*/ 79 h 79"/>
                <a:gd name="T4" fmla="*/ 0 w 15"/>
                <a:gd name="T5" fmla="*/ 79 h 79"/>
                <a:gd name="T6" fmla="*/ 0 w 15"/>
                <a:gd name="T7" fmla="*/ 0 h 79"/>
                <a:gd name="T8" fmla="*/ 15 w 15"/>
                <a:gd name="T9" fmla="*/ 2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15" y="2"/>
                  </a:moveTo>
                  <a:lnTo>
                    <a:pt x="15" y="79"/>
                  </a:lnTo>
                  <a:lnTo>
                    <a:pt x="0" y="79"/>
                  </a:lnTo>
                  <a:lnTo>
                    <a:pt x="0" y="0"/>
                  </a:lnTo>
                  <a:lnTo>
                    <a:pt x="15" y="2"/>
                  </a:lnTo>
                  <a:close/>
                </a:path>
              </a:pathLst>
            </a:custGeom>
            <a:solidFill>
              <a:srgbClr val="402000"/>
            </a:solidFill>
            <a:ln w="9525">
              <a:noFill/>
              <a:round/>
              <a:headEnd/>
              <a:tailEnd/>
            </a:ln>
          </p:spPr>
          <p:txBody>
            <a:bodyPr/>
            <a:lstStyle/>
            <a:p>
              <a:endParaRPr lang="en-US"/>
            </a:p>
          </p:txBody>
        </p:sp>
        <p:sp>
          <p:nvSpPr>
            <p:cNvPr id="74997" name="Freeform 2603"/>
            <p:cNvSpPr>
              <a:spLocks/>
            </p:cNvSpPr>
            <p:nvPr/>
          </p:nvSpPr>
          <p:spPr bwMode="auto">
            <a:xfrm>
              <a:off x="1466" y="1671"/>
              <a:ext cx="15" cy="80"/>
            </a:xfrm>
            <a:custGeom>
              <a:avLst/>
              <a:gdLst>
                <a:gd name="T0" fmla="*/ 15 w 15"/>
                <a:gd name="T1" fmla="*/ 1 h 80"/>
                <a:gd name="T2" fmla="*/ 15 w 15"/>
                <a:gd name="T3" fmla="*/ 78 h 80"/>
                <a:gd name="T4" fmla="*/ 0 w 15"/>
                <a:gd name="T5" fmla="*/ 80 h 80"/>
                <a:gd name="T6" fmla="*/ 0 w 15"/>
                <a:gd name="T7" fmla="*/ 0 h 80"/>
                <a:gd name="T8" fmla="*/ 15 w 15"/>
                <a:gd name="T9" fmla="*/ 1 h 80"/>
                <a:gd name="T10" fmla="*/ 0 60000 65536"/>
                <a:gd name="T11" fmla="*/ 0 60000 65536"/>
                <a:gd name="T12" fmla="*/ 0 60000 65536"/>
                <a:gd name="T13" fmla="*/ 0 60000 65536"/>
                <a:gd name="T14" fmla="*/ 0 60000 65536"/>
                <a:gd name="T15" fmla="*/ 0 w 15"/>
                <a:gd name="T16" fmla="*/ 0 h 80"/>
                <a:gd name="T17" fmla="*/ 15 w 15"/>
                <a:gd name="T18" fmla="*/ 80 h 80"/>
              </a:gdLst>
              <a:ahLst/>
              <a:cxnLst>
                <a:cxn ang="T10">
                  <a:pos x="T0" y="T1"/>
                </a:cxn>
                <a:cxn ang="T11">
                  <a:pos x="T2" y="T3"/>
                </a:cxn>
                <a:cxn ang="T12">
                  <a:pos x="T4" y="T5"/>
                </a:cxn>
                <a:cxn ang="T13">
                  <a:pos x="T6" y="T7"/>
                </a:cxn>
                <a:cxn ang="T14">
                  <a:pos x="T8" y="T9"/>
                </a:cxn>
              </a:cxnLst>
              <a:rect l="T15" t="T16" r="T17" b="T18"/>
              <a:pathLst>
                <a:path w="15" h="80">
                  <a:moveTo>
                    <a:pt x="15" y="1"/>
                  </a:moveTo>
                  <a:lnTo>
                    <a:pt x="15" y="78"/>
                  </a:lnTo>
                  <a:lnTo>
                    <a:pt x="0" y="80"/>
                  </a:lnTo>
                  <a:lnTo>
                    <a:pt x="0" y="0"/>
                  </a:lnTo>
                  <a:lnTo>
                    <a:pt x="15" y="1"/>
                  </a:lnTo>
                  <a:close/>
                </a:path>
              </a:pathLst>
            </a:custGeom>
            <a:solidFill>
              <a:srgbClr val="402000"/>
            </a:solidFill>
            <a:ln w="9525">
              <a:noFill/>
              <a:round/>
              <a:headEnd/>
              <a:tailEnd/>
            </a:ln>
          </p:spPr>
          <p:txBody>
            <a:bodyPr/>
            <a:lstStyle/>
            <a:p>
              <a:endParaRPr lang="en-US"/>
            </a:p>
          </p:txBody>
        </p:sp>
        <p:sp>
          <p:nvSpPr>
            <p:cNvPr id="74998" name="Freeform 2604"/>
            <p:cNvSpPr>
              <a:spLocks/>
            </p:cNvSpPr>
            <p:nvPr/>
          </p:nvSpPr>
          <p:spPr bwMode="auto">
            <a:xfrm>
              <a:off x="1456" y="1659"/>
              <a:ext cx="96" cy="15"/>
            </a:xfrm>
            <a:custGeom>
              <a:avLst/>
              <a:gdLst>
                <a:gd name="T0" fmla="*/ 96 w 96"/>
                <a:gd name="T1" fmla="*/ 5 h 15"/>
                <a:gd name="T2" fmla="*/ 0 w 96"/>
                <a:gd name="T3" fmla="*/ 0 h 15"/>
                <a:gd name="T4" fmla="*/ 0 w 96"/>
                <a:gd name="T5" fmla="*/ 12 h 15"/>
                <a:gd name="T6" fmla="*/ 96 w 96"/>
                <a:gd name="T7" fmla="*/ 15 h 15"/>
                <a:gd name="T8" fmla="*/ 96 w 96"/>
                <a:gd name="T9" fmla="*/ 5 h 15"/>
                <a:gd name="T10" fmla="*/ 0 60000 65536"/>
                <a:gd name="T11" fmla="*/ 0 60000 65536"/>
                <a:gd name="T12" fmla="*/ 0 60000 65536"/>
                <a:gd name="T13" fmla="*/ 0 60000 65536"/>
                <a:gd name="T14" fmla="*/ 0 60000 65536"/>
                <a:gd name="T15" fmla="*/ 0 w 96"/>
                <a:gd name="T16" fmla="*/ 0 h 15"/>
                <a:gd name="T17" fmla="*/ 96 w 96"/>
                <a:gd name="T18" fmla="*/ 15 h 15"/>
              </a:gdLst>
              <a:ahLst/>
              <a:cxnLst>
                <a:cxn ang="T10">
                  <a:pos x="T0" y="T1"/>
                </a:cxn>
                <a:cxn ang="T11">
                  <a:pos x="T2" y="T3"/>
                </a:cxn>
                <a:cxn ang="T12">
                  <a:pos x="T4" y="T5"/>
                </a:cxn>
                <a:cxn ang="T13">
                  <a:pos x="T6" y="T7"/>
                </a:cxn>
                <a:cxn ang="T14">
                  <a:pos x="T8" y="T9"/>
                </a:cxn>
              </a:cxnLst>
              <a:rect l="T15" t="T16" r="T17" b="T18"/>
              <a:pathLst>
                <a:path w="96" h="15">
                  <a:moveTo>
                    <a:pt x="96" y="5"/>
                  </a:moveTo>
                  <a:lnTo>
                    <a:pt x="0" y="0"/>
                  </a:lnTo>
                  <a:lnTo>
                    <a:pt x="0" y="12"/>
                  </a:lnTo>
                  <a:lnTo>
                    <a:pt x="96" y="15"/>
                  </a:lnTo>
                  <a:lnTo>
                    <a:pt x="96" y="5"/>
                  </a:lnTo>
                  <a:close/>
                </a:path>
              </a:pathLst>
            </a:custGeom>
            <a:solidFill>
              <a:srgbClr val="402000"/>
            </a:solidFill>
            <a:ln w="9525">
              <a:noFill/>
              <a:round/>
              <a:headEnd/>
              <a:tailEnd/>
            </a:ln>
          </p:spPr>
          <p:txBody>
            <a:bodyPr/>
            <a:lstStyle/>
            <a:p>
              <a:endParaRPr lang="en-US"/>
            </a:p>
          </p:txBody>
        </p:sp>
        <p:sp>
          <p:nvSpPr>
            <p:cNvPr id="74999" name="Freeform 2605"/>
            <p:cNvSpPr>
              <a:spLocks/>
            </p:cNvSpPr>
            <p:nvPr/>
          </p:nvSpPr>
          <p:spPr bwMode="auto">
            <a:xfrm>
              <a:off x="1404" y="1659"/>
              <a:ext cx="43" cy="15"/>
            </a:xfrm>
            <a:custGeom>
              <a:avLst/>
              <a:gdLst>
                <a:gd name="T0" fmla="*/ 0 w 43"/>
                <a:gd name="T1" fmla="*/ 5 h 15"/>
                <a:gd name="T2" fmla="*/ 43 w 43"/>
                <a:gd name="T3" fmla="*/ 0 h 15"/>
                <a:gd name="T4" fmla="*/ 43 w 43"/>
                <a:gd name="T5" fmla="*/ 12 h 15"/>
                <a:gd name="T6" fmla="*/ 0 w 43"/>
                <a:gd name="T7" fmla="*/ 15 h 15"/>
                <a:gd name="T8" fmla="*/ 0 w 43"/>
                <a:gd name="T9" fmla="*/ 5 h 15"/>
                <a:gd name="T10" fmla="*/ 0 60000 65536"/>
                <a:gd name="T11" fmla="*/ 0 60000 65536"/>
                <a:gd name="T12" fmla="*/ 0 60000 65536"/>
                <a:gd name="T13" fmla="*/ 0 60000 65536"/>
                <a:gd name="T14" fmla="*/ 0 60000 65536"/>
                <a:gd name="T15" fmla="*/ 0 w 43"/>
                <a:gd name="T16" fmla="*/ 0 h 15"/>
                <a:gd name="T17" fmla="*/ 43 w 43"/>
                <a:gd name="T18" fmla="*/ 15 h 15"/>
              </a:gdLst>
              <a:ahLst/>
              <a:cxnLst>
                <a:cxn ang="T10">
                  <a:pos x="T0" y="T1"/>
                </a:cxn>
                <a:cxn ang="T11">
                  <a:pos x="T2" y="T3"/>
                </a:cxn>
                <a:cxn ang="T12">
                  <a:pos x="T4" y="T5"/>
                </a:cxn>
                <a:cxn ang="T13">
                  <a:pos x="T6" y="T7"/>
                </a:cxn>
                <a:cxn ang="T14">
                  <a:pos x="T8" y="T9"/>
                </a:cxn>
              </a:cxnLst>
              <a:rect l="T15" t="T16" r="T17" b="T18"/>
              <a:pathLst>
                <a:path w="43" h="15">
                  <a:moveTo>
                    <a:pt x="0" y="5"/>
                  </a:moveTo>
                  <a:lnTo>
                    <a:pt x="43" y="0"/>
                  </a:lnTo>
                  <a:lnTo>
                    <a:pt x="43" y="12"/>
                  </a:lnTo>
                  <a:lnTo>
                    <a:pt x="0" y="15"/>
                  </a:lnTo>
                  <a:lnTo>
                    <a:pt x="0" y="5"/>
                  </a:lnTo>
                  <a:close/>
                </a:path>
              </a:pathLst>
            </a:custGeom>
            <a:solidFill>
              <a:srgbClr val="402000"/>
            </a:solidFill>
            <a:ln w="9525">
              <a:noFill/>
              <a:round/>
              <a:headEnd/>
              <a:tailEnd/>
            </a:ln>
          </p:spPr>
          <p:txBody>
            <a:bodyPr/>
            <a:lstStyle/>
            <a:p>
              <a:endParaRPr lang="en-US"/>
            </a:p>
          </p:txBody>
        </p:sp>
        <p:sp>
          <p:nvSpPr>
            <p:cNvPr id="75000" name="Rectangle 2606"/>
            <p:cNvSpPr>
              <a:spLocks noChangeArrowheads="1"/>
            </p:cNvSpPr>
            <p:nvPr/>
          </p:nvSpPr>
          <p:spPr bwMode="auto">
            <a:xfrm>
              <a:off x="1407" y="1702"/>
              <a:ext cx="141" cy="14"/>
            </a:xfrm>
            <a:prstGeom prst="rect">
              <a:avLst/>
            </a:prstGeom>
            <a:solidFill>
              <a:srgbClr val="402000"/>
            </a:solidFill>
            <a:ln w="9525">
              <a:noFill/>
              <a:miter lim="800000"/>
              <a:headEnd/>
              <a:tailEnd/>
            </a:ln>
          </p:spPr>
          <p:txBody>
            <a:bodyPr/>
            <a:lstStyle/>
            <a:p>
              <a:endParaRPr lang="en-US"/>
            </a:p>
          </p:txBody>
        </p:sp>
        <p:sp>
          <p:nvSpPr>
            <p:cNvPr id="75001" name="Freeform 2607"/>
            <p:cNvSpPr>
              <a:spLocks/>
            </p:cNvSpPr>
            <p:nvPr/>
          </p:nvSpPr>
          <p:spPr bwMode="auto">
            <a:xfrm>
              <a:off x="1194" y="1619"/>
              <a:ext cx="101" cy="111"/>
            </a:xfrm>
            <a:custGeom>
              <a:avLst/>
              <a:gdLst>
                <a:gd name="T0" fmla="*/ 4 w 101"/>
                <a:gd name="T1" fmla="*/ 8 h 111"/>
                <a:gd name="T2" fmla="*/ 10 w 101"/>
                <a:gd name="T3" fmla="*/ 4 h 111"/>
                <a:gd name="T4" fmla="*/ 15 w 101"/>
                <a:gd name="T5" fmla="*/ 1 h 111"/>
                <a:gd name="T6" fmla="*/ 19 w 101"/>
                <a:gd name="T7" fmla="*/ 3 h 111"/>
                <a:gd name="T8" fmla="*/ 25 w 101"/>
                <a:gd name="T9" fmla="*/ 6 h 111"/>
                <a:gd name="T10" fmla="*/ 28 w 101"/>
                <a:gd name="T11" fmla="*/ 0 h 111"/>
                <a:gd name="T12" fmla="*/ 33 w 101"/>
                <a:gd name="T13" fmla="*/ 3 h 111"/>
                <a:gd name="T14" fmla="*/ 39 w 101"/>
                <a:gd name="T15" fmla="*/ 6 h 111"/>
                <a:gd name="T16" fmla="*/ 45 w 101"/>
                <a:gd name="T17" fmla="*/ 3 h 111"/>
                <a:gd name="T18" fmla="*/ 50 w 101"/>
                <a:gd name="T19" fmla="*/ 6 h 111"/>
                <a:gd name="T20" fmla="*/ 49 w 101"/>
                <a:gd name="T21" fmla="*/ 11 h 111"/>
                <a:gd name="T22" fmla="*/ 57 w 101"/>
                <a:gd name="T23" fmla="*/ 8 h 111"/>
                <a:gd name="T24" fmla="*/ 64 w 101"/>
                <a:gd name="T25" fmla="*/ 13 h 111"/>
                <a:gd name="T26" fmla="*/ 70 w 101"/>
                <a:gd name="T27" fmla="*/ 13 h 111"/>
                <a:gd name="T28" fmla="*/ 77 w 101"/>
                <a:gd name="T29" fmla="*/ 15 h 111"/>
                <a:gd name="T30" fmla="*/ 80 w 101"/>
                <a:gd name="T31" fmla="*/ 22 h 111"/>
                <a:gd name="T32" fmla="*/ 81 w 101"/>
                <a:gd name="T33" fmla="*/ 29 h 111"/>
                <a:gd name="T34" fmla="*/ 87 w 101"/>
                <a:gd name="T35" fmla="*/ 25 h 111"/>
                <a:gd name="T36" fmla="*/ 89 w 101"/>
                <a:gd name="T37" fmla="*/ 29 h 111"/>
                <a:gd name="T38" fmla="*/ 94 w 101"/>
                <a:gd name="T39" fmla="*/ 36 h 111"/>
                <a:gd name="T40" fmla="*/ 91 w 101"/>
                <a:gd name="T41" fmla="*/ 43 h 111"/>
                <a:gd name="T42" fmla="*/ 97 w 101"/>
                <a:gd name="T43" fmla="*/ 46 h 111"/>
                <a:gd name="T44" fmla="*/ 101 w 101"/>
                <a:gd name="T45" fmla="*/ 55 h 111"/>
                <a:gd name="T46" fmla="*/ 99 w 101"/>
                <a:gd name="T47" fmla="*/ 63 h 111"/>
                <a:gd name="T48" fmla="*/ 98 w 101"/>
                <a:gd name="T49" fmla="*/ 84 h 111"/>
                <a:gd name="T50" fmla="*/ 89 w 101"/>
                <a:gd name="T51" fmla="*/ 90 h 111"/>
                <a:gd name="T52" fmla="*/ 81 w 101"/>
                <a:gd name="T53" fmla="*/ 94 h 111"/>
                <a:gd name="T54" fmla="*/ 73 w 101"/>
                <a:gd name="T55" fmla="*/ 99 h 111"/>
                <a:gd name="T56" fmla="*/ 66 w 101"/>
                <a:gd name="T57" fmla="*/ 99 h 111"/>
                <a:gd name="T58" fmla="*/ 56 w 101"/>
                <a:gd name="T59" fmla="*/ 97 h 111"/>
                <a:gd name="T60" fmla="*/ 45 w 101"/>
                <a:gd name="T61" fmla="*/ 106 h 111"/>
                <a:gd name="T62" fmla="*/ 35 w 101"/>
                <a:gd name="T63" fmla="*/ 111 h 111"/>
                <a:gd name="T64" fmla="*/ 32 w 101"/>
                <a:gd name="T65" fmla="*/ 106 h 111"/>
                <a:gd name="T66" fmla="*/ 25 w 101"/>
                <a:gd name="T67" fmla="*/ 105 h 111"/>
                <a:gd name="T68" fmla="*/ 17 w 101"/>
                <a:gd name="T69" fmla="*/ 92 h 111"/>
                <a:gd name="T70" fmla="*/ 10 w 101"/>
                <a:gd name="T71" fmla="*/ 90 h 111"/>
                <a:gd name="T72" fmla="*/ 1 w 101"/>
                <a:gd name="T73" fmla="*/ 7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11"/>
                <a:gd name="T113" fmla="*/ 101 w 10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11">
                  <a:moveTo>
                    <a:pt x="0" y="10"/>
                  </a:moveTo>
                  <a:lnTo>
                    <a:pt x="4" y="8"/>
                  </a:lnTo>
                  <a:lnTo>
                    <a:pt x="7" y="7"/>
                  </a:lnTo>
                  <a:lnTo>
                    <a:pt x="10" y="4"/>
                  </a:lnTo>
                  <a:lnTo>
                    <a:pt x="11" y="0"/>
                  </a:lnTo>
                  <a:lnTo>
                    <a:pt x="15" y="1"/>
                  </a:lnTo>
                  <a:lnTo>
                    <a:pt x="18" y="0"/>
                  </a:lnTo>
                  <a:lnTo>
                    <a:pt x="19" y="3"/>
                  </a:lnTo>
                  <a:lnTo>
                    <a:pt x="21" y="6"/>
                  </a:lnTo>
                  <a:lnTo>
                    <a:pt x="25" y="6"/>
                  </a:lnTo>
                  <a:lnTo>
                    <a:pt x="25" y="3"/>
                  </a:lnTo>
                  <a:lnTo>
                    <a:pt x="28" y="0"/>
                  </a:lnTo>
                  <a:lnTo>
                    <a:pt x="32" y="0"/>
                  </a:lnTo>
                  <a:lnTo>
                    <a:pt x="33" y="3"/>
                  </a:lnTo>
                  <a:lnTo>
                    <a:pt x="35" y="6"/>
                  </a:lnTo>
                  <a:lnTo>
                    <a:pt x="39" y="6"/>
                  </a:lnTo>
                  <a:lnTo>
                    <a:pt x="40" y="4"/>
                  </a:lnTo>
                  <a:lnTo>
                    <a:pt x="45" y="3"/>
                  </a:lnTo>
                  <a:lnTo>
                    <a:pt x="46" y="6"/>
                  </a:lnTo>
                  <a:lnTo>
                    <a:pt x="50" y="6"/>
                  </a:lnTo>
                  <a:lnTo>
                    <a:pt x="52" y="8"/>
                  </a:lnTo>
                  <a:lnTo>
                    <a:pt x="49" y="11"/>
                  </a:lnTo>
                  <a:lnTo>
                    <a:pt x="54" y="11"/>
                  </a:lnTo>
                  <a:lnTo>
                    <a:pt x="57" y="8"/>
                  </a:lnTo>
                  <a:lnTo>
                    <a:pt x="61" y="10"/>
                  </a:lnTo>
                  <a:lnTo>
                    <a:pt x="64" y="13"/>
                  </a:lnTo>
                  <a:lnTo>
                    <a:pt x="66" y="15"/>
                  </a:lnTo>
                  <a:lnTo>
                    <a:pt x="70" y="13"/>
                  </a:lnTo>
                  <a:lnTo>
                    <a:pt x="74" y="14"/>
                  </a:lnTo>
                  <a:lnTo>
                    <a:pt x="77" y="15"/>
                  </a:lnTo>
                  <a:lnTo>
                    <a:pt x="76" y="21"/>
                  </a:lnTo>
                  <a:lnTo>
                    <a:pt x="80" y="22"/>
                  </a:lnTo>
                  <a:lnTo>
                    <a:pt x="80" y="27"/>
                  </a:lnTo>
                  <a:lnTo>
                    <a:pt x="81" y="29"/>
                  </a:lnTo>
                  <a:lnTo>
                    <a:pt x="84" y="29"/>
                  </a:lnTo>
                  <a:lnTo>
                    <a:pt x="87" y="25"/>
                  </a:lnTo>
                  <a:lnTo>
                    <a:pt x="89" y="25"/>
                  </a:lnTo>
                  <a:lnTo>
                    <a:pt x="89" y="29"/>
                  </a:lnTo>
                  <a:lnTo>
                    <a:pt x="92" y="34"/>
                  </a:lnTo>
                  <a:lnTo>
                    <a:pt x="94" y="36"/>
                  </a:lnTo>
                  <a:lnTo>
                    <a:pt x="94" y="40"/>
                  </a:lnTo>
                  <a:lnTo>
                    <a:pt x="91" y="43"/>
                  </a:lnTo>
                  <a:lnTo>
                    <a:pt x="95" y="42"/>
                  </a:lnTo>
                  <a:lnTo>
                    <a:pt x="97" y="46"/>
                  </a:lnTo>
                  <a:lnTo>
                    <a:pt x="99" y="50"/>
                  </a:lnTo>
                  <a:lnTo>
                    <a:pt x="101" y="55"/>
                  </a:lnTo>
                  <a:lnTo>
                    <a:pt x="99" y="57"/>
                  </a:lnTo>
                  <a:lnTo>
                    <a:pt x="99" y="63"/>
                  </a:lnTo>
                  <a:lnTo>
                    <a:pt x="101" y="67"/>
                  </a:lnTo>
                  <a:lnTo>
                    <a:pt x="98" y="84"/>
                  </a:lnTo>
                  <a:lnTo>
                    <a:pt x="94" y="84"/>
                  </a:lnTo>
                  <a:lnTo>
                    <a:pt x="89" y="90"/>
                  </a:lnTo>
                  <a:lnTo>
                    <a:pt x="85" y="92"/>
                  </a:lnTo>
                  <a:lnTo>
                    <a:pt x="81" y="94"/>
                  </a:lnTo>
                  <a:lnTo>
                    <a:pt x="80" y="98"/>
                  </a:lnTo>
                  <a:lnTo>
                    <a:pt x="73" y="99"/>
                  </a:lnTo>
                  <a:lnTo>
                    <a:pt x="70" y="98"/>
                  </a:lnTo>
                  <a:lnTo>
                    <a:pt x="66" y="99"/>
                  </a:lnTo>
                  <a:lnTo>
                    <a:pt x="63" y="95"/>
                  </a:lnTo>
                  <a:lnTo>
                    <a:pt x="56" y="97"/>
                  </a:lnTo>
                  <a:lnTo>
                    <a:pt x="49" y="104"/>
                  </a:lnTo>
                  <a:lnTo>
                    <a:pt x="45" y="106"/>
                  </a:lnTo>
                  <a:lnTo>
                    <a:pt x="39" y="111"/>
                  </a:lnTo>
                  <a:lnTo>
                    <a:pt x="35" y="111"/>
                  </a:lnTo>
                  <a:lnTo>
                    <a:pt x="33" y="108"/>
                  </a:lnTo>
                  <a:lnTo>
                    <a:pt x="32" y="106"/>
                  </a:lnTo>
                  <a:lnTo>
                    <a:pt x="28" y="109"/>
                  </a:lnTo>
                  <a:lnTo>
                    <a:pt x="25" y="105"/>
                  </a:lnTo>
                  <a:lnTo>
                    <a:pt x="25" y="102"/>
                  </a:lnTo>
                  <a:lnTo>
                    <a:pt x="17" y="92"/>
                  </a:lnTo>
                  <a:lnTo>
                    <a:pt x="11" y="94"/>
                  </a:lnTo>
                  <a:lnTo>
                    <a:pt x="10" y="90"/>
                  </a:lnTo>
                  <a:lnTo>
                    <a:pt x="4" y="76"/>
                  </a:lnTo>
                  <a:lnTo>
                    <a:pt x="1" y="76"/>
                  </a:lnTo>
                  <a:lnTo>
                    <a:pt x="0" y="10"/>
                  </a:lnTo>
                  <a:close/>
                </a:path>
              </a:pathLst>
            </a:custGeom>
            <a:solidFill>
              <a:srgbClr val="004000"/>
            </a:solidFill>
            <a:ln w="9525">
              <a:noFill/>
              <a:round/>
              <a:headEnd/>
              <a:tailEnd/>
            </a:ln>
          </p:spPr>
          <p:txBody>
            <a:bodyPr/>
            <a:lstStyle/>
            <a:p>
              <a:endParaRPr lang="en-US"/>
            </a:p>
          </p:txBody>
        </p:sp>
        <p:sp>
          <p:nvSpPr>
            <p:cNvPr id="75002" name="Freeform 2608"/>
            <p:cNvSpPr>
              <a:spLocks/>
            </p:cNvSpPr>
            <p:nvPr/>
          </p:nvSpPr>
          <p:spPr bwMode="auto">
            <a:xfrm>
              <a:off x="1071" y="1610"/>
              <a:ext cx="142" cy="122"/>
            </a:xfrm>
            <a:custGeom>
              <a:avLst/>
              <a:gdLst>
                <a:gd name="T0" fmla="*/ 86 w 142"/>
                <a:gd name="T1" fmla="*/ 107 h 122"/>
                <a:gd name="T2" fmla="*/ 78 w 142"/>
                <a:gd name="T3" fmla="*/ 117 h 122"/>
                <a:gd name="T4" fmla="*/ 60 w 142"/>
                <a:gd name="T5" fmla="*/ 120 h 122"/>
                <a:gd name="T6" fmla="*/ 42 w 142"/>
                <a:gd name="T7" fmla="*/ 120 h 122"/>
                <a:gd name="T8" fmla="*/ 37 w 142"/>
                <a:gd name="T9" fmla="*/ 108 h 122"/>
                <a:gd name="T10" fmla="*/ 33 w 142"/>
                <a:gd name="T11" fmla="*/ 111 h 122"/>
                <a:gd name="T12" fmla="*/ 26 w 142"/>
                <a:gd name="T13" fmla="*/ 115 h 122"/>
                <a:gd name="T14" fmla="*/ 11 w 142"/>
                <a:gd name="T15" fmla="*/ 106 h 122"/>
                <a:gd name="T16" fmla="*/ 9 w 142"/>
                <a:gd name="T17" fmla="*/ 94 h 122"/>
                <a:gd name="T18" fmla="*/ 2 w 142"/>
                <a:gd name="T19" fmla="*/ 97 h 122"/>
                <a:gd name="T20" fmla="*/ 0 w 142"/>
                <a:gd name="T21" fmla="*/ 72 h 122"/>
                <a:gd name="T22" fmla="*/ 1 w 142"/>
                <a:gd name="T23" fmla="*/ 62 h 122"/>
                <a:gd name="T24" fmla="*/ 4 w 142"/>
                <a:gd name="T25" fmla="*/ 54 h 122"/>
                <a:gd name="T26" fmla="*/ 11 w 142"/>
                <a:gd name="T27" fmla="*/ 40 h 122"/>
                <a:gd name="T28" fmla="*/ 16 w 142"/>
                <a:gd name="T29" fmla="*/ 38 h 122"/>
                <a:gd name="T30" fmla="*/ 19 w 142"/>
                <a:gd name="T31" fmla="*/ 31 h 122"/>
                <a:gd name="T32" fmla="*/ 14 w 142"/>
                <a:gd name="T33" fmla="*/ 26 h 122"/>
                <a:gd name="T34" fmla="*/ 33 w 142"/>
                <a:gd name="T35" fmla="*/ 23 h 122"/>
                <a:gd name="T36" fmla="*/ 51 w 142"/>
                <a:gd name="T37" fmla="*/ 16 h 122"/>
                <a:gd name="T38" fmla="*/ 63 w 142"/>
                <a:gd name="T39" fmla="*/ 9 h 122"/>
                <a:gd name="T40" fmla="*/ 77 w 142"/>
                <a:gd name="T41" fmla="*/ 10 h 122"/>
                <a:gd name="T42" fmla="*/ 84 w 142"/>
                <a:gd name="T43" fmla="*/ 3 h 122"/>
                <a:gd name="T44" fmla="*/ 91 w 142"/>
                <a:gd name="T45" fmla="*/ 0 h 122"/>
                <a:gd name="T46" fmla="*/ 110 w 142"/>
                <a:gd name="T47" fmla="*/ 6 h 122"/>
                <a:gd name="T48" fmla="*/ 124 w 142"/>
                <a:gd name="T49" fmla="*/ 15 h 122"/>
                <a:gd name="T50" fmla="*/ 140 w 142"/>
                <a:gd name="T51" fmla="*/ 40 h 122"/>
                <a:gd name="T52" fmla="*/ 142 w 142"/>
                <a:gd name="T53" fmla="*/ 54 h 122"/>
                <a:gd name="T54" fmla="*/ 141 w 142"/>
                <a:gd name="T55" fmla="*/ 64 h 122"/>
                <a:gd name="T56" fmla="*/ 134 w 142"/>
                <a:gd name="T57" fmla="*/ 79 h 122"/>
                <a:gd name="T58" fmla="*/ 127 w 142"/>
                <a:gd name="T59" fmla="*/ 86 h 122"/>
                <a:gd name="T60" fmla="*/ 137 w 142"/>
                <a:gd name="T61" fmla="*/ 99 h 122"/>
                <a:gd name="T62" fmla="*/ 126 w 142"/>
                <a:gd name="T63" fmla="*/ 99 h 122"/>
                <a:gd name="T64" fmla="*/ 120 w 142"/>
                <a:gd name="T65" fmla="*/ 107 h 122"/>
                <a:gd name="T66" fmla="*/ 121 w 142"/>
                <a:gd name="T67" fmla="*/ 114 h 122"/>
                <a:gd name="T68" fmla="*/ 116 w 142"/>
                <a:gd name="T69" fmla="*/ 115 h 122"/>
                <a:gd name="T70" fmla="*/ 107 w 142"/>
                <a:gd name="T71" fmla="*/ 111 h 122"/>
                <a:gd name="T72" fmla="*/ 93 w 142"/>
                <a:gd name="T73" fmla="*/ 114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2"/>
                <a:gd name="T113" fmla="*/ 142 w 142"/>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2">
                  <a:moveTo>
                    <a:pt x="93" y="114"/>
                  </a:moveTo>
                  <a:lnTo>
                    <a:pt x="86" y="107"/>
                  </a:lnTo>
                  <a:lnTo>
                    <a:pt x="84" y="104"/>
                  </a:lnTo>
                  <a:lnTo>
                    <a:pt x="78" y="117"/>
                  </a:lnTo>
                  <a:lnTo>
                    <a:pt x="70" y="118"/>
                  </a:lnTo>
                  <a:lnTo>
                    <a:pt x="60" y="120"/>
                  </a:lnTo>
                  <a:lnTo>
                    <a:pt x="56" y="122"/>
                  </a:lnTo>
                  <a:lnTo>
                    <a:pt x="42" y="120"/>
                  </a:lnTo>
                  <a:lnTo>
                    <a:pt x="40" y="110"/>
                  </a:lnTo>
                  <a:lnTo>
                    <a:pt x="37" y="108"/>
                  </a:lnTo>
                  <a:lnTo>
                    <a:pt x="36" y="113"/>
                  </a:lnTo>
                  <a:lnTo>
                    <a:pt x="33" y="111"/>
                  </a:lnTo>
                  <a:lnTo>
                    <a:pt x="29" y="108"/>
                  </a:lnTo>
                  <a:lnTo>
                    <a:pt x="26" y="115"/>
                  </a:lnTo>
                  <a:lnTo>
                    <a:pt x="16" y="106"/>
                  </a:lnTo>
                  <a:lnTo>
                    <a:pt x="11" y="106"/>
                  </a:lnTo>
                  <a:lnTo>
                    <a:pt x="8" y="100"/>
                  </a:lnTo>
                  <a:lnTo>
                    <a:pt x="9" y="94"/>
                  </a:lnTo>
                  <a:lnTo>
                    <a:pt x="8" y="99"/>
                  </a:lnTo>
                  <a:lnTo>
                    <a:pt x="2" y="97"/>
                  </a:lnTo>
                  <a:lnTo>
                    <a:pt x="2" y="92"/>
                  </a:lnTo>
                  <a:lnTo>
                    <a:pt x="0" y="72"/>
                  </a:lnTo>
                  <a:lnTo>
                    <a:pt x="2" y="66"/>
                  </a:lnTo>
                  <a:lnTo>
                    <a:pt x="1" y="62"/>
                  </a:lnTo>
                  <a:lnTo>
                    <a:pt x="5" y="59"/>
                  </a:lnTo>
                  <a:lnTo>
                    <a:pt x="4" y="54"/>
                  </a:lnTo>
                  <a:lnTo>
                    <a:pt x="8" y="43"/>
                  </a:lnTo>
                  <a:lnTo>
                    <a:pt x="11" y="40"/>
                  </a:lnTo>
                  <a:lnTo>
                    <a:pt x="14" y="41"/>
                  </a:lnTo>
                  <a:lnTo>
                    <a:pt x="16" y="38"/>
                  </a:lnTo>
                  <a:lnTo>
                    <a:pt x="16" y="36"/>
                  </a:lnTo>
                  <a:lnTo>
                    <a:pt x="19" y="31"/>
                  </a:lnTo>
                  <a:lnTo>
                    <a:pt x="12" y="30"/>
                  </a:lnTo>
                  <a:lnTo>
                    <a:pt x="14" y="26"/>
                  </a:lnTo>
                  <a:lnTo>
                    <a:pt x="18" y="24"/>
                  </a:lnTo>
                  <a:lnTo>
                    <a:pt x="33" y="23"/>
                  </a:lnTo>
                  <a:lnTo>
                    <a:pt x="43" y="19"/>
                  </a:lnTo>
                  <a:lnTo>
                    <a:pt x="51" y="16"/>
                  </a:lnTo>
                  <a:lnTo>
                    <a:pt x="50" y="12"/>
                  </a:lnTo>
                  <a:lnTo>
                    <a:pt x="63" y="9"/>
                  </a:lnTo>
                  <a:lnTo>
                    <a:pt x="68" y="9"/>
                  </a:lnTo>
                  <a:lnTo>
                    <a:pt x="77" y="10"/>
                  </a:lnTo>
                  <a:lnTo>
                    <a:pt x="78" y="9"/>
                  </a:lnTo>
                  <a:lnTo>
                    <a:pt x="84" y="3"/>
                  </a:lnTo>
                  <a:lnTo>
                    <a:pt x="88" y="3"/>
                  </a:lnTo>
                  <a:lnTo>
                    <a:pt x="91" y="0"/>
                  </a:lnTo>
                  <a:lnTo>
                    <a:pt x="105" y="5"/>
                  </a:lnTo>
                  <a:lnTo>
                    <a:pt x="110" y="6"/>
                  </a:lnTo>
                  <a:lnTo>
                    <a:pt x="117" y="15"/>
                  </a:lnTo>
                  <a:lnTo>
                    <a:pt x="124" y="15"/>
                  </a:lnTo>
                  <a:lnTo>
                    <a:pt x="134" y="31"/>
                  </a:lnTo>
                  <a:lnTo>
                    <a:pt x="140" y="40"/>
                  </a:lnTo>
                  <a:lnTo>
                    <a:pt x="137" y="45"/>
                  </a:lnTo>
                  <a:lnTo>
                    <a:pt x="142" y="54"/>
                  </a:lnTo>
                  <a:lnTo>
                    <a:pt x="141" y="57"/>
                  </a:lnTo>
                  <a:lnTo>
                    <a:pt x="141" y="64"/>
                  </a:lnTo>
                  <a:lnTo>
                    <a:pt x="135" y="71"/>
                  </a:lnTo>
                  <a:lnTo>
                    <a:pt x="134" y="79"/>
                  </a:lnTo>
                  <a:lnTo>
                    <a:pt x="133" y="82"/>
                  </a:lnTo>
                  <a:lnTo>
                    <a:pt x="127" y="86"/>
                  </a:lnTo>
                  <a:lnTo>
                    <a:pt x="134" y="89"/>
                  </a:lnTo>
                  <a:lnTo>
                    <a:pt x="137" y="99"/>
                  </a:lnTo>
                  <a:lnTo>
                    <a:pt x="134" y="99"/>
                  </a:lnTo>
                  <a:lnTo>
                    <a:pt x="126" y="99"/>
                  </a:lnTo>
                  <a:lnTo>
                    <a:pt x="120" y="103"/>
                  </a:lnTo>
                  <a:lnTo>
                    <a:pt x="120" y="107"/>
                  </a:lnTo>
                  <a:lnTo>
                    <a:pt x="123" y="110"/>
                  </a:lnTo>
                  <a:lnTo>
                    <a:pt x="121" y="114"/>
                  </a:lnTo>
                  <a:lnTo>
                    <a:pt x="119" y="115"/>
                  </a:lnTo>
                  <a:lnTo>
                    <a:pt x="116" y="115"/>
                  </a:lnTo>
                  <a:lnTo>
                    <a:pt x="110" y="113"/>
                  </a:lnTo>
                  <a:lnTo>
                    <a:pt x="107" y="111"/>
                  </a:lnTo>
                  <a:lnTo>
                    <a:pt x="100" y="114"/>
                  </a:lnTo>
                  <a:lnTo>
                    <a:pt x="93" y="114"/>
                  </a:lnTo>
                  <a:close/>
                </a:path>
              </a:pathLst>
            </a:custGeom>
            <a:solidFill>
              <a:srgbClr val="002000"/>
            </a:solidFill>
            <a:ln w="9525">
              <a:noFill/>
              <a:round/>
              <a:headEnd/>
              <a:tailEnd/>
            </a:ln>
          </p:spPr>
          <p:txBody>
            <a:bodyPr/>
            <a:lstStyle/>
            <a:p>
              <a:endParaRPr lang="en-US"/>
            </a:p>
          </p:txBody>
        </p:sp>
        <p:sp>
          <p:nvSpPr>
            <p:cNvPr id="75003" name="Freeform 2609"/>
            <p:cNvSpPr>
              <a:spLocks/>
            </p:cNvSpPr>
            <p:nvPr/>
          </p:nvSpPr>
          <p:spPr bwMode="auto">
            <a:xfrm>
              <a:off x="1121" y="1686"/>
              <a:ext cx="55" cy="79"/>
            </a:xfrm>
            <a:custGeom>
              <a:avLst/>
              <a:gdLst>
                <a:gd name="T0" fmla="*/ 25 w 55"/>
                <a:gd name="T1" fmla="*/ 79 h 79"/>
                <a:gd name="T2" fmla="*/ 29 w 55"/>
                <a:gd name="T3" fmla="*/ 79 h 79"/>
                <a:gd name="T4" fmla="*/ 32 w 55"/>
                <a:gd name="T5" fmla="*/ 79 h 79"/>
                <a:gd name="T6" fmla="*/ 31 w 55"/>
                <a:gd name="T7" fmla="*/ 76 h 79"/>
                <a:gd name="T8" fmla="*/ 31 w 55"/>
                <a:gd name="T9" fmla="*/ 67 h 79"/>
                <a:gd name="T10" fmla="*/ 31 w 55"/>
                <a:gd name="T11" fmla="*/ 59 h 79"/>
                <a:gd name="T12" fmla="*/ 29 w 55"/>
                <a:gd name="T13" fmla="*/ 51 h 79"/>
                <a:gd name="T14" fmla="*/ 32 w 55"/>
                <a:gd name="T15" fmla="*/ 41 h 79"/>
                <a:gd name="T16" fmla="*/ 38 w 55"/>
                <a:gd name="T17" fmla="*/ 34 h 79"/>
                <a:gd name="T18" fmla="*/ 45 w 55"/>
                <a:gd name="T19" fmla="*/ 30 h 79"/>
                <a:gd name="T20" fmla="*/ 50 w 55"/>
                <a:gd name="T21" fmla="*/ 23 h 79"/>
                <a:gd name="T22" fmla="*/ 55 w 55"/>
                <a:gd name="T23" fmla="*/ 18 h 79"/>
                <a:gd name="T24" fmla="*/ 52 w 55"/>
                <a:gd name="T25" fmla="*/ 18 h 79"/>
                <a:gd name="T26" fmla="*/ 46 w 55"/>
                <a:gd name="T27" fmla="*/ 24 h 79"/>
                <a:gd name="T28" fmla="*/ 41 w 55"/>
                <a:gd name="T29" fmla="*/ 30 h 79"/>
                <a:gd name="T30" fmla="*/ 36 w 55"/>
                <a:gd name="T31" fmla="*/ 34 h 79"/>
                <a:gd name="T32" fmla="*/ 32 w 55"/>
                <a:gd name="T33" fmla="*/ 39 h 79"/>
                <a:gd name="T34" fmla="*/ 34 w 55"/>
                <a:gd name="T35" fmla="*/ 32 h 79"/>
                <a:gd name="T36" fmla="*/ 35 w 55"/>
                <a:gd name="T37" fmla="*/ 23 h 79"/>
                <a:gd name="T38" fmla="*/ 41 w 55"/>
                <a:gd name="T39" fmla="*/ 17 h 79"/>
                <a:gd name="T40" fmla="*/ 45 w 55"/>
                <a:gd name="T41" fmla="*/ 11 h 79"/>
                <a:gd name="T42" fmla="*/ 43 w 55"/>
                <a:gd name="T43" fmla="*/ 11 h 79"/>
                <a:gd name="T44" fmla="*/ 34 w 55"/>
                <a:gd name="T45" fmla="*/ 23 h 79"/>
                <a:gd name="T46" fmla="*/ 31 w 55"/>
                <a:gd name="T47" fmla="*/ 35 h 79"/>
                <a:gd name="T48" fmla="*/ 27 w 55"/>
                <a:gd name="T49" fmla="*/ 25 h 79"/>
                <a:gd name="T50" fmla="*/ 21 w 55"/>
                <a:gd name="T51" fmla="*/ 0 h 79"/>
                <a:gd name="T52" fmla="*/ 24 w 55"/>
                <a:gd name="T53" fmla="*/ 16 h 79"/>
                <a:gd name="T54" fmla="*/ 29 w 55"/>
                <a:gd name="T55" fmla="*/ 35 h 79"/>
                <a:gd name="T56" fmla="*/ 27 w 55"/>
                <a:gd name="T57" fmla="*/ 46 h 79"/>
                <a:gd name="T58" fmla="*/ 24 w 55"/>
                <a:gd name="T59" fmla="*/ 38 h 79"/>
                <a:gd name="T60" fmla="*/ 17 w 55"/>
                <a:gd name="T61" fmla="*/ 27 h 79"/>
                <a:gd name="T62" fmla="*/ 3 w 55"/>
                <a:gd name="T63" fmla="*/ 14 h 79"/>
                <a:gd name="T64" fmla="*/ 0 w 55"/>
                <a:gd name="T65" fmla="*/ 14 h 79"/>
                <a:gd name="T66" fmla="*/ 17 w 55"/>
                <a:gd name="T67" fmla="*/ 30 h 79"/>
                <a:gd name="T68" fmla="*/ 24 w 55"/>
                <a:gd name="T69" fmla="*/ 46 h 79"/>
                <a:gd name="T70" fmla="*/ 24 w 55"/>
                <a:gd name="T71" fmla="*/ 58 h 79"/>
                <a:gd name="T72" fmla="*/ 24 w 55"/>
                <a:gd name="T73" fmla="*/ 76 h 79"/>
                <a:gd name="T74" fmla="*/ 25 w 55"/>
                <a:gd name="T75" fmla="*/ 79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9"/>
                <a:gd name="T116" fmla="*/ 55 w 55"/>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9">
                  <a:moveTo>
                    <a:pt x="25" y="79"/>
                  </a:moveTo>
                  <a:lnTo>
                    <a:pt x="29" y="79"/>
                  </a:lnTo>
                  <a:lnTo>
                    <a:pt x="32" y="79"/>
                  </a:lnTo>
                  <a:lnTo>
                    <a:pt x="31" y="76"/>
                  </a:lnTo>
                  <a:lnTo>
                    <a:pt x="31" y="67"/>
                  </a:lnTo>
                  <a:lnTo>
                    <a:pt x="31" y="59"/>
                  </a:lnTo>
                  <a:lnTo>
                    <a:pt x="29" y="51"/>
                  </a:lnTo>
                  <a:lnTo>
                    <a:pt x="32" y="41"/>
                  </a:lnTo>
                  <a:lnTo>
                    <a:pt x="38" y="34"/>
                  </a:lnTo>
                  <a:lnTo>
                    <a:pt x="45" y="30"/>
                  </a:lnTo>
                  <a:lnTo>
                    <a:pt x="50" y="23"/>
                  </a:lnTo>
                  <a:lnTo>
                    <a:pt x="55" y="18"/>
                  </a:lnTo>
                  <a:lnTo>
                    <a:pt x="52" y="18"/>
                  </a:lnTo>
                  <a:lnTo>
                    <a:pt x="46" y="24"/>
                  </a:lnTo>
                  <a:lnTo>
                    <a:pt x="41" y="30"/>
                  </a:lnTo>
                  <a:lnTo>
                    <a:pt x="36" y="34"/>
                  </a:lnTo>
                  <a:lnTo>
                    <a:pt x="32" y="39"/>
                  </a:lnTo>
                  <a:lnTo>
                    <a:pt x="34" y="32"/>
                  </a:lnTo>
                  <a:lnTo>
                    <a:pt x="35" y="23"/>
                  </a:lnTo>
                  <a:lnTo>
                    <a:pt x="41" y="17"/>
                  </a:lnTo>
                  <a:lnTo>
                    <a:pt x="45" y="11"/>
                  </a:lnTo>
                  <a:lnTo>
                    <a:pt x="43" y="11"/>
                  </a:lnTo>
                  <a:lnTo>
                    <a:pt x="34" y="23"/>
                  </a:lnTo>
                  <a:lnTo>
                    <a:pt x="31" y="35"/>
                  </a:lnTo>
                  <a:lnTo>
                    <a:pt x="27" y="25"/>
                  </a:lnTo>
                  <a:lnTo>
                    <a:pt x="21" y="0"/>
                  </a:lnTo>
                  <a:lnTo>
                    <a:pt x="24" y="16"/>
                  </a:lnTo>
                  <a:lnTo>
                    <a:pt x="29" y="35"/>
                  </a:lnTo>
                  <a:lnTo>
                    <a:pt x="27" y="46"/>
                  </a:lnTo>
                  <a:lnTo>
                    <a:pt x="24" y="38"/>
                  </a:lnTo>
                  <a:lnTo>
                    <a:pt x="17" y="27"/>
                  </a:lnTo>
                  <a:lnTo>
                    <a:pt x="3" y="14"/>
                  </a:lnTo>
                  <a:lnTo>
                    <a:pt x="0" y="14"/>
                  </a:lnTo>
                  <a:lnTo>
                    <a:pt x="17" y="30"/>
                  </a:lnTo>
                  <a:lnTo>
                    <a:pt x="24" y="46"/>
                  </a:lnTo>
                  <a:lnTo>
                    <a:pt x="24" y="58"/>
                  </a:lnTo>
                  <a:lnTo>
                    <a:pt x="24" y="76"/>
                  </a:lnTo>
                  <a:lnTo>
                    <a:pt x="25" y="79"/>
                  </a:lnTo>
                  <a:close/>
                </a:path>
              </a:pathLst>
            </a:custGeom>
            <a:solidFill>
              <a:srgbClr val="603000"/>
            </a:solidFill>
            <a:ln w="9525">
              <a:noFill/>
              <a:round/>
              <a:headEnd/>
              <a:tailEnd/>
            </a:ln>
          </p:spPr>
          <p:txBody>
            <a:bodyPr/>
            <a:lstStyle/>
            <a:p>
              <a:endParaRPr lang="en-US"/>
            </a:p>
          </p:txBody>
        </p:sp>
        <p:sp>
          <p:nvSpPr>
            <p:cNvPr id="75004" name="Freeform 2610"/>
            <p:cNvSpPr>
              <a:spLocks/>
            </p:cNvSpPr>
            <p:nvPr/>
          </p:nvSpPr>
          <p:spPr bwMode="auto">
            <a:xfrm>
              <a:off x="1213" y="1689"/>
              <a:ext cx="40" cy="70"/>
            </a:xfrm>
            <a:custGeom>
              <a:avLst/>
              <a:gdLst>
                <a:gd name="T0" fmla="*/ 9 w 40"/>
                <a:gd name="T1" fmla="*/ 70 h 70"/>
                <a:gd name="T2" fmla="*/ 16 w 40"/>
                <a:gd name="T3" fmla="*/ 70 h 70"/>
                <a:gd name="T4" fmla="*/ 16 w 40"/>
                <a:gd name="T5" fmla="*/ 52 h 70"/>
                <a:gd name="T6" fmla="*/ 16 w 40"/>
                <a:gd name="T7" fmla="*/ 36 h 70"/>
                <a:gd name="T8" fmla="*/ 20 w 40"/>
                <a:gd name="T9" fmla="*/ 29 h 70"/>
                <a:gd name="T10" fmla="*/ 28 w 40"/>
                <a:gd name="T11" fmla="*/ 17 h 70"/>
                <a:gd name="T12" fmla="*/ 40 w 40"/>
                <a:gd name="T13" fmla="*/ 11 h 70"/>
                <a:gd name="T14" fmla="*/ 37 w 40"/>
                <a:gd name="T15" fmla="*/ 10 h 70"/>
                <a:gd name="T16" fmla="*/ 27 w 40"/>
                <a:gd name="T17" fmla="*/ 15 h 70"/>
                <a:gd name="T18" fmla="*/ 37 w 40"/>
                <a:gd name="T19" fmla="*/ 6 h 70"/>
                <a:gd name="T20" fmla="*/ 34 w 40"/>
                <a:gd name="T21" fmla="*/ 6 h 70"/>
                <a:gd name="T22" fmla="*/ 17 w 40"/>
                <a:gd name="T23" fmla="*/ 27 h 70"/>
                <a:gd name="T24" fmla="*/ 20 w 40"/>
                <a:gd name="T25" fmla="*/ 18 h 70"/>
                <a:gd name="T26" fmla="*/ 23 w 40"/>
                <a:gd name="T27" fmla="*/ 4 h 70"/>
                <a:gd name="T28" fmla="*/ 21 w 40"/>
                <a:gd name="T29" fmla="*/ 0 h 70"/>
                <a:gd name="T30" fmla="*/ 17 w 40"/>
                <a:gd name="T31" fmla="*/ 18 h 70"/>
                <a:gd name="T32" fmla="*/ 14 w 40"/>
                <a:gd name="T33" fmla="*/ 24 h 70"/>
                <a:gd name="T34" fmla="*/ 13 w 40"/>
                <a:gd name="T35" fmla="*/ 18 h 70"/>
                <a:gd name="T36" fmla="*/ 3 w 40"/>
                <a:gd name="T37" fmla="*/ 13 h 70"/>
                <a:gd name="T38" fmla="*/ 0 w 40"/>
                <a:gd name="T39" fmla="*/ 13 h 70"/>
                <a:gd name="T40" fmla="*/ 9 w 40"/>
                <a:gd name="T41" fmla="*/ 20 h 70"/>
                <a:gd name="T42" fmla="*/ 13 w 40"/>
                <a:gd name="T43" fmla="*/ 31 h 70"/>
                <a:gd name="T44" fmla="*/ 9 w 40"/>
                <a:gd name="T45" fmla="*/ 46 h 70"/>
                <a:gd name="T46" fmla="*/ 9 w 40"/>
                <a:gd name="T47" fmla="*/ 63 h 70"/>
                <a:gd name="T48" fmla="*/ 9 w 40"/>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9" y="70"/>
                  </a:moveTo>
                  <a:lnTo>
                    <a:pt x="16" y="70"/>
                  </a:lnTo>
                  <a:lnTo>
                    <a:pt x="16" y="52"/>
                  </a:lnTo>
                  <a:lnTo>
                    <a:pt x="16" y="36"/>
                  </a:lnTo>
                  <a:lnTo>
                    <a:pt x="20" y="29"/>
                  </a:lnTo>
                  <a:lnTo>
                    <a:pt x="28" y="17"/>
                  </a:lnTo>
                  <a:lnTo>
                    <a:pt x="40" y="11"/>
                  </a:lnTo>
                  <a:lnTo>
                    <a:pt x="37" y="10"/>
                  </a:lnTo>
                  <a:lnTo>
                    <a:pt x="27" y="15"/>
                  </a:lnTo>
                  <a:lnTo>
                    <a:pt x="37" y="6"/>
                  </a:lnTo>
                  <a:lnTo>
                    <a:pt x="34" y="6"/>
                  </a:lnTo>
                  <a:lnTo>
                    <a:pt x="17" y="27"/>
                  </a:lnTo>
                  <a:lnTo>
                    <a:pt x="20" y="18"/>
                  </a:lnTo>
                  <a:lnTo>
                    <a:pt x="23" y="4"/>
                  </a:lnTo>
                  <a:lnTo>
                    <a:pt x="21" y="0"/>
                  </a:lnTo>
                  <a:lnTo>
                    <a:pt x="17" y="18"/>
                  </a:lnTo>
                  <a:lnTo>
                    <a:pt x="14" y="24"/>
                  </a:lnTo>
                  <a:lnTo>
                    <a:pt x="13" y="18"/>
                  </a:lnTo>
                  <a:lnTo>
                    <a:pt x="3" y="13"/>
                  </a:lnTo>
                  <a:lnTo>
                    <a:pt x="0" y="13"/>
                  </a:lnTo>
                  <a:lnTo>
                    <a:pt x="9" y="20"/>
                  </a:lnTo>
                  <a:lnTo>
                    <a:pt x="13" y="31"/>
                  </a:lnTo>
                  <a:lnTo>
                    <a:pt x="9" y="46"/>
                  </a:lnTo>
                  <a:lnTo>
                    <a:pt x="9" y="63"/>
                  </a:lnTo>
                  <a:lnTo>
                    <a:pt x="9" y="70"/>
                  </a:lnTo>
                  <a:close/>
                </a:path>
              </a:pathLst>
            </a:custGeom>
            <a:solidFill>
              <a:srgbClr val="603000"/>
            </a:solidFill>
            <a:ln w="9525">
              <a:noFill/>
              <a:round/>
              <a:headEnd/>
              <a:tailEnd/>
            </a:ln>
          </p:spPr>
          <p:txBody>
            <a:bodyPr/>
            <a:lstStyle/>
            <a:p>
              <a:endParaRPr lang="en-US"/>
            </a:p>
          </p:txBody>
        </p:sp>
        <p:sp>
          <p:nvSpPr>
            <p:cNvPr id="75005" name="Freeform 2611"/>
            <p:cNvSpPr>
              <a:spLocks/>
            </p:cNvSpPr>
            <p:nvPr/>
          </p:nvSpPr>
          <p:spPr bwMode="auto">
            <a:xfrm>
              <a:off x="1194" y="1619"/>
              <a:ext cx="101" cy="111"/>
            </a:xfrm>
            <a:custGeom>
              <a:avLst/>
              <a:gdLst>
                <a:gd name="T0" fmla="*/ 4 w 101"/>
                <a:gd name="T1" fmla="*/ 8 h 111"/>
                <a:gd name="T2" fmla="*/ 10 w 101"/>
                <a:gd name="T3" fmla="*/ 4 h 111"/>
                <a:gd name="T4" fmla="*/ 15 w 101"/>
                <a:gd name="T5" fmla="*/ 1 h 111"/>
                <a:gd name="T6" fmla="*/ 19 w 101"/>
                <a:gd name="T7" fmla="*/ 3 h 111"/>
                <a:gd name="T8" fmla="*/ 25 w 101"/>
                <a:gd name="T9" fmla="*/ 6 h 111"/>
                <a:gd name="T10" fmla="*/ 28 w 101"/>
                <a:gd name="T11" fmla="*/ 0 h 111"/>
                <a:gd name="T12" fmla="*/ 33 w 101"/>
                <a:gd name="T13" fmla="*/ 3 h 111"/>
                <a:gd name="T14" fmla="*/ 39 w 101"/>
                <a:gd name="T15" fmla="*/ 6 h 111"/>
                <a:gd name="T16" fmla="*/ 45 w 101"/>
                <a:gd name="T17" fmla="*/ 3 h 111"/>
                <a:gd name="T18" fmla="*/ 50 w 101"/>
                <a:gd name="T19" fmla="*/ 6 h 111"/>
                <a:gd name="T20" fmla="*/ 49 w 101"/>
                <a:gd name="T21" fmla="*/ 11 h 111"/>
                <a:gd name="T22" fmla="*/ 57 w 101"/>
                <a:gd name="T23" fmla="*/ 8 h 111"/>
                <a:gd name="T24" fmla="*/ 64 w 101"/>
                <a:gd name="T25" fmla="*/ 13 h 111"/>
                <a:gd name="T26" fmla="*/ 70 w 101"/>
                <a:gd name="T27" fmla="*/ 13 h 111"/>
                <a:gd name="T28" fmla="*/ 77 w 101"/>
                <a:gd name="T29" fmla="*/ 15 h 111"/>
                <a:gd name="T30" fmla="*/ 80 w 101"/>
                <a:gd name="T31" fmla="*/ 22 h 111"/>
                <a:gd name="T32" fmla="*/ 81 w 101"/>
                <a:gd name="T33" fmla="*/ 29 h 111"/>
                <a:gd name="T34" fmla="*/ 87 w 101"/>
                <a:gd name="T35" fmla="*/ 25 h 111"/>
                <a:gd name="T36" fmla="*/ 89 w 101"/>
                <a:gd name="T37" fmla="*/ 29 h 111"/>
                <a:gd name="T38" fmla="*/ 94 w 101"/>
                <a:gd name="T39" fmla="*/ 36 h 111"/>
                <a:gd name="T40" fmla="*/ 91 w 101"/>
                <a:gd name="T41" fmla="*/ 43 h 111"/>
                <a:gd name="T42" fmla="*/ 97 w 101"/>
                <a:gd name="T43" fmla="*/ 46 h 111"/>
                <a:gd name="T44" fmla="*/ 101 w 101"/>
                <a:gd name="T45" fmla="*/ 55 h 111"/>
                <a:gd name="T46" fmla="*/ 99 w 101"/>
                <a:gd name="T47" fmla="*/ 63 h 111"/>
                <a:gd name="T48" fmla="*/ 98 w 101"/>
                <a:gd name="T49" fmla="*/ 84 h 111"/>
                <a:gd name="T50" fmla="*/ 89 w 101"/>
                <a:gd name="T51" fmla="*/ 90 h 111"/>
                <a:gd name="T52" fmla="*/ 81 w 101"/>
                <a:gd name="T53" fmla="*/ 94 h 111"/>
                <a:gd name="T54" fmla="*/ 73 w 101"/>
                <a:gd name="T55" fmla="*/ 99 h 111"/>
                <a:gd name="T56" fmla="*/ 66 w 101"/>
                <a:gd name="T57" fmla="*/ 99 h 111"/>
                <a:gd name="T58" fmla="*/ 56 w 101"/>
                <a:gd name="T59" fmla="*/ 97 h 111"/>
                <a:gd name="T60" fmla="*/ 45 w 101"/>
                <a:gd name="T61" fmla="*/ 106 h 111"/>
                <a:gd name="T62" fmla="*/ 35 w 101"/>
                <a:gd name="T63" fmla="*/ 111 h 111"/>
                <a:gd name="T64" fmla="*/ 32 w 101"/>
                <a:gd name="T65" fmla="*/ 106 h 111"/>
                <a:gd name="T66" fmla="*/ 25 w 101"/>
                <a:gd name="T67" fmla="*/ 105 h 111"/>
                <a:gd name="T68" fmla="*/ 17 w 101"/>
                <a:gd name="T69" fmla="*/ 92 h 111"/>
                <a:gd name="T70" fmla="*/ 10 w 101"/>
                <a:gd name="T71" fmla="*/ 90 h 111"/>
                <a:gd name="T72" fmla="*/ 1 w 101"/>
                <a:gd name="T73" fmla="*/ 76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11"/>
                <a:gd name="T113" fmla="*/ 101 w 10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11">
                  <a:moveTo>
                    <a:pt x="0" y="10"/>
                  </a:moveTo>
                  <a:lnTo>
                    <a:pt x="4" y="8"/>
                  </a:lnTo>
                  <a:lnTo>
                    <a:pt x="7" y="7"/>
                  </a:lnTo>
                  <a:lnTo>
                    <a:pt x="10" y="4"/>
                  </a:lnTo>
                  <a:lnTo>
                    <a:pt x="11" y="0"/>
                  </a:lnTo>
                  <a:lnTo>
                    <a:pt x="15" y="1"/>
                  </a:lnTo>
                  <a:lnTo>
                    <a:pt x="18" y="0"/>
                  </a:lnTo>
                  <a:lnTo>
                    <a:pt x="19" y="3"/>
                  </a:lnTo>
                  <a:lnTo>
                    <a:pt x="21" y="6"/>
                  </a:lnTo>
                  <a:lnTo>
                    <a:pt x="25" y="6"/>
                  </a:lnTo>
                  <a:lnTo>
                    <a:pt x="25" y="3"/>
                  </a:lnTo>
                  <a:lnTo>
                    <a:pt x="28" y="0"/>
                  </a:lnTo>
                  <a:lnTo>
                    <a:pt x="32" y="0"/>
                  </a:lnTo>
                  <a:lnTo>
                    <a:pt x="33" y="3"/>
                  </a:lnTo>
                  <a:lnTo>
                    <a:pt x="35" y="6"/>
                  </a:lnTo>
                  <a:lnTo>
                    <a:pt x="39" y="6"/>
                  </a:lnTo>
                  <a:lnTo>
                    <a:pt x="40" y="4"/>
                  </a:lnTo>
                  <a:lnTo>
                    <a:pt x="45" y="3"/>
                  </a:lnTo>
                  <a:lnTo>
                    <a:pt x="46" y="6"/>
                  </a:lnTo>
                  <a:lnTo>
                    <a:pt x="50" y="6"/>
                  </a:lnTo>
                  <a:lnTo>
                    <a:pt x="52" y="8"/>
                  </a:lnTo>
                  <a:lnTo>
                    <a:pt x="49" y="11"/>
                  </a:lnTo>
                  <a:lnTo>
                    <a:pt x="54" y="11"/>
                  </a:lnTo>
                  <a:lnTo>
                    <a:pt x="57" y="8"/>
                  </a:lnTo>
                  <a:lnTo>
                    <a:pt x="61" y="10"/>
                  </a:lnTo>
                  <a:lnTo>
                    <a:pt x="64" y="13"/>
                  </a:lnTo>
                  <a:lnTo>
                    <a:pt x="66" y="15"/>
                  </a:lnTo>
                  <a:lnTo>
                    <a:pt x="70" y="13"/>
                  </a:lnTo>
                  <a:lnTo>
                    <a:pt x="74" y="14"/>
                  </a:lnTo>
                  <a:lnTo>
                    <a:pt x="77" y="15"/>
                  </a:lnTo>
                  <a:lnTo>
                    <a:pt x="76" y="21"/>
                  </a:lnTo>
                  <a:lnTo>
                    <a:pt x="80" y="22"/>
                  </a:lnTo>
                  <a:lnTo>
                    <a:pt x="80" y="27"/>
                  </a:lnTo>
                  <a:lnTo>
                    <a:pt x="81" y="29"/>
                  </a:lnTo>
                  <a:lnTo>
                    <a:pt x="84" y="29"/>
                  </a:lnTo>
                  <a:lnTo>
                    <a:pt x="87" y="25"/>
                  </a:lnTo>
                  <a:lnTo>
                    <a:pt x="89" y="25"/>
                  </a:lnTo>
                  <a:lnTo>
                    <a:pt x="89" y="29"/>
                  </a:lnTo>
                  <a:lnTo>
                    <a:pt x="92" y="34"/>
                  </a:lnTo>
                  <a:lnTo>
                    <a:pt x="94" y="36"/>
                  </a:lnTo>
                  <a:lnTo>
                    <a:pt x="94" y="40"/>
                  </a:lnTo>
                  <a:lnTo>
                    <a:pt x="91" y="43"/>
                  </a:lnTo>
                  <a:lnTo>
                    <a:pt x="95" y="42"/>
                  </a:lnTo>
                  <a:lnTo>
                    <a:pt x="97" y="46"/>
                  </a:lnTo>
                  <a:lnTo>
                    <a:pt x="99" y="50"/>
                  </a:lnTo>
                  <a:lnTo>
                    <a:pt x="101" y="55"/>
                  </a:lnTo>
                  <a:lnTo>
                    <a:pt x="99" y="57"/>
                  </a:lnTo>
                  <a:lnTo>
                    <a:pt x="99" y="63"/>
                  </a:lnTo>
                  <a:lnTo>
                    <a:pt x="101" y="67"/>
                  </a:lnTo>
                  <a:lnTo>
                    <a:pt x="98" y="84"/>
                  </a:lnTo>
                  <a:lnTo>
                    <a:pt x="94" y="84"/>
                  </a:lnTo>
                  <a:lnTo>
                    <a:pt x="89" y="90"/>
                  </a:lnTo>
                  <a:lnTo>
                    <a:pt x="85" y="92"/>
                  </a:lnTo>
                  <a:lnTo>
                    <a:pt x="81" y="94"/>
                  </a:lnTo>
                  <a:lnTo>
                    <a:pt x="80" y="98"/>
                  </a:lnTo>
                  <a:lnTo>
                    <a:pt x="73" y="99"/>
                  </a:lnTo>
                  <a:lnTo>
                    <a:pt x="70" y="98"/>
                  </a:lnTo>
                  <a:lnTo>
                    <a:pt x="66" y="99"/>
                  </a:lnTo>
                  <a:lnTo>
                    <a:pt x="63" y="95"/>
                  </a:lnTo>
                  <a:lnTo>
                    <a:pt x="56" y="97"/>
                  </a:lnTo>
                  <a:lnTo>
                    <a:pt x="49" y="104"/>
                  </a:lnTo>
                  <a:lnTo>
                    <a:pt x="45" y="106"/>
                  </a:lnTo>
                  <a:lnTo>
                    <a:pt x="39" y="111"/>
                  </a:lnTo>
                  <a:lnTo>
                    <a:pt x="35" y="111"/>
                  </a:lnTo>
                  <a:lnTo>
                    <a:pt x="33" y="108"/>
                  </a:lnTo>
                  <a:lnTo>
                    <a:pt x="32" y="106"/>
                  </a:lnTo>
                  <a:lnTo>
                    <a:pt x="28" y="109"/>
                  </a:lnTo>
                  <a:lnTo>
                    <a:pt x="25" y="105"/>
                  </a:lnTo>
                  <a:lnTo>
                    <a:pt x="25" y="102"/>
                  </a:lnTo>
                  <a:lnTo>
                    <a:pt x="17" y="92"/>
                  </a:lnTo>
                  <a:lnTo>
                    <a:pt x="11" y="94"/>
                  </a:lnTo>
                  <a:lnTo>
                    <a:pt x="10" y="90"/>
                  </a:lnTo>
                  <a:lnTo>
                    <a:pt x="4" y="76"/>
                  </a:lnTo>
                  <a:lnTo>
                    <a:pt x="1" y="76"/>
                  </a:lnTo>
                  <a:lnTo>
                    <a:pt x="0" y="10"/>
                  </a:lnTo>
                  <a:close/>
                </a:path>
              </a:pathLst>
            </a:custGeom>
            <a:solidFill>
              <a:srgbClr val="004000"/>
            </a:solidFill>
            <a:ln w="9525">
              <a:noFill/>
              <a:round/>
              <a:headEnd/>
              <a:tailEnd/>
            </a:ln>
          </p:spPr>
          <p:txBody>
            <a:bodyPr/>
            <a:lstStyle/>
            <a:p>
              <a:endParaRPr lang="en-US"/>
            </a:p>
          </p:txBody>
        </p:sp>
        <p:sp>
          <p:nvSpPr>
            <p:cNvPr id="75006" name="Freeform 2612"/>
            <p:cNvSpPr>
              <a:spLocks/>
            </p:cNvSpPr>
            <p:nvPr/>
          </p:nvSpPr>
          <p:spPr bwMode="auto">
            <a:xfrm>
              <a:off x="1071" y="1610"/>
              <a:ext cx="142" cy="122"/>
            </a:xfrm>
            <a:custGeom>
              <a:avLst/>
              <a:gdLst>
                <a:gd name="T0" fmla="*/ 86 w 142"/>
                <a:gd name="T1" fmla="*/ 107 h 122"/>
                <a:gd name="T2" fmla="*/ 78 w 142"/>
                <a:gd name="T3" fmla="*/ 117 h 122"/>
                <a:gd name="T4" fmla="*/ 60 w 142"/>
                <a:gd name="T5" fmla="*/ 120 h 122"/>
                <a:gd name="T6" fmla="*/ 42 w 142"/>
                <a:gd name="T7" fmla="*/ 120 h 122"/>
                <a:gd name="T8" fmla="*/ 37 w 142"/>
                <a:gd name="T9" fmla="*/ 108 h 122"/>
                <a:gd name="T10" fmla="*/ 33 w 142"/>
                <a:gd name="T11" fmla="*/ 111 h 122"/>
                <a:gd name="T12" fmla="*/ 26 w 142"/>
                <a:gd name="T13" fmla="*/ 115 h 122"/>
                <a:gd name="T14" fmla="*/ 11 w 142"/>
                <a:gd name="T15" fmla="*/ 106 h 122"/>
                <a:gd name="T16" fmla="*/ 9 w 142"/>
                <a:gd name="T17" fmla="*/ 94 h 122"/>
                <a:gd name="T18" fmla="*/ 2 w 142"/>
                <a:gd name="T19" fmla="*/ 97 h 122"/>
                <a:gd name="T20" fmla="*/ 0 w 142"/>
                <a:gd name="T21" fmla="*/ 72 h 122"/>
                <a:gd name="T22" fmla="*/ 1 w 142"/>
                <a:gd name="T23" fmla="*/ 62 h 122"/>
                <a:gd name="T24" fmla="*/ 4 w 142"/>
                <a:gd name="T25" fmla="*/ 54 h 122"/>
                <a:gd name="T26" fmla="*/ 11 w 142"/>
                <a:gd name="T27" fmla="*/ 40 h 122"/>
                <a:gd name="T28" fmla="*/ 16 w 142"/>
                <a:gd name="T29" fmla="*/ 38 h 122"/>
                <a:gd name="T30" fmla="*/ 19 w 142"/>
                <a:gd name="T31" fmla="*/ 31 h 122"/>
                <a:gd name="T32" fmla="*/ 14 w 142"/>
                <a:gd name="T33" fmla="*/ 26 h 122"/>
                <a:gd name="T34" fmla="*/ 33 w 142"/>
                <a:gd name="T35" fmla="*/ 23 h 122"/>
                <a:gd name="T36" fmla="*/ 51 w 142"/>
                <a:gd name="T37" fmla="*/ 16 h 122"/>
                <a:gd name="T38" fmla="*/ 63 w 142"/>
                <a:gd name="T39" fmla="*/ 9 h 122"/>
                <a:gd name="T40" fmla="*/ 77 w 142"/>
                <a:gd name="T41" fmla="*/ 10 h 122"/>
                <a:gd name="T42" fmla="*/ 84 w 142"/>
                <a:gd name="T43" fmla="*/ 3 h 122"/>
                <a:gd name="T44" fmla="*/ 91 w 142"/>
                <a:gd name="T45" fmla="*/ 0 h 122"/>
                <a:gd name="T46" fmla="*/ 110 w 142"/>
                <a:gd name="T47" fmla="*/ 6 h 122"/>
                <a:gd name="T48" fmla="*/ 124 w 142"/>
                <a:gd name="T49" fmla="*/ 15 h 122"/>
                <a:gd name="T50" fmla="*/ 140 w 142"/>
                <a:gd name="T51" fmla="*/ 40 h 122"/>
                <a:gd name="T52" fmla="*/ 142 w 142"/>
                <a:gd name="T53" fmla="*/ 54 h 122"/>
                <a:gd name="T54" fmla="*/ 141 w 142"/>
                <a:gd name="T55" fmla="*/ 64 h 122"/>
                <a:gd name="T56" fmla="*/ 134 w 142"/>
                <a:gd name="T57" fmla="*/ 79 h 122"/>
                <a:gd name="T58" fmla="*/ 127 w 142"/>
                <a:gd name="T59" fmla="*/ 86 h 122"/>
                <a:gd name="T60" fmla="*/ 137 w 142"/>
                <a:gd name="T61" fmla="*/ 99 h 122"/>
                <a:gd name="T62" fmla="*/ 126 w 142"/>
                <a:gd name="T63" fmla="*/ 99 h 122"/>
                <a:gd name="T64" fmla="*/ 120 w 142"/>
                <a:gd name="T65" fmla="*/ 107 h 122"/>
                <a:gd name="T66" fmla="*/ 121 w 142"/>
                <a:gd name="T67" fmla="*/ 114 h 122"/>
                <a:gd name="T68" fmla="*/ 116 w 142"/>
                <a:gd name="T69" fmla="*/ 115 h 122"/>
                <a:gd name="T70" fmla="*/ 107 w 142"/>
                <a:gd name="T71" fmla="*/ 111 h 122"/>
                <a:gd name="T72" fmla="*/ 93 w 142"/>
                <a:gd name="T73" fmla="*/ 114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22"/>
                <a:gd name="T113" fmla="*/ 142 w 142"/>
                <a:gd name="T114" fmla="*/ 122 h 1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22">
                  <a:moveTo>
                    <a:pt x="93" y="114"/>
                  </a:moveTo>
                  <a:lnTo>
                    <a:pt x="86" y="107"/>
                  </a:lnTo>
                  <a:lnTo>
                    <a:pt x="84" y="104"/>
                  </a:lnTo>
                  <a:lnTo>
                    <a:pt x="78" y="117"/>
                  </a:lnTo>
                  <a:lnTo>
                    <a:pt x="70" y="118"/>
                  </a:lnTo>
                  <a:lnTo>
                    <a:pt x="60" y="120"/>
                  </a:lnTo>
                  <a:lnTo>
                    <a:pt x="56" y="122"/>
                  </a:lnTo>
                  <a:lnTo>
                    <a:pt x="42" y="120"/>
                  </a:lnTo>
                  <a:lnTo>
                    <a:pt x="40" y="110"/>
                  </a:lnTo>
                  <a:lnTo>
                    <a:pt x="37" y="108"/>
                  </a:lnTo>
                  <a:lnTo>
                    <a:pt x="36" y="113"/>
                  </a:lnTo>
                  <a:lnTo>
                    <a:pt x="33" y="111"/>
                  </a:lnTo>
                  <a:lnTo>
                    <a:pt x="29" y="108"/>
                  </a:lnTo>
                  <a:lnTo>
                    <a:pt x="26" y="115"/>
                  </a:lnTo>
                  <a:lnTo>
                    <a:pt x="16" y="106"/>
                  </a:lnTo>
                  <a:lnTo>
                    <a:pt x="11" y="106"/>
                  </a:lnTo>
                  <a:lnTo>
                    <a:pt x="8" y="100"/>
                  </a:lnTo>
                  <a:lnTo>
                    <a:pt x="9" y="94"/>
                  </a:lnTo>
                  <a:lnTo>
                    <a:pt x="8" y="99"/>
                  </a:lnTo>
                  <a:lnTo>
                    <a:pt x="2" y="97"/>
                  </a:lnTo>
                  <a:lnTo>
                    <a:pt x="2" y="92"/>
                  </a:lnTo>
                  <a:lnTo>
                    <a:pt x="0" y="72"/>
                  </a:lnTo>
                  <a:lnTo>
                    <a:pt x="2" y="66"/>
                  </a:lnTo>
                  <a:lnTo>
                    <a:pt x="1" y="62"/>
                  </a:lnTo>
                  <a:lnTo>
                    <a:pt x="5" y="59"/>
                  </a:lnTo>
                  <a:lnTo>
                    <a:pt x="4" y="54"/>
                  </a:lnTo>
                  <a:lnTo>
                    <a:pt x="8" y="43"/>
                  </a:lnTo>
                  <a:lnTo>
                    <a:pt x="11" y="40"/>
                  </a:lnTo>
                  <a:lnTo>
                    <a:pt x="14" y="41"/>
                  </a:lnTo>
                  <a:lnTo>
                    <a:pt x="16" y="38"/>
                  </a:lnTo>
                  <a:lnTo>
                    <a:pt x="16" y="36"/>
                  </a:lnTo>
                  <a:lnTo>
                    <a:pt x="19" y="31"/>
                  </a:lnTo>
                  <a:lnTo>
                    <a:pt x="12" y="30"/>
                  </a:lnTo>
                  <a:lnTo>
                    <a:pt x="14" y="26"/>
                  </a:lnTo>
                  <a:lnTo>
                    <a:pt x="18" y="24"/>
                  </a:lnTo>
                  <a:lnTo>
                    <a:pt x="33" y="23"/>
                  </a:lnTo>
                  <a:lnTo>
                    <a:pt x="43" y="19"/>
                  </a:lnTo>
                  <a:lnTo>
                    <a:pt x="51" y="16"/>
                  </a:lnTo>
                  <a:lnTo>
                    <a:pt x="50" y="12"/>
                  </a:lnTo>
                  <a:lnTo>
                    <a:pt x="63" y="9"/>
                  </a:lnTo>
                  <a:lnTo>
                    <a:pt x="68" y="9"/>
                  </a:lnTo>
                  <a:lnTo>
                    <a:pt x="77" y="10"/>
                  </a:lnTo>
                  <a:lnTo>
                    <a:pt x="78" y="9"/>
                  </a:lnTo>
                  <a:lnTo>
                    <a:pt x="84" y="3"/>
                  </a:lnTo>
                  <a:lnTo>
                    <a:pt x="88" y="3"/>
                  </a:lnTo>
                  <a:lnTo>
                    <a:pt x="91" y="0"/>
                  </a:lnTo>
                  <a:lnTo>
                    <a:pt x="105" y="5"/>
                  </a:lnTo>
                  <a:lnTo>
                    <a:pt x="110" y="6"/>
                  </a:lnTo>
                  <a:lnTo>
                    <a:pt x="117" y="15"/>
                  </a:lnTo>
                  <a:lnTo>
                    <a:pt x="124" y="15"/>
                  </a:lnTo>
                  <a:lnTo>
                    <a:pt x="134" y="31"/>
                  </a:lnTo>
                  <a:lnTo>
                    <a:pt x="140" y="40"/>
                  </a:lnTo>
                  <a:lnTo>
                    <a:pt x="137" y="45"/>
                  </a:lnTo>
                  <a:lnTo>
                    <a:pt x="142" y="54"/>
                  </a:lnTo>
                  <a:lnTo>
                    <a:pt x="141" y="57"/>
                  </a:lnTo>
                  <a:lnTo>
                    <a:pt x="141" y="64"/>
                  </a:lnTo>
                  <a:lnTo>
                    <a:pt x="135" y="71"/>
                  </a:lnTo>
                  <a:lnTo>
                    <a:pt x="134" y="79"/>
                  </a:lnTo>
                  <a:lnTo>
                    <a:pt x="133" y="82"/>
                  </a:lnTo>
                  <a:lnTo>
                    <a:pt x="127" y="86"/>
                  </a:lnTo>
                  <a:lnTo>
                    <a:pt x="134" y="89"/>
                  </a:lnTo>
                  <a:lnTo>
                    <a:pt x="137" y="99"/>
                  </a:lnTo>
                  <a:lnTo>
                    <a:pt x="134" y="99"/>
                  </a:lnTo>
                  <a:lnTo>
                    <a:pt x="126" y="99"/>
                  </a:lnTo>
                  <a:lnTo>
                    <a:pt x="120" y="103"/>
                  </a:lnTo>
                  <a:lnTo>
                    <a:pt x="120" y="107"/>
                  </a:lnTo>
                  <a:lnTo>
                    <a:pt x="123" y="110"/>
                  </a:lnTo>
                  <a:lnTo>
                    <a:pt x="121" y="114"/>
                  </a:lnTo>
                  <a:lnTo>
                    <a:pt x="119" y="115"/>
                  </a:lnTo>
                  <a:lnTo>
                    <a:pt x="116" y="115"/>
                  </a:lnTo>
                  <a:lnTo>
                    <a:pt x="110" y="113"/>
                  </a:lnTo>
                  <a:lnTo>
                    <a:pt x="107" y="111"/>
                  </a:lnTo>
                  <a:lnTo>
                    <a:pt x="100" y="114"/>
                  </a:lnTo>
                  <a:lnTo>
                    <a:pt x="93" y="114"/>
                  </a:lnTo>
                  <a:close/>
                </a:path>
              </a:pathLst>
            </a:custGeom>
            <a:solidFill>
              <a:srgbClr val="002000"/>
            </a:solidFill>
            <a:ln w="9525">
              <a:noFill/>
              <a:round/>
              <a:headEnd/>
              <a:tailEnd/>
            </a:ln>
          </p:spPr>
          <p:txBody>
            <a:bodyPr/>
            <a:lstStyle/>
            <a:p>
              <a:endParaRPr lang="en-US"/>
            </a:p>
          </p:txBody>
        </p:sp>
        <p:sp>
          <p:nvSpPr>
            <p:cNvPr id="75007" name="Freeform 2613"/>
            <p:cNvSpPr>
              <a:spLocks/>
            </p:cNvSpPr>
            <p:nvPr/>
          </p:nvSpPr>
          <p:spPr bwMode="auto">
            <a:xfrm>
              <a:off x="1121" y="1686"/>
              <a:ext cx="55" cy="79"/>
            </a:xfrm>
            <a:custGeom>
              <a:avLst/>
              <a:gdLst>
                <a:gd name="T0" fmla="*/ 25 w 55"/>
                <a:gd name="T1" fmla="*/ 79 h 79"/>
                <a:gd name="T2" fmla="*/ 29 w 55"/>
                <a:gd name="T3" fmla="*/ 79 h 79"/>
                <a:gd name="T4" fmla="*/ 32 w 55"/>
                <a:gd name="T5" fmla="*/ 79 h 79"/>
                <a:gd name="T6" fmla="*/ 31 w 55"/>
                <a:gd name="T7" fmla="*/ 76 h 79"/>
                <a:gd name="T8" fmla="*/ 31 w 55"/>
                <a:gd name="T9" fmla="*/ 67 h 79"/>
                <a:gd name="T10" fmla="*/ 31 w 55"/>
                <a:gd name="T11" fmla="*/ 59 h 79"/>
                <a:gd name="T12" fmla="*/ 29 w 55"/>
                <a:gd name="T13" fmla="*/ 51 h 79"/>
                <a:gd name="T14" fmla="*/ 32 w 55"/>
                <a:gd name="T15" fmla="*/ 41 h 79"/>
                <a:gd name="T16" fmla="*/ 38 w 55"/>
                <a:gd name="T17" fmla="*/ 34 h 79"/>
                <a:gd name="T18" fmla="*/ 45 w 55"/>
                <a:gd name="T19" fmla="*/ 30 h 79"/>
                <a:gd name="T20" fmla="*/ 50 w 55"/>
                <a:gd name="T21" fmla="*/ 23 h 79"/>
                <a:gd name="T22" fmla="*/ 55 w 55"/>
                <a:gd name="T23" fmla="*/ 18 h 79"/>
                <a:gd name="T24" fmla="*/ 52 w 55"/>
                <a:gd name="T25" fmla="*/ 18 h 79"/>
                <a:gd name="T26" fmla="*/ 46 w 55"/>
                <a:gd name="T27" fmla="*/ 24 h 79"/>
                <a:gd name="T28" fmla="*/ 41 w 55"/>
                <a:gd name="T29" fmla="*/ 30 h 79"/>
                <a:gd name="T30" fmla="*/ 36 w 55"/>
                <a:gd name="T31" fmla="*/ 34 h 79"/>
                <a:gd name="T32" fmla="*/ 32 w 55"/>
                <a:gd name="T33" fmla="*/ 39 h 79"/>
                <a:gd name="T34" fmla="*/ 34 w 55"/>
                <a:gd name="T35" fmla="*/ 32 h 79"/>
                <a:gd name="T36" fmla="*/ 35 w 55"/>
                <a:gd name="T37" fmla="*/ 23 h 79"/>
                <a:gd name="T38" fmla="*/ 41 w 55"/>
                <a:gd name="T39" fmla="*/ 17 h 79"/>
                <a:gd name="T40" fmla="*/ 45 w 55"/>
                <a:gd name="T41" fmla="*/ 11 h 79"/>
                <a:gd name="T42" fmla="*/ 43 w 55"/>
                <a:gd name="T43" fmla="*/ 11 h 79"/>
                <a:gd name="T44" fmla="*/ 34 w 55"/>
                <a:gd name="T45" fmla="*/ 23 h 79"/>
                <a:gd name="T46" fmla="*/ 31 w 55"/>
                <a:gd name="T47" fmla="*/ 35 h 79"/>
                <a:gd name="T48" fmla="*/ 27 w 55"/>
                <a:gd name="T49" fmla="*/ 25 h 79"/>
                <a:gd name="T50" fmla="*/ 21 w 55"/>
                <a:gd name="T51" fmla="*/ 0 h 79"/>
                <a:gd name="T52" fmla="*/ 24 w 55"/>
                <a:gd name="T53" fmla="*/ 16 h 79"/>
                <a:gd name="T54" fmla="*/ 29 w 55"/>
                <a:gd name="T55" fmla="*/ 35 h 79"/>
                <a:gd name="T56" fmla="*/ 27 w 55"/>
                <a:gd name="T57" fmla="*/ 46 h 79"/>
                <a:gd name="T58" fmla="*/ 24 w 55"/>
                <a:gd name="T59" fmla="*/ 38 h 79"/>
                <a:gd name="T60" fmla="*/ 17 w 55"/>
                <a:gd name="T61" fmla="*/ 27 h 79"/>
                <a:gd name="T62" fmla="*/ 3 w 55"/>
                <a:gd name="T63" fmla="*/ 14 h 79"/>
                <a:gd name="T64" fmla="*/ 0 w 55"/>
                <a:gd name="T65" fmla="*/ 14 h 79"/>
                <a:gd name="T66" fmla="*/ 17 w 55"/>
                <a:gd name="T67" fmla="*/ 30 h 79"/>
                <a:gd name="T68" fmla="*/ 24 w 55"/>
                <a:gd name="T69" fmla="*/ 46 h 79"/>
                <a:gd name="T70" fmla="*/ 24 w 55"/>
                <a:gd name="T71" fmla="*/ 58 h 79"/>
                <a:gd name="T72" fmla="*/ 24 w 55"/>
                <a:gd name="T73" fmla="*/ 76 h 79"/>
                <a:gd name="T74" fmla="*/ 25 w 55"/>
                <a:gd name="T75" fmla="*/ 79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9"/>
                <a:gd name="T116" fmla="*/ 55 w 55"/>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9">
                  <a:moveTo>
                    <a:pt x="25" y="79"/>
                  </a:moveTo>
                  <a:lnTo>
                    <a:pt x="29" y="79"/>
                  </a:lnTo>
                  <a:lnTo>
                    <a:pt x="32" y="79"/>
                  </a:lnTo>
                  <a:lnTo>
                    <a:pt x="31" y="76"/>
                  </a:lnTo>
                  <a:lnTo>
                    <a:pt x="31" y="67"/>
                  </a:lnTo>
                  <a:lnTo>
                    <a:pt x="31" y="59"/>
                  </a:lnTo>
                  <a:lnTo>
                    <a:pt x="29" y="51"/>
                  </a:lnTo>
                  <a:lnTo>
                    <a:pt x="32" y="41"/>
                  </a:lnTo>
                  <a:lnTo>
                    <a:pt x="38" y="34"/>
                  </a:lnTo>
                  <a:lnTo>
                    <a:pt x="45" y="30"/>
                  </a:lnTo>
                  <a:lnTo>
                    <a:pt x="50" y="23"/>
                  </a:lnTo>
                  <a:lnTo>
                    <a:pt x="55" y="18"/>
                  </a:lnTo>
                  <a:lnTo>
                    <a:pt x="52" y="18"/>
                  </a:lnTo>
                  <a:lnTo>
                    <a:pt x="46" y="24"/>
                  </a:lnTo>
                  <a:lnTo>
                    <a:pt x="41" y="30"/>
                  </a:lnTo>
                  <a:lnTo>
                    <a:pt x="36" y="34"/>
                  </a:lnTo>
                  <a:lnTo>
                    <a:pt x="32" y="39"/>
                  </a:lnTo>
                  <a:lnTo>
                    <a:pt x="34" y="32"/>
                  </a:lnTo>
                  <a:lnTo>
                    <a:pt x="35" y="23"/>
                  </a:lnTo>
                  <a:lnTo>
                    <a:pt x="41" y="17"/>
                  </a:lnTo>
                  <a:lnTo>
                    <a:pt x="45" y="11"/>
                  </a:lnTo>
                  <a:lnTo>
                    <a:pt x="43" y="11"/>
                  </a:lnTo>
                  <a:lnTo>
                    <a:pt x="34" y="23"/>
                  </a:lnTo>
                  <a:lnTo>
                    <a:pt x="31" y="35"/>
                  </a:lnTo>
                  <a:lnTo>
                    <a:pt x="27" y="25"/>
                  </a:lnTo>
                  <a:lnTo>
                    <a:pt x="21" y="0"/>
                  </a:lnTo>
                  <a:lnTo>
                    <a:pt x="24" y="16"/>
                  </a:lnTo>
                  <a:lnTo>
                    <a:pt x="29" y="35"/>
                  </a:lnTo>
                  <a:lnTo>
                    <a:pt x="27" y="46"/>
                  </a:lnTo>
                  <a:lnTo>
                    <a:pt x="24" y="38"/>
                  </a:lnTo>
                  <a:lnTo>
                    <a:pt x="17" y="27"/>
                  </a:lnTo>
                  <a:lnTo>
                    <a:pt x="3" y="14"/>
                  </a:lnTo>
                  <a:lnTo>
                    <a:pt x="0" y="14"/>
                  </a:lnTo>
                  <a:lnTo>
                    <a:pt x="17" y="30"/>
                  </a:lnTo>
                  <a:lnTo>
                    <a:pt x="24" y="46"/>
                  </a:lnTo>
                  <a:lnTo>
                    <a:pt x="24" y="58"/>
                  </a:lnTo>
                  <a:lnTo>
                    <a:pt x="24" y="76"/>
                  </a:lnTo>
                  <a:lnTo>
                    <a:pt x="25" y="79"/>
                  </a:lnTo>
                  <a:close/>
                </a:path>
              </a:pathLst>
            </a:custGeom>
            <a:solidFill>
              <a:srgbClr val="603000"/>
            </a:solidFill>
            <a:ln w="9525">
              <a:noFill/>
              <a:round/>
              <a:headEnd/>
              <a:tailEnd/>
            </a:ln>
          </p:spPr>
          <p:txBody>
            <a:bodyPr/>
            <a:lstStyle/>
            <a:p>
              <a:endParaRPr lang="en-US"/>
            </a:p>
          </p:txBody>
        </p:sp>
        <p:sp>
          <p:nvSpPr>
            <p:cNvPr id="75008" name="Freeform 2614"/>
            <p:cNvSpPr>
              <a:spLocks/>
            </p:cNvSpPr>
            <p:nvPr/>
          </p:nvSpPr>
          <p:spPr bwMode="auto">
            <a:xfrm>
              <a:off x="1213" y="1689"/>
              <a:ext cx="40" cy="70"/>
            </a:xfrm>
            <a:custGeom>
              <a:avLst/>
              <a:gdLst>
                <a:gd name="T0" fmla="*/ 9 w 40"/>
                <a:gd name="T1" fmla="*/ 70 h 70"/>
                <a:gd name="T2" fmla="*/ 16 w 40"/>
                <a:gd name="T3" fmla="*/ 70 h 70"/>
                <a:gd name="T4" fmla="*/ 16 w 40"/>
                <a:gd name="T5" fmla="*/ 52 h 70"/>
                <a:gd name="T6" fmla="*/ 16 w 40"/>
                <a:gd name="T7" fmla="*/ 36 h 70"/>
                <a:gd name="T8" fmla="*/ 20 w 40"/>
                <a:gd name="T9" fmla="*/ 29 h 70"/>
                <a:gd name="T10" fmla="*/ 28 w 40"/>
                <a:gd name="T11" fmla="*/ 17 h 70"/>
                <a:gd name="T12" fmla="*/ 40 w 40"/>
                <a:gd name="T13" fmla="*/ 11 h 70"/>
                <a:gd name="T14" fmla="*/ 37 w 40"/>
                <a:gd name="T15" fmla="*/ 10 h 70"/>
                <a:gd name="T16" fmla="*/ 27 w 40"/>
                <a:gd name="T17" fmla="*/ 15 h 70"/>
                <a:gd name="T18" fmla="*/ 37 w 40"/>
                <a:gd name="T19" fmla="*/ 6 h 70"/>
                <a:gd name="T20" fmla="*/ 34 w 40"/>
                <a:gd name="T21" fmla="*/ 6 h 70"/>
                <a:gd name="T22" fmla="*/ 17 w 40"/>
                <a:gd name="T23" fmla="*/ 27 h 70"/>
                <a:gd name="T24" fmla="*/ 20 w 40"/>
                <a:gd name="T25" fmla="*/ 18 h 70"/>
                <a:gd name="T26" fmla="*/ 23 w 40"/>
                <a:gd name="T27" fmla="*/ 4 h 70"/>
                <a:gd name="T28" fmla="*/ 21 w 40"/>
                <a:gd name="T29" fmla="*/ 0 h 70"/>
                <a:gd name="T30" fmla="*/ 17 w 40"/>
                <a:gd name="T31" fmla="*/ 18 h 70"/>
                <a:gd name="T32" fmla="*/ 14 w 40"/>
                <a:gd name="T33" fmla="*/ 24 h 70"/>
                <a:gd name="T34" fmla="*/ 13 w 40"/>
                <a:gd name="T35" fmla="*/ 18 h 70"/>
                <a:gd name="T36" fmla="*/ 3 w 40"/>
                <a:gd name="T37" fmla="*/ 13 h 70"/>
                <a:gd name="T38" fmla="*/ 0 w 40"/>
                <a:gd name="T39" fmla="*/ 13 h 70"/>
                <a:gd name="T40" fmla="*/ 9 w 40"/>
                <a:gd name="T41" fmla="*/ 20 h 70"/>
                <a:gd name="T42" fmla="*/ 13 w 40"/>
                <a:gd name="T43" fmla="*/ 31 h 70"/>
                <a:gd name="T44" fmla="*/ 9 w 40"/>
                <a:gd name="T45" fmla="*/ 46 h 70"/>
                <a:gd name="T46" fmla="*/ 9 w 40"/>
                <a:gd name="T47" fmla="*/ 63 h 70"/>
                <a:gd name="T48" fmla="*/ 9 w 40"/>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9" y="70"/>
                  </a:moveTo>
                  <a:lnTo>
                    <a:pt x="16" y="70"/>
                  </a:lnTo>
                  <a:lnTo>
                    <a:pt x="16" y="52"/>
                  </a:lnTo>
                  <a:lnTo>
                    <a:pt x="16" y="36"/>
                  </a:lnTo>
                  <a:lnTo>
                    <a:pt x="20" y="29"/>
                  </a:lnTo>
                  <a:lnTo>
                    <a:pt x="28" y="17"/>
                  </a:lnTo>
                  <a:lnTo>
                    <a:pt x="40" y="11"/>
                  </a:lnTo>
                  <a:lnTo>
                    <a:pt x="37" y="10"/>
                  </a:lnTo>
                  <a:lnTo>
                    <a:pt x="27" y="15"/>
                  </a:lnTo>
                  <a:lnTo>
                    <a:pt x="37" y="6"/>
                  </a:lnTo>
                  <a:lnTo>
                    <a:pt x="34" y="6"/>
                  </a:lnTo>
                  <a:lnTo>
                    <a:pt x="17" y="27"/>
                  </a:lnTo>
                  <a:lnTo>
                    <a:pt x="20" y="18"/>
                  </a:lnTo>
                  <a:lnTo>
                    <a:pt x="23" y="4"/>
                  </a:lnTo>
                  <a:lnTo>
                    <a:pt x="21" y="0"/>
                  </a:lnTo>
                  <a:lnTo>
                    <a:pt x="17" y="18"/>
                  </a:lnTo>
                  <a:lnTo>
                    <a:pt x="14" y="24"/>
                  </a:lnTo>
                  <a:lnTo>
                    <a:pt x="13" y="18"/>
                  </a:lnTo>
                  <a:lnTo>
                    <a:pt x="3" y="13"/>
                  </a:lnTo>
                  <a:lnTo>
                    <a:pt x="0" y="13"/>
                  </a:lnTo>
                  <a:lnTo>
                    <a:pt x="9" y="20"/>
                  </a:lnTo>
                  <a:lnTo>
                    <a:pt x="13" y="31"/>
                  </a:lnTo>
                  <a:lnTo>
                    <a:pt x="9" y="46"/>
                  </a:lnTo>
                  <a:lnTo>
                    <a:pt x="9" y="63"/>
                  </a:lnTo>
                  <a:lnTo>
                    <a:pt x="9" y="70"/>
                  </a:lnTo>
                  <a:close/>
                </a:path>
              </a:pathLst>
            </a:custGeom>
            <a:solidFill>
              <a:srgbClr val="603000"/>
            </a:solidFill>
            <a:ln w="9525">
              <a:noFill/>
              <a:round/>
              <a:headEnd/>
              <a:tailEnd/>
            </a:ln>
          </p:spPr>
          <p:txBody>
            <a:bodyPr/>
            <a:lstStyle/>
            <a:p>
              <a:endParaRPr lang="en-US"/>
            </a:p>
          </p:txBody>
        </p:sp>
        <p:grpSp>
          <p:nvGrpSpPr>
            <p:cNvPr id="75009" name="Group 2615"/>
            <p:cNvGrpSpPr>
              <a:grpSpLocks/>
            </p:cNvGrpSpPr>
            <p:nvPr/>
          </p:nvGrpSpPr>
          <p:grpSpPr bwMode="auto">
            <a:xfrm>
              <a:off x="1974" y="1595"/>
              <a:ext cx="378" cy="207"/>
              <a:chOff x="1974" y="1507"/>
              <a:chExt cx="378" cy="207"/>
            </a:xfrm>
          </p:grpSpPr>
          <p:sp>
            <p:nvSpPr>
              <p:cNvPr id="83907" name="Freeform 2616"/>
              <p:cNvSpPr>
                <a:spLocks/>
              </p:cNvSpPr>
              <p:nvPr/>
            </p:nvSpPr>
            <p:spPr bwMode="auto">
              <a:xfrm>
                <a:off x="1988" y="1653"/>
                <a:ext cx="339" cy="36"/>
              </a:xfrm>
              <a:custGeom>
                <a:avLst/>
                <a:gdLst>
                  <a:gd name="T0" fmla="*/ 339 w 339"/>
                  <a:gd name="T1" fmla="*/ 0 h 36"/>
                  <a:gd name="T2" fmla="*/ 339 w 339"/>
                  <a:gd name="T3" fmla="*/ 12 h 36"/>
                  <a:gd name="T4" fmla="*/ 335 w 339"/>
                  <a:gd name="T5" fmla="*/ 11 h 36"/>
                  <a:gd name="T6" fmla="*/ 298 w 339"/>
                  <a:gd name="T7" fmla="*/ 11 h 36"/>
                  <a:gd name="T8" fmla="*/ 296 w 339"/>
                  <a:gd name="T9" fmla="*/ 14 h 36"/>
                  <a:gd name="T10" fmla="*/ 293 w 339"/>
                  <a:gd name="T11" fmla="*/ 15 h 36"/>
                  <a:gd name="T12" fmla="*/ 296 w 339"/>
                  <a:gd name="T13" fmla="*/ 12 h 36"/>
                  <a:gd name="T14" fmla="*/ 297 w 339"/>
                  <a:gd name="T15" fmla="*/ 11 h 36"/>
                  <a:gd name="T16" fmla="*/ 286 w 339"/>
                  <a:gd name="T17" fmla="*/ 12 h 36"/>
                  <a:gd name="T18" fmla="*/ 262 w 339"/>
                  <a:gd name="T19" fmla="*/ 18 h 36"/>
                  <a:gd name="T20" fmla="*/ 248 w 339"/>
                  <a:gd name="T21" fmla="*/ 28 h 36"/>
                  <a:gd name="T22" fmla="*/ 234 w 339"/>
                  <a:gd name="T23" fmla="*/ 28 h 36"/>
                  <a:gd name="T24" fmla="*/ 226 w 339"/>
                  <a:gd name="T25" fmla="*/ 28 h 36"/>
                  <a:gd name="T26" fmla="*/ 223 w 339"/>
                  <a:gd name="T27" fmla="*/ 25 h 36"/>
                  <a:gd name="T28" fmla="*/ 220 w 339"/>
                  <a:gd name="T29" fmla="*/ 21 h 36"/>
                  <a:gd name="T30" fmla="*/ 220 w 339"/>
                  <a:gd name="T31" fmla="*/ 17 h 36"/>
                  <a:gd name="T32" fmla="*/ 212 w 339"/>
                  <a:gd name="T33" fmla="*/ 18 h 36"/>
                  <a:gd name="T34" fmla="*/ 212 w 339"/>
                  <a:gd name="T35" fmla="*/ 21 h 36"/>
                  <a:gd name="T36" fmla="*/ 207 w 339"/>
                  <a:gd name="T37" fmla="*/ 21 h 36"/>
                  <a:gd name="T38" fmla="*/ 206 w 339"/>
                  <a:gd name="T39" fmla="*/ 25 h 36"/>
                  <a:gd name="T40" fmla="*/ 202 w 339"/>
                  <a:gd name="T41" fmla="*/ 28 h 36"/>
                  <a:gd name="T42" fmla="*/ 196 w 339"/>
                  <a:gd name="T43" fmla="*/ 29 h 36"/>
                  <a:gd name="T44" fmla="*/ 191 w 339"/>
                  <a:gd name="T45" fmla="*/ 31 h 36"/>
                  <a:gd name="T46" fmla="*/ 178 w 339"/>
                  <a:gd name="T47" fmla="*/ 32 h 36"/>
                  <a:gd name="T48" fmla="*/ 167 w 339"/>
                  <a:gd name="T49" fmla="*/ 31 h 36"/>
                  <a:gd name="T50" fmla="*/ 161 w 339"/>
                  <a:gd name="T51" fmla="*/ 29 h 36"/>
                  <a:gd name="T52" fmla="*/ 156 w 339"/>
                  <a:gd name="T53" fmla="*/ 25 h 36"/>
                  <a:gd name="T54" fmla="*/ 133 w 339"/>
                  <a:gd name="T55" fmla="*/ 25 h 36"/>
                  <a:gd name="T56" fmla="*/ 126 w 339"/>
                  <a:gd name="T57" fmla="*/ 33 h 36"/>
                  <a:gd name="T58" fmla="*/ 118 w 339"/>
                  <a:gd name="T59" fmla="*/ 36 h 36"/>
                  <a:gd name="T60" fmla="*/ 106 w 339"/>
                  <a:gd name="T61" fmla="*/ 36 h 36"/>
                  <a:gd name="T62" fmla="*/ 97 w 339"/>
                  <a:gd name="T63" fmla="*/ 36 h 36"/>
                  <a:gd name="T64" fmla="*/ 93 w 339"/>
                  <a:gd name="T65" fmla="*/ 36 h 36"/>
                  <a:gd name="T66" fmla="*/ 90 w 339"/>
                  <a:gd name="T67" fmla="*/ 35 h 36"/>
                  <a:gd name="T68" fmla="*/ 88 w 339"/>
                  <a:gd name="T69" fmla="*/ 33 h 36"/>
                  <a:gd name="T70" fmla="*/ 88 w 339"/>
                  <a:gd name="T71" fmla="*/ 29 h 36"/>
                  <a:gd name="T72" fmla="*/ 74 w 339"/>
                  <a:gd name="T73" fmla="*/ 33 h 36"/>
                  <a:gd name="T74" fmla="*/ 0 w 339"/>
                  <a:gd name="T75" fmla="*/ 32 h 36"/>
                  <a:gd name="T76" fmla="*/ 0 w 339"/>
                  <a:gd name="T77" fmla="*/ 4 h 36"/>
                  <a:gd name="T78" fmla="*/ 339 w 339"/>
                  <a:gd name="T79" fmla="*/ 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6"/>
                  <a:gd name="T122" fmla="*/ 339 w 339"/>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6">
                    <a:moveTo>
                      <a:pt x="339" y="0"/>
                    </a:moveTo>
                    <a:lnTo>
                      <a:pt x="339" y="12"/>
                    </a:lnTo>
                    <a:lnTo>
                      <a:pt x="335" y="11"/>
                    </a:lnTo>
                    <a:lnTo>
                      <a:pt x="298" y="11"/>
                    </a:lnTo>
                    <a:lnTo>
                      <a:pt x="296" y="14"/>
                    </a:lnTo>
                    <a:lnTo>
                      <a:pt x="293" y="15"/>
                    </a:lnTo>
                    <a:lnTo>
                      <a:pt x="296" y="12"/>
                    </a:lnTo>
                    <a:lnTo>
                      <a:pt x="297" y="11"/>
                    </a:lnTo>
                    <a:lnTo>
                      <a:pt x="286" y="12"/>
                    </a:lnTo>
                    <a:lnTo>
                      <a:pt x="262" y="18"/>
                    </a:lnTo>
                    <a:lnTo>
                      <a:pt x="248" y="28"/>
                    </a:lnTo>
                    <a:lnTo>
                      <a:pt x="234" y="28"/>
                    </a:lnTo>
                    <a:lnTo>
                      <a:pt x="226" y="28"/>
                    </a:lnTo>
                    <a:lnTo>
                      <a:pt x="223" y="25"/>
                    </a:lnTo>
                    <a:lnTo>
                      <a:pt x="220" y="21"/>
                    </a:lnTo>
                    <a:lnTo>
                      <a:pt x="220" y="17"/>
                    </a:lnTo>
                    <a:lnTo>
                      <a:pt x="212" y="18"/>
                    </a:lnTo>
                    <a:lnTo>
                      <a:pt x="212" y="21"/>
                    </a:lnTo>
                    <a:lnTo>
                      <a:pt x="207" y="21"/>
                    </a:lnTo>
                    <a:lnTo>
                      <a:pt x="206" y="25"/>
                    </a:lnTo>
                    <a:lnTo>
                      <a:pt x="202" y="28"/>
                    </a:lnTo>
                    <a:lnTo>
                      <a:pt x="196" y="29"/>
                    </a:lnTo>
                    <a:lnTo>
                      <a:pt x="191" y="31"/>
                    </a:lnTo>
                    <a:lnTo>
                      <a:pt x="178" y="32"/>
                    </a:lnTo>
                    <a:lnTo>
                      <a:pt x="167" y="31"/>
                    </a:lnTo>
                    <a:lnTo>
                      <a:pt x="161" y="29"/>
                    </a:lnTo>
                    <a:lnTo>
                      <a:pt x="156" y="25"/>
                    </a:lnTo>
                    <a:lnTo>
                      <a:pt x="133" y="25"/>
                    </a:lnTo>
                    <a:lnTo>
                      <a:pt x="126" y="33"/>
                    </a:lnTo>
                    <a:lnTo>
                      <a:pt x="118" y="36"/>
                    </a:lnTo>
                    <a:lnTo>
                      <a:pt x="106" y="36"/>
                    </a:lnTo>
                    <a:lnTo>
                      <a:pt x="97" y="36"/>
                    </a:lnTo>
                    <a:lnTo>
                      <a:pt x="93" y="36"/>
                    </a:lnTo>
                    <a:lnTo>
                      <a:pt x="90" y="35"/>
                    </a:lnTo>
                    <a:lnTo>
                      <a:pt x="88" y="33"/>
                    </a:lnTo>
                    <a:lnTo>
                      <a:pt x="88" y="29"/>
                    </a:lnTo>
                    <a:lnTo>
                      <a:pt x="74" y="33"/>
                    </a:lnTo>
                    <a:lnTo>
                      <a:pt x="0" y="32"/>
                    </a:lnTo>
                    <a:lnTo>
                      <a:pt x="0" y="4"/>
                    </a:lnTo>
                    <a:lnTo>
                      <a:pt x="339" y="0"/>
                    </a:lnTo>
                    <a:close/>
                  </a:path>
                </a:pathLst>
              </a:custGeom>
              <a:solidFill>
                <a:srgbClr val="202020"/>
              </a:solidFill>
              <a:ln w="9525">
                <a:noFill/>
                <a:round/>
                <a:headEnd/>
                <a:tailEnd/>
              </a:ln>
            </p:spPr>
            <p:txBody>
              <a:bodyPr/>
              <a:lstStyle/>
              <a:p>
                <a:endParaRPr lang="en-US"/>
              </a:p>
            </p:txBody>
          </p:sp>
          <p:grpSp>
            <p:nvGrpSpPr>
              <p:cNvPr id="83908" name="Group 2617"/>
              <p:cNvGrpSpPr>
                <a:grpSpLocks/>
              </p:cNvGrpSpPr>
              <p:nvPr/>
            </p:nvGrpSpPr>
            <p:grpSpPr bwMode="auto">
              <a:xfrm>
                <a:off x="2100" y="1661"/>
                <a:ext cx="88" cy="53"/>
                <a:chOff x="2100" y="1661"/>
                <a:chExt cx="88" cy="53"/>
              </a:xfrm>
            </p:grpSpPr>
            <p:grpSp>
              <p:nvGrpSpPr>
                <p:cNvPr id="84298" name="Group 2618"/>
                <p:cNvGrpSpPr>
                  <a:grpSpLocks/>
                </p:cNvGrpSpPr>
                <p:nvPr/>
              </p:nvGrpSpPr>
              <p:grpSpPr bwMode="auto">
                <a:xfrm>
                  <a:off x="2132" y="1661"/>
                  <a:ext cx="56" cy="49"/>
                  <a:chOff x="2132" y="1661"/>
                  <a:chExt cx="56" cy="49"/>
                </a:xfrm>
              </p:grpSpPr>
              <p:grpSp>
                <p:nvGrpSpPr>
                  <p:cNvPr id="84332" name="Group 2619"/>
                  <p:cNvGrpSpPr>
                    <a:grpSpLocks/>
                  </p:cNvGrpSpPr>
                  <p:nvPr/>
                </p:nvGrpSpPr>
                <p:grpSpPr bwMode="auto">
                  <a:xfrm>
                    <a:off x="2132" y="1661"/>
                    <a:ext cx="40" cy="48"/>
                    <a:chOff x="2132" y="1661"/>
                    <a:chExt cx="40" cy="48"/>
                  </a:xfrm>
                </p:grpSpPr>
                <p:grpSp>
                  <p:nvGrpSpPr>
                    <p:cNvPr id="84349" name="Group 2620"/>
                    <p:cNvGrpSpPr>
                      <a:grpSpLocks/>
                    </p:cNvGrpSpPr>
                    <p:nvPr/>
                  </p:nvGrpSpPr>
                  <p:grpSpPr bwMode="auto">
                    <a:xfrm>
                      <a:off x="2132" y="1661"/>
                      <a:ext cx="37" cy="48"/>
                      <a:chOff x="2132" y="1661"/>
                      <a:chExt cx="37" cy="48"/>
                    </a:xfrm>
                  </p:grpSpPr>
                  <p:sp>
                    <p:nvSpPr>
                      <p:cNvPr id="84360" name="Freeform 2621"/>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4361" name="Group 2622"/>
                      <p:cNvGrpSpPr>
                        <a:grpSpLocks/>
                      </p:cNvGrpSpPr>
                      <p:nvPr/>
                    </p:nvGrpSpPr>
                    <p:grpSpPr bwMode="auto">
                      <a:xfrm>
                        <a:off x="2146" y="1661"/>
                        <a:ext cx="23" cy="48"/>
                        <a:chOff x="2146" y="1661"/>
                        <a:chExt cx="23" cy="48"/>
                      </a:xfrm>
                    </p:grpSpPr>
                    <p:sp>
                      <p:nvSpPr>
                        <p:cNvPr id="84362" name="Oval 2623"/>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4363" name="Oval 2624"/>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84350" name="Group 2625"/>
                    <p:cNvGrpSpPr>
                      <a:grpSpLocks/>
                    </p:cNvGrpSpPr>
                    <p:nvPr/>
                  </p:nvGrpSpPr>
                  <p:grpSpPr bwMode="auto">
                    <a:xfrm>
                      <a:off x="2152" y="1672"/>
                      <a:ext cx="20" cy="27"/>
                      <a:chOff x="2152" y="1672"/>
                      <a:chExt cx="20" cy="27"/>
                    </a:xfrm>
                  </p:grpSpPr>
                  <p:grpSp>
                    <p:nvGrpSpPr>
                      <p:cNvPr id="84351" name="Group 2626"/>
                      <p:cNvGrpSpPr>
                        <a:grpSpLocks/>
                      </p:cNvGrpSpPr>
                      <p:nvPr/>
                    </p:nvGrpSpPr>
                    <p:grpSpPr bwMode="auto">
                      <a:xfrm>
                        <a:off x="2152" y="1672"/>
                        <a:ext cx="15" cy="26"/>
                        <a:chOff x="2152" y="1672"/>
                        <a:chExt cx="15" cy="26"/>
                      </a:xfrm>
                    </p:grpSpPr>
                    <p:sp>
                      <p:nvSpPr>
                        <p:cNvPr id="84358" name="Oval 2627"/>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4359" name="Oval 2628"/>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4352" name="Group 2629"/>
                      <p:cNvGrpSpPr>
                        <a:grpSpLocks/>
                      </p:cNvGrpSpPr>
                      <p:nvPr/>
                    </p:nvGrpSpPr>
                    <p:grpSpPr bwMode="auto">
                      <a:xfrm>
                        <a:off x="2152" y="1674"/>
                        <a:ext cx="15" cy="22"/>
                        <a:chOff x="2152" y="1674"/>
                        <a:chExt cx="15" cy="22"/>
                      </a:xfrm>
                    </p:grpSpPr>
                    <p:sp>
                      <p:nvSpPr>
                        <p:cNvPr id="84356" name="Oval 2630"/>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4357" name="Oval 2631"/>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4353" name="Group 2632"/>
                      <p:cNvGrpSpPr>
                        <a:grpSpLocks/>
                      </p:cNvGrpSpPr>
                      <p:nvPr/>
                    </p:nvGrpSpPr>
                    <p:grpSpPr bwMode="auto">
                      <a:xfrm>
                        <a:off x="2155" y="1684"/>
                        <a:ext cx="17" cy="15"/>
                        <a:chOff x="2155" y="1684"/>
                        <a:chExt cx="17" cy="15"/>
                      </a:xfrm>
                    </p:grpSpPr>
                    <p:sp>
                      <p:nvSpPr>
                        <p:cNvPr id="84354" name="Oval 2633"/>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4355" name="Oval 2634"/>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grpSp>
              <p:grpSp>
                <p:nvGrpSpPr>
                  <p:cNvPr id="84333" name="Group 2635"/>
                  <p:cNvGrpSpPr>
                    <a:grpSpLocks/>
                  </p:cNvGrpSpPr>
                  <p:nvPr/>
                </p:nvGrpSpPr>
                <p:grpSpPr bwMode="auto">
                  <a:xfrm>
                    <a:off x="2149" y="1661"/>
                    <a:ext cx="39" cy="49"/>
                    <a:chOff x="2149" y="1661"/>
                    <a:chExt cx="39" cy="49"/>
                  </a:xfrm>
                </p:grpSpPr>
                <p:grpSp>
                  <p:nvGrpSpPr>
                    <p:cNvPr id="84334" name="Group 2636"/>
                    <p:cNvGrpSpPr>
                      <a:grpSpLocks/>
                    </p:cNvGrpSpPr>
                    <p:nvPr/>
                  </p:nvGrpSpPr>
                  <p:grpSpPr bwMode="auto">
                    <a:xfrm>
                      <a:off x="2149" y="1661"/>
                      <a:ext cx="37" cy="49"/>
                      <a:chOff x="2149" y="1661"/>
                      <a:chExt cx="37" cy="49"/>
                    </a:xfrm>
                  </p:grpSpPr>
                  <p:sp>
                    <p:nvSpPr>
                      <p:cNvPr id="84345" name="Freeform 2637"/>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4346" name="Group 2638"/>
                      <p:cNvGrpSpPr>
                        <a:grpSpLocks/>
                      </p:cNvGrpSpPr>
                      <p:nvPr/>
                    </p:nvGrpSpPr>
                    <p:grpSpPr bwMode="auto">
                      <a:xfrm>
                        <a:off x="2163" y="1661"/>
                        <a:ext cx="23" cy="49"/>
                        <a:chOff x="2163" y="1661"/>
                        <a:chExt cx="23" cy="49"/>
                      </a:xfrm>
                    </p:grpSpPr>
                    <p:sp>
                      <p:nvSpPr>
                        <p:cNvPr id="84347" name="Oval 2639"/>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4348" name="Oval 2640"/>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84335" name="Group 2641"/>
                    <p:cNvGrpSpPr>
                      <a:grpSpLocks/>
                    </p:cNvGrpSpPr>
                    <p:nvPr/>
                  </p:nvGrpSpPr>
                  <p:grpSpPr bwMode="auto">
                    <a:xfrm>
                      <a:off x="2169" y="1672"/>
                      <a:ext cx="19" cy="27"/>
                      <a:chOff x="2169" y="1672"/>
                      <a:chExt cx="19" cy="27"/>
                    </a:xfrm>
                  </p:grpSpPr>
                  <p:grpSp>
                    <p:nvGrpSpPr>
                      <p:cNvPr id="84336" name="Group 2642"/>
                      <p:cNvGrpSpPr>
                        <a:grpSpLocks/>
                      </p:cNvGrpSpPr>
                      <p:nvPr/>
                    </p:nvGrpSpPr>
                    <p:grpSpPr bwMode="auto">
                      <a:xfrm>
                        <a:off x="2169" y="1672"/>
                        <a:ext cx="17" cy="27"/>
                        <a:chOff x="2169" y="1672"/>
                        <a:chExt cx="17" cy="27"/>
                      </a:xfrm>
                    </p:grpSpPr>
                    <p:sp>
                      <p:nvSpPr>
                        <p:cNvPr id="84343" name="Oval 2643"/>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4344" name="Oval 2644"/>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4337" name="Group 2645"/>
                      <p:cNvGrpSpPr>
                        <a:grpSpLocks/>
                      </p:cNvGrpSpPr>
                      <p:nvPr/>
                    </p:nvGrpSpPr>
                    <p:grpSpPr bwMode="auto">
                      <a:xfrm>
                        <a:off x="2169" y="1674"/>
                        <a:ext cx="17" cy="22"/>
                        <a:chOff x="2169" y="1674"/>
                        <a:chExt cx="17" cy="22"/>
                      </a:xfrm>
                    </p:grpSpPr>
                    <p:sp>
                      <p:nvSpPr>
                        <p:cNvPr id="84341" name="Oval 2646"/>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4342" name="Oval 2647"/>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4338" name="Group 2648"/>
                      <p:cNvGrpSpPr>
                        <a:grpSpLocks/>
                      </p:cNvGrpSpPr>
                      <p:nvPr/>
                    </p:nvGrpSpPr>
                    <p:grpSpPr bwMode="auto">
                      <a:xfrm>
                        <a:off x="2172" y="1685"/>
                        <a:ext cx="16" cy="14"/>
                        <a:chOff x="2172" y="1685"/>
                        <a:chExt cx="16" cy="14"/>
                      </a:xfrm>
                    </p:grpSpPr>
                    <p:sp>
                      <p:nvSpPr>
                        <p:cNvPr id="84339" name="Oval 2649"/>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4340" name="Oval 2650"/>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4299" name="Group 2651"/>
                <p:cNvGrpSpPr>
                  <a:grpSpLocks/>
                </p:cNvGrpSpPr>
                <p:nvPr/>
              </p:nvGrpSpPr>
              <p:grpSpPr bwMode="auto">
                <a:xfrm>
                  <a:off x="2100" y="1663"/>
                  <a:ext cx="59" cy="51"/>
                  <a:chOff x="2100" y="1663"/>
                  <a:chExt cx="59" cy="51"/>
                </a:xfrm>
              </p:grpSpPr>
              <p:grpSp>
                <p:nvGrpSpPr>
                  <p:cNvPr id="84300" name="Group 2652"/>
                  <p:cNvGrpSpPr>
                    <a:grpSpLocks/>
                  </p:cNvGrpSpPr>
                  <p:nvPr/>
                </p:nvGrpSpPr>
                <p:grpSpPr bwMode="auto">
                  <a:xfrm>
                    <a:off x="2100" y="1663"/>
                    <a:ext cx="41" cy="50"/>
                    <a:chOff x="2100" y="1663"/>
                    <a:chExt cx="41" cy="50"/>
                  </a:xfrm>
                </p:grpSpPr>
                <p:grpSp>
                  <p:nvGrpSpPr>
                    <p:cNvPr id="84317" name="Group 2653"/>
                    <p:cNvGrpSpPr>
                      <a:grpSpLocks/>
                    </p:cNvGrpSpPr>
                    <p:nvPr/>
                  </p:nvGrpSpPr>
                  <p:grpSpPr bwMode="auto">
                    <a:xfrm>
                      <a:off x="2100" y="1663"/>
                      <a:ext cx="39" cy="50"/>
                      <a:chOff x="2100" y="1663"/>
                      <a:chExt cx="39" cy="50"/>
                    </a:xfrm>
                  </p:grpSpPr>
                  <p:sp>
                    <p:nvSpPr>
                      <p:cNvPr id="84328" name="Freeform 2654"/>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4329" name="Group 2655"/>
                      <p:cNvGrpSpPr>
                        <a:grpSpLocks/>
                      </p:cNvGrpSpPr>
                      <p:nvPr/>
                    </p:nvGrpSpPr>
                    <p:grpSpPr bwMode="auto">
                      <a:xfrm>
                        <a:off x="2115" y="1663"/>
                        <a:ext cx="24" cy="50"/>
                        <a:chOff x="2115" y="1663"/>
                        <a:chExt cx="24" cy="50"/>
                      </a:xfrm>
                    </p:grpSpPr>
                    <p:sp>
                      <p:nvSpPr>
                        <p:cNvPr id="84330" name="Oval 2656"/>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4331" name="Oval 2657"/>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84318" name="Group 2658"/>
                    <p:cNvGrpSpPr>
                      <a:grpSpLocks/>
                    </p:cNvGrpSpPr>
                    <p:nvPr/>
                  </p:nvGrpSpPr>
                  <p:grpSpPr bwMode="auto">
                    <a:xfrm>
                      <a:off x="2123" y="1674"/>
                      <a:ext cx="18" cy="28"/>
                      <a:chOff x="2123" y="1674"/>
                      <a:chExt cx="18" cy="28"/>
                    </a:xfrm>
                  </p:grpSpPr>
                  <p:grpSp>
                    <p:nvGrpSpPr>
                      <p:cNvPr id="84319" name="Group 2659"/>
                      <p:cNvGrpSpPr>
                        <a:grpSpLocks/>
                      </p:cNvGrpSpPr>
                      <p:nvPr/>
                    </p:nvGrpSpPr>
                    <p:grpSpPr bwMode="auto">
                      <a:xfrm>
                        <a:off x="2123" y="1674"/>
                        <a:ext cx="15" cy="28"/>
                        <a:chOff x="2123" y="1674"/>
                        <a:chExt cx="15" cy="28"/>
                      </a:xfrm>
                    </p:grpSpPr>
                    <p:sp>
                      <p:nvSpPr>
                        <p:cNvPr id="84326" name="Oval 2660"/>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4327" name="Oval 2661"/>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4320" name="Group 2662"/>
                      <p:cNvGrpSpPr>
                        <a:grpSpLocks/>
                      </p:cNvGrpSpPr>
                      <p:nvPr/>
                    </p:nvGrpSpPr>
                    <p:grpSpPr bwMode="auto">
                      <a:xfrm>
                        <a:off x="2123" y="1675"/>
                        <a:ext cx="15" cy="24"/>
                        <a:chOff x="2123" y="1675"/>
                        <a:chExt cx="15" cy="24"/>
                      </a:xfrm>
                    </p:grpSpPr>
                    <p:sp>
                      <p:nvSpPr>
                        <p:cNvPr id="84324" name="Oval 2663"/>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4325" name="Oval 2664"/>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4321" name="Group 2665"/>
                      <p:cNvGrpSpPr>
                        <a:grpSpLocks/>
                      </p:cNvGrpSpPr>
                      <p:nvPr/>
                    </p:nvGrpSpPr>
                    <p:grpSpPr bwMode="auto">
                      <a:xfrm>
                        <a:off x="2125" y="1688"/>
                        <a:ext cx="16" cy="14"/>
                        <a:chOff x="2125" y="1688"/>
                        <a:chExt cx="16" cy="14"/>
                      </a:xfrm>
                    </p:grpSpPr>
                    <p:sp>
                      <p:nvSpPr>
                        <p:cNvPr id="84322" name="Oval 2666"/>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4323" name="Oval 2667"/>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84301" name="Group 2668"/>
                  <p:cNvGrpSpPr>
                    <a:grpSpLocks/>
                  </p:cNvGrpSpPr>
                  <p:nvPr/>
                </p:nvGrpSpPr>
                <p:grpSpPr bwMode="auto">
                  <a:xfrm>
                    <a:off x="2120" y="1663"/>
                    <a:ext cx="39" cy="51"/>
                    <a:chOff x="2120" y="1663"/>
                    <a:chExt cx="39" cy="51"/>
                  </a:xfrm>
                </p:grpSpPr>
                <p:grpSp>
                  <p:nvGrpSpPr>
                    <p:cNvPr id="84302" name="Group 2669"/>
                    <p:cNvGrpSpPr>
                      <a:grpSpLocks/>
                    </p:cNvGrpSpPr>
                    <p:nvPr/>
                  </p:nvGrpSpPr>
                  <p:grpSpPr bwMode="auto">
                    <a:xfrm>
                      <a:off x="2120" y="1663"/>
                      <a:ext cx="38" cy="51"/>
                      <a:chOff x="2120" y="1663"/>
                      <a:chExt cx="38" cy="51"/>
                    </a:xfrm>
                  </p:grpSpPr>
                  <p:sp>
                    <p:nvSpPr>
                      <p:cNvPr id="84313" name="Freeform 2670"/>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4314" name="Group 2671"/>
                      <p:cNvGrpSpPr>
                        <a:grpSpLocks/>
                      </p:cNvGrpSpPr>
                      <p:nvPr/>
                    </p:nvGrpSpPr>
                    <p:grpSpPr bwMode="auto">
                      <a:xfrm>
                        <a:off x="2134" y="1663"/>
                        <a:ext cx="24" cy="51"/>
                        <a:chOff x="2134" y="1663"/>
                        <a:chExt cx="24" cy="51"/>
                      </a:xfrm>
                    </p:grpSpPr>
                    <p:sp>
                      <p:nvSpPr>
                        <p:cNvPr id="84315" name="Oval 2672"/>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4316" name="Oval 2673"/>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84303" name="Group 2674"/>
                    <p:cNvGrpSpPr>
                      <a:grpSpLocks/>
                    </p:cNvGrpSpPr>
                    <p:nvPr/>
                  </p:nvGrpSpPr>
                  <p:grpSpPr bwMode="auto">
                    <a:xfrm>
                      <a:off x="2141" y="1675"/>
                      <a:ext cx="18" cy="27"/>
                      <a:chOff x="2141" y="1675"/>
                      <a:chExt cx="18" cy="27"/>
                    </a:xfrm>
                  </p:grpSpPr>
                  <p:grpSp>
                    <p:nvGrpSpPr>
                      <p:cNvPr id="84304" name="Group 2675"/>
                      <p:cNvGrpSpPr>
                        <a:grpSpLocks/>
                      </p:cNvGrpSpPr>
                      <p:nvPr/>
                    </p:nvGrpSpPr>
                    <p:grpSpPr bwMode="auto">
                      <a:xfrm>
                        <a:off x="2141" y="1675"/>
                        <a:ext cx="15" cy="27"/>
                        <a:chOff x="2141" y="1675"/>
                        <a:chExt cx="15" cy="27"/>
                      </a:xfrm>
                    </p:grpSpPr>
                    <p:sp>
                      <p:nvSpPr>
                        <p:cNvPr id="84311" name="Oval 2676"/>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4312" name="Oval 2677"/>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4305" name="Group 2678"/>
                      <p:cNvGrpSpPr>
                        <a:grpSpLocks/>
                      </p:cNvGrpSpPr>
                      <p:nvPr/>
                    </p:nvGrpSpPr>
                    <p:grpSpPr bwMode="auto">
                      <a:xfrm>
                        <a:off x="2141" y="1675"/>
                        <a:ext cx="15" cy="25"/>
                        <a:chOff x="2141" y="1675"/>
                        <a:chExt cx="15" cy="25"/>
                      </a:xfrm>
                    </p:grpSpPr>
                    <p:sp>
                      <p:nvSpPr>
                        <p:cNvPr id="84309" name="Oval 2679"/>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4310" name="Oval 2680"/>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4306" name="Group 2681"/>
                      <p:cNvGrpSpPr>
                        <a:grpSpLocks/>
                      </p:cNvGrpSpPr>
                      <p:nvPr/>
                    </p:nvGrpSpPr>
                    <p:grpSpPr bwMode="auto">
                      <a:xfrm>
                        <a:off x="2144" y="1688"/>
                        <a:ext cx="15" cy="14"/>
                        <a:chOff x="2144" y="1688"/>
                        <a:chExt cx="15" cy="14"/>
                      </a:xfrm>
                    </p:grpSpPr>
                    <p:sp>
                      <p:nvSpPr>
                        <p:cNvPr id="84307" name="Oval 2682"/>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4308" name="Oval 2683"/>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3909" name="Group 2684"/>
              <p:cNvGrpSpPr>
                <a:grpSpLocks/>
              </p:cNvGrpSpPr>
              <p:nvPr/>
            </p:nvGrpSpPr>
            <p:grpSpPr bwMode="auto">
              <a:xfrm>
                <a:off x="2274" y="1583"/>
                <a:ext cx="78" cy="87"/>
                <a:chOff x="2274" y="1583"/>
                <a:chExt cx="78" cy="87"/>
              </a:xfrm>
            </p:grpSpPr>
            <p:grpSp>
              <p:nvGrpSpPr>
                <p:cNvPr id="84256" name="Group 2685"/>
                <p:cNvGrpSpPr>
                  <a:grpSpLocks/>
                </p:cNvGrpSpPr>
                <p:nvPr/>
              </p:nvGrpSpPr>
              <p:grpSpPr bwMode="auto">
                <a:xfrm>
                  <a:off x="2274" y="1583"/>
                  <a:ext cx="50" cy="19"/>
                  <a:chOff x="2274" y="1583"/>
                  <a:chExt cx="50" cy="19"/>
                </a:xfrm>
              </p:grpSpPr>
              <p:grpSp>
                <p:nvGrpSpPr>
                  <p:cNvPr id="84292" name="Group 2686"/>
                  <p:cNvGrpSpPr>
                    <a:grpSpLocks/>
                  </p:cNvGrpSpPr>
                  <p:nvPr/>
                </p:nvGrpSpPr>
                <p:grpSpPr bwMode="auto">
                  <a:xfrm>
                    <a:off x="2274" y="1583"/>
                    <a:ext cx="50" cy="19"/>
                    <a:chOff x="2274" y="1583"/>
                    <a:chExt cx="50" cy="19"/>
                  </a:xfrm>
                </p:grpSpPr>
                <p:sp>
                  <p:nvSpPr>
                    <p:cNvPr id="84296" name="Freeform 2687"/>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84297" name="Freeform 2688"/>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grpSp>
              <p:grpSp>
                <p:nvGrpSpPr>
                  <p:cNvPr id="84293" name="Group 2689"/>
                  <p:cNvGrpSpPr>
                    <a:grpSpLocks/>
                  </p:cNvGrpSpPr>
                  <p:nvPr/>
                </p:nvGrpSpPr>
                <p:grpSpPr bwMode="auto">
                  <a:xfrm>
                    <a:off x="2281" y="1584"/>
                    <a:ext cx="36" cy="17"/>
                    <a:chOff x="2281" y="1584"/>
                    <a:chExt cx="36" cy="17"/>
                  </a:xfrm>
                </p:grpSpPr>
                <p:sp>
                  <p:nvSpPr>
                    <p:cNvPr id="84294" name="Freeform 2690"/>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84295" name="Freeform 2691"/>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grpSp>
            </p:grpSp>
            <p:grpSp>
              <p:nvGrpSpPr>
                <p:cNvPr id="84257" name="Group 2692"/>
                <p:cNvGrpSpPr>
                  <a:grpSpLocks/>
                </p:cNvGrpSpPr>
                <p:nvPr/>
              </p:nvGrpSpPr>
              <p:grpSpPr bwMode="auto">
                <a:xfrm>
                  <a:off x="2302" y="1649"/>
                  <a:ext cx="39" cy="21"/>
                  <a:chOff x="2302" y="1649"/>
                  <a:chExt cx="39" cy="21"/>
                </a:xfrm>
              </p:grpSpPr>
              <p:sp>
                <p:nvSpPr>
                  <p:cNvPr id="84290" name="Freeform 2693"/>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84291" name="Freeform 2694"/>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grpSp>
            <p:grpSp>
              <p:nvGrpSpPr>
                <p:cNvPr id="84258" name="Group 2695"/>
                <p:cNvGrpSpPr>
                  <a:grpSpLocks/>
                </p:cNvGrpSpPr>
                <p:nvPr/>
              </p:nvGrpSpPr>
              <p:grpSpPr bwMode="auto">
                <a:xfrm>
                  <a:off x="2286" y="1598"/>
                  <a:ext cx="66" cy="56"/>
                  <a:chOff x="2286" y="1598"/>
                  <a:chExt cx="66" cy="56"/>
                </a:xfrm>
              </p:grpSpPr>
              <p:grpSp>
                <p:nvGrpSpPr>
                  <p:cNvPr id="84259" name="Group 2696"/>
                  <p:cNvGrpSpPr>
                    <a:grpSpLocks/>
                  </p:cNvGrpSpPr>
                  <p:nvPr/>
                </p:nvGrpSpPr>
                <p:grpSpPr bwMode="auto">
                  <a:xfrm>
                    <a:off x="2286" y="1598"/>
                    <a:ext cx="24" cy="56"/>
                    <a:chOff x="2286" y="1598"/>
                    <a:chExt cx="24" cy="56"/>
                  </a:xfrm>
                </p:grpSpPr>
                <p:grpSp>
                  <p:nvGrpSpPr>
                    <p:cNvPr id="84284" name="Group 2697"/>
                    <p:cNvGrpSpPr>
                      <a:grpSpLocks/>
                    </p:cNvGrpSpPr>
                    <p:nvPr/>
                  </p:nvGrpSpPr>
                  <p:grpSpPr bwMode="auto">
                    <a:xfrm>
                      <a:off x="2286" y="1598"/>
                      <a:ext cx="24" cy="56"/>
                      <a:chOff x="2286" y="1598"/>
                      <a:chExt cx="24" cy="56"/>
                    </a:xfrm>
                  </p:grpSpPr>
                  <p:sp>
                    <p:nvSpPr>
                      <p:cNvPr id="84288" name="Rectangle 2698"/>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4289" name="Rectangle 2699"/>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84285" name="Group 2700"/>
                    <p:cNvGrpSpPr>
                      <a:grpSpLocks/>
                    </p:cNvGrpSpPr>
                    <p:nvPr/>
                  </p:nvGrpSpPr>
                  <p:grpSpPr bwMode="auto">
                    <a:xfrm>
                      <a:off x="2286" y="1607"/>
                      <a:ext cx="24" cy="47"/>
                      <a:chOff x="2286" y="1607"/>
                      <a:chExt cx="24" cy="47"/>
                    </a:xfrm>
                  </p:grpSpPr>
                  <p:sp>
                    <p:nvSpPr>
                      <p:cNvPr id="84286" name="Rectangle 2701"/>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4287" name="Rectangle 2702"/>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grpSp>
              <p:grpSp>
                <p:nvGrpSpPr>
                  <p:cNvPr id="84260" name="Group 2703"/>
                  <p:cNvGrpSpPr>
                    <a:grpSpLocks/>
                  </p:cNvGrpSpPr>
                  <p:nvPr/>
                </p:nvGrpSpPr>
                <p:grpSpPr bwMode="auto">
                  <a:xfrm>
                    <a:off x="2309" y="1598"/>
                    <a:ext cx="43" cy="56"/>
                    <a:chOff x="2309" y="1598"/>
                    <a:chExt cx="43" cy="56"/>
                  </a:xfrm>
                </p:grpSpPr>
                <p:grpSp>
                  <p:nvGrpSpPr>
                    <p:cNvPr id="84261" name="Group 2704"/>
                    <p:cNvGrpSpPr>
                      <a:grpSpLocks/>
                    </p:cNvGrpSpPr>
                    <p:nvPr/>
                  </p:nvGrpSpPr>
                  <p:grpSpPr bwMode="auto">
                    <a:xfrm>
                      <a:off x="2309" y="1598"/>
                      <a:ext cx="29" cy="56"/>
                      <a:chOff x="2309" y="1598"/>
                      <a:chExt cx="29" cy="56"/>
                    </a:xfrm>
                  </p:grpSpPr>
                  <p:grpSp>
                    <p:nvGrpSpPr>
                      <p:cNvPr id="84273" name="Group 2705"/>
                      <p:cNvGrpSpPr>
                        <a:grpSpLocks/>
                      </p:cNvGrpSpPr>
                      <p:nvPr/>
                    </p:nvGrpSpPr>
                    <p:grpSpPr bwMode="auto">
                      <a:xfrm>
                        <a:off x="2309" y="1598"/>
                        <a:ext cx="29" cy="56"/>
                        <a:chOff x="2309" y="1598"/>
                        <a:chExt cx="29" cy="56"/>
                      </a:xfrm>
                    </p:grpSpPr>
                    <p:sp>
                      <p:nvSpPr>
                        <p:cNvPr id="84282" name="Freeform 2706"/>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4283" name="Freeform 2707"/>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4274" name="Group 2708"/>
                      <p:cNvGrpSpPr>
                        <a:grpSpLocks/>
                      </p:cNvGrpSpPr>
                      <p:nvPr/>
                    </p:nvGrpSpPr>
                    <p:grpSpPr bwMode="auto">
                      <a:xfrm>
                        <a:off x="2317" y="1626"/>
                        <a:ext cx="16" cy="21"/>
                        <a:chOff x="2317" y="1626"/>
                        <a:chExt cx="16" cy="21"/>
                      </a:xfrm>
                    </p:grpSpPr>
                    <p:sp>
                      <p:nvSpPr>
                        <p:cNvPr id="84280" name="Rectangle 2709"/>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4281" name="Rectangle 2710"/>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4275" name="Group 2711"/>
                      <p:cNvGrpSpPr>
                        <a:grpSpLocks/>
                      </p:cNvGrpSpPr>
                      <p:nvPr/>
                    </p:nvGrpSpPr>
                    <p:grpSpPr bwMode="auto">
                      <a:xfrm>
                        <a:off x="2320" y="1623"/>
                        <a:ext cx="16" cy="16"/>
                        <a:chOff x="2320" y="1623"/>
                        <a:chExt cx="16" cy="16"/>
                      </a:xfrm>
                    </p:grpSpPr>
                    <p:sp>
                      <p:nvSpPr>
                        <p:cNvPr id="84278" name="Rectangle 2712"/>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4279" name="Rectangle 2713"/>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4276" name="Line 2714"/>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4277" name="Line 2715"/>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84262" name="Group 2716"/>
                    <p:cNvGrpSpPr>
                      <a:grpSpLocks/>
                    </p:cNvGrpSpPr>
                    <p:nvPr/>
                  </p:nvGrpSpPr>
                  <p:grpSpPr bwMode="auto">
                    <a:xfrm>
                      <a:off x="2327" y="1607"/>
                      <a:ext cx="25" cy="21"/>
                      <a:chOff x="2327" y="1607"/>
                      <a:chExt cx="25" cy="21"/>
                    </a:xfrm>
                  </p:grpSpPr>
                  <p:grpSp>
                    <p:nvGrpSpPr>
                      <p:cNvPr id="84263" name="Group 2717"/>
                      <p:cNvGrpSpPr>
                        <a:grpSpLocks/>
                      </p:cNvGrpSpPr>
                      <p:nvPr/>
                    </p:nvGrpSpPr>
                    <p:grpSpPr bwMode="auto">
                      <a:xfrm>
                        <a:off x="2327" y="1607"/>
                        <a:ext cx="13" cy="21"/>
                        <a:chOff x="2327" y="1607"/>
                        <a:chExt cx="13" cy="21"/>
                      </a:xfrm>
                    </p:grpSpPr>
                    <p:sp>
                      <p:nvSpPr>
                        <p:cNvPr id="84271" name="Line 2718"/>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4272" name="Line 2719"/>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4264" name="Group 2720"/>
                      <p:cNvGrpSpPr>
                        <a:grpSpLocks/>
                      </p:cNvGrpSpPr>
                      <p:nvPr/>
                    </p:nvGrpSpPr>
                    <p:grpSpPr bwMode="auto">
                      <a:xfrm>
                        <a:off x="2336" y="1609"/>
                        <a:ext cx="16" cy="19"/>
                        <a:chOff x="2336" y="1609"/>
                        <a:chExt cx="16" cy="19"/>
                      </a:xfrm>
                    </p:grpSpPr>
                    <p:grpSp>
                      <p:nvGrpSpPr>
                        <p:cNvPr id="84265" name="Group 2721"/>
                        <p:cNvGrpSpPr>
                          <a:grpSpLocks/>
                        </p:cNvGrpSpPr>
                        <p:nvPr/>
                      </p:nvGrpSpPr>
                      <p:grpSpPr bwMode="auto">
                        <a:xfrm>
                          <a:off x="2336" y="1609"/>
                          <a:ext cx="16" cy="19"/>
                          <a:chOff x="2336" y="1609"/>
                          <a:chExt cx="16" cy="19"/>
                        </a:xfrm>
                      </p:grpSpPr>
                      <p:sp>
                        <p:nvSpPr>
                          <p:cNvPr id="84269" name="Freeform 2722"/>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4270" name="Freeform 2723"/>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4266" name="Line 2724"/>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4267" name="Line 2725"/>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4268" name="Line 2726"/>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grpSp>
          </p:grpSp>
          <p:grpSp>
            <p:nvGrpSpPr>
              <p:cNvPr id="83910" name="Group 2727"/>
              <p:cNvGrpSpPr>
                <a:grpSpLocks/>
              </p:cNvGrpSpPr>
              <p:nvPr/>
            </p:nvGrpSpPr>
            <p:grpSpPr bwMode="auto">
              <a:xfrm>
                <a:off x="2305" y="1653"/>
                <a:ext cx="35" cy="25"/>
                <a:chOff x="2305" y="1653"/>
                <a:chExt cx="35" cy="25"/>
              </a:xfrm>
            </p:grpSpPr>
            <p:grpSp>
              <p:nvGrpSpPr>
                <p:cNvPr id="84224" name="Group 2728"/>
                <p:cNvGrpSpPr>
                  <a:grpSpLocks/>
                </p:cNvGrpSpPr>
                <p:nvPr/>
              </p:nvGrpSpPr>
              <p:grpSpPr bwMode="auto">
                <a:xfrm>
                  <a:off x="2305" y="1653"/>
                  <a:ext cx="26" cy="25"/>
                  <a:chOff x="2305" y="1653"/>
                  <a:chExt cx="26" cy="25"/>
                </a:xfrm>
              </p:grpSpPr>
              <p:grpSp>
                <p:nvGrpSpPr>
                  <p:cNvPr id="84241" name="Group 2729"/>
                  <p:cNvGrpSpPr>
                    <a:grpSpLocks/>
                  </p:cNvGrpSpPr>
                  <p:nvPr/>
                </p:nvGrpSpPr>
                <p:grpSpPr bwMode="auto">
                  <a:xfrm>
                    <a:off x="2305" y="1653"/>
                    <a:ext cx="22" cy="25"/>
                    <a:chOff x="2305" y="1653"/>
                    <a:chExt cx="22" cy="25"/>
                  </a:xfrm>
                </p:grpSpPr>
                <p:sp>
                  <p:nvSpPr>
                    <p:cNvPr id="84252" name="Freeform 2730"/>
                    <p:cNvSpPr>
                      <a:spLocks/>
                    </p:cNvSpPr>
                    <p:nvPr/>
                  </p:nvSpPr>
                  <p:spPr bwMode="auto">
                    <a:xfrm>
                      <a:off x="2305" y="1653"/>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84253" name="Group 2731"/>
                    <p:cNvGrpSpPr>
                      <a:grpSpLocks/>
                    </p:cNvGrpSpPr>
                    <p:nvPr/>
                  </p:nvGrpSpPr>
                  <p:grpSpPr bwMode="auto">
                    <a:xfrm>
                      <a:off x="2312" y="1653"/>
                      <a:ext cx="15" cy="25"/>
                      <a:chOff x="2312" y="1653"/>
                      <a:chExt cx="15" cy="25"/>
                    </a:xfrm>
                  </p:grpSpPr>
                  <p:sp>
                    <p:nvSpPr>
                      <p:cNvPr id="84254" name="Oval 2732"/>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4255" name="Oval 2733"/>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grpSp>
                <p:nvGrpSpPr>
                  <p:cNvPr id="84242" name="Group 2734"/>
                  <p:cNvGrpSpPr>
                    <a:grpSpLocks/>
                  </p:cNvGrpSpPr>
                  <p:nvPr/>
                </p:nvGrpSpPr>
                <p:grpSpPr bwMode="auto">
                  <a:xfrm>
                    <a:off x="2313" y="1660"/>
                    <a:ext cx="18" cy="18"/>
                    <a:chOff x="2313" y="1660"/>
                    <a:chExt cx="18" cy="18"/>
                  </a:xfrm>
                </p:grpSpPr>
                <p:grpSp>
                  <p:nvGrpSpPr>
                    <p:cNvPr id="84243" name="Group 2735"/>
                    <p:cNvGrpSpPr>
                      <a:grpSpLocks/>
                    </p:cNvGrpSpPr>
                    <p:nvPr/>
                  </p:nvGrpSpPr>
                  <p:grpSpPr bwMode="auto">
                    <a:xfrm>
                      <a:off x="2315" y="1660"/>
                      <a:ext cx="16" cy="14"/>
                      <a:chOff x="2315" y="1660"/>
                      <a:chExt cx="16" cy="14"/>
                    </a:xfrm>
                  </p:grpSpPr>
                  <p:sp>
                    <p:nvSpPr>
                      <p:cNvPr id="84250" name="Oval 2736"/>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4251" name="Oval 2737"/>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84244" name="Group 2738"/>
                    <p:cNvGrpSpPr>
                      <a:grpSpLocks/>
                    </p:cNvGrpSpPr>
                    <p:nvPr/>
                  </p:nvGrpSpPr>
                  <p:grpSpPr bwMode="auto">
                    <a:xfrm>
                      <a:off x="2315" y="1660"/>
                      <a:ext cx="16" cy="15"/>
                      <a:chOff x="2315" y="1660"/>
                      <a:chExt cx="16" cy="15"/>
                    </a:xfrm>
                  </p:grpSpPr>
                  <p:sp>
                    <p:nvSpPr>
                      <p:cNvPr id="84248" name="Oval 2739"/>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4249" name="Oval 2740"/>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84245" name="Group 2741"/>
                    <p:cNvGrpSpPr>
                      <a:grpSpLocks/>
                    </p:cNvGrpSpPr>
                    <p:nvPr/>
                  </p:nvGrpSpPr>
                  <p:grpSpPr bwMode="auto">
                    <a:xfrm>
                      <a:off x="2313" y="1664"/>
                      <a:ext cx="15" cy="14"/>
                      <a:chOff x="2313" y="1664"/>
                      <a:chExt cx="15" cy="14"/>
                    </a:xfrm>
                  </p:grpSpPr>
                  <p:sp>
                    <p:nvSpPr>
                      <p:cNvPr id="84246" name="Oval 2742"/>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4247" name="Oval 2743"/>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grpSp>
            <p:grpSp>
              <p:nvGrpSpPr>
                <p:cNvPr id="84225" name="Group 2744"/>
                <p:cNvGrpSpPr>
                  <a:grpSpLocks/>
                </p:cNvGrpSpPr>
                <p:nvPr/>
              </p:nvGrpSpPr>
              <p:grpSpPr bwMode="auto">
                <a:xfrm>
                  <a:off x="2315" y="1653"/>
                  <a:ext cx="25" cy="25"/>
                  <a:chOff x="2315" y="1653"/>
                  <a:chExt cx="25" cy="25"/>
                </a:xfrm>
              </p:grpSpPr>
              <p:grpSp>
                <p:nvGrpSpPr>
                  <p:cNvPr id="84226" name="Group 2745"/>
                  <p:cNvGrpSpPr>
                    <a:grpSpLocks/>
                  </p:cNvGrpSpPr>
                  <p:nvPr/>
                </p:nvGrpSpPr>
                <p:grpSpPr bwMode="auto">
                  <a:xfrm>
                    <a:off x="2315" y="1653"/>
                    <a:ext cx="22" cy="25"/>
                    <a:chOff x="2315" y="1653"/>
                    <a:chExt cx="22" cy="25"/>
                  </a:xfrm>
                </p:grpSpPr>
                <p:sp>
                  <p:nvSpPr>
                    <p:cNvPr id="84237" name="Freeform 2746"/>
                    <p:cNvSpPr>
                      <a:spLocks/>
                    </p:cNvSpPr>
                    <p:nvPr/>
                  </p:nvSpPr>
                  <p:spPr bwMode="auto">
                    <a:xfrm>
                      <a:off x="2315" y="1653"/>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84238" name="Group 2747"/>
                    <p:cNvGrpSpPr>
                      <a:grpSpLocks/>
                    </p:cNvGrpSpPr>
                    <p:nvPr/>
                  </p:nvGrpSpPr>
                  <p:grpSpPr bwMode="auto">
                    <a:xfrm>
                      <a:off x="2321" y="1653"/>
                      <a:ext cx="16" cy="25"/>
                      <a:chOff x="2321" y="1653"/>
                      <a:chExt cx="16" cy="25"/>
                    </a:xfrm>
                  </p:grpSpPr>
                  <p:sp>
                    <p:nvSpPr>
                      <p:cNvPr id="84239" name="Oval 2748"/>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4240" name="Oval 2749"/>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grpSp>
                <p:nvGrpSpPr>
                  <p:cNvPr id="84227" name="Group 2750"/>
                  <p:cNvGrpSpPr>
                    <a:grpSpLocks/>
                  </p:cNvGrpSpPr>
                  <p:nvPr/>
                </p:nvGrpSpPr>
                <p:grpSpPr bwMode="auto">
                  <a:xfrm>
                    <a:off x="2321" y="1660"/>
                    <a:ext cx="19" cy="18"/>
                    <a:chOff x="2321" y="1660"/>
                    <a:chExt cx="19" cy="18"/>
                  </a:xfrm>
                </p:grpSpPr>
                <p:grpSp>
                  <p:nvGrpSpPr>
                    <p:cNvPr id="84228" name="Group 2751"/>
                    <p:cNvGrpSpPr>
                      <a:grpSpLocks/>
                    </p:cNvGrpSpPr>
                    <p:nvPr/>
                  </p:nvGrpSpPr>
                  <p:grpSpPr bwMode="auto">
                    <a:xfrm>
                      <a:off x="2324" y="1660"/>
                      <a:ext cx="16" cy="14"/>
                      <a:chOff x="2324" y="1660"/>
                      <a:chExt cx="16" cy="14"/>
                    </a:xfrm>
                  </p:grpSpPr>
                  <p:sp>
                    <p:nvSpPr>
                      <p:cNvPr id="84235" name="Oval 2752"/>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4236" name="Oval 2753"/>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84229" name="Group 2754"/>
                    <p:cNvGrpSpPr>
                      <a:grpSpLocks/>
                    </p:cNvGrpSpPr>
                    <p:nvPr/>
                  </p:nvGrpSpPr>
                  <p:grpSpPr bwMode="auto">
                    <a:xfrm>
                      <a:off x="2324" y="1660"/>
                      <a:ext cx="16" cy="15"/>
                      <a:chOff x="2324" y="1660"/>
                      <a:chExt cx="16" cy="15"/>
                    </a:xfrm>
                  </p:grpSpPr>
                  <p:sp>
                    <p:nvSpPr>
                      <p:cNvPr id="84233" name="Oval 2755"/>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4234" name="Oval 2756"/>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84230" name="Group 2757"/>
                    <p:cNvGrpSpPr>
                      <a:grpSpLocks/>
                    </p:cNvGrpSpPr>
                    <p:nvPr/>
                  </p:nvGrpSpPr>
                  <p:grpSpPr bwMode="auto">
                    <a:xfrm>
                      <a:off x="2321" y="1664"/>
                      <a:ext cx="17" cy="14"/>
                      <a:chOff x="2321" y="1664"/>
                      <a:chExt cx="17" cy="14"/>
                    </a:xfrm>
                  </p:grpSpPr>
                  <p:sp>
                    <p:nvSpPr>
                      <p:cNvPr id="84231" name="Oval 2758"/>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4232" name="Oval 2759"/>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grpSp>
          </p:grpSp>
          <p:grpSp>
            <p:nvGrpSpPr>
              <p:cNvPr id="83911" name="Group 2760"/>
              <p:cNvGrpSpPr>
                <a:grpSpLocks/>
              </p:cNvGrpSpPr>
              <p:nvPr/>
            </p:nvGrpSpPr>
            <p:grpSpPr bwMode="auto">
              <a:xfrm>
                <a:off x="2296" y="1661"/>
                <a:ext cx="19" cy="7"/>
                <a:chOff x="2296" y="1661"/>
                <a:chExt cx="19" cy="7"/>
              </a:xfrm>
            </p:grpSpPr>
            <p:grpSp>
              <p:nvGrpSpPr>
                <p:cNvPr id="84189" name="Group 2761"/>
                <p:cNvGrpSpPr>
                  <a:grpSpLocks/>
                </p:cNvGrpSpPr>
                <p:nvPr/>
              </p:nvGrpSpPr>
              <p:grpSpPr bwMode="auto">
                <a:xfrm>
                  <a:off x="2307" y="1661"/>
                  <a:ext cx="8" cy="7"/>
                  <a:chOff x="2307" y="1661"/>
                  <a:chExt cx="8" cy="7"/>
                </a:xfrm>
              </p:grpSpPr>
              <p:grpSp>
                <p:nvGrpSpPr>
                  <p:cNvPr id="84220" name="Group 2762"/>
                  <p:cNvGrpSpPr>
                    <a:grpSpLocks/>
                  </p:cNvGrpSpPr>
                  <p:nvPr/>
                </p:nvGrpSpPr>
                <p:grpSpPr bwMode="auto">
                  <a:xfrm>
                    <a:off x="2307" y="1661"/>
                    <a:ext cx="8" cy="7"/>
                    <a:chOff x="2307" y="1661"/>
                    <a:chExt cx="8" cy="7"/>
                  </a:xfrm>
                </p:grpSpPr>
                <p:sp>
                  <p:nvSpPr>
                    <p:cNvPr id="84222" name="Oval 2763"/>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4223" name="Oval 2764"/>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84221" name="Oval 2765"/>
                  <p:cNvSpPr>
                    <a:spLocks noChangeArrowheads="1"/>
                  </p:cNvSpPr>
                  <p:nvPr/>
                </p:nvSpPr>
                <p:spPr bwMode="auto">
                  <a:xfrm>
                    <a:off x="2307" y="1661"/>
                    <a:ext cx="8" cy="7"/>
                  </a:xfrm>
                  <a:prstGeom prst="ellipse">
                    <a:avLst/>
                  </a:prstGeom>
                  <a:noFill/>
                  <a:ln w="12700" cap="rnd">
                    <a:solidFill>
                      <a:srgbClr val="000000"/>
                    </a:solidFill>
                    <a:round/>
                    <a:headEnd/>
                    <a:tailEnd/>
                  </a:ln>
                </p:spPr>
                <p:txBody>
                  <a:bodyPr/>
                  <a:lstStyle/>
                  <a:p>
                    <a:endParaRPr lang="en-US"/>
                  </a:p>
                </p:txBody>
              </p:sp>
            </p:grpSp>
            <p:grpSp>
              <p:nvGrpSpPr>
                <p:cNvPr id="84190" name="Group 2766"/>
                <p:cNvGrpSpPr>
                  <a:grpSpLocks/>
                </p:cNvGrpSpPr>
                <p:nvPr/>
              </p:nvGrpSpPr>
              <p:grpSpPr bwMode="auto">
                <a:xfrm>
                  <a:off x="2305" y="1661"/>
                  <a:ext cx="8" cy="7"/>
                  <a:chOff x="2305" y="1661"/>
                  <a:chExt cx="8" cy="7"/>
                </a:xfrm>
              </p:grpSpPr>
              <p:grpSp>
                <p:nvGrpSpPr>
                  <p:cNvPr id="84216" name="Group 2767"/>
                  <p:cNvGrpSpPr>
                    <a:grpSpLocks/>
                  </p:cNvGrpSpPr>
                  <p:nvPr/>
                </p:nvGrpSpPr>
                <p:grpSpPr bwMode="auto">
                  <a:xfrm>
                    <a:off x="2305" y="1661"/>
                    <a:ext cx="8" cy="7"/>
                    <a:chOff x="2305" y="1661"/>
                    <a:chExt cx="8" cy="7"/>
                  </a:xfrm>
                </p:grpSpPr>
                <p:sp>
                  <p:nvSpPr>
                    <p:cNvPr id="84218" name="Oval 2768"/>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4219" name="Oval 2769"/>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84217" name="Oval 2770"/>
                  <p:cNvSpPr>
                    <a:spLocks noChangeArrowheads="1"/>
                  </p:cNvSpPr>
                  <p:nvPr/>
                </p:nvSpPr>
                <p:spPr bwMode="auto">
                  <a:xfrm>
                    <a:off x="2305" y="1661"/>
                    <a:ext cx="8" cy="7"/>
                  </a:xfrm>
                  <a:prstGeom prst="ellipse">
                    <a:avLst/>
                  </a:prstGeom>
                  <a:noFill/>
                  <a:ln w="12700" cap="rnd">
                    <a:solidFill>
                      <a:srgbClr val="000000"/>
                    </a:solidFill>
                    <a:round/>
                    <a:headEnd/>
                    <a:tailEnd/>
                  </a:ln>
                </p:spPr>
                <p:txBody>
                  <a:bodyPr/>
                  <a:lstStyle/>
                  <a:p>
                    <a:endParaRPr lang="en-US"/>
                  </a:p>
                </p:txBody>
              </p:sp>
            </p:grpSp>
            <p:grpSp>
              <p:nvGrpSpPr>
                <p:cNvPr id="84191" name="Group 2771"/>
                <p:cNvGrpSpPr>
                  <a:grpSpLocks/>
                </p:cNvGrpSpPr>
                <p:nvPr/>
              </p:nvGrpSpPr>
              <p:grpSpPr bwMode="auto">
                <a:xfrm>
                  <a:off x="2303" y="1661"/>
                  <a:ext cx="7" cy="7"/>
                  <a:chOff x="2303" y="1661"/>
                  <a:chExt cx="7" cy="7"/>
                </a:xfrm>
              </p:grpSpPr>
              <p:grpSp>
                <p:nvGrpSpPr>
                  <p:cNvPr id="84212" name="Group 2772"/>
                  <p:cNvGrpSpPr>
                    <a:grpSpLocks/>
                  </p:cNvGrpSpPr>
                  <p:nvPr/>
                </p:nvGrpSpPr>
                <p:grpSpPr bwMode="auto">
                  <a:xfrm>
                    <a:off x="2303" y="1661"/>
                    <a:ext cx="7" cy="7"/>
                    <a:chOff x="2303" y="1661"/>
                    <a:chExt cx="7" cy="7"/>
                  </a:xfrm>
                </p:grpSpPr>
                <p:sp>
                  <p:nvSpPr>
                    <p:cNvPr id="84214" name="Oval 2773"/>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4215" name="Oval 2774"/>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84213" name="Oval 2775"/>
                  <p:cNvSpPr>
                    <a:spLocks noChangeArrowheads="1"/>
                  </p:cNvSpPr>
                  <p:nvPr/>
                </p:nvSpPr>
                <p:spPr bwMode="auto">
                  <a:xfrm>
                    <a:off x="2303" y="1661"/>
                    <a:ext cx="7" cy="7"/>
                  </a:xfrm>
                  <a:prstGeom prst="ellipse">
                    <a:avLst/>
                  </a:prstGeom>
                  <a:noFill/>
                  <a:ln w="12700" cap="rnd">
                    <a:solidFill>
                      <a:srgbClr val="000000"/>
                    </a:solidFill>
                    <a:round/>
                    <a:headEnd/>
                    <a:tailEnd/>
                  </a:ln>
                </p:spPr>
                <p:txBody>
                  <a:bodyPr/>
                  <a:lstStyle/>
                  <a:p>
                    <a:endParaRPr lang="en-US"/>
                  </a:p>
                </p:txBody>
              </p:sp>
            </p:grpSp>
            <p:grpSp>
              <p:nvGrpSpPr>
                <p:cNvPr id="84192" name="Group 2776"/>
                <p:cNvGrpSpPr>
                  <a:grpSpLocks/>
                </p:cNvGrpSpPr>
                <p:nvPr/>
              </p:nvGrpSpPr>
              <p:grpSpPr bwMode="auto">
                <a:xfrm>
                  <a:off x="2302" y="1661"/>
                  <a:ext cx="8" cy="7"/>
                  <a:chOff x="2302" y="1661"/>
                  <a:chExt cx="8" cy="7"/>
                </a:xfrm>
              </p:grpSpPr>
              <p:grpSp>
                <p:nvGrpSpPr>
                  <p:cNvPr id="84208" name="Group 2777"/>
                  <p:cNvGrpSpPr>
                    <a:grpSpLocks/>
                  </p:cNvGrpSpPr>
                  <p:nvPr/>
                </p:nvGrpSpPr>
                <p:grpSpPr bwMode="auto">
                  <a:xfrm>
                    <a:off x="2302" y="1661"/>
                    <a:ext cx="8" cy="7"/>
                    <a:chOff x="2302" y="1661"/>
                    <a:chExt cx="8" cy="7"/>
                  </a:xfrm>
                </p:grpSpPr>
                <p:sp>
                  <p:nvSpPr>
                    <p:cNvPr id="84210" name="Oval 2778"/>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4211" name="Oval 2779"/>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84209" name="Oval 2780"/>
                  <p:cNvSpPr>
                    <a:spLocks noChangeArrowheads="1"/>
                  </p:cNvSpPr>
                  <p:nvPr/>
                </p:nvSpPr>
                <p:spPr bwMode="auto">
                  <a:xfrm>
                    <a:off x="2302" y="1661"/>
                    <a:ext cx="8" cy="7"/>
                  </a:xfrm>
                  <a:prstGeom prst="ellipse">
                    <a:avLst/>
                  </a:prstGeom>
                  <a:noFill/>
                  <a:ln w="12700" cap="rnd">
                    <a:solidFill>
                      <a:srgbClr val="000000"/>
                    </a:solidFill>
                    <a:round/>
                    <a:headEnd/>
                    <a:tailEnd/>
                  </a:ln>
                </p:spPr>
                <p:txBody>
                  <a:bodyPr/>
                  <a:lstStyle/>
                  <a:p>
                    <a:endParaRPr lang="en-US"/>
                  </a:p>
                </p:txBody>
              </p:sp>
            </p:grpSp>
            <p:grpSp>
              <p:nvGrpSpPr>
                <p:cNvPr id="84193" name="Group 2781"/>
                <p:cNvGrpSpPr>
                  <a:grpSpLocks/>
                </p:cNvGrpSpPr>
                <p:nvPr/>
              </p:nvGrpSpPr>
              <p:grpSpPr bwMode="auto">
                <a:xfrm>
                  <a:off x="2300" y="1661"/>
                  <a:ext cx="7" cy="7"/>
                  <a:chOff x="2300" y="1661"/>
                  <a:chExt cx="7" cy="7"/>
                </a:xfrm>
              </p:grpSpPr>
              <p:grpSp>
                <p:nvGrpSpPr>
                  <p:cNvPr id="84204" name="Group 2782"/>
                  <p:cNvGrpSpPr>
                    <a:grpSpLocks/>
                  </p:cNvGrpSpPr>
                  <p:nvPr/>
                </p:nvGrpSpPr>
                <p:grpSpPr bwMode="auto">
                  <a:xfrm>
                    <a:off x="2300" y="1661"/>
                    <a:ext cx="7" cy="7"/>
                    <a:chOff x="2300" y="1661"/>
                    <a:chExt cx="7" cy="7"/>
                  </a:xfrm>
                </p:grpSpPr>
                <p:sp>
                  <p:nvSpPr>
                    <p:cNvPr id="84206" name="Oval 2783"/>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4207" name="Oval 2784"/>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84205" name="Oval 2785"/>
                  <p:cNvSpPr>
                    <a:spLocks noChangeArrowheads="1"/>
                  </p:cNvSpPr>
                  <p:nvPr/>
                </p:nvSpPr>
                <p:spPr bwMode="auto">
                  <a:xfrm>
                    <a:off x="2300" y="1661"/>
                    <a:ext cx="7" cy="7"/>
                  </a:xfrm>
                  <a:prstGeom prst="ellipse">
                    <a:avLst/>
                  </a:prstGeom>
                  <a:noFill/>
                  <a:ln w="12700" cap="rnd">
                    <a:solidFill>
                      <a:srgbClr val="000000"/>
                    </a:solidFill>
                    <a:round/>
                    <a:headEnd/>
                    <a:tailEnd/>
                  </a:ln>
                </p:spPr>
                <p:txBody>
                  <a:bodyPr/>
                  <a:lstStyle/>
                  <a:p>
                    <a:endParaRPr lang="en-US"/>
                  </a:p>
                </p:txBody>
              </p:sp>
            </p:grpSp>
            <p:grpSp>
              <p:nvGrpSpPr>
                <p:cNvPr id="84194" name="Group 2786"/>
                <p:cNvGrpSpPr>
                  <a:grpSpLocks/>
                </p:cNvGrpSpPr>
                <p:nvPr/>
              </p:nvGrpSpPr>
              <p:grpSpPr bwMode="auto">
                <a:xfrm>
                  <a:off x="2298" y="1661"/>
                  <a:ext cx="8" cy="7"/>
                  <a:chOff x="2298" y="1661"/>
                  <a:chExt cx="8" cy="7"/>
                </a:xfrm>
              </p:grpSpPr>
              <p:grpSp>
                <p:nvGrpSpPr>
                  <p:cNvPr id="84200" name="Group 2787"/>
                  <p:cNvGrpSpPr>
                    <a:grpSpLocks/>
                  </p:cNvGrpSpPr>
                  <p:nvPr/>
                </p:nvGrpSpPr>
                <p:grpSpPr bwMode="auto">
                  <a:xfrm>
                    <a:off x="2298" y="1661"/>
                    <a:ext cx="8" cy="7"/>
                    <a:chOff x="2298" y="1661"/>
                    <a:chExt cx="8" cy="7"/>
                  </a:xfrm>
                </p:grpSpPr>
                <p:sp>
                  <p:nvSpPr>
                    <p:cNvPr id="84202" name="Oval 2788"/>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4203" name="Oval 2789"/>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84201" name="Oval 2790"/>
                  <p:cNvSpPr>
                    <a:spLocks noChangeArrowheads="1"/>
                  </p:cNvSpPr>
                  <p:nvPr/>
                </p:nvSpPr>
                <p:spPr bwMode="auto">
                  <a:xfrm>
                    <a:off x="2298" y="1661"/>
                    <a:ext cx="8" cy="7"/>
                  </a:xfrm>
                  <a:prstGeom prst="ellipse">
                    <a:avLst/>
                  </a:prstGeom>
                  <a:noFill/>
                  <a:ln w="12700" cap="rnd">
                    <a:solidFill>
                      <a:srgbClr val="000000"/>
                    </a:solidFill>
                    <a:round/>
                    <a:headEnd/>
                    <a:tailEnd/>
                  </a:ln>
                </p:spPr>
                <p:txBody>
                  <a:bodyPr/>
                  <a:lstStyle/>
                  <a:p>
                    <a:endParaRPr lang="en-US"/>
                  </a:p>
                </p:txBody>
              </p:sp>
            </p:grpSp>
            <p:grpSp>
              <p:nvGrpSpPr>
                <p:cNvPr id="84195" name="Group 2791"/>
                <p:cNvGrpSpPr>
                  <a:grpSpLocks/>
                </p:cNvGrpSpPr>
                <p:nvPr/>
              </p:nvGrpSpPr>
              <p:grpSpPr bwMode="auto">
                <a:xfrm>
                  <a:off x="2296" y="1661"/>
                  <a:ext cx="9" cy="7"/>
                  <a:chOff x="2296" y="1661"/>
                  <a:chExt cx="9" cy="7"/>
                </a:xfrm>
              </p:grpSpPr>
              <p:grpSp>
                <p:nvGrpSpPr>
                  <p:cNvPr id="84196" name="Group 2792"/>
                  <p:cNvGrpSpPr>
                    <a:grpSpLocks/>
                  </p:cNvGrpSpPr>
                  <p:nvPr/>
                </p:nvGrpSpPr>
                <p:grpSpPr bwMode="auto">
                  <a:xfrm>
                    <a:off x="2296" y="1661"/>
                    <a:ext cx="9" cy="7"/>
                    <a:chOff x="2296" y="1661"/>
                    <a:chExt cx="9" cy="7"/>
                  </a:xfrm>
                </p:grpSpPr>
                <p:sp>
                  <p:nvSpPr>
                    <p:cNvPr id="84198" name="Oval 2793"/>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4199" name="Oval 2794"/>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84197" name="Oval 2795"/>
                  <p:cNvSpPr>
                    <a:spLocks noChangeArrowheads="1"/>
                  </p:cNvSpPr>
                  <p:nvPr/>
                </p:nvSpPr>
                <p:spPr bwMode="auto">
                  <a:xfrm>
                    <a:off x="2296" y="1661"/>
                    <a:ext cx="9" cy="7"/>
                  </a:xfrm>
                  <a:prstGeom prst="ellipse">
                    <a:avLst/>
                  </a:prstGeom>
                  <a:noFill/>
                  <a:ln w="12700" cap="rnd">
                    <a:solidFill>
                      <a:srgbClr val="000000"/>
                    </a:solidFill>
                    <a:round/>
                    <a:headEnd/>
                    <a:tailEnd/>
                  </a:ln>
                </p:spPr>
                <p:txBody>
                  <a:bodyPr/>
                  <a:lstStyle/>
                  <a:p>
                    <a:endParaRPr lang="en-US"/>
                  </a:p>
                </p:txBody>
              </p:sp>
            </p:grpSp>
          </p:grpSp>
          <p:grpSp>
            <p:nvGrpSpPr>
              <p:cNvPr id="83912" name="Group 2796"/>
              <p:cNvGrpSpPr>
                <a:grpSpLocks/>
              </p:cNvGrpSpPr>
              <p:nvPr/>
            </p:nvGrpSpPr>
            <p:grpSpPr bwMode="auto">
              <a:xfrm>
                <a:off x="2225" y="1656"/>
                <a:ext cx="64" cy="36"/>
                <a:chOff x="2225" y="1656"/>
                <a:chExt cx="64" cy="36"/>
              </a:xfrm>
            </p:grpSpPr>
            <p:grpSp>
              <p:nvGrpSpPr>
                <p:cNvPr id="84123" name="Group 2797"/>
                <p:cNvGrpSpPr>
                  <a:grpSpLocks/>
                </p:cNvGrpSpPr>
                <p:nvPr/>
              </p:nvGrpSpPr>
              <p:grpSpPr bwMode="auto">
                <a:xfrm>
                  <a:off x="2247" y="1656"/>
                  <a:ext cx="42" cy="32"/>
                  <a:chOff x="2247" y="1656"/>
                  <a:chExt cx="42" cy="32"/>
                </a:xfrm>
              </p:grpSpPr>
              <p:grpSp>
                <p:nvGrpSpPr>
                  <p:cNvPr id="84157" name="Group 2798"/>
                  <p:cNvGrpSpPr>
                    <a:grpSpLocks/>
                  </p:cNvGrpSpPr>
                  <p:nvPr/>
                </p:nvGrpSpPr>
                <p:grpSpPr bwMode="auto">
                  <a:xfrm>
                    <a:off x="2247" y="1656"/>
                    <a:ext cx="30" cy="30"/>
                    <a:chOff x="2247" y="1656"/>
                    <a:chExt cx="30" cy="30"/>
                  </a:xfrm>
                </p:grpSpPr>
                <p:grpSp>
                  <p:nvGrpSpPr>
                    <p:cNvPr id="84174" name="Group 2799"/>
                    <p:cNvGrpSpPr>
                      <a:grpSpLocks/>
                    </p:cNvGrpSpPr>
                    <p:nvPr/>
                  </p:nvGrpSpPr>
                  <p:grpSpPr bwMode="auto">
                    <a:xfrm>
                      <a:off x="2247" y="1656"/>
                      <a:ext cx="27" cy="30"/>
                      <a:chOff x="2247" y="1656"/>
                      <a:chExt cx="27" cy="30"/>
                    </a:xfrm>
                  </p:grpSpPr>
                  <p:sp>
                    <p:nvSpPr>
                      <p:cNvPr id="84185" name="Freeform 2800"/>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4186" name="Group 2801"/>
                      <p:cNvGrpSpPr>
                        <a:grpSpLocks/>
                      </p:cNvGrpSpPr>
                      <p:nvPr/>
                    </p:nvGrpSpPr>
                    <p:grpSpPr bwMode="auto">
                      <a:xfrm>
                        <a:off x="2257" y="1656"/>
                        <a:ext cx="17" cy="30"/>
                        <a:chOff x="2257" y="1656"/>
                        <a:chExt cx="17" cy="30"/>
                      </a:xfrm>
                    </p:grpSpPr>
                    <p:sp>
                      <p:nvSpPr>
                        <p:cNvPr id="84187" name="Oval 2802"/>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4188" name="Oval 2803"/>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84175" name="Group 2804"/>
                    <p:cNvGrpSpPr>
                      <a:grpSpLocks/>
                    </p:cNvGrpSpPr>
                    <p:nvPr/>
                  </p:nvGrpSpPr>
                  <p:grpSpPr bwMode="auto">
                    <a:xfrm>
                      <a:off x="2261" y="1664"/>
                      <a:ext cx="16" cy="20"/>
                      <a:chOff x="2261" y="1664"/>
                      <a:chExt cx="16" cy="20"/>
                    </a:xfrm>
                  </p:grpSpPr>
                  <p:grpSp>
                    <p:nvGrpSpPr>
                      <p:cNvPr id="84176" name="Group 2805"/>
                      <p:cNvGrpSpPr>
                        <a:grpSpLocks/>
                      </p:cNvGrpSpPr>
                      <p:nvPr/>
                    </p:nvGrpSpPr>
                    <p:grpSpPr bwMode="auto">
                      <a:xfrm>
                        <a:off x="2261" y="1664"/>
                        <a:ext cx="16" cy="14"/>
                        <a:chOff x="2261" y="1664"/>
                        <a:chExt cx="16" cy="14"/>
                      </a:xfrm>
                    </p:grpSpPr>
                    <p:sp>
                      <p:nvSpPr>
                        <p:cNvPr id="84183" name="Oval 2806"/>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4184" name="Oval 2807"/>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4177" name="Group 2808"/>
                      <p:cNvGrpSpPr>
                        <a:grpSpLocks/>
                      </p:cNvGrpSpPr>
                      <p:nvPr/>
                    </p:nvGrpSpPr>
                    <p:grpSpPr bwMode="auto">
                      <a:xfrm>
                        <a:off x="2261" y="1664"/>
                        <a:ext cx="16" cy="14"/>
                        <a:chOff x="2261" y="1664"/>
                        <a:chExt cx="16" cy="14"/>
                      </a:xfrm>
                    </p:grpSpPr>
                    <p:sp>
                      <p:nvSpPr>
                        <p:cNvPr id="84181" name="Oval 2809"/>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4182" name="Oval 2810"/>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4178" name="Group 2811"/>
                      <p:cNvGrpSpPr>
                        <a:grpSpLocks/>
                      </p:cNvGrpSpPr>
                      <p:nvPr/>
                    </p:nvGrpSpPr>
                    <p:grpSpPr bwMode="auto">
                      <a:xfrm>
                        <a:off x="2261" y="1670"/>
                        <a:ext cx="16" cy="14"/>
                        <a:chOff x="2261" y="1670"/>
                        <a:chExt cx="16" cy="14"/>
                      </a:xfrm>
                    </p:grpSpPr>
                    <p:sp>
                      <p:nvSpPr>
                        <p:cNvPr id="84179" name="Oval 2812"/>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4180" name="Oval 2813"/>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84158" name="Group 2814"/>
                  <p:cNvGrpSpPr>
                    <a:grpSpLocks/>
                  </p:cNvGrpSpPr>
                  <p:nvPr/>
                </p:nvGrpSpPr>
                <p:grpSpPr bwMode="auto">
                  <a:xfrm>
                    <a:off x="2260" y="1656"/>
                    <a:ext cx="29" cy="32"/>
                    <a:chOff x="2260" y="1656"/>
                    <a:chExt cx="29" cy="32"/>
                  </a:xfrm>
                </p:grpSpPr>
                <p:grpSp>
                  <p:nvGrpSpPr>
                    <p:cNvPr id="84159" name="Group 2815"/>
                    <p:cNvGrpSpPr>
                      <a:grpSpLocks/>
                    </p:cNvGrpSpPr>
                    <p:nvPr/>
                  </p:nvGrpSpPr>
                  <p:grpSpPr bwMode="auto">
                    <a:xfrm>
                      <a:off x="2260" y="1656"/>
                      <a:ext cx="25" cy="32"/>
                      <a:chOff x="2260" y="1656"/>
                      <a:chExt cx="25" cy="32"/>
                    </a:xfrm>
                  </p:grpSpPr>
                  <p:sp>
                    <p:nvSpPr>
                      <p:cNvPr id="84170" name="Freeform 2816"/>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4171" name="Group 2817"/>
                      <p:cNvGrpSpPr>
                        <a:grpSpLocks/>
                      </p:cNvGrpSpPr>
                      <p:nvPr/>
                    </p:nvGrpSpPr>
                    <p:grpSpPr bwMode="auto">
                      <a:xfrm>
                        <a:off x="2270" y="1656"/>
                        <a:ext cx="15" cy="32"/>
                        <a:chOff x="2270" y="1656"/>
                        <a:chExt cx="15" cy="32"/>
                      </a:xfrm>
                    </p:grpSpPr>
                    <p:sp>
                      <p:nvSpPr>
                        <p:cNvPr id="84172" name="Oval 2818"/>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4173" name="Oval 2819"/>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84160" name="Group 2820"/>
                    <p:cNvGrpSpPr>
                      <a:grpSpLocks/>
                    </p:cNvGrpSpPr>
                    <p:nvPr/>
                  </p:nvGrpSpPr>
                  <p:grpSpPr bwMode="auto">
                    <a:xfrm>
                      <a:off x="2274" y="1664"/>
                      <a:ext cx="15" cy="21"/>
                      <a:chOff x="2274" y="1664"/>
                      <a:chExt cx="15" cy="21"/>
                    </a:xfrm>
                  </p:grpSpPr>
                  <p:grpSp>
                    <p:nvGrpSpPr>
                      <p:cNvPr id="84161" name="Group 2821"/>
                      <p:cNvGrpSpPr>
                        <a:grpSpLocks/>
                      </p:cNvGrpSpPr>
                      <p:nvPr/>
                    </p:nvGrpSpPr>
                    <p:grpSpPr bwMode="auto">
                      <a:xfrm>
                        <a:off x="2274" y="1664"/>
                        <a:ext cx="15" cy="15"/>
                        <a:chOff x="2274" y="1664"/>
                        <a:chExt cx="15" cy="15"/>
                      </a:xfrm>
                    </p:grpSpPr>
                    <p:sp>
                      <p:nvSpPr>
                        <p:cNvPr id="84168" name="Oval 2822"/>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4169" name="Oval 2823"/>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4162" name="Group 2824"/>
                      <p:cNvGrpSpPr>
                        <a:grpSpLocks/>
                      </p:cNvGrpSpPr>
                      <p:nvPr/>
                    </p:nvGrpSpPr>
                    <p:grpSpPr bwMode="auto">
                      <a:xfrm>
                        <a:off x="2274" y="1665"/>
                        <a:ext cx="15" cy="14"/>
                        <a:chOff x="2274" y="1665"/>
                        <a:chExt cx="15" cy="14"/>
                      </a:xfrm>
                    </p:grpSpPr>
                    <p:sp>
                      <p:nvSpPr>
                        <p:cNvPr id="84166" name="Oval 2825"/>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4167" name="Oval 2826"/>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4163" name="Group 2827"/>
                      <p:cNvGrpSpPr>
                        <a:grpSpLocks/>
                      </p:cNvGrpSpPr>
                      <p:nvPr/>
                    </p:nvGrpSpPr>
                    <p:grpSpPr bwMode="auto">
                      <a:xfrm>
                        <a:off x="2274" y="1671"/>
                        <a:ext cx="15" cy="14"/>
                        <a:chOff x="2274" y="1671"/>
                        <a:chExt cx="15" cy="14"/>
                      </a:xfrm>
                    </p:grpSpPr>
                    <p:sp>
                      <p:nvSpPr>
                        <p:cNvPr id="84164" name="Oval 2828"/>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4165" name="Oval 2829"/>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84124" name="Group 2830"/>
                <p:cNvGrpSpPr>
                  <a:grpSpLocks/>
                </p:cNvGrpSpPr>
                <p:nvPr/>
              </p:nvGrpSpPr>
              <p:grpSpPr bwMode="auto">
                <a:xfrm>
                  <a:off x="2225" y="1657"/>
                  <a:ext cx="45" cy="35"/>
                  <a:chOff x="2225" y="1657"/>
                  <a:chExt cx="45" cy="35"/>
                </a:xfrm>
              </p:grpSpPr>
              <p:grpSp>
                <p:nvGrpSpPr>
                  <p:cNvPr id="84125" name="Group 2831"/>
                  <p:cNvGrpSpPr>
                    <a:grpSpLocks/>
                  </p:cNvGrpSpPr>
                  <p:nvPr/>
                </p:nvGrpSpPr>
                <p:grpSpPr bwMode="auto">
                  <a:xfrm>
                    <a:off x="2225" y="1657"/>
                    <a:ext cx="32" cy="34"/>
                    <a:chOff x="2225" y="1657"/>
                    <a:chExt cx="32" cy="34"/>
                  </a:xfrm>
                </p:grpSpPr>
                <p:grpSp>
                  <p:nvGrpSpPr>
                    <p:cNvPr id="84142" name="Group 2832"/>
                    <p:cNvGrpSpPr>
                      <a:grpSpLocks/>
                    </p:cNvGrpSpPr>
                    <p:nvPr/>
                  </p:nvGrpSpPr>
                  <p:grpSpPr bwMode="auto">
                    <a:xfrm>
                      <a:off x="2225" y="1657"/>
                      <a:ext cx="26" cy="34"/>
                      <a:chOff x="2225" y="1657"/>
                      <a:chExt cx="26" cy="34"/>
                    </a:xfrm>
                  </p:grpSpPr>
                  <p:sp>
                    <p:nvSpPr>
                      <p:cNvPr id="84153" name="Freeform 2833"/>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4154" name="Group 2834"/>
                      <p:cNvGrpSpPr>
                        <a:grpSpLocks/>
                      </p:cNvGrpSpPr>
                      <p:nvPr/>
                    </p:nvGrpSpPr>
                    <p:grpSpPr bwMode="auto">
                      <a:xfrm>
                        <a:off x="2236" y="1657"/>
                        <a:ext cx="15" cy="34"/>
                        <a:chOff x="2236" y="1657"/>
                        <a:chExt cx="15" cy="34"/>
                      </a:xfrm>
                    </p:grpSpPr>
                    <p:sp>
                      <p:nvSpPr>
                        <p:cNvPr id="84155" name="Oval 2835"/>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4156" name="Oval 2836"/>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84143" name="Group 2837"/>
                    <p:cNvGrpSpPr>
                      <a:grpSpLocks/>
                    </p:cNvGrpSpPr>
                    <p:nvPr/>
                  </p:nvGrpSpPr>
                  <p:grpSpPr bwMode="auto">
                    <a:xfrm>
                      <a:off x="2240" y="1665"/>
                      <a:ext cx="17" cy="21"/>
                      <a:chOff x="2240" y="1665"/>
                      <a:chExt cx="17" cy="21"/>
                    </a:xfrm>
                  </p:grpSpPr>
                  <p:grpSp>
                    <p:nvGrpSpPr>
                      <p:cNvPr id="84144" name="Group 2838"/>
                      <p:cNvGrpSpPr>
                        <a:grpSpLocks/>
                      </p:cNvGrpSpPr>
                      <p:nvPr/>
                    </p:nvGrpSpPr>
                    <p:grpSpPr bwMode="auto">
                      <a:xfrm>
                        <a:off x="2240" y="1665"/>
                        <a:ext cx="16" cy="17"/>
                        <a:chOff x="2240" y="1665"/>
                        <a:chExt cx="16" cy="17"/>
                      </a:xfrm>
                    </p:grpSpPr>
                    <p:sp>
                      <p:nvSpPr>
                        <p:cNvPr id="84151" name="Oval 2839"/>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4152" name="Oval 2840"/>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4145" name="Group 2841"/>
                      <p:cNvGrpSpPr>
                        <a:grpSpLocks/>
                      </p:cNvGrpSpPr>
                      <p:nvPr/>
                    </p:nvGrpSpPr>
                    <p:grpSpPr bwMode="auto">
                      <a:xfrm>
                        <a:off x="2240" y="1665"/>
                        <a:ext cx="16" cy="16"/>
                        <a:chOff x="2240" y="1665"/>
                        <a:chExt cx="16" cy="16"/>
                      </a:xfrm>
                    </p:grpSpPr>
                    <p:sp>
                      <p:nvSpPr>
                        <p:cNvPr id="84149" name="Oval 2842"/>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4150" name="Oval 2843"/>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4146" name="Group 2844"/>
                      <p:cNvGrpSpPr>
                        <a:grpSpLocks/>
                      </p:cNvGrpSpPr>
                      <p:nvPr/>
                    </p:nvGrpSpPr>
                    <p:grpSpPr bwMode="auto">
                      <a:xfrm>
                        <a:off x="2240" y="1672"/>
                        <a:ext cx="17" cy="14"/>
                        <a:chOff x="2240" y="1672"/>
                        <a:chExt cx="17" cy="14"/>
                      </a:xfrm>
                    </p:grpSpPr>
                    <p:sp>
                      <p:nvSpPr>
                        <p:cNvPr id="84147" name="Oval 2845"/>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4148" name="Oval 2846"/>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grpSp>
              <p:grpSp>
                <p:nvGrpSpPr>
                  <p:cNvPr id="84126" name="Group 2847"/>
                  <p:cNvGrpSpPr>
                    <a:grpSpLocks/>
                  </p:cNvGrpSpPr>
                  <p:nvPr/>
                </p:nvGrpSpPr>
                <p:grpSpPr bwMode="auto">
                  <a:xfrm>
                    <a:off x="2237" y="1657"/>
                    <a:ext cx="33" cy="35"/>
                    <a:chOff x="2237" y="1657"/>
                    <a:chExt cx="33" cy="35"/>
                  </a:xfrm>
                </p:grpSpPr>
                <p:grpSp>
                  <p:nvGrpSpPr>
                    <p:cNvPr id="84127" name="Group 2848"/>
                    <p:cNvGrpSpPr>
                      <a:grpSpLocks/>
                    </p:cNvGrpSpPr>
                    <p:nvPr/>
                  </p:nvGrpSpPr>
                  <p:grpSpPr bwMode="auto">
                    <a:xfrm>
                      <a:off x="2237" y="1657"/>
                      <a:ext cx="27" cy="35"/>
                      <a:chOff x="2237" y="1657"/>
                      <a:chExt cx="27" cy="35"/>
                    </a:xfrm>
                  </p:grpSpPr>
                  <p:sp>
                    <p:nvSpPr>
                      <p:cNvPr id="84138" name="Freeform 2849"/>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4139" name="Group 2850"/>
                      <p:cNvGrpSpPr>
                        <a:grpSpLocks/>
                      </p:cNvGrpSpPr>
                      <p:nvPr/>
                    </p:nvGrpSpPr>
                    <p:grpSpPr bwMode="auto">
                      <a:xfrm>
                        <a:off x="2249" y="1657"/>
                        <a:ext cx="15" cy="35"/>
                        <a:chOff x="2249" y="1657"/>
                        <a:chExt cx="15" cy="35"/>
                      </a:xfrm>
                    </p:grpSpPr>
                    <p:sp>
                      <p:nvSpPr>
                        <p:cNvPr id="84140" name="Oval 2851"/>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4141" name="Oval 2852"/>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84128" name="Group 2853"/>
                    <p:cNvGrpSpPr>
                      <a:grpSpLocks/>
                    </p:cNvGrpSpPr>
                    <p:nvPr/>
                  </p:nvGrpSpPr>
                  <p:grpSpPr bwMode="auto">
                    <a:xfrm>
                      <a:off x="2253" y="1665"/>
                      <a:ext cx="17" cy="23"/>
                      <a:chOff x="2253" y="1665"/>
                      <a:chExt cx="17" cy="23"/>
                    </a:xfrm>
                  </p:grpSpPr>
                  <p:grpSp>
                    <p:nvGrpSpPr>
                      <p:cNvPr id="84129" name="Group 2854"/>
                      <p:cNvGrpSpPr>
                        <a:grpSpLocks/>
                      </p:cNvGrpSpPr>
                      <p:nvPr/>
                    </p:nvGrpSpPr>
                    <p:grpSpPr bwMode="auto">
                      <a:xfrm>
                        <a:off x="2253" y="1665"/>
                        <a:ext cx="15" cy="19"/>
                        <a:chOff x="2253" y="1665"/>
                        <a:chExt cx="15" cy="19"/>
                      </a:xfrm>
                    </p:grpSpPr>
                    <p:sp>
                      <p:nvSpPr>
                        <p:cNvPr id="84136" name="Oval 2855"/>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4137" name="Oval 2856"/>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4130" name="Group 2857"/>
                      <p:cNvGrpSpPr>
                        <a:grpSpLocks/>
                      </p:cNvGrpSpPr>
                      <p:nvPr/>
                    </p:nvGrpSpPr>
                    <p:grpSpPr bwMode="auto">
                      <a:xfrm>
                        <a:off x="2253" y="1665"/>
                        <a:ext cx="15" cy="17"/>
                        <a:chOff x="2253" y="1665"/>
                        <a:chExt cx="15" cy="17"/>
                      </a:xfrm>
                    </p:grpSpPr>
                    <p:sp>
                      <p:nvSpPr>
                        <p:cNvPr id="84134" name="Oval 2858"/>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4135" name="Oval 2859"/>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4131" name="Group 2860"/>
                      <p:cNvGrpSpPr>
                        <a:grpSpLocks/>
                      </p:cNvGrpSpPr>
                      <p:nvPr/>
                    </p:nvGrpSpPr>
                    <p:grpSpPr bwMode="auto">
                      <a:xfrm>
                        <a:off x="2253" y="1674"/>
                        <a:ext cx="17" cy="14"/>
                        <a:chOff x="2253" y="1674"/>
                        <a:chExt cx="17" cy="14"/>
                      </a:xfrm>
                    </p:grpSpPr>
                    <p:sp>
                      <p:nvSpPr>
                        <p:cNvPr id="84132" name="Oval 2861"/>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4133" name="Oval 2862"/>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grpSp>
            </p:grpSp>
          </p:grpSp>
          <p:sp>
            <p:nvSpPr>
              <p:cNvPr id="83913" name="Freeform 2863"/>
              <p:cNvSpPr>
                <a:spLocks/>
              </p:cNvSpPr>
              <p:nvPr/>
            </p:nvSpPr>
            <p:spPr bwMode="auto">
              <a:xfrm>
                <a:off x="2226" y="1660"/>
                <a:ext cx="16" cy="21"/>
              </a:xfrm>
              <a:custGeom>
                <a:avLst/>
                <a:gdLst>
                  <a:gd name="T0" fmla="*/ 0 w 16"/>
                  <a:gd name="T1" fmla="*/ 1 h 21"/>
                  <a:gd name="T2" fmla="*/ 0 w 16"/>
                  <a:gd name="T3" fmla="*/ 21 h 21"/>
                  <a:gd name="T4" fmla="*/ 16 w 16"/>
                  <a:gd name="T5" fmla="*/ 21 h 21"/>
                  <a:gd name="T6" fmla="*/ 16 w 16"/>
                  <a:gd name="T7" fmla="*/ 0 h 21"/>
                  <a:gd name="T8" fmla="*/ 0 w 16"/>
                  <a:gd name="T9" fmla="*/ 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
                    </a:moveTo>
                    <a:lnTo>
                      <a:pt x="0" y="21"/>
                    </a:lnTo>
                    <a:lnTo>
                      <a:pt x="16" y="21"/>
                    </a:lnTo>
                    <a:lnTo>
                      <a:pt x="16" y="0"/>
                    </a:lnTo>
                    <a:lnTo>
                      <a:pt x="0" y="1"/>
                    </a:lnTo>
                    <a:close/>
                  </a:path>
                </a:pathLst>
              </a:custGeom>
              <a:solidFill>
                <a:srgbClr val="202020"/>
              </a:solidFill>
              <a:ln w="9525">
                <a:noFill/>
                <a:round/>
                <a:headEnd/>
                <a:tailEnd/>
              </a:ln>
            </p:spPr>
            <p:txBody>
              <a:bodyPr/>
              <a:lstStyle/>
              <a:p>
                <a:endParaRPr lang="en-US"/>
              </a:p>
            </p:txBody>
          </p:sp>
          <p:grpSp>
            <p:nvGrpSpPr>
              <p:cNvPr id="83914" name="Group 2864"/>
              <p:cNvGrpSpPr>
                <a:grpSpLocks/>
              </p:cNvGrpSpPr>
              <p:nvPr/>
            </p:nvGrpSpPr>
            <p:grpSpPr bwMode="auto">
              <a:xfrm>
                <a:off x="2114" y="1507"/>
                <a:ext cx="180" cy="164"/>
                <a:chOff x="2114" y="1507"/>
                <a:chExt cx="180" cy="164"/>
              </a:xfrm>
            </p:grpSpPr>
            <p:grpSp>
              <p:nvGrpSpPr>
                <p:cNvPr id="84087" name="Group 2865"/>
                <p:cNvGrpSpPr>
                  <a:grpSpLocks/>
                </p:cNvGrpSpPr>
                <p:nvPr/>
              </p:nvGrpSpPr>
              <p:grpSpPr bwMode="auto">
                <a:xfrm>
                  <a:off x="2114" y="1507"/>
                  <a:ext cx="180" cy="154"/>
                  <a:chOff x="2114" y="1507"/>
                  <a:chExt cx="180" cy="154"/>
                </a:xfrm>
              </p:grpSpPr>
              <p:grpSp>
                <p:nvGrpSpPr>
                  <p:cNvPr id="84117" name="Group 2866"/>
                  <p:cNvGrpSpPr>
                    <a:grpSpLocks/>
                  </p:cNvGrpSpPr>
                  <p:nvPr/>
                </p:nvGrpSpPr>
                <p:grpSpPr bwMode="auto">
                  <a:xfrm>
                    <a:off x="2114" y="1507"/>
                    <a:ext cx="180" cy="154"/>
                    <a:chOff x="2114" y="1507"/>
                    <a:chExt cx="180" cy="154"/>
                  </a:xfrm>
                </p:grpSpPr>
                <p:sp>
                  <p:nvSpPr>
                    <p:cNvPr id="84121" name="Freeform 2867"/>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84122" name="Freeform 2868"/>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grpSp>
              <p:grpSp>
                <p:nvGrpSpPr>
                  <p:cNvPr id="84118" name="Group 2869"/>
                  <p:cNvGrpSpPr>
                    <a:grpSpLocks/>
                  </p:cNvGrpSpPr>
                  <p:nvPr/>
                </p:nvGrpSpPr>
                <p:grpSpPr bwMode="auto">
                  <a:xfrm>
                    <a:off x="2114" y="1513"/>
                    <a:ext cx="180" cy="141"/>
                    <a:chOff x="2114" y="1513"/>
                    <a:chExt cx="180" cy="141"/>
                  </a:xfrm>
                </p:grpSpPr>
                <p:sp>
                  <p:nvSpPr>
                    <p:cNvPr id="84119" name="Freeform 2870"/>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84120" name="Freeform 2871"/>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grpSp>
            <p:grpSp>
              <p:nvGrpSpPr>
                <p:cNvPr id="84088" name="Group 2872"/>
                <p:cNvGrpSpPr>
                  <a:grpSpLocks/>
                </p:cNvGrpSpPr>
                <p:nvPr/>
              </p:nvGrpSpPr>
              <p:grpSpPr bwMode="auto">
                <a:xfrm>
                  <a:off x="2117" y="1654"/>
                  <a:ext cx="17" cy="17"/>
                  <a:chOff x="2117" y="1654"/>
                  <a:chExt cx="17" cy="17"/>
                </a:xfrm>
              </p:grpSpPr>
              <p:grpSp>
                <p:nvGrpSpPr>
                  <p:cNvPr id="84104" name="Group 2873"/>
                  <p:cNvGrpSpPr>
                    <a:grpSpLocks/>
                  </p:cNvGrpSpPr>
                  <p:nvPr/>
                </p:nvGrpSpPr>
                <p:grpSpPr bwMode="auto">
                  <a:xfrm>
                    <a:off x="2117" y="1656"/>
                    <a:ext cx="17" cy="15"/>
                    <a:chOff x="2117" y="1656"/>
                    <a:chExt cx="17" cy="15"/>
                  </a:xfrm>
                </p:grpSpPr>
                <p:sp>
                  <p:nvSpPr>
                    <p:cNvPr id="84115" name="Rectangle 2874"/>
                    <p:cNvSpPr>
                      <a:spLocks noChangeArrowheads="1"/>
                    </p:cNvSpPr>
                    <p:nvPr/>
                  </p:nvSpPr>
                  <p:spPr bwMode="auto">
                    <a:xfrm>
                      <a:off x="2117" y="1656"/>
                      <a:ext cx="17" cy="15"/>
                    </a:xfrm>
                    <a:prstGeom prst="rect">
                      <a:avLst/>
                    </a:prstGeom>
                    <a:solidFill>
                      <a:srgbClr val="E0E0E0"/>
                    </a:solidFill>
                    <a:ln w="9525">
                      <a:noFill/>
                      <a:miter lim="800000"/>
                      <a:headEnd/>
                      <a:tailEnd/>
                    </a:ln>
                  </p:spPr>
                  <p:txBody>
                    <a:bodyPr/>
                    <a:lstStyle/>
                    <a:p>
                      <a:endParaRPr lang="en-US"/>
                    </a:p>
                  </p:txBody>
                </p:sp>
                <p:sp>
                  <p:nvSpPr>
                    <p:cNvPr id="84116" name="Rectangle 2875"/>
                    <p:cNvSpPr>
                      <a:spLocks noChangeArrowheads="1"/>
                    </p:cNvSpPr>
                    <p:nvPr/>
                  </p:nvSpPr>
                  <p:spPr bwMode="auto">
                    <a:xfrm>
                      <a:off x="2117" y="1656"/>
                      <a:ext cx="17" cy="15"/>
                    </a:xfrm>
                    <a:prstGeom prst="rect">
                      <a:avLst/>
                    </a:prstGeom>
                    <a:noFill/>
                    <a:ln w="12700" cap="rnd">
                      <a:solidFill>
                        <a:srgbClr val="000000"/>
                      </a:solidFill>
                      <a:miter lim="800000"/>
                      <a:headEnd/>
                      <a:tailEnd/>
                    </a:ln>
                  </p:spPr>
                  <p:txBody>
                    <a:bodyPr/>
                    <a:lstStyle/>
                    <a:p>
                      <a:endParaRPr lang="en-US"/>
                    </a:p>
                  </p:txBody>
                </p:sp>
              </p:grpSp>
              <p:grpSp>
                <p:nvGrpSpPr>
                  <p:cNvPr id="84105" name="Group 2876"/>
                  <p:cNvGrpSpPr>
                    <a:grpSpLocks/>
                  </p:cNvGrpSpPr>
                  <p:nvPr/>
                </p:nvGrpSpPr>
                <p:grpSpPr bwMode="auto">
                  <a:xfrm>
                    <a:off x="2121" y="1656"/>
                    <a:ext cx="7" cy="7"/>
                    <a:chOff x="2121" y="1656"/>
                    <a:chExt cx="7" cy="7"/>
                  </a:xfrm>
                </p:grpSpPr>
                <p:grpSp>
                  <p:nvGrpSpPr>
                    <p:cNvPr id="84111" name="Group 2877"/>
                    <p:cNvGrpSpPr>
                      <a:grpSpLocks/>
                    </p:cNvGrpSpPr>
                    <p:nvPr/>
                  </p:nvGrpSpPr>
                  <p:grpSpPr bwMode="auto">
                    <a:xfrm>
                      <a:off x="2121" y="1656"/>
                      <a:ext cx="7" cy="7"/>
                      <a:chOff x="2121" y="1656"/>
                      <a:chExt cx="7" cy="7"/>
                    </a:xfrm>
                  </p:grpSpPr>
                  <p:sp>
                    <p:nvSpPr>
                      <p:cNvPr id="84113" name="Oval 2878"/>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4114" name="Oval 2879"/>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84112" name="Oval 2880"/>
                    <p:cNvSpPr>
                      <a:spLocks noChangeArrowheads="1"/>
                    </p:cNvSpPr>
                    <p:nvPr/>
                  </p:nvSpPr>
                  <p:spPr bwMode="auto">
                    <a:xfrm>
                      <a:off x="2121" y="1656"/>
                      <a:ext cx="7" cy="7"/>
                    </a:xfrm>
                    <a:prstGeom prst="ellipse">
                      <a:avLst/>
                    </a:prstGeom>
                    <a:noFill/>
                    <a:ln w="12700" cap="rnd">
                      <a:solidFill>
                        <a:srgbClr val="000000"/>
                      </a:solidFill>
                      <a:round/>
                      <a:headEnd/>
                      <a:tailEnd/>
                    </a:ln>
                  </p:spPr>
                  <p:txBody>
                    <a:bodyPr/>
                    <a:lstStyle/>
                    <a:p>
                      <a:endParaRPr lang="en-US"/>
                    </a:p>
                  </p:txBody>
                </p:sp>
              </p:grpSp>
              <p:grpSp>
                <p:nvGrpSpPr>
                  <p:cNvPr id="84106" name="Group 2881"/>
                  <p:cNvGrpSpPr>
                    <a:grpSpLocks/>
                  </p:cNvGrpSpPr>
                  <p:nvPr/>
                </p:nvGrpSpPr>
                <p:grpSpPr bwMode="auto">
                  <a:xfrm>
                    <a:off x="2118" y="1654"/>
                    <a:ext cx="9" cy="9"/>
                    <a:chOff x="2118" y="1654"/>
                    <a:chExt cx="9" cy="9"/>
                  </a:xfrm>
                </p:grpSpPr>
                <p:grpSp>
                  <p:nvGrpSpPr>
                    <p:cNvPr id="84107" name="Group 2882"/>
                    <p:cNvGrpSpPr>
                      <a:grpSpLocks/>
                    </p:cNvGrpSpPr>
                    <p:nvPr/>
                  </p:nvGrpSpPr>
                  <p:grpSpPr bwMode="auto">
                    <a:xfrm>
                      <a:off x="2118" y="1654"/>
                      <a:ext cx="9" cy="9"/>
                      <a:chOff x="2118" y="1654"/>
                      <a:chExt cx="9" cy="9"/>
                    </a:xfrm>
                  </p:grpSpPr>
                  <p:sp>
                    <p:nvSpPr>
                      <p:cNvPr id="84109" name="Oval 2883"/>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4110" name="Oval 2884"/>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84108" name="Oval 2885"/>
                    <p:cNvSpPr>
                      <a:spLocks noChangeArrowheads="1"/>
                    </p:cNvSpPr>
                    <p:nvPr/>
                  </p:nvSpPr>
                  <p:spPr bwMode="auto">
                    <a:xfrm>
                      <a:off x="2118" y="1654"/>
                      <a:ext cx="9" cy="9"/>
                    </a:xfrm>
                    <a:prstGeom prst="ellipse">
                      <a:avLst/>
                    </a:prstGeom>
                    <a:noFill/>
                    <a:ln w="12700" cap="rnd">
                      <a:solidFill>
                        <a:srgbClr val="000000"/>
                      </a:solidFill>
                      <a:round/>
                      <a:headEnd/>
                      <a:tailEnd/>
                    </a:ln>
                  </p:spPr>
                  <p:txBody>
                    <a:bodyPr/>
                    <a:lstStyle/>
                    <a:p>
                      <a:endParaRPr lang="en-US"/>
                    </a:p>
                  </p:txBody>
                </p:sp>
              </p:grpSp>
            </p:grpSp>
            <p:grpSp>
              <p:nvGrpSpPr>
                <p:cNvPr id="84089" name="Group 2886"/>
                <p:cNvGrpSpPr>
                  <a:grpSpLocks/>
                </p:cNvGrpSpPr>
                <p:nvPr/>
              </p:nvGrpSpPr>
              <p:grpSpPr bwMode="auto">
                <a:xfrm>
                  <a:off x="2117" y="1510"/>
                  <a:ext cx="17" cy="14"/>
                  <a:chOff x="2117" y="1510"/>
                  <a:chExt cx="17" cy="14"/>
                </a:xfrm>
              </p:grpSpPr>
              <p:grpSp>
                <p:nvGrpSpPr>
                  <p:cNvPr id="84090" name="Group 2887"/>
                  <p:cNvGrpSpPr>
                    <a:grpSpLocks/>
                  </p:cNvGrpSpPr>
                  <p:nvPr/>
                </p:nvGrpSpPr>
                <p:grpSpPr bwMode="auto">
                  <a:xfrm>
                    <a:off x="2117" y="1510"/>
                    <a:ext cx="17" cy="14"/>
                    <a:chOff x="2117" y="1510"/>
                    <a:chExt cx="17" cy="14"/>
                  </a:xfrm>
                </p:grpSpPr>
                <p:sp>
                  <p:nvSpPr>
                    <p:cNvPr id="84102" name="Freeform 2888"/>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84103" name="Freeform 2889"/>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grpSp>
                <p:nvGrpSpPr>
                  <p:cNvPr id="84091" name="Group 2890"/>
                  <p:cNvGrpSpPr>
                    <a:grpSpLocks/>
                  </p:cNvGrpSpPr>
                  <p:nvPr/>
                </p:nvGrpSpPr>
                <p:grpSpPr bwMode="auto">
                  <a:xfrm>
                    <a:off x="2120" y="1510"/>
                    <a:ext cx="8" cy="8"/>
                    <a:chOff x="2120" y="1510"/>
                    <a:chExt cx="8" cy="8"/>
                  </a:xfrm>
                </p:grpSpPr>
                <p:grpSp>
                  <p:nvGrpSpPr>
                    <p:cNvPr id="84092" name="Group 2891"/>
                    <p:cNvGrpSpPr>
                      <a:grpSpLocks/>
                    </p:cNvGrpSpPr>
                    <p:nvPr/>
                  </p:nvGrpSpPr>
                  <p:grpSpPr bwMode="auto">
                    <a:xfrm>
                      <a:off x="2121" y="1511"/>
                      <a:ext cx="7" cy="7"/>
                      <a:chOff x="2121" y="1511"/>
                      <a:chExt cx="7" cy="7"/>
                    </a:xfrm>
                  </p:grpSpPr>
                  <p:grpSp>
                    <p:nvGrpSpPr>
                      <p:cNvPr id="84098" name="Group 2892"/>
                      <p:cNvGrpSpPr>
                        <a:grpSpLocks/>
                      </p:cNvGrpSpPr>
                      <p:nvPr/>
                    </p:nvGrpSpPr>
                    <p:grpSpPr bwMode="auto">
                      <a:xfrm>
                        <a:off x="2121" y="1511"/>
                        <a:ext cx="7" cy="7"/>
                        <a:chOff x="2121" y="1511"/>
                        <a:chExt cx="7" cy="7"/>
                      </a:xfrm>
                    </p:grpSpPr>
                    <p:sp>
                      <p:nvSpPr>
                        <p:cNvPr id="84100" name="Oval 2893"/>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4101" name="Oval 2894"/>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4099" name="Oval 2895"/>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84093" name="Group 2896"/>
                    <p:cNvGrpSpPr>
                      <a:grpSpLocks/>
                    </p:cNvGrpSpPr>
                    <p:nvPr/>
                  </p:nvGrpSpPr>
                  <p:grpSpPr bwMode="auto">
                    <a:xfrm>
                      <a:off x="2120" y="1510"/>
                      <a:ext cx="7" cy="8"/>
                      <a:chOff x="2120" y="1510"/>
                      <a:chExt cx="7" cy="8"/>
                    </a:xfrm>
                  </p:grpSpPr>
                  <p:grpSp>
                    <p:nvGrpSpPr>
                      <p:cNvPr id="84094" name="Group 2897"/>
                      <p:cNvGrpSpPr>
                        <a:grpSpLocks/>
                      </p:cNvGrpSpPr>
                      <p:nvPr/>
                    </p:nvGrpSpPr>
                    <p:grpSpPr bwMode="auto">
                      <a:xfrm>
                        <a:off x="2120" y="1510"/>
                        <a:ext cx="7" cy="8"/>
                        <a:chOff x="2120" y="1510"/>
                        <a:chExt cx="7" cy="8"/>
                      </a:xfrm>
                    </p:grpSpPr>
                    <p:sp>
                      <p:nvSpPr>
                        <p:cNvPr id="84096" name="Oval 2898"/>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4097" name="Oval 2899"/>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4095" name="Oval 2900"/>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grpSp>
          </p:grpSp>
          <p:grpSp>
            <p:nvGrpSpPr>
              <p:cNvPr id="83915" name="Group 2901"/>
              <p:cNvGrpSpPr>
                <a:grpSpLocks/>
              </p:cNvGrpSpPr>
              <p:nvPr/>
            </p:nvGrpSpPr>
            <p:grpSpPr bwMode="auto">
              <a:xfrm>
                <a:off x="1974" y="1507"/>
                <a:ext cx="140" cy="154"/>
                <a:chOff x="1974" y="1507"/>
                <a:chExt cx="140" cy="154"/>
              </a:xfrm>
            </p:grpSpPr>
            <p:grpSp>
              <p:nvGrpSpPr>
                <p:cNvPr id="84034" name="Group 2902"/>
                <p:cNvGrpSpPr>
                  <a:grpSpLocks/>
                </p:cNvGrpSpPr>
                <p:nvPr/>
              </p:nvGrpSpPr>
              <p:grpSpPr bwMode="auto">
                <a:xfrm>
                  <a:off x="1974" y="1507"/>
                  <a:ext cx="140" cy="154"/>
                  <a:chOff x="1974" y="1507"/>
                  <a:chExt cx="140" cy="154"/>
                </a:xfrm>
              </p:grpSpPr>
              <p:grpSp>
                <p:nvGrpSpPr>
                  <p:cNvPr id="84067" name="Group 2903"/>
                  <p:cNvGrpSpPr>
                    <a:grpSpLocks/>
                  </p:cNvGrpSpPr>
                  <p:nvPr/>
                </p:nvGrpSpPr>
                <p:grpSpPr bwMode="auto">
                  <a:xfrm>
                    <a:off x="1974" y="1507"/>
                    <a:ext cx="140" cy="154"/>
                    <a:chOff x="1974" y="1507"/>
                    <a:chExt cx="140" cy="154"/>
                  </a:xfrm>
                </p:grpSpPr>
                <p:sp>
                  <p:nvSpPr>
                    <p:cNvPr id="84085" name="Freeform 2904"/>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84086" name="Freeform 2905"/>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grpSp>
                <p:nvGrpSpPr>
                  <p:cNvPr id="84068" name="Group 2906"/>
                  <p:cNvGrpSpPr>
                    <a:grpSpLocks/>
                  </p:cNvGrpSpPr>
                  <p:nvPr/>
                </p:nvGrpSpPr>
                <p:grpSpPr bwMode="auto">
                  <a:xfrm>
                    <a:off x="1983" y="1520"/>
                    <a:ext cx="56" cy="126"/>
                    <a:chOff x="1983" y="1520"/>
                    <a:chExt cx="56" cy="126"/>
                  </a:xfrm>
                </p:grpSpPr>
                <p:grpSp>
                  <p:nvGrpSpPr>
                    <p:cNvPr id="84081" name="Group 2907"/>
                    <p:cNvGrpSpPr>
                      <a:grpSpLocks/>
                    </p:cNvGrpSpPr>
                    <p:nvPr/>
                  </p:nvGrpSpPr>
                  <p:grpSpPr bwMode="auto">
                    <a:xfrm>
                      <a:off x="1983" y="1520"/>
                      <a:ext cx="56" cy="124"/>
                      <a:chOff x="1983" y="1520"/>
                      <a:chExt cx="56" cy="124"/>
                    </a:xfrm>
                  </p:grpSpPr>
                  <p:sp>
                    <p:nvSpPr>
                      <p:cNvPr id="84083" name="Freeform 2908"/>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4084" name="Freeform 2909"/>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84082" name="Line 2910"/>
                    <p:cNvSpPr>
                      <a:spLocks noChangeShapeType="1"/>
                    </p:cNvSpPr>
                    <p:nvPr/>
                  </p:nvSpPr>
                  <p:spPr bwMode="auto">
                    <a:xfrm>
                      <a:off x="2010" y="1521"/>
                      <a:ext cx="2" cy="125"/>
                    </a:xfrm>
                    <a:prstGeom prst="line">
                      <a:avLst/>
                    </a:prstGeom>
                    <a:noFill/>
                    <a:ln w="12700" cap="rnd">
                      <a:solidFill>
                        <a:srgbClr val="000000"/>
                      </a:solidFill>
                      <a:round/>
                      <a:headEnd/>
                      <a:tailEnd/>
                    </a:ln>
                  </p:spPr>
                  <p:txBody>
                    <a:bodyPr/>
                    <a:lstStyle/>
                    <a:p>
                      <a:endParaRPr lang="en-US"/>
                    </a:p>
                  </p:txBody>
                </p:sp>
              </p:grpSp>
              <p:grpSp>
                <p:nvGrpSpPr>
                  <p:cNvPr id="84069" name="Group 2911"/>
                  <p:cNvGrpSpPr>
                    <a:grpSpLocks/>
                  </p:cNvGrpSpPr>
                  <p:nvPr/>
                </p:nvGrpSpPr>
                <p:grpSpPr bwMode="auto">
                  <a:xfrm>
                    <a:off x="2046" y="1516"/>
                    <a:ext cx="61" cy="130"/>
                    <a:chOff x="2046" y="1516"/>
                    <a:chExt cx="61" cy="130"/>
                  </a:xfrm>
                </p:grpSpPr>
                <p:grpSp>
                  <p:nvGrpSpPr>
                    <p:cNvPr id="84077" name="Group 2912"/>
                    <p:cNvGrpSpPr>
                      <a:grpSpLocks/>
                    </p:cNvGrpSpPr>
                    <p:nvPr/>
                  </p:nvGrpSpPr>
                  <p:grpSpPr bwMode="auto">
                    <a:xfrm>
                      <a:off x="2046" y="1516"/>
                      <a:ext cx="61" cy="128"/>
                      <a:chOff x="2046" y="1516"/>
                      <a:chExt cx="61" cy="128"/>
                    </a:xfrm>
                  </p:grpSpPr>
                  <p:sp>
                    <p:nvSpPr>
                      <p:cNvPr id="84079" name="Freeform 2913"/>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4080" name="Freeform 2914"/>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84078" name="Line 2915"/>
                    <p:cNvSpPr>
                      <a:spLocks noChangeShapeType="1"/>
                    </p:cNvSpPr>
                    <p:nvPr/>
                  </p:nvSpPr>
                  <p:spPr bwMode="auto">
                    <a:xfrm>
                      <a:off x="2076" y="1518"/>
                      <a:ext cx="2" cy="128"/>
                    </a:xfrm>
                    <a:prstGeom prst="line">
                      <a:avLst/>
                    </a:prstGeom>
                    <a:noFill/>
                    <a:ln w="12700" cap="rnd">
                      <a:solidFill>
                        <a:srgbClr val="000000"/>
                      </a:solidFill>
                      <a:round/>
                      <a:headEnd/>
                      <a:tailEnd/>
                    </a:ln>
                  </p:spPr>
                  <p:txBody>
                    <a:bodyPr/>
                    <a:lstStyle/>
                    <a:p>
                      <a:endParaRPr lang="en-US"/>
                    </a:p>
                  </p:txBody>
                </p:sp>
              </p:grpSp>
              <p:grpSp>
                <p:nvGrpSpPr>
                  <p:cNvPr id="84070" name="Group 2916"/>
                  <p:cNvGrpSpPr>
                    <a:grpSpLocks/>
                  </p:cNvGrpSpPr>
                  <p:nvPr/>
                </p:nvGrpSpPr>
                <p:grpSpPr bwMode="auto">
                  <a:xfrm>
                    <a:off x="2033" y="1550"/>
                    <a:ext cx="19" cy="75"/>
                    <a:chOff x="2033" y="1550"/>
                    <a:chExt cx="19" cy="75"/>
                  </a:xfrm>
                </p:grpSpPr>
                <p:grpSp>
                  <p:nvGrpSpPr>
                    <p:cNvPr id="84071" name="Group 2917"/>
                    <p:cNvGrpSpPr>
                      <a:grpSpLocks/>
                    </p:cNvGrpSpPr>
                    <p:nvPr/>
                  </p:nvGrpSpPr>
                  <p:grpSpPr bwMode="auto">
                    <a:xfrm>
                      <a:off x="2033" y="1550"/>
                      <a:ext cx="19" cy="15"/>
                      <a:chOff x="2033" y="1550"/>
                      <a:chExt cx="19" cy="15"/>
                    </a:xfrm>
                  </p:grpSpPr>
                  <p:sp>
                    <p:nvSpPr>
                      <p:cNvPr id="84075" name="Freeform 2918"/>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4076" name="Freeform 2919"/>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84072" name="Group 2920"/>
                    <p:cNvGrpSpPr>
                      <a:grpSpLocks/>
                    </p:cNvGrpSpPr>
                    <p:nvPr/>
                  </p:nvGrpSpPr>
                  <p:grpSpPr bwMode="auto">
                    <a:xfrm>
                      <a:off x="2033" y="1609"/>
                      <a:ext cx="19" cy="16"/>
                      <a:chOff x="2033" y="1609"/>
                      <a:chExt cx="19" cy="16"/>
                    </a:xfrm>
                  </p:grpSpPr>
                  <p:sp>
                    <p:nvSpPr>
                      <p:cNvPr id="84073" name="Freeform 2921"/>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4074" name="Freeform 2922"/>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grpSp>
            </p:grpSp>
            <p:grpSp>
              <p:nvGrpSpPr>
                <p:cNvPr id="84035" name="Group 2923"/>
                <p:cNvGrpSpPr>
                  <a:grpSpLocks/>
                </p:cNvGrpSpPr>
                <p:nvPr/>
              </p:nvGrpSpPr>
              <p:grpSpPr bwMode="auto">
                <a:xfrm>
                  <a:off x="1980" y="1650"/>
                  <a:ext cx="28" cy="7"/>
                  <a:chOff x="1980" y="1650"/>
                  <a:chExt cx="28" cy="7"/>
                </a:xfrm>
              </p:grpSpPr>
              <p:grpSp>
                <p:nvGrpSpPr>
                  <p:cNvPr id="84052" name="Group 2924"/>
                  <p:cNvGrpSpPr>
                    <a:grpSpLocks/>
                  </p:cNvGrpSpPr>
                  <p:nvPr/>
                </p:nvGrpSpPr>
                <p:grpSpPr bwMode="auto">
                  <a:xfrm>
                    <a:off x="1980" y="1650"/>
                    <a:ext cx="8" cy="7"/>
                    <a:chOff x="1980" y="1650"/>
                    <a:chExt cx="8" cy="7"/>
                  </a:xfrm>
                </p:grpSpPr>
                <p:grpSp>
                  <p:nvGrpSpPr>
                    <p:cNvPr id="84063" name="Group 2925"/>
                    <p:cNvGrpSpPr>
                      <a:grpSpLocks/>
                    </p:cNvGrpSpPr>
                    <p:nvPr/>
                  </p:nvGrpSpPr>
                  <p:grpSpPr bwMode="auto">
                    <a:xfrm>
                      <a:off x="1980" y="1650"/>
                      <a:ext cx="8" cy="7"/>
                      <a:chOff x="1980" y="1650"/>
                      <a:chExt cx="8" cy="7"/>
                    </a:xfrm>
                  </p:grpSpPr>
                  <p:sp>
                    <p:nvSpPr>
                      <p:cNvPr id="84065" name="Oval 2926"/>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4066" name="Freeform 2927"/>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4064" name="Freeform 2928"/>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grpSp>
                <p:nvGrpSpPr>
                  <p:cNvPr id="84053" name="Group 2929"/>
                  <p:cNvGrpSpPr>
                    <a:grpSpLocks/>
                  </p:cNvGrpSpPr>
                  <p:nvPr/>
                </p:nvGrpSpPr>
                <p:grpSpPr bwMode="auto">
                  <a:xfrm>
                    <a:off x="1991" y="1650"/>
                    <a:ext cx="7" cy="7"/>
                    <a:chOff x="1991" y="1650"/>
                    <a:chExt cx="7" cy="7"/>
                  </a:xfrm>
                </p:grpSpPr>
                <p:grpSp>
                  <p:nvGrpSpPr>
                    <p:cNvPr id="84059" name="Group 2930"/>
                    <p:cNvGrpSpPr>
                      <a:grpSpLocks/>
                    </p:cNvGrpSpPr>
                    <p:nvPr/>
                  </p:nvGrpSpPr>
                  <p:grpSpPr bwMode="auto">
                    <a:xfrm>
                      <a:off x="1991" y="1650"/>
                      <a:ext cx="7" cy="7"/>
                      <a:chOff x="1991" y="1650"/>
                      <a:chExt cx="7" cy="7"/>
                    </a:xfrm>
                  </p:grpSpPr>
                  <p:sp>
                    <p:nvSpPr>
                      <p:cNvPr id="84061" name="Oval 2931"/>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4062" name="Freeform 2932"/>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84060" name="Freeform 2933"/>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grpSp>
                <p:nvGrpSpPr>
                  <p:cNvPr id="84054" name="Group 2934"/>
                  <p:cNvGrpSpPr>
                    <a:grpSpLocks/>
                  </p:cNvGrpSpPr>
                  <p:nvPr/>
                </p:nvGrpSpPr>
                <p:grpSpPr bwMode="auto">
                  <a:xfrm>
                    <a:off x="1999" y="1650"/>
                    <a:ext cx="9" cy="7"/>
                    <a:chOff x="1999" y="1650"/>
                    <a:chExt cx="9" cy="7"/>
                  </a:xfrm>
                </p:grpSpPr>
                <p:grpSp>
                  <p:nvGrpSpPr>
                    <p:cNvPr id="84055" name="Group 2935"/>
                    <p:cNvGrpSpPr>
                      <a:grpSpLocks/>
                    </p:cNvGrpSpPr>
                    <p:nvPr/>
                  </p:nvGrpSpPr>
                  <p:grpSpPr bwMode="auto">
                    <a:xfrm>
                      <a:off x="1999" y="1650"/>
                      <a:ext cx="9" cy="7"/>
                      <a:chOff x="1999" y="1650"/>
                      <a:chExt cx="9" cy="7"/>
                    </a:xfrm>
                  </p:grpSpPr>
                  <p:sp>
                    <p:nvSpPr>
                      <p:cNvPr id="84057" name="Oval 2936"/>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4058" name="Freeform 2937"/>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4056" name="Freeform 2938"/>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grpSp>
            <p:grpSp>
              <p:nvGrpSpPr>
                <p:cNvPr id="84036" name="Group 2939"/>
                <p:cNvGrpSpPr>
                  <a:grpSpLocks/>
                </p:cNvGrpSpPr>
                <p:nvPr/>
              </p:nvGrpSpPr>
              <p:grpSpPr bwMode="auto">
                <a:xfrm>
                  <a:off x="2083" y="1653"/>
                  <a:ext cx="28" cy="7"/>
                  <a:chOff x="2083" y="1653"/>
                  <a:chExt cx="28" cy="7"/>
                </a:xfrm>
              </p:grpSpPr>
              <p:grpSp>
                <p:nvGrpSpPr>
                  <p:cNvPr id="84037" name="Group 2940"/>
                  <p:cNvGrpSpPr>
                    <a:grpSpLocks/>
                  </p:cNvGrpSpPr>
                  <p:nvPr/>
                </p:nvGrpSpPr>
                <p:grpSpPr bwMode="auto">
                  <a:xfrm>
                    <a:off x="2103" y="1653"/>
                    <a:ext cx="8" cy="7"/>
                    <a:chOff x="2103" y="1653"/>
                    <a:chExt cx="8" cy="7"/>
                  </a:xfrm>
                </p:grpSpPr>
                <p:grpSp>
                  <p:nvGrpSpPr>
                    <p:cNvPr id="84048" name="Group 2941"/>
                    <p:cNvGrpSpPr>
                      <a:grpSpLocks/>
                    </p:cNvGrpSpPr>
                    <p:nvPr/>
                  </p:nvGrpSpPr>
                  <p:grpSpPr bwMode="auto">
                    <a:xfrm>
                      <a:off x="2103" y="1653"/>
                      <a:ext cx="8" cy="7"/>
                      <a:chOff x="2103" y="1653"/>
                      <a:chExt cx="8" cy="7"/>
                    </a:xfrm>
                  </p:grpSpPr>
                  <p:sp>
                    <p:nvSpPr>
                      <p:cNvPr id="84050" name="Oval 2942"/>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4051" name="Oval 2943"/>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84049" name="Oval 2944"/>
                    <p:cNvSpPr>
                      <a:spLocks noChangeArrowheads="1"/>
                    </p:cNvSpPr>
                    <p:nvPr/>
                  </p:nvSpPr>
                  <p:spPr bwMode="auto">
                    <a:xfrm>
                      <a:off x="2103" y="1653"/>
                      <a:ext cx="8" cy="7"/>
                    </a:xfrm>
                    <a:prstGeom prst="ellipse">
                      <a:avLst/>
                    </a:prstGeom>
                    <a:noFill/>
                    <a:ln w="12700" cap="rnd">
                      <a:solidFill>
                        <a:srgbClr val="000000"/>
                      </a:solidFill>
                      <a:round/>
                      <a:headEnd/>
                      <a:tailEnd/>
                    </a:ln>
                  </p:spPr>
                  <p:txBody>
                    <a:bodyPr/>
                    <a:lstStyle/>
                    <a:p>
                      <a:endParaRPr lang="en-US"/>
                    </a:p>
                  </p:txBody>
                </p:sp>
              </p:grpSp>
              <p:grpSp>
                <p:nvGrpSpPr>
                  <p:cNvPr id="84038" name="Group 2945"/>
                  <p:cNvGrpSpPr>
                    <a:grpSpLocks/>
                  </p:cNvGrpSpPr>
                  <p:nvPr/>
                </p:nvGrpSpPr>
                <p:grpSpPr bwMode="auto">
                  <a:xfrm>
                    <a:off x="2093" y="1653"/>
                    <a:ext cx="7" cy="7"/>
                    <a:chOff x="2093" y="1653"/>
                    <a:chExt cx="7" cy="7"/>
                  </a:xfrm>
                </p:grpSpPr>
                <p:grpSp>
                  <p:nvGrpSpPr>
                    <p:cNvPr id="84044" name="Group 2946"/>
                    <p:cNvGrpSpPr>
                      <a:grpSpLocks/>
                    </p:cNvGrpSpPr>
                    <p:nvPr/>
                  </p:nvGrpSpPr>
                  <p:grpSpPr bwMode="auto">
                    <a:xfrm>
                      <a:off x="2093" y="1653"/>
                      <a:ext cx="7" cy="7"/>
                      <a:chOff x="2093" y="1653"/>
                      <a:chExt cx="7" cy="7"/>
                    </a:xfrm>
                  </p:grpSpPr>
                  <p:sp>
                    <p:nvSpPr>
                      <p:cNvPr id="84046" name="Oval 2947"/>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4047" name="Oval 2948"/>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84045" name="Oval 2949"/>
                    <p:cNvSpPr>
                      <a:spLocks noChangeArrowheads="1"/>
                    </p:cNvSpPr>
                    <p:nvPr/>
                  </p:nvSpPr>
                  <p:spPr bwMode="auto">
                    <a:xfrm>
                      <a:off x="2093" y="1653"/>
                      <a:ext cx="7" cy="7"/>
                    </a:xfrm>
                    <a:prstGeom prst="ellipse">
                      <a:avLst/>
                    </a:prstGeom>
                    <a:noFill/>
                    <a:ln w="12700" cap="rnd">
                      <a:solidFill>
                        <a:srgbClr val="000000"/>
                      </a:solidFill>
                      <a:round/>
                      <a:headEnd/>
                      <a:tailEnd/>
                    </a:ln>
                  </p:spPr>
                  <p:txBody>
                    <a:bodyPr/>
                    <a:lstStyle/>
                    <a:p>
                      <a:endParaRPr lang="en-US"/>
                    </a:p>
                  </p:txBody>
                </p:sp>
              </p:grpSp>
              <p:grpSp>
                <p:nvGrpSpPr>
                  <p:cNvPr id="84039" name="Group 2950"/>
                  <p:cNvGrpSpPr>
                    <a:grpSpLocks/>
                  </p:cNvGrpSpPr>
                  <p:nvPr/>
                </p:nvGrpSpPr>
                <p:grpSpPr bwMode="auto">
                  <a:xfrm>
                    <a:off x="2083" y="1653"/>
                    <a:ext cx="9" cy="7"/>
                    <a:chOff x="2083" y="1653"/>
                    <a:chExt cx="9" cy="7"/>
                  </a:xfrm>
                </p:grpSpPr>
                <p:grpSp>
                  <p:nvGrpSpPr>
                    <p:cNvPr id="84040" name="Group 2951"/>
                    <p:cNvGrpSpPr>
                      <a:grpSpLocks/>
                    </p:cNvGrpSpPr>
                    <p:nvPr/>
                  </p:nvGrpSpPr>
                  <p:grpSpPr bwMode="auto">
                    <a:xfrm>
                      <a:off x="2083" y="1653"/>
                      <a:ext cx="9" cy="7"/>
                      <a:chOff x="2083" y="1653"/>
                      <a:chExt cx="9" cy="7"/>
                    </a:xfrm>
                  </p:grpSpPr>
                  <p:sp>
                    <p:nvSpPr>
                      <p:cNvPr id="84042" name="Oval 2952"/>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4043" name="Oval 2953"/>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84041" name="Oval 2954"/>
                    <p:cNvSpPr>
                      <a:spLocks noChangeArrowheads="1"/>
                    </p:cNvSpPr>
                    <p:nvPr/>
                  </p:nvSpPr>
                  <p:spPr bwMode="auto">
                    <a:xfrm>
                      <a:off x="2083" y="1653"/>
                      <a:ext cx="9" cy="7"/>
                    </a:xfrm>
                    <a:prstGeom prst="ellipse">
                      <a:avLst/>
                    </a:prstGeom>
                    <a:noFill/>
                    <a:ln w="12700" cap="rnd">
                      <a:solidFill>
                        <a:srgbClr val="000000"/>
                      </a:solidFill>
                      <a:round/>
                      <a:headEnd/>
                      <a:tailEnd/>
                    </a:ln>
                  </p:spPr>
                  <p:txBody>
                    <a:bodyPr/>
                    <a:lstStyle/>
                    <a:p>
                      <a:endParaRPr lang="en-US"/>
                    </a:p>
                  </p:txBody>
                </p:sp>
              </p:grpSp>
            </p:grpSp>
          </p:grpSp>
          <p:grpSp>
            <p:nvGrpSpPr>
              <p:cNvPr id="83916" name="Group 2955"/>
              <p:cNvGrpSpPr>
                <a:grpSpLocks/>
              </p:cNvGrpSpPr>
              <p:nvPr/>
            </p:nvGrpSpPr>
            <p:grpSpPr bwMode="auto">
              <a:xfrm>
                <a:off x="2299" y="1567"/>
                <a:ext cx="24" cy="91"/>
                <a:chOff x="2299" y="1567"/>
                <a:chExt cx="24" cy="91"/>
              </a:xfrm>
            </p:grpSpPr>
            <p:grpSp>
              <p:nvGrpSpPr>
                <p:cNvPr id="84014" name="Group 2956"/>
                <p:cNvGrpSpPr>
                  <a:grpSpLocks/>
                </p:cNvGrpSpPr>
                <p:nvPr/>
              </p:nvGrpSpPr>
              <p:grpSpPr bwMode="auto">
                <a:xfrm>
                  <a:off x="2299" y="1567"/>
                  <a:ext cx="22" cy="91"/>
                  <a:chOff x="2299" y="1567"/>
                  <a:chExt cx="22" cy="91"/>
                </a:xfrm>
              </p:grpSpPr>
              <p:grpSp>
                <p:nvGrpSpPr>
                  <p:cNvPr id="84022" name="Group 2957"/>
                  <p:cNvGrpSpPr>
                    <a:grpSpLocks/>
                  </p:cNvGrpSpPr>
                  <p:nvPr/>
                </p:nvGrpSpPr>
                <p:grpSpPr bwMode="auto">
                  <a:xfrm>
                    <a:off x="2299" y="1570"/>
                    <a:ext cx="16" cy="88"/>
                    <a:chOff x="2299" y="1570"/>
                    <a:chExt cx="16" cy="88"/>
                  </a:xfrm>
                </p:grpSpPr>
                <p:sp>
                  <p:nvSpPr>
                    <p:cNvPr id="84032" name="Freeform 2958"/>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4033" name="Freeform 2959"/>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84023" name="Group 2960"/>
                  <p:cNvGrpSpPr>
                    <a:grpSpLocks/>
                  </p:cNvGrpSpPr>
                  <p:nvPr/>
                </p:nvGrpSpPr>
                <p:grpSpPr bwMode="auto">
                  <a:xfrm>
                    <a:off x="2305" y="1567"/>
                    <a:ext cx="16" cy="16"/>
                    <a:chOff x="2305" y="1567"/>
                    <a:chExt cx="16" cy="16"/>
                  </a:xfrm>
                </p:grpSpPr>
                <p:grpSp>
                  <p:nvGrpSpPr>
                    <p:cNvPr id="84024" name="Group 2961"/>
                    <p:cNvGrpSpPr>
                      <a:grpSpLocks/>
                    </p:cNvGrpSpPr>
                    <p:nvPr/>
                  </p:nvGrpSpPr>
                  <p:grpSpPr bwMode="auto">
                    <a:xfrm>
                      <a:off x="2305" y="1567"/>
                      <a:ext cx="8" cy="9"/>
                      <a:chOff x="2305" y="1567"/>
                      <a:chExt cx="8" cy="9"/>
                    </a:xfrm>
                  </p:grpSpPr>
                  <p:grpSp>
                    <p:nvGrpSpPr>
                      <p:cNvPr id="84028" name="Group 2962"/>
                      <p:cNvGrpSpPr>
                        <a:grpSpLocks/>
                      </p:cNvGrpSpPr>
                      <p:nvPr/>
                    </p:nvGrpSpPr>
                    <p:grpSpPr bwMode="auto">
                      <a:xfrm>
                        <a:off x="2305" y="1567"/>
                        <a:ext cx="8" cy="9"/>
                        <a:chOff x="2305" y="1567"/>
                        <a:chExt cx="8" cy="9"/>
                      </a:xfrm>
                    </p:grpSpPr>
                    <p:sp>
                      <p:nvSpPr>
                        <p:cNvPr id="84030" name="Oval 2963"/>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4031" name="Oval 2964"/>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4029" name="Oval 2965"/>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84025" name="Group 2966"/>
                    <p:cNvGrpSpPr>
                      <a:grpSpLocks/>
                    </p:cNvGrpSpPr>
                    <p:nvPr/>
                  </p:nvGrpSpPr>
                  <p:grpSpPr bwMode="auto">
                    <a:xfrm>
                      <a:off x="2305" y="1567"/>
                      <a:ext cx="16" cy="16"/>
                      <a:chOff x="2305" y="1567"/>
                      <a:chExt cx="16" cy="16"/>
                    </a:xfrm>
                  </p:grpSpPr>
                  <p:sp>
                    <p:nvSpPr>
                      <p:cNvPr id="84026" name="Freeform 2967"/>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4027" name="Freeform 2968"/>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grpSp>
            <p:grpSp>
              <p:nvGrpSpPr>
                <p:cNvPr id="84015" name="Group 2969"/>
                <p:cNvGrpSpPr>
                  <a:grpSpLocks/>
                </p:cNvGrpSpPr>
                <p:nvPr/>
              </p:nvGrpSpPr>
              <p:grpSpPr bwMode="auto">
                <a:xfrm>
                  <a:off x="2303" y="1608"/>
                  <a:ext cx="20" cy="28"/>
                  <a:chOff x="2303" y="1608"/>
                  <a:chExt cx="20" cy="28"/>
                </a:xfrm>
              </p:grpSpPr>
              <p:grpSp>
                <p:nvGrpSpPr>
                  <p:cNvPr id="84016" name="Group 2970"/>
                  <p:cNvGrpSpPr>
                    <a:grpSpLocks/>
                  </p:cNvGrpSpPr>
                  <p:nvPr/>
                </p:nvGrpSpPr>
                <p:grpSpPr bwMode="auto">
                  <a:xfrm>
                    <a:off x="2307" y="1608"/>
                    <a:ext cx="16" cy="28"/>
                    <a:chOff x="2307" y="1608"/>
                    <a:chExt cx="16" cy="28"/>
                  </a:xfrm>
                </p:grpSpPr>
                <p:sp>
                  <p:nvSpPr>
                    <p:cNvPr id="84020" name="Freeform 2971"/>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84021" name="Freeform 2972"/>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84017" name="Group 2973"/>
                  <p:cNvGrpSpPr>
                    <a:grpSpLocks/>
                  </p:cNvGrpSpPr>
                  <p:nvPr/>
                </p:nvGrpSpPr>
                <p:grpSpPr bwMode="auto">
                  <a:xfrm>
                    <a:off x="2303" y="1608"/>
                    <a:ext cx="16" cy="28"/>
                    <a:chOff x="2303" y="1608"/>
                    <a:chExt cx="16" cy="28"/>
                  </a:xfrm>
                </p:grpSpPr>
                <p:sp>
                  <p:nvSpPr>
                    <p:cNvPr id="84018" name="Rectangle 2974"/>
                    <p:cNvSpPr>
                      <a:spLocks noChangeArrowheads="1"/>
                    </p:cNvSpPr>
                    <p:nvPr/>
                  </p:nvSpPr>
                  <p:spPr bwMode="auto">
                    <a:xfrm>
                      <a:off x="2303" y="1608"/>
                      <a:ext cx="16" cy="28"/>
                    </a:xfrm>
                    <a:prstGeom prst="rect">
                      <a:avLst/>
                    </a:prstGeom>
                    <a:solidFill>
                      <a:srgbClr val="202020"/>
                    </a:solidFill>
                    <a:ln w="9525">
                      <a:noFill/>
                      <a:miter lim="800000"/>
                      <a:headEnd/>
                      <a:tailEnd/>
                    </a:ln>
                  </p:spPr>
                  <p:txBody>
                    <a:bodyPr/>
                    <a:lstStyle/>
                    <a:p>
                      <a:endParaRPr lang="en-US"/>
                    </a:p>
                  </p:txBody>
                </p:sp>
                <p:sp>
                  <p:nvSpPr>
                    <p:cNvPr id="84019" name="Rectangle 2975"/>
                    <p:cNvSpPr>
                      <a:spLocks noChangeArrowheads="1"/>
                    </p:cNvSpPr>
                    <p:nvPr/>
                  </p:nvSpPr>
                  <p:spPr bwMode="auto">
                    <a:xfrm>
                      <a:off x="2303" y="1608"/>
                      <a:ext cx="16" cy="28"/>
                    </a:xfrm>
                    <a:prstGeom prst="rect">
                      <a:avLst/>
                    </a:prstGeom>
                    <a:noFill/>
                    <a:ln w="12700" cap="rnd">
                      <a:solidFill>
                        <a:srgbClr val="000000"/>
                      </a:solidFill>
                      <a:miter lim="800000"/>
                      <a:headEnd/>
                      <a:tailEnd/>
                    </a:ln>
                  </p:spPr>
                  <p:txBody>
                    <a:bodyPr/>
                    <a:lstStyle/>
                    <a:p>
                      <a:endParaRPr lang="en-US"/>
                    </a:p>
                  </p:txBody>
                </p:sp>
              </p:grpSp>
            </p:grpSp>
          </p:grpSp>
          <p:grpSp>
            <p:nvGrpSpPr>
              <p:cNvPr id="83917" name="Group 2976"/>
              <p:cNvGrpSpPr>
                <a:grpSpLocks/>
              </p:cNvGrpSpPr>
              <p:nvPr/>
            </p:nvGrpSpPr>
            <p:grpSpPr bwMode="auto">
              <a:xfrm>
                <a:off x="1984" y="1663"/>
                <a:ext cx="83" cy="47"/>
                <a:chOff x="1984" y="1663"/>
                <a:chExt cx="83" cy="47"/>
              </a:xfrm>
            </p:grpSpPr>
            <p:grpSp>
              <p:nvGrpSpPr>
                <p:cNvPr id="83948" name="Group 2977"/>
                <p:cNvGrpSpPr>
                  <a:grpSpLocks/>
                </p:cNvGrpSpPr>
                <p:nvPr/>
              </p:nvGrpSpPr>
              <p:grpSpPr bwMode="auto">
                <a:xfrm>
                  <a:off x="2013" y="1663"/>
                  <a:ext cx="54" cy="43"/>
                  <a:chOff x="2013" y="1663"/>
                  <a:chExt cx="54" cy="43"/>
                </a:xfrm>
              </p:grpSpPr>
              <p:grpSp>
                <p:nvGrpSpPr>
                  <p:cNvPr id="83982" name="Group 2978"/>
                  <p:cNvGrpSpPr>
                    <a:grpSpLocks/>
                  </p:cNvGrpSpPr>
                  <p:nvPr/>
                </p:nvGrpSpPr>
                <p:grpSpPr bwMode="auto">
                  <a:xfrm>
                    <a:off x="2013" y="1663"/>
                    <a:ext cx="37" cy="42"/>
                    <a:chOff x="2013" y="1663"/>
                    <a:chExt cx="37" cy="42"/>
                  </a:xfrm>
                </p:grpSpPr>
                <p:grpSp>
                  <p:nvGrpSpPr>
                    <p:cNvPr id="83999" name="Group 2979"/>
                    <p:cNvGrpSpPr>
                      <a:grpSpLocks/>
                    </p:cNvGrpSpPr>
                    <p:nvPr/>
                  </p:nvGrpSpPr>
                  <p:grpSpPr bwMode="auto">
                    <a:xfrm>
                      <a:off x="2013" y="1663"/>
                      <a:ext cx="33" cy="42"/>
                      <a:chOff x="2013" y="1663"/>
                      <a:chExt cx="33" cy="42"/>
                    </a:xfrm>
                  </p:grpSpPr>
                  <p:sp>
                    <p:nvSpPr>
                      <p:cNvPr id="84010" name="Freeform 2980"/>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4011" name="Group 2981"/>
                      <p:cNvGrpSpPr>
                        <a:grpSpLocks/>
                      </p:cNvGrpSpPr>
                      <p:nvPr/>
                    </p:nvGrpSpPr>
                    <p:grpSpPr bwMode="auto">
                      <a:xfrm>
                        <a:off x="2026" y="1663"/>
                        <a:ext cx="20" cy="42"/>
                        <a:chOff x="2026" y="1663"/>
                        <a:chExt cx="20" cy="42"/>
                      </a:xfrm>
                    </p:grpSpPr>
                    <p:sp>
                      <p:nvSpPr>
                        <p:cNvPr id="84012" name="Oval 2982"/>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4013" name="Oval 2983"/>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84000" name="Group 2984"/>
                    <p:cNvGrpSpPr>
                      <a:grpSpLocks/>
                    </p:cNvGrpSpPr>
                    <p:nvPr/>
                  </p:nvGrpSpPr>
                  <p:grpSpPr bwMode="auto">
                    <a:xfrm>
                      <a:off x="2031" y="1672"/>
                      <a:ext cx="19" cy="24"/>
                      <a:chOff x="2031" y="1672"/>
                      <a:chExt cx="19" cy="24"/>
                    </a:xfrm>
                  </p:grpSpPr>
                  <p:grpSp>
                    <p:nvGrpSpPr>
                      <p:cNvPr id="84001" name="Group 2985"/>
                      <p:cNvGrpSpPr>
                        <a:grpSpLocks/>
                      </p:cNvGrpSpPr>
                      <p:nvPr/>
                    </p:nvGrpSpPr>
                    <p:grpSpPr bwMode="auto">
                      <a:xfrm>
                        <a:off x="2031" y="1672"/>
                        <a:ext cx="16" cy="23"/>
                        <a:chOff x="2031" y="1672"/>
                        <a:chExt cx="16" cy="23"/>
                      </a:xfrm>
                    </p:grpSpPr>
                    <p:sp>
                      <p:nvSpPr>
                        <p:cNvPr id="84008" name="Oval 2986"/>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4009" name="Oval 2987"/>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4002" name="Group 2988"/>
                      <p:cNvGrpSpPr>
                        <a:grpSpLocks/>
                      </p:cNvGrpSpPr>
                      <p:nvPr/>
                    </p:nvGrpSpPr>
                    <p:grpSpPr bwMode="auto">
                      <a:xfrm>
                        <a:off x="2031" y="1674"/>
                        <a:ext cx="16" cy="21"/>
                        <a:chOff x="2031" y="1674"/>
                        <a:chExt cx="16" cy="21"/>
                      </a:xfrm>
                    </p:grpSpPr>
                    <p:sp>
                      <p:nvSpPr>
                        <p:cNvPr id="84006" name="Oval 2989"/>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4007" name="Oval 2990"/>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4003" name="Group 2991"/>
                      <p:cNvGrpSpPr>
                        <a:grpSpLocks/>
                      </p:cNvGrpSpPr>
                      <p:nvPr/>
                    </p:nvGrpSpPr>
                    <p:grpSpPr bwMode="auto">
                      <a:xfrm>
                        <a:off x="2034" y="1682"/>
                        <a:ext cx="16" cy="14"/>
                        <a:chOff x="2034" y="1682"/>
                        <a:chExt cx="16" cy="14"/>
                      </a:xfrm>
                    </p:grpSpPr>
                    <p:sp>
                      <p:nvSpPr>
                        <p:cNvPr id="84004" name="Oval 2992"/>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4005" name="Oval 2993"/>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grpSp>
              <p:grpSp>
                <p:nvGrpSpPr>
                  <p:cNvPr id="83983" name="Group 2994"/>
                  <p:cNvGrpSpPr>
                    <a:grpSpLocks/>
                  </p:cNvGrpSpPr>
                  <p:nvPr/>
                </p:nvGrpSpPr>
                <p:grpSpPr bwMode="auto">
                  <a:xfrm>
                    <a:off x="2029" y="1663"/>
                    <a:ext cx="38" cy="43"/>
                    <a:chOff x="2029" y="1663"/>
                    <a:chExt cx="38" cy="43"/>
                  </a:xfrm>
                </p:grpSpPr>
                <p:grpSp>
                  <p:nvGrpSpPr>
                    <p:cNvPr id="83984" name="Group 2995"/>
                    <p:cNvGrpSpPr>
                      <a:grpSpLocks/>
                    </p:cNvGrpSpPr>
                    <p:nvPr/>
                  </p:nvGrpSpPr>
                  <p:grpSpPr bwMode="auto">
                    <a:xfrm>
                      <a:off x="2043" y="1663"/>
                      <a:ext cx="19" cy="43"/>
                      <a:chOff x="2043" y="1663"/>
                      <a:chExt cx="19" cy="43"/>
                    </a:xfrm>
                  </p:grpSpPr>
                  <p:sp>
                    <p:nvSpPr>
                      <p:cNvPr id="83997" name="Oval 2996"/>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3998" name="Oval 2997"/>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83985" name="Group 2998"/>
                    <p:cNvGrpSpPr>
                      <a:grpSpLocks/>
                    </p:cNvGrpSpPr>
                    <p:nvPr/>
                  </p:nvGrpSpPr>
                  <p:grpSpPr bwMode="auto">
                    <a:xfrm>
                      <a:off x="2029" y="1663"/>
                      <a:ext cx="38" cy="42"/>
                      <a:chOff x="2029" y="1663"/>
                      <a:chExt cx="38" cy="42"/>
                    </a:xfrm>
                  </p:grpSpPr>
                  <p:sp>
                    <p:nvSpPr>
                      <p:cNvPr id="83986" name="Freeform 2999"/>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3987" name="Group 3000"/>
                      <p:cNvGrpSpPr>
                        <a:grpSpLocks/>
                      </p:cNvGrpSpPr>
                      <p:nvPr/>
                    </p:nvGrpSpPr>
                    <p:grpSpPr bwMode="auto">
                      <a:xfrm>
                        <a:off x="2047" y="1672"/>
                        <a:ext cx="20" cy="26"/>
                        <a:chOff x="2047" y="1672"/>
                        <a:chExt cx="20" cy="26"/>
                      </a:xfrm>
                    </p:grpSpPr>
                    <p:grpSp>
                      <p:nvGrpSpPr>
                        <p:cNvPr id="83988" name="Group 3001"/>
                        <p:cNvGrpSpPr>
                          <a:grpSpLocks/>
                        </p:cNvGrpSpPr>
                        <p:nvPr/>
                      </p:nvGrpSpPr>
                      <p:grpSpPr bwMode="auto">
                        <a:xfrm>
                          <a:off x="2047" y="1672"/>
                          <a:ext cx="15" cy="24"/>
                          <a:chOff x="2047" y="1672"/>
                          <a:chExt cx="15" cy="24"/>
                        </a:xfrm>
                      </p:grpSpPr>
                      <p:sp>
                        <p:nvSpPr>
                          <p:cNvPr id="83995" name="Oval 3002"/>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3996" name="Oval 3003"/>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3989" name="Group 3004"/>
                        <p:cNvGrpSpPr>
                          <a:grpSpLocks/>
                        </p:cNvGrpSpPr>
                        <p:nvPr/>
                      </p:nvGrpSpPr>
                      <p:grpSpPr bwMode="auto">
                        <a:xfrm>
                          <a:off x="2047" y="1674"/>
                          <a:ext cx="15" cy="21"/>
                          <a:chOff x="2047" y="1674"/>
                          <a:chExt cx="15" cy="21"/>
                        </a:xfrm>
                      </p:grpSpPr>
                      <p:sp>
                        <p:nvSpPr>
                          <p:cNvPr id="83993" name="Oval 3005"/>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3994" name="Oval 3006"/>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3990" name="Group 3007"/>
                        <p:cNvGrpSpPr>
                          <a:grpSpLocks/>
                        </p:cNvGrpSpPr>
                        <p:nvPr/>
                      </p:nvGrpSpPr>
                      <p:grpSpPr bwMode="auto">
                        <a:xfrm>
                          <a:off x="2050" y="1684"/>
                          <a:ext cx="17" cy="14"/>
                          <a:chOff x="2050" y="1684"/>
                          <a:chExt cx="17" cy="14"/>
                        </a:xfrm>
                      </p:grpSpPr>
                      <p:sp>
                        <p:nvSpPr>
                          <p:cNvPr id="83991" name="Oval 3008"/>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3992" name="Oval 3009"/>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3949" name="Group 3010"/>
                <p:cNvGrpSpPr>
                  <a:grpSpLocks/>
                </p:cNvGrpSpPr>
                <p:nvPr/>
              </p:nvGrpSpPr>
              <p:grpSpPr bwMode="auto">
                <a:xfrm>
                  <a:off x="1984" y="1663"/>
                  <a:ext cx="55" cy="47"/>
                  <a:chOff x="1984" y="1663"/>
                  <a:chExt cx="55" cy="47"/>
                </a:xfrm>
              </p:grpSpPr>
              <p:grpSp>
                <p:nvGrpSpPr>
                  <p:cNvPr id="83950" name="Group 3011"/>
                  <p:cNvGrpSpPr>
                    <a:grpSpLocks/>
                  </p:cNvGrpSpPr>
                  <p:nvPr/>
                </p:nvGrpSpPr>
                <p:grpSpPr bwMode="auto">
                  <a:xfrm>
                    <a:off x="2015" y="1663"/>
                    <a:ext cx="21" cy="47"/>
                    <a:chOff x="2015" y="1663"/>
                    <a:chExt cx="21" cy="47"/>
                  </a:xfrm>
                </p:grpSpPr>
                <p:sp>
                  <p:nvSpPr>
                    <p:cNvPr id="83980" name="Oval 3012"/>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3981" name="Oval 3013"/>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83951" name="Group 3014"/>
                  <p:cNvGrpSpPr>
                    <a:grpSpLocks/>
                  </p:cNvGrpSpPr>
                  <p:nvPr/>
                </p:nvGrpSpPr>
                <p:grpSpPr bwMode="auto">
                  <a:xfrm>
                    <a:off x="1984" y="1663"/>
                    <a:ext cx="55" cy="46"/>
                    <a:chOff x="1984" y="1663"/>
                    <a:chExt cx="55" cy="46"/>
                  </a:xfrm>
                </p:grpSpPr>
                <p:grpSp>
                  <p:nvGrpSpPr>
                    <p:cNvPr id="83952" name="Group 3015"/>
                    <p:cNvGrpSpPr>
                      <a:grpSpLocks/>
                    </p:cNvGrpSpPr>
                    <p:nvPr/>
                  </p:nvGrpSpPr>
                  <p:grpSpPr bwMode="auto">
                    <a:xfrm>
                      <a:off x="1984" y="1663"/>
                      <a:ext cx="38" cy="46"/>
                      <a:chOff x="1984" y="1663"/>
                      <a:chExt cx="38" cy="46"/>
                    </a:xfrm>
                  </p:grpSpPr>
                  <p:grpSp>
                    <p:nvGrpSpPr>
                      <p:cNvPr id="83965" name="Group 3016"/>
                      <p:cNvGrpSpPr>
                        <a:grpSpLocks/>
                      </p:cNvGrpSpPr>
                      <p:nvPr/>
                    </p:nvGrpSpPr>
                    <p:grpSpPr bwMode="auto">
                      <a:xfrm>
                        <a:off x="1984" y="1663"/>
                        <a:ext cx="35" cy="46"/>
                        <a:chOff x="1984" y="1663"/>
                        <a:chExt cx="35" cy="46"/>
                      </a:xfrm>
                    </p:grpSpPr>
                    <p:sp>
                      <p:nvSpPr>
                        <p:cNvPr id="83976" name="Freeform 3017"/>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3977" name="Group 3018"/>
                        <p:cNvGrpSpPr>
                          <a:grpSpLocks/>
                        </p:cNvGrpSpPr>
                        <p:nvPr/>
                      </p:nvGrpSpPr>
                      <p:grpSpPr bwMode="auto">
                        <a:xfrm>
                          <a:off x="1998" y="1663"/>
                          <a:ext cx="21" cy="46"/>
                          <a:chOff x="1998" y="1663"/>
                          <a:chExt cx="21" cy="46"/>
                        </a:xfrm>
                      </p:grpSpPr>
                      <p:sp>
                        <p:nvSpPr>
                          <p:cNvPr id="83978" name="Oval 3019"/>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3979" name="Oval 3020"/>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3966" name="Group 3021"/>
                      <p:cNvGrpSpPr>
                        <a:grpSpLocks/>
                      </p:cNvGrpSpPr>
                      <p:nvPr/>
                    </p:nvGrpSpPr>
                    <p:grpSpPr bwMode="auto">
                      <a:xfrm>
                        <a:off x="2004" y="1674"/>
                        <a:ext cx="18" cy="25"/>
                        <a:chOff x="2004" y="1674"/>
                        <a:chExt cx="18" cy="25"/>
                      </a:xfrm>
                    </p:grpSpPr>
                    <p:grpSp>
                      <p:nvGrpSpPr>
                        <p:cNvPr id="83967" name="Group 3022"/>
                        <p:cNvGrpSpPr>
                          <a:grpSpLocks/>
                        </p:cNvGrpSpPr>
                        <p:nvPr/>
                      </p:nvGrpSpPr>
                      <p:grpSpPr bwMode="auto">
                        <a:xfrm>
                          <a:off x="2004" y="1674"/>
                          <a:ext cx="15" cy="24"/>
                          <a:chOff x="2004" y="1674"/>
                          <a:chExt cx="15" cy="24"/>
                        </a:xfrm>
                      </p:grpSpPr>
                      <p:sp>
                        <p:nvSpPr>
                          <p:cNvPr id="83974" name="Oval 3023"/>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3975" name="Oval 3024"/>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3968" name="Group 3025"/>
                        <p:cNvGrpSpPr>
                          <a:grpSpLocks/>
                        </p:cNvGrpSpPr>
                        <p:nvPr/>
                      </p:nvGrpSpPr>
                      <p:grpSpPr bwMode="auto">
                        <a:xfrm>
                          <a:off x="2004" y="1675"/>
                          <a:ext cx="15" cy="21"/>
                          <a:chOff x="2004" y="1675"/>
                          <a:chExt cx="15" cy="21"/>
                        </a:xfrm>
                      </p:grpSpPr>
                      <p:sp>
                        <p:nvSpPr>
                          <p:cNvPr id="83972" name="Oval 3026"/>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3973" name="Oval 3027"/>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3969" name="Group 3028"/>
                        <p:cNvGrpSpPr>
                          <a:grpSpLocks/>
                        </p:cNvGrpSpPr>
                        <p:nvPr/>
                      </p:nvGrpSpPr>
                      <p:grpSpPr bwMode="auto">
                        <a:xfrm>
                          <a:off x="2006" y="1685"/>
                          <a:ext cx="16" cy="14"/>
                          <a:chOff x="2006" y="1685"/>
                          <a:chExt cx="16" cy="14"/>
                        </a:xfrm>
                      </p:grpSpPr>
                      <p:sp>
                        <p:nvSpPr>
                          <p:cNvPr id="83970" name="Oval 3029"/>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3971" name="Oval 3030"/>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83953" name="Group 3031"/>
                    <p:cNvGrpSpPr>
                      <a:grpSpLocks/>
                    </p:cNvGrpSpPr>
                    <p:nvPr/>
                  </p:nvGrpSpPr>
                  <p:grpSpPr bwMode="auto">
                    <a:xfrm>
                      <a:off x="2002" y="1663"/>
                      <a:ext cx="37" cy="46"/>
                      <a:chOff x="2002" y="1663"/>
                      <a:chExt cx="37" cy="46"/>
                    </a:xfrm>
                  </p:grpSpPr>
                  <p:sp>
                    <p:nvSpPr>
                      <p:cNvPr id="83954" name="Freeform 3032"/>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3955" name="Group 3033"/>
                      <p:cNvGrpSpPr>
                        <a:grpSpLocks/>
                      </p:cNvGrpSpPr>
                      <p:nvPr/>
                    </p:nvGrpSpPr>
                    <p:grpSpPr bwMode="auto">
                      <a:xfrm>
                        <a:off x="2020" y="1674"/>
                        <a:ext cx="19" cy="26"/>
                        <a:chOff x="2020" y="1674"/>
                        <a:chExt cx="19" cy="26"/>
                      </a:xfrm>
                    </p:grpSpPr>
                    <p:grpSp>
                      <p:nvGrpSpPr>
                        <p:cNvPr id="83956" name="Group 3034"/>
                        <p:cNvGrpSpPr>
                          <a:grpSpLocks/>
                        </p:cNvGrpSpPr>
                        <p:nvPr/>
                      </p:nvGrpSpPr>
                      <p:grpSpPr bwMode="auto">
                        <a:xfrm>
                          <a:off x="2020" y="1674"/>
                          <a:ext cx="16" cy="25"/>
                          <a:chOff x="2020" y="1674"/>
                          <a:chExt cx="16" cy="25"/>
                        </a:xfrm>
                      </p:grpSpPr>
                      <p:sp>
                        <p:nvSpPr>
                          <p:cNvPr id="83963" name="Oval 3035"/>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3964" name="Oval 3036"/>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3957" name="Group 3037"/>
                        <p:cNvGrpSpPr>
                          <a:grpSpLocks/>
                        </p:cNvGrpSpPr>
                        <p:nvPr/>
                      </p:nvGrpSpPr>
                      <p:grpSpPr bwMode="auto">
                        <a:xfrm>
                          <a:off x="2020" y="1675"/>
                          <a:ext cx="16" cy="23"/>
                          <a:chOff x="2020" y="1675"/>
                          <a:chExt cx="16" cy="23"/>
                        </a:xfrm>
                      </p:grpSpPr>
                      <p:sp>
                        <p:nvSpPr>
                          <p:cNvPr id="83961" name="Oval 3038"/>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3962" name="Oval 3039"/>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3958" name="Group 3040"/>
                        <p:cNvGrpSpPr>
                          <a:grpSpLocks/>
                        </p:cNvGrpSpPr>
                        <p:nvPr/>
                      </p:nvGrpSpPr>
                      <p:grpSpPr bwMode="auto">
                        <a:xfrm>
                          <a:off x="2023" y="1686"/>
                          <a:ext cx="16" cy="14"/>
                          <a:chOff x="2023" y="1686"/>
                          <a:chExt cx="16" cy="14"/>
                        </a:xfrm>
                      </p:grpSpPr>
                      <p:sp>
                        <p:nvSpPr>
                          <p:cNvPr id="83959" name="Oval 3041"/>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3960" name="Oval 3042"/>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83918" name="Group 3043"/>
              <p:cNvGrpSpPr>
                <a:grpSpLocks/>
              </p:cNvGrpSpPr>
              <p:nvPr/>
            </p:nvGrpSpPr>
            <p:grpSpPr bwMode="auto">
              <a:xfrm>
                <a:off x="1981" y="1660"/>
                <a:ext cx="126" cy="42"/>
                <a:chOff x="1981" y="1660"/>
                <a:chExt cx="126" cy="42"/>
              </a:xfrm>
            </p:grpSpPr>
            <p:grpSp>
              <p:nvGrpSpPr>
                <p:cNvPr id="83942" name="Group 3044"/>
                <p:cNvGrpSpPr>
                  <a:grpSpLocks/>
                </p:cNvGrpSpPr>
                <p:nvPr/>
              </p:nvGrpSpPr>
              <p:grpSpPr bwMode="auto">
                <a:xfrm>
                  <a:off x="2086" y="1663"/>
                  <a:ext cx="21" cy="39"/>
                  <a:chOff x="2086" y="1663"/>
                  <a:chExt cx="21" cy="39"/>
                </a:xfrm>
              </p:grpSpPr>
              <p:sp>
                <p:nvSpPr>
                  <p:cNvPr id="83946" name="Freeform 3045"/>
                  <p:cNvSpPr>
                    <a:spLocks/>
                  </p:cNvSpPr>
                  <p:nvPr/>
                </p:nvSpPr>
                <p:spPr bwMode="auto">
                  <a:xfrm>
                    <a:off x="2086" y="1663"/>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83947" name="Freeform 3046"/>
                  <p:cNvSpPr>
                    <a:spLocks/>
                  </p:cNvSpPr>
                  <p:nvPr/>
                </p:nvSpPr>
                <p:spPr bwMode="auto">
                  <a:xfrm>
                    <a:off x="2086" y="1663"/>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grpSp>
            <p:grpSp>
              <p:nvGrpSpPr>
                <p:cNvPr id="83943" name="Group 3047"/>
                <p:cNvGrpSpPr>
                  <a:grpSpLocks/>
                </p:cNvGrpSpPr>
                <p:nvPr/>
              </p:nvGrpSpPr>
              <p:grpSpPr bwMode="auto">
                <a:xfrm>
                  <a:off x="1981" y="1660"/>
                  <a:ext cx="21" cy="33"/>
                  <a:chOff x="1981" y="1660"/>
                  <a:chExt cx="21" cy="33"/>
                </a:xfrm>
              </p:grpSpPr>
              <p:sp>
                <p:nvSpPr>
                  <p:cNvPr id="83944" name="Freeform 3048"/>
                  <p:cNvSpPr>
                    <a:spLocks/>
                  </p:cNvSpPr>
                  <p:nvPr/>
                </p:nvSpPr>
                <p:spPr bwMode="auto">
                  <a:xfrm>
                    <a:off x="1981" y="1660"/>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83945" name="Freeform 3049"/>
                  <p:cNvSpPr>
                    <a:spLocks/>
                  </p:cNvSpPr>
                  <p:nvPr/>
                </p:nvSpPr>
                <p:spPr bwMode="auto">
                  <a:xfrm>
                    <a:off x="1981" y="1660"/>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grpSp>
          </p:grpSp>
          <p:grpSp>
            <p:nvGrpSpPr>
              <p:cNvPr id="83919" name="Group 3050"/>
              <p:cNvGrpSpPr>
                <a:grpSpLocks/>
              </p:cNvGrpSpPr>
              <p:nvPr/>
            </p:nvGrpSpPr>
            <p:grpSpPr bwMode="auto">
              <a:xfrm>
                <a:off x="1991" y="1660"/>
                <a:ext cx="116" cy="29"/>
                <a:chOff x="1991" y="1660"/>
                <a:chExt cx="116" cy="29"/>
              </a:xfrm>
            </p:grpSpPr>
            <p:grpSp>
              <p:nvGrpSpPr>
                <p:cNvPr id="83920" name="Group 3051"/>
                <p:cNvGrpSpPr>
                  <a:grpSpLocks/>
                </p:cNvGrpSpPr>
                <p:nvPr/>
              </p:nvGrpSpPr>
              <p:grpSpPr bwMode="auto">
                <a:xfrm>
                  <a:off x="1991" y="1660"/>
                  <a:ext cx="99" cy="25"/>
                  <a:chOff x="1991" y="1660"/>
                  <a:chExt cx="99" cy="25"/>
                </a:xfrm>
              </p:grpSpPr>
              <p:sp>
                <p:nvSpPr>
                  <p:cNvPr id="83940" name="Freeform 3052"/>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83941" name="Freeform 3053"/>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grpSp>
            <p:grpSp>
              <p:nvGrpSpPr>
                <p:cNvPr id="83921" name="Group 3054"/>
                <p:cNvGrpSpPr>
                  <a:grpSpLocks/>
                </p:cNvGrpSpPr>
                <p:nvPr/>
              </p:nvGrpSpPr>
              <p:grpSpPr bwMode="auto">
                <a:xfrm>
                  <a:off x="1991" y="1661"/>
                  <a:ext cx="116" cy="28"/>
                  <a:chOff x="1991" y="1661"/>
                  <a:chExt cx="116" cy="28"/>
                </a:xfrm>
              </p:grpSpPr>
              <p:grpSp>
                <p:nvGrpSpPr>
                  <p:cNvPr id="83922" name="Group 3055"/>
                  <p:cNvGrpSpPr>
                    <a:grpSpLocks/>
                  </p:cNvGrpSpPr>
                  <p:nvPr/>
                </p:nvGrpSpPr>
                <p:grpSpPr bwMode="auto">
                  <a:xfrm>
                    <a:off x="2012" y="1661"/>
                    <a:ext cx="17" cy="14"/>
                    <a:chOff x="2012" y="1661"/>
                    <a:chExt cx="17" cy="14"/>
                  </a:xfrm>
                </p:grpSpPr>
                <p:sp>
                  <p:nvSpPr>
                    <p:cNvPr id="83938" name="Freeform 3056"/>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83939" name="Freeform 3057"/>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grpSp>
              <p:grpSp>
                <p:nvGrpSpPr>
                  <p:cNvPr id="83923" name="Group 3058"/>
                  <p:cNvGrpSpPr>
                    <a:grpSpLocks/>
                  </p:cNvGrpSpPr>
                  <p:nvPr/>
                </p:nvGrpSpPr>
                <p:grpSpPr bwMode="auto">
                  <a:xfrm>
                    <a:off x="1991" y="1671"/>
                    <a:ext cx="17" cy="15"/>
                    <a:chOff x="1991" y="1671"/>
                    <a:chExt cx="17" cy="15"/>
                  </a:xfrm>
                </p:grpSpPr>
                <p:sp>
                  <p:nvSpPr>
                    <p:cNvPr id="83936" name="Freeform 3059"/>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83937" name="Freeform 3060"/>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grpSp>
              <p:grpSp>
                <p:nvGrpSpPr>
                  <p:cNvPr id="83924" name="Group 3061"/>
                  <p:cNvGrpSpPr>
                    <a:grpSpLocks/>
                  </p:cNvGrpSpPr>
                  <p:nvPr/>
                </p:nvGrpSpPr>
                <p:grpSpPr bwMode="auto">
                  <a:xfrm>
                    <a:off x="2012" y="1671"/>
                    <a:ext cx="57" cy="15"/>
                    <a:chOff x="2012" y="1671"/>
                    <a:chExt cx="57" cy="15"/>
                  </a:xfrm>
                </p:grpSpPr>
                <p:sp>
                  <p:nvSpPr>
                    <p:cNvPr id="83934" name="Freeform 3062"/>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3935" name="Freeform 3063"/>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83925" name="Group 3064"/>
                  <p:cNvGrpSpPr>
                    <a:grpSpLocks/>
                  </p:cNvGrpSpPr>
                  <p:nvPr/>
                </p:nvGrpSpPr>
                <p:grpSpPr bwMode="auto">
                  <a:xfrm>
                    <a:off x="2076" y="1663"/>
                    <a:ext cx="17" cy="14"/>
                    <a:chOff x="2076" y="1663"/>
                    <a:chExt cx="17" cy="14"/>
                  </a:xfrm>
                </p:grpSpPr>
                <p:sp>
                  <p:nvSpPr>
                    <p:cNvPr id="83932" name="Freeform 3065"/>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83933" name="Freeform 3066"/>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3926" name="Group 3067"/>
                  <p:cNvGrpSpPr>
                    <a:grpSpLocks/>
                  </p:cNvGrpSpPr>
                  <p:nvPr/>
                </p:nvGrpSpPr>
                <p:grpSpPr bwMode="auto">
                  <a:xfrm>
                    <a:off x="2076" y="1674"/>
                    <a:ext cx="17" cy="14"/>
                    <a:chOff x="2076" y="1674"/>
                    <a:chExt cx="17" cy="14"/>
                  </a:xfrm>
                </p:grpSpPr>
                <p:sp>
                  <p:nvSpPr>
                    <p:cNvPr id="83930" name="Freeform 3068"/>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83931" name="Freeform 3069"/>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grpSp>
              <p:grpSp>
                <p:nvGrpSpPr>
                  <p:cNvPr id="83927" name="Group 3070"/>
                  <p:cNvGrpSpPr>
                    <a:grpSpLocks/>
                  </p:cNvGrpSpPr>
                  <p:nvPr/>
                </p:nvGrpSpPr>
                <p:grpSpPr bwMode="auto">
                  <a:xfrm>
                    <a:off x="2090" y="1674"/>
                    <a:ext cx="17" cy="15"/>
                    <a:chOff x="2090" y="1674"/>
                    <a:chExt cx="17" cy="15"/>
                  </a:xfrm>
                </p:grpSpPr>
                <p:sp>
                  <p:nvSpPr>
                    <p:cNvPr id="83928" name="Freeform 3071"/>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83929" name="Freeform 3072"/>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grpSp>
          </p:grpSp>
        </p:grpSp>
        <p:grpSp>
          <p:nvGrpSpPr>
            <p:cNvPr id="75010" name="Group 3073"/>
            <p:cNvGrpSpPr>
              <a:grpSpLocks/>
            </p:cNvGrpSpPr>
            <p:nvPr/>
          </p:nvGrpSpPr>
          <p:grpSpPr bwMode="auto">
            <a:xfrm>
              <a:off x="2027" y="1732"/>
              <a:ext cx="33" cy="21"/>
              <a:chOff x="2027" y="1644"/>
              <a:chExt cx="33" cy="21"/>
            </a:xfrm>
          </p:grpSpPr>
          <p:grpSp>
            <p:nvGrpSpPr>
              <p:cNvPr id="83884" name="Group 3074"/>
              <p:cNvGrpSpPr>
                <a:grpSpLocks/>
              </p:cNvGrpSpPr>
              <p:nvPr/>
            </p:nvGrpSpPr>
            <p:grpSpPr bwMode="auto">
              <a:xfrm>
                <a:off x="2027" y="1650"/>
                <a:ext cx="28" cy="14"/>
                <a:chOff x="2027" y="1650"/>
                <a:chExt cx="28" cy="14"/>
              </a:xfrm>
            </p:grpSpPr>
            <p:sp>
              <p:nvSpPr>
                <p:cNvPr id="83905" name="Freeform 3075"/>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close/>
                    </a:path>
                  </a:pathLst>
                </a:custGeom>
                <a:solidFill>
                  <a:srgbClr val="808000"/>
                </a:solidFill>
                <a:ln w="9525">
                  <a:noFill/>
                  <a:round/>
                  <a:headEnd/>
                  <a:tailEnd/>
                </a:ln>
              </p:spPr>
              <p:txBody>
                <a:bodyPr/>
                <a:lstStyle/>
                <a:p>
                  <a:endParaRPr lang="en-US"/>
                </a:p>
              </p:txBody>
            </p:sp>
            <p:sp>
              <p:nvSpPr>
                <p:cNvPr id="83906" name="Freeform 3076"/>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path>
                  </a:pathLst>
                </a:custGeom>
                <a:noFill/>
                <a:ln w="12700" cap="rnd">
                  <a:solidFill>
                    <a:srgbClr val="000000"/>
                  </a:solidFill>
                  <a:round/>
                  <a:headEnd/>
                  <a:tailEnd/>
                </a:ln>
              </p:spPr>
              <p:txBody>
                <a:bodyPr/>
                <a:lstStyle/>
                <a:p>
                  <a:endParaRPr lang="en-US"/>
                </a:p>
              </p:txBody>
            </p:sp>
          </p:grpSp>
          <p:grpSp>
            <p:nvGrpSpPr>
              <p:cNvPr id="83885" name="Group 3077"/>
              <p:cNvGrpSpPr>
                <a:grpSpLocks/>
              </p:cNvGrpSpPr>
              <p:nvPr/>
            </p:nvGrpSpPr>
            <p:grpSpPr bwMode="auto">
              <a:xfrm>
                <a:off x="2029" y="1650"/>
                <a:ext cx="31" cy="15"/>
                <a:chOff x="2029" y="1650"/>
                <a:chExt cx="31" cy="15"/>
              </a:xfrm>
            </p:grpSpPr>
            <p:grpSp>
              <p:nvGrpSpPr>
                <p:cNvPr id="83897" name="Group 3078"/>
                <p:cNvGrpSpPr>
                  <a:grpSpLocks/>
                </p:cNvGrpSpPr>
                <p:nvPr/>
              </p:nvGrpSpPr>
              <p:grpSpPr bwMode="auto">
                <a:xfrm>
                  <a:off x="2029" y="1651"/>
                  <a:ext cx="31" cy="14"/>
                  <a:chOff x="2029" y="1651"/>
                  <a:chExt cx="31" cy="14"/>
                </a:xfrm>
              </p:grpSpPr>
              <p:sp>
                <p:nvSpPr>
                  <p:cNvPr id="83901" name="Freeform 3079"/>
                  <p:cNvSpPr>
                    <a:spLocks/>
                  </p:cNvSpPr>
                  <p:nvPr/>
                </p:nvSpPr>
                <p:spPr bwMode="auto">
                  <a:xfrm>
                    <a:off x="2043" y="1651"/>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83902" name="Freeform 3080"/>
                  <p:cNvSpPr>
                    <a:spLocks/>
                  </p:cNvSpPr>
                  <p:nvPr/>
                </p:nvSpPr>
                <p:spPr bwMode="auto">
                  <a:xfrm>
                    <a:off x="2039" y="1651"/>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83903" name="Freeform 3081"/>
                  <p:cNvSpPr>
                    <a:spLocks/>
                  </p:cNvSpPr>
                  <p:nvPr/>
                </p:nvSpPr>
                <p:spPr bwMode="auto">
                  <a:xfrm>
                    <a:off x="2029" y="1651"/>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83904" name="Freeform 3082"/>
                  <p:cNvSpPr>
                    <a:spLocks/>
                  </p:cNvSpPr>
                  <p:nvPr/>
                </p:nvSpPr>
                <p:spPr bwMode="auto">
                  <a:xfrm>
                    <a:off x="2034" y="1651"/>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grpSp>
            <p:sp>
              <p:nvSpPr>
                <p:cNvPr id="83898" name="Line 3083"/>
                <p:cNvSpPr>
                  <a:spLocks noChangeShapeType="1"/>
                </p:cNvSpPr>
                <p:nvPr/>
              </p:nvSpPr>
              <p:spPr bwMode="auto">
                <a:xfrm>
                  <a:off x="2029" y="1650"/>
                  <a:ext cx="26" cy="1"/>
                </a:xfrm>
                <a:prstGeom prst="line">
                  <a:avLst/>
                </a:prstGeom>
                <a:noFill/>
                <a:ln w="12700" cap="rnd">
                  <a:solidFill>
                    <a:srgbClr val="000040"/>
                  </a:solidFill>
                  <a:round/>
                  <a:headEnd/>
                  <a:tailEnd/>
                </a:ln>
              </p:spPr>
              <p:txBody>
                <a:bodyPr/>
                <a:lstStyle/>
                <a:p>
                  <a:endParaRPr lang="en-US"/>
                </a:p>
              </p:txBody>
            </p:sp>
            <p:sp>
              <p:nvSpPr>
                <p:cNvPr id="83899" name="Line 3084"/>
                <p:cNvSpPr>
                  <a:spLocks noChangeShapeType="1"/>
                </p:cNvSpPr>
                <p:nvPr/>
              </p:nvSpPr>
              <p:spPr bwMode="auto">
                <a:xfrm>
                  <a:off x="2029" y="1660"/>
                  <a:ext cx="10" cy="1"/>
                </a:xfrm>
                <a:prstGeom prst="line">
                  <a:avLst/>
                </a:prstGeom>
                <a:noFill/>
                <a:ln w="12700" cap="rnd">
                  <a:solidFill>
                    <a:srgbClr val="000040"/>
                  </a:solidFill>
                  <a:round/>
                  <a:headEnd/>
                  <a:tailEnd/>
                </a:ln>
              </p:spPr>
              <p:txBody>
                <a:bodyPr/>
                <a:lstStyle/>
                <a:p>
                  <a:endParaRPr lang="en-US"/>
                </a:p>
              </p:txBody>
            </p:sp>
            <p:sp>
              <p:nvSpPr>
                <p:cNvPr id="83900" name="Line 3085"/>
                <p:cNvSpPr>
                  <a:spLocks noChangeShapeType="1"/>
                </p:cNvSpPr>
                <p:nvPr/>
              </p:nvSpPr>
              <p:spPr bwMode="auto">
                <a:xfrm>
                  <a:off x="2041" y="1660"/>
                  <a:ext cx="14" cy="1"/>
                </a:xfrm>
                <a:prstGeom prst="line">
                  <a:avLst/>
                </a:prstGeom>
                <a:noFill/>
                <a:ln w="12700" cap="rnd">
                  <a:solidFill>
                    <a:srgbClr val="000040"/>
                  </a:solidFill>
                  <a:round/>
                  <a:headEnd/>
                  <a:tailEnd/>
                </a:ln>
              </p:spPr>
              <p:txBody>
                <a:bodyPr/>
                <a:lstStyle/>
                <a:p>
                  <a:endParaRPr lang="en-US"/>
                </a:p>
              </p:txBody>
            </p:sp>
          </p:grpSp>
          <p:grpSp>
            <p:nvGrpSpPr>
              <p:cNvPr id="83886" name="Group 3086"/>
              <p:cNvGrpSpPr>
                <a:grpSpLocks/>
              </p:cNvGrpSpPr>
              <p:nvPr/>
            </p:nvGrpSpPr>
            <p:grpSpPr bwMode="auto">
              <a:xfrm>
                <a:off x="2031" y="1644"/>
                <a:ext cx="23" cy="9"/>
                <a:chOff x="2031" y="1644"/>
                <a:chExt cx="23" cy="9"/>
              </a:xfrm>
            </p:grpSpPr>
            <p:grpSp>
              <p:nvGrpSpPr>
                <p:cNvPr id="83887" name="Group 3087"/>
                <p:cNvGrpSpPr>
                  <a:grpSpLocks/>
                </p:cNvGrpSpPr>
                <p:nvPr/>
              </p:nvGrpSpPr>
              <p:grpSpPr bwMode="auto">
                <a:xfrm>
                  <a:off x="2031" y="1644"/>
                  <a:ext cx="8" cy="9"/>
                  <a:chOff x="2031" y="1644"/>
                  <a:chExt cx="8" cy="9"/>
                </a:xfrm>
              </p:grpSpPr>
              <p:grpSp>
                <p:nvGrpSpPr>
                  <p:cNvPr id="83893" name="Group 3088"/>
                  <p:cNvGrpSpPr>
                    <a:grpSpLocks/>
                  </p:cNvGrpSpPr>
                  <p:nvPr/>
                </p:nvGrpSpPr>
                <p:grpSpPr bwMode="auto">
                  <a:xfrm>
                    <a:off x="2031" y="1644"/>
                    <a:ext cx="8" cy="9"/>
                    <a:chOff x="2031" y="1644"/>
                    <a:chExt cx="8" cy="9"/>
                  </a:xfrm>
                </p:grpSpPr>
                <p:sp>
                  <p:nvSpPr>
                    <p:cNvPr id="83895" name="Oval 3089"/>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3896" name="Oval 3090"/>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83894" name="Oval 3091"/>
                  <p:cNvSpPr>
                    <a:spLocks noChangeArrowheads="1"/>
                  </p:cNvSpPr>
                  <p:nvPr/>
                </p:nvSpPr>
                <p:spPr bwMode="auto">
                  <a:xfrm>
                    <a:off x="2031" y="1644"/>
                    <a:ext cx="8" cy="9"/>
                  </a:xfrm>
                  <a:prstGeom prst="ellipse">
                    <a:avLst/>
                  </a:prstGeom>
                  <a:noFill/>
                  <a:ln w="12700" cap="rnd">
                    <a:solidFill>
                      <a:srgbClr val="202020"/>
                    </a:solidFill>
                    <a:round/>
                    <a:headEnd/>
                    <a:tailEnd/>
                  </a:ln>
                </p:spPr>
                <p:txBody>
                  <a:bodyPr/>
                  <a:lstStyle/>
                  <a:p>
                    <a:endParaRPr lang="en-US"/>
                  </a:p>
                </p:txBody>
              </p:sp>
            </p:grpSp>
            <p:grpSp>
              <p:nvGrpSpPr>
                <p:cNvPr id="83888" name="Group 3092"/>
                <p:cNvGrpSpPr>
                  <a:grpSpLocks/>
                </p:cNvGrpSpPr>
                <p:nvPr/>
              </p:nvGrpSpPr>
              <p:grpSpPr bwMode="auto">
                <a:xfrm>
                  <a:off x="2046" y="1644"/>
                  <a:ext cx="8" cy="9"/>
                  <a:chOff x="2046" y="1644"/>
                  <a:chExt cx="8" cy="9"/>
                </a:xfrm>
              </p:grpSpPr>
              <p:grpSp>
                <p:nvGrpSpPr>
                  <p:cNvPr id="83889" name="Group 3093"/>
                  <p:cNvGrpSpPr>
                    <a:grpSpLocks/>
                  </p:cNvGrpSpPr>
                  <p:nvPr/>
                </p:nvGrpSpPr>
                <p:grpSpPr bwMode="auto">
                  <a:xfrm>
                    <a:off x="2046" y="1644"/>
                    <a:ext cx="8" cy="9"/>
                    <a:chOff x="2046" y="1644"/>
                    <a:chExt cx="8" cy="9"/>
                  </a:xfrm>
                </p:grpSpPr>
                <p:sp>
                  <p:nvSpPr>
                    <p:cNvPr id="83891" name="Oval 3094"/>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3892" name="Oval 3095"/>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83890" name="Oval 3096"/>
                  <p:cNvSpPr>
                    <a:spLocks noChangeArrowheads="1"/>
                  </p:cNvSpPr>
                  <p:nvPr/>
                </p:nvSpPr>
                <p:spPr bwMode="auto">
                  <a:xfrm>
                    <a:off x="2046" y="1644"/>
                    <a:ext cx="8" cy="9"/>
                  </a:xfrm>
                  <a:prstGeom prst="ellipse">
                    <a:avLst/>
                  </a:prstGeom>
                  <a:noFill/>
                  <a:ln w="12700" cap="rnd">
                    <a:solidFill>
                      <a:srgbClr val="202020"/>
                    </a:solidFill>
                    <a:round/>
                    <a:headEnd/>
                    <a:tailEnd/>
                  </a:ln>
                </p:spPr>
                <p:txBody>
                  <a:bodyPr/>
                  <a:lstStyle/>
                  <a:p>
                    <a:endParaRPr lang="en-US"/>
                  </a:p>
                </p:txBody>
              </p:sp>
            </p:grpSp>
          </p:grpSp>
        </p:grpSp>
        <p:sp>
          <p:nvSpPr>
            <p:cNvPr id="75011" name="Freeform 3097"/>
            <p:cNvSpPr>
              <a:spLocks/>
            </p:cNvSpPr>
            <p:nvPr/>
          </p:nvSpPr>
          <p:spPr bwMode="auto">
            <a:xfrm>
              <a:off x="1988" y="1741"/>
              <a:ext cx="339" cy="36"/>
            </a:xfrm>
            <a:custGeom>
              <a:avLst/>
              <a:gdLst>
                <a:gd name="T0" fmla="*/ 339 w 339"/>
                <a:gd name="T1" fmla="*/ 0 h 36"/>
                <a:gd name="T2" fmla="*/ 339 w 339"/>
                <a:gd name="T3" fmla="*/ 12 h 36"/>
                <a:gd name="T4" fmla="*/ 335 w 339"/>
                <a:gd name="T5" fmla="*/ 11 h 36"/>
                <a:gd name="T6" fmla="*/ 298 w 339"/>
                <a:gd name="T7" fmla="*/ 11 h 36"/>
                <a:gd name="T8" fmla="*/ 296 w 339"/>
                <a:gd name="T9" fmla="*/ 14 h 36"/>
                <a:gd name="T10" fmla="*/ 293 w 339"/>
                <a:gd name="T11" fmla="*/ 15 h 36"/>
                <a:gd name="T12" fmla="*/ 296 w 339"/>
                <a:gd name="T13" fmla="*/ 12 h 36"/>
                <a:gd name="T14" fmla="*/ 297 w 339"/>
                <a:gd name="T15" fmla="*/ 11 h 36"/>
                <a:gd name="T16" fmla="*/ 286 w 339"/>
                <a:gd name="T17" fmla="*/ 12 h 36"/>
                <a:gd name="T18" fmla="*/ 262 w 339"/>
                <a:gd name="T19" fmla="*/ 18 h 36"/>
                <a:gd name="T20" fmla="*/ 248 w 339"/>
                <a:gd name="T21" fmla="*/ 28 h 36"/>
                <a:gd name="T22" fmla="*/ 234 w 339"/>
                <a:gd name="T23" fmla="*/ 28 h 36"/>
                <a:gd name="T24" fmla="*/ 226 w 339"/>
                <a:gd name="T25" fmla="*/ 28 h 36"/>
                <a:gd name="T26" fmla="*/ 223 w 339"/>
                <a:gd name="T27" fmla="*/ 25 h 36"/>
                <a:gd name="T28" fmla="*/ 220 w 339"/>
                <a:gd name="T29" fmla="*/ 21 h 36"/>
                <a:gd name="T30" fmla="*/ 220 w 339"/>
                <a:gd name="T31" fmla="*/ 17 h 36"/>
                <a:gd name="T32" fmla="*/ 212 w 339"/>
                <a:gd name="T33" fmla="*/ 18 h 36"/>
                <a:gd name="T34" fmla="*/ 212 w 339"/>
                <a:gd name="T35" fmla="*/ 21 h 36"/>
                <a:gd name="T36" fmla="*/ 207 w 339"/>
                <a:gd name="T37" fmla="*/ 21 h 36"/>
                <a:gd name="T38" fmla="*/ 206 w 339"/>
                <a:gd name="T39" fmla="*/ 25 h 36"/>
                <a:gd name="T40" fmla="*/ 202 w 339"/>
                <a:gd name="T41" fmla="*/ 28 h 36"/>
                <a:gd name="T42" fmla="*/ 196 w 339"/>
                <a:gd name="T43" fmla="*/ 29 h 36"/>
                <a:gd name="T44" fmla="*/ 191 w 339"/>
                <a:gd name="T45" fmla="*/ 31 h 36"/>
                <a:gd name="T46" fmla="*/ 178 w 339"/>
                <a:gd name="T47" fmla="*/ 32 h 36"/>
                <a:gd name="T48" fmla="*/ 167 w 339"/>
                <a:gd name="T49" fmla="*/ 31 h 36"/>
                <a:gd name="T50" fmla="*/ 161 w 339"/>
                <a:gd name="T51" fmla="*/ 29 h 36"/>
                <a:gd name="T52" fmla="*/ 156 w 339"/>
                <a:gd name="T53" fmla="*/ 25 h 36"/>
                <a:gd name="T54" fmla="*/ 133 w 339"/>
                <a:gd name="T55" fmla="*/ 25 h 36"/>
                <a:gd name="T56" fmla="*/ 126 w 339"/>
                <a:gd name="T57" fmla="*/ 33 h 36"/>
                <a:gd name="T58" fmla="*/ 118 w 339"/>
                <a:gd name="T59" fmla="*/ 36 h 36"/>
                <a:gd name="T60" fmla="*/ 106 w 339"/>
                <a:gd name="T61" fmla="*/ 36 h 36"/>
                <a:gd name="T62" fmla="*/ 97 w 339"/>
                <a:gd name="T63" fmla="*/ 36 h 36"/>
                <a:gd name="T64" fmla="*/ 93 w 339"/>
                <a:gd name="T65" fmla="*/ 36 h 36"/>
                <a:gd name="T66" fmla="*/ 90 w 339"/>
                <a:gd name="T67" fmla="*/ 35 h 36"/>
                <a:gd name="T68" fmla="*/ 88 w 339"/>
                <a:gd name="T69" fmla="*/ 33 h 36"/>
                <a:gd name="T70" fmla="*/ 88 w 339"/>
                <a:gd name="T71" fmla="*/ 29 h 36"/>
                <a:gd name="T72" fmla="*/ 74 w 339"/>
                <a:gd name="T73" fmla="*/ 33 h 36"/>
                <a:gd name="T74" fmla="*/ 0 w 339"/>
                <a:gd name="T75" fmla="*/ 32 h 36"/>
                <a:gd name="T76" fmla="*/ 0 w 339"/>
                <a:gd name="T77" fmla="*/ 4 h 36"/>
                <a:gd name="T78" fmla="*/ 339 w 339"/>
                <a:gd name="T79" fmla="*/ 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6"/>
                <a:gd name="T122" fmla="*/ 339 w 339"/>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6">
                  <a:moveTo>
                    <a:pt x="339" y="0"/>
                  </a:moveTo>
                  <a:lnTo>
                    <a:pt x="339" y="12"/>
                  </a:lnTo>
                  <a:lnTo>
                    <a:pt x="335" y="11"/>
                  </a:lnTo>
                  <a:lnTo>
                    <a:pt x="298" y="11"/>
                  </a:lnTo>
                  <a:lnTo>
                    <a:pt x="296" y="14"/>
                  </a:lnTo>
                  <a:lnTo>
                    <a:pt x="293" y="15"/>
                  </a:lnTo>
                  <a:lnTo>
                    <a:pt x="296" y="12"/>
                  </a:lnTo>
                  <a:lnTo>
                    <a:pt x="297" y="11"/>
                  </a:lnTo>
                  <a:lnTo>
                    <a:pt x="286" y="12"/>
                  </a:lnTo>
                  <a:lnTo>
                    <a:pt x="262" y="18"/>
                  </a:lnTo>
                  <a:lnTo>
                    <a:pt x="248" y="28"/>
                  </a:lnTo>
                  <a:lnTo>
                    <a:pt x="234" y="28"/>
                  </a:lnTo>
                  <a:lnTo>
                    <a:pt x="226" y="28"/>
                  </a:lnTo>
                  <a:lnTo>
                    <a:pt x="223" y="25"/>
                  </a:lnTo>
                  <a:lnTo>
                    <a:pt x="220" y="21"/>
                  </a:lnTo>
                  <a:lnTo>
                    <a:pt x="220" y="17"/>
                  </a:lnTo>
                  <a:lnTo>
                    <a:pt x="212" y="18"/>
                  </a:lnTo>
                  <a:lnTo>
                    <a:pt x="212" y="21"/>
                  </a:lnTo>
                  <a:lnTo>
                    <a:pt x="207" y="21"/>
                  </a:lnTo>
                  <a:lnTo>
                    <a:pt x="206" y="25"/>
                  </a:lnTo>
                  <a:lnTo>
                    <a:pt x="202" y="28"/>
                  </a:lnTo>
                  <a:lnTo>
                    <a:pt x="196" y="29"/>
                  </a:lnTo>
                  <a:lnTo>
                    <a:pt x="191" y="31"/>
                  </a:lnTo>
                  <a:lnTo>
                    <a:pt x="178" y="32"/>
                  </a:lnTo>
                  <a:lnTo>
                    <a:pt x="167" y="31"/>
                  </a:lnTo>
                  <a:lnTo>
                    <a:pt x="161" y="29"/>
                  </a:lnTo>
                  <a:lnTo>
                    <a:pt x="156" y="25"/>
                  </a:lnTo>
                  <a:lnTo>
                    <a:pt x="133" y="25"/>
                  </a:lnTo>
                  <a:lnTo>
                    <a:pt x="126" y="33"/>
                  </a:lnTo>
                  <a:lnTo>
                    <a:pt x="118" y="36"/>
                  </a:lnTo>
                  <a:lnTo>
                    <a:pt x="106" y="36"/>
                  </a:lnTo>
                  <a:lnTo>
                    <a:pt x="97" y="36"/>
                  </a:lnTo>
                  <a:lnTo>
                    <a:pt x="93" y="36"/>
                  </a:lnTo>
                  <a:lnTo>
                    <a:pt x="90" y="35"/>
                  </a:lnTo>
                  <a:lnTo>
                    <a:pt x="88" y="33"/>
                  </a:lnTo>
                  <a:lnTo>
                    <a:pt x="88" y="29"/>
                  </a:lnTo>
                  <a:lnTo>
                    <a:pt x="74" y="33"/>
                  </a:lnTo>
                  <a:lnTo>
                    <a:pt x="0" y="32"/>
                  </a:lnTo>
                  <a:lnTo>
                    <a:pt x="0" y="4"/>
                  </a:lnTo>
                  <a:lnTo>
                    <a:pt x="339" y="0"/>
                  </a:lnTo>
                  <a:close/>
                </a:path>
              </a:pathLst>
            </a:custGeom>
            <a:solidFill>
              <a:srgbClr val="202020"/>
            </a:solidFill>
            <a:ln w="9525">
              <a:noFill/>
              <a:round/>
              <a:headEnd/>
              <a:tailEnd/>
            </a:ln>
          </p:spPr>
          <p:txBody>
            <a:bodyPr/>
            <a:lstStyle/>
            <a:p>
              <a:endParaRPr lang="en-US"/>
            </a:p>
          </p:txBody>
        </p:sp>
        <p:grpSp>
          <p:nvGrpSpPr>
            <p:cNvPr id="75012" name="Group 3098"/>
            <p:cNvGrpSpPr>
              <a:grpSpLocks/>
            </p:cNvGrpSpPr>
            <p:nvPr/>
          </p:nvGrpSpPr>
          <p:grpSpPr bwMode="auto">
            <a:xfrm>
              <a:off x="2100" y="1749"/>
              <a:ext cx="88" cy="53"/>
              <a:chOff x="2100" y="1661"/>
              <a:chExt cx="88" cy="53"/>
            </a:xfrm>
          </p:grpSpPr>
          <p:grpSp>
            <p:nvGrpSpPr>
              <p:cNvPr id="83818" name="Group 3099"/>
              <p:cNvGrpSpPr>
                <a:grpSpLocks/>
              </p:cNvGrpSpPr>
              <p:nvPr/>
            </p:nvGrpSpPr>
            <p:grpSpPr bwMode="auto">
              <a:xfrm>
                <a:off x="2132" y="1661"/>
                <a:ext cx="56" cy="49"/>
                <a:chOff x="2132" y="1661"/>
                <a:chExt cx="56" cy="49"/>
              </a:xfrm>
            </p:grpSpPr>
            <p:grpSp>
              <p:nvGrpSpPr>
                <p:cNvPr id="83852" name="Group 3100"/>
                <p:cNvGrpSpPr>
                  <a:grpSpLocks/>
                </p:cNvGrpSpPr>
                <p:nvPr/>
              </p:nvGrpSpPr>
              <p:grpSpPr bwMode="auto">
                <a:xfrm>
                  <a:off x="2132" y="1661"/>
                  <a:ext cx="40" cy="48"/>
                  <a:chOff x="2132" y="1661"/>
                  <a:chExt cx="40" cy="48"/>
                </a:xfrm>
              </p:grpSpPr>
              <p:grpSp>
                <p:nvGrpSpPr>
                  <p:cNvPr id="83869" name="Group 3101"/>
                  <p:cNvGrpSpPr>
                    <a:grpSpLocks/>
                  </p:cNvGrpSpPr>
                  <p:nvPr/>
                </p:nvGrpSpPr>
                <p:grpSpPr bwMode="auto">
                  <a:xfrm>
                    <a:off x="2132" y="1661"/>
                    <a:ext cx="37" cy="48"/>
                    <a:chOff x="2132" y="1661"/>
                    <a:chExt cx="37" cy="48"/>
                  </a:xfrm>
                </p:grpSpPr>
                <p:sp>
                  <p:nvSpPr>
                    <p:cNvPr id="83880" name="Freeform 3102"/>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881" name="Group 3103"/>
                    <p:cNvGrpSpPr>
                      <a:grpSpLocks/>
                    </p:cNvGrpSpPr>
                    <p:nvPr/>
                  </p:nvGrpSpPr>
                  <p:grpSpPr bwMode="auto">
                    <a:xfrm>
                      <a:off x="2146" y="1661"/>
                      <a:ext cx="23" cy="48"/>
                      <a:chOff x="2146" y="1661"/>
                      <a:chExt cx="23" cy="48"/>
                    </a:xfrm>
                  </p:grpSpPr>
                  <p:sp>
                    <p:nvSpPr>
                      <p:cNvPr id="83882" name="Oval 3104"/>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883" name="Oval 3105"/>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83870" name="Group 3106"/>
                  <p:cNvGrpSpPr>
                    <a:grpSpLocks/>
                  </p:cNvGrpSpPr>
                  <p:nvPr/>
                </p:nvGrpSpPr>
                <p:grpSpPr bwMode="auto">
                  <a:xfrm>
                    <a:off x="2152" y="1672"/>
                    <a:ext cx="20" cy="27"/>
                    <a:chOff x="2152" y="1672"/>
                    <a:chExt cx="20" cy="27"/>
                  </a:xfrm>
                </p:grpSpPr>
                <p:grpSp>
                  <p:nvGrpSpPr>
                    <p:cNvPr id="83871" name="Group 3107"/>
                    <p:cNvGrpSpPr>
                      <a:grpSpLocks/>
                    </p:cNvGrpSpPr>
                    <p:nvPr/>
                  </p:nvGrpSpPr>
                  <p:grpSpPr bwMode="auto">
                    <a:xfrm>
                      <a:off x="2152" y="1672"/>
                      <a:ext cx="15" cy="26"/>
                      <a:chOff x="2152" y="1672"/>
                      <a:chExt cx="15" cy="26"/>
                    </a:xfrm>
                  </p:grpSpPr>
                  <p:sp>
                    <p:nvSpPr>
                      <p:cNvPr id="83878" name="Oval 3108"/>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879" name="Oval 3109"/>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3872" name="Group 3110"/>
                    <p:cNvGrpSpPr>
                      <a:grpSpLocks/>
                    </p:cNvGrpSpPr>
                    <p:nvPr/>
                  </p:nvGrpSpPr>
                  <p:grpSpPr bwMode="auto">
                    <a:xfrm>
                      <a:off x="2152" y="1674"/>
                      <a:ext cx="15" cy="22"/>
                      <a:chOff x="2152" y="1674"/>
                      <a:chExt cx="15" cy="22"/>
                    </a:xfrm>
                  </p:grpSpPr>
                  <p:sp>
                    <p:nvSpPr>
                      <p:cNvPr id="83876" name="Oval 3111"/>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877" name="Oval 3112"/>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3873" name="Group 3113"/>
                    <p:cNvGrpSpPr>
                      <a:grpSpLocks/>
                    </p:cNvGrpSpPr>
                    <p:nvPr/>
                  </p:nvGrpSpPr>
                  <p:grpSpPr bwMode="auto">
                    <a:xfrm>
                      <a:off x="2155" y="1684"/>
                      <a:ext cx="17" cy="15"/>
                      <a:chOff x="2155" y="1684"/>
                      <a:chExt cx="17" cy="15"/>
                    </a:xfrm>
                  </p:grpSpPr>
                  <p:sp>
                    <p:nvSpPr>
                      <p:cNvPr id="83874" name="Oval 3114"/>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875" name="Oval 3115"/>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grpSp>
            <p:grpSp>
              <p:nvGrpSpPr>
                <p:cNvPr id="83853" name="Group 3116"/>
                <p:cNvGrpSpPr>
                  <a:grpSpLocks/>
                </p:cNvGrpSpPr>
                <p:nvPr/>
              </p:nvGrpSpPr>
              <p:grpSpPr bwMode="auto">
                <a:xfrm>
                  <a:off x="2149" y="1661"/>
                  <a:ext cx="39" cy="49"/>
                  <a:chOff x="2149" y="1661"/>
                  <a:chExt cx="39" cy="49"/>
                </a:xfrm>
              </p:grpSpPr>
              <p:grpSp>
                <p:nvGrpSpPr>
                  <p:cNvPr id="83854" name="Group 3117"/>
                  <p:cNvGrpSpPr>
                    <a:grpSpLocks/>
                  </p:cNvGrpSpPr>
                  <p:nvPr/>
                </p:nvGrpSpPr>
                <p:grpSpPr bwMode="auto">
                  <a:xfrm>
                    <a:off x="2149" y="1661"/>
                    <a:ext cx="37" cy="49"/>
                    <a:chOff x="2149" y="1661"/>
                    <a:chExt cx="37" cy="49"/>
                  </a:xfrm>
                </p:grpSpPr>
                <p:sp>
                  <p:nvSpPr>
                    <p:cNvPr id="83865" name="Freeform 3118"/>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866" name="Group 3119"/>
                    <p:cNvGrpSpPr>
                      <a:grpSpLocks/>
                    </p:cNvGrpSpPr>
                    <p:nvPr/>
                  </p:nvGrpSpPr>
                  <p:grpSpPr bwMode="auto">
                    <a:xfrm>
                      <a:off x="2163" y="1661"/>
                      <a:ext cx="23" cy="49"/>
                      <a:chOff x="2163" y="1661"/>
                      <a:chExt cx="23" cy="49"/>
                    </a:xfrm>
                  </p:grpSpPr>
                  <p:sp>
                    <p:nvSpPr>
                      <p:cNvPr id="83867" name="Oval 3120"/>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868" name="Oval 3121"/>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83855" name="Group 3122"/>
                  <p:cNvGrpSpPr>
                    <a:grpSpLocks/>
                  </p:cNvGrpSpPr>
                  <p:nvPr/>
                </p:nvGrpSpPr>
                <p:grpSpPr bwMode="auto">
                  <a:xfrm>
                    <a:off x="2169" y="1672"/>
                    <a:ext cx="19" cy="27"/>
                    <a:chOff x="2169" y="1672"/>
                    <a:chExt cx="19" cy="27"/>
                  </a:xfrm>
                </p:grpSpPr>
                <p:grpSp>
                  <p:nvGrpSpPr>
                    <p:cNvPr id="83856" name="Group 3123"/>
                    <p:cNvGrpSpPr>
                      <a:grpSpLocks/>
                    </p:cNvGrpSpPr>
                    <p:nvPr/>
                  </p:nvGrpSpPr>
                  <p:grpSpPr bwMode="auto">
                    <a:xfrm>
                      <a:off x="2169" y="1672"/>
                      <a:ext cx="17" cy="27"/>
                      <a:chOff x="2169" y="1672"/>
                      <a:chExt cx="17" cy="27"/>
                    </a:xfrm>
                  </p:grpSpPr>
                  <p:sp>
                    <p:nvSpPr>
                      <p:cNvPr id="83863" name="Oval 3124"/>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864" name="Oval 3125"/>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3857" name="Group 3126"/>
                    <p:cNvGrpSpPr>
                      <a:grpSpLocks/>
                    </p:cNvGrpSpPr>
                    <p:nvPr/>
                  </p:nvGrpSpPr>
                  <p:grpSpPr bwMode="auto">
                    <a:xfrm>
                      <a:off x="2169" y="1674"/>
                      <a:ext cx="17" cy="22"/>
                      <a:chOff x="2169" y="1674"/>
                      <a:chExt cx="17" cy="22"/>
                    </a:xfrm>
                  </p:grpSpPr>
                  <p:sp>
                    <p:nvSpPr>
                      <p:cNvPr id="83861" name="Oval 3127"/>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862" name="Oval 3128"/>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3858" name="Group 3129"/>
                    <p:cNvGrpSpPr>
                      <a:grpSpLocks/>
                    </p:cNvGrpSpPr>
                    <p:nvPr/>
                  </p:nvGrpSpPr>
                  <p:grpSpPr bwMode="auto">
                    <a:xfrm>
                      <a:off x="2172" y="1685"/>
                      <a:ext cx="16" cy="14"/>
                      <a:chOff x="2172" y="1685"/>
                      <a:chExt cx="16" cy="14"/>
                    </a:xfrm>
                  </p:grpSpPr>
                  <p:sp>
                    <p:nvSpPr>
                      <p:cNvPr id="83859" name="Oval 3130"/>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860" name="Oval 3131"/>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3819" name="Group 3132"/>
              <p:cNvGrpSpPr>
                <a:grpSpLocks/>
              </p:cNvGrpSpPr>
              <p:nvPr/>
            </p:nvGrpSpPr>
            <p:grpSpPr bwMode="auto">
              <a:xfrm>
                <a:off x="2100" y="1663"/>
                <a:ext cx="59" cy="51"/>
                <a:chOff x="2100" y="1663"/>
                <a:chExt cx="59" cy="51"/>
              </a:xfrm>
            </p:grpSpPr>
            <p:grpSp>
              <p:nvGrpSpPr>
                <p:cNvPr id="83820" name="Group 3133"/>
                <p:cNvGrpSpPr>
                  <a:grpSpLocks/>
                </p:cNvGrpSpPr>
                <p:nvPr/>
              </p:nvGrpSpPr>
              <p:grpSpPr bwMode="auto">
                <a:xfrm>
                  <a:off x="2100" y="1663"/>
                  <a:ext cx="41" cy="50"/>
                  <a:chOff x="2100" y="1663"/>
                  <a:chExt cx="41" cy="50"/>
                </a:xfrm>
              </p:grpSpPr>
              <p:grpSp>
                <p:nvGrpSpPr>
                  <p:cNvPr id="83837" name="Group 3134"/>
                  <p:cNvGrpSpPr>
                    <a:grpSpLocks/>
                  </p:cNvGrpSpPr>
                  <p:nvPr/>
                </p:nvGrpSpPr>
                <p:grpSpPr bwMode="auto">
                  <a:xfrm>
                    <a:off x="2100" y="1663"/>
                    <a:ext cx="39" cy="50"/>
                    <a:chOff x="2100" y="1663"/>
                    <a:chExt cx="39" cy="50"/>
                  </a:xfrm>
                </p:grpSpPr>
                <p:sp>
                  <p:nvSpPr>
                    <p:cNvPr id="83848" name="Freeform 3135"/>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3849" name="Group 3136"/>
                    <p:cNvGrpSpPr>
                      <a:grpSpLocks/>
                    </p:cNvGrpSpPr>
                    <p:nvPr/>
                  </p:nvGrpSpPr>
                  <p:grpSpPr bwMode="auto">
                    <a:xfrm>
                      <a:off x="2115" y="1663"/>
                      <a:ext cx="24" cy="50"/>
                      <a:chOff x="2115" y="1663"/>
                      <a:chExt cx="24" cy="50"/>
                    </a:xfrm>
                  </p:grpSpPr>
                  <p:sp>
                    <p:nvSpPr>
                      <p:cNvPr id="83850" name="Oval 3137"/>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851" name="Oval 3138"/>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83838" name="Group 3139"/>
                  <p:cNvGrpSpPr>
                    <a:grpSpLocks/>
                  </p:cNvGrpSpPr>
                  <p:nvPr/>
                </p:nvGrpSpPr>
                <p:grpSpPr bwMode="auto">
                  <a:xfrm>
                    <a:off x="2123" y="1674"/>
                    <a:ext cx="18" cy="28"/>
                    <a:chOff x="2123" y="1674"/>
                    <a:chExt cx="18" cy="28"/>
                  </a:xfrm>
                </p:grpSpPr>
                <p:grpSp>
                  <p:nvGrpSpPr>
                    <p:cNvPr id="83839" name="Group 3140"/>
                    <p:cNvGrpSpPr>
                      <a:grpSpLocks/>
                    </p:cNvGrpSpPr>
                    <p:nvPr/>
                  </p:nvGrpSpPr>
                  <p:grpSpPr bwMode="auto">
                    <a:xfrm>
                      <a:off x="2123" y="1674"/>
                      <a:ext cx="15" cy="28"/>
                      <a:chOff x="2123" y="1674"/>
                      <a:chExt cx="15" cy="28"/>
                    </a:xfrm>
                  </p:grpSpPr>
                  <p:sp>
                    <p:nvSpPr>
                      <p:cNvPr id="83846" name="Oval 3141"/>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847" name="Oval 3142"/>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3840" name="Group 3143"/>
                    <p:cNvGrpSpPr>
                      <a:grpSpLocks/>
                    </p:cNvGrpSpPr>
                    <p:nvPr/>
                  </p:nvGrpSpPr>
                  <p:grpSpPr bwMode="auto">
                    <a:xfrm>
                      <a:off x="2123" y="1675"/>
                      <a:ext cx="15" cy="24"/>
                      <a:chOff x="2123" y="1675"/>
                      <a:chExt cx="15" cy="24"/>
                    </a:xfrm>
                  </p:grpSpPr>
                  <p:sp>
                    <p:nvSpPr>
                      <p:cNvPr id="83844" name="Oval 3144"/>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845" name="Oval 3145"/>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3841" name="Group 3146"/>
                    <p:cNvGrpSpPr>
                      <a:grpSpLocks/>
                    </p:cNvGrpSpPr>
                    <p:nvPr/>
                  </p:nvGrpSpPr>
                  <p:grpSpPr bwMode="auto">
                    <a:xfrm>
                      <a:off x="2125" y="1688"/>
                      <a:ext cx="16" cy="14"/>
                      <a:chOff x="2125" y="1688"/>
                      <a:chExt cx="16" cy="14"/>
                    </a:xfrm>
                  </p:grpSpPr>
                  <p:sp>
                    <p:nvSpPr>
                      <p:cNvPr id="83842" name="Oval 3147"/>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843" name="Oval 3148"/>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83821" name="Group 3149"/>
                <p:cNvGrpSpPr>
                  <a:grpSpLocks/>
                </p:cNvGrpSpPr>
                <p:nvPr/>
              </p:nvGrpSpPr>
              <p:grpSpPr bwMode="auto">
                <a:xfrm>
                  <a:off x="2120" y="1663"/>
                  <a:ext cx="39" cy="51"/>
                  <a:chOff x="2120" y="1663"/>
                  <a:chExt cx="39" cy="51"/>
                </a:xfrm>
              </p:grpSpPr>
              <p:grpSp>
                <p:nvGrpSpPr>
                  <p:cNvPr id="83822" name="Group 3150"/>
                  <p:cNvGrpSpPr>
                    <a:grpSpLocks/>
                  </p:cNvGrpSpPr>
                  <p:nvPr/>
                </p:nvGrpSpPr>
                <p:grpSpPr bwMode="auto">
                  <a:xfrm>
                    <a:off x="2120" y="1663"/>
                    <a:ext cx="38" cy="51"/>
                    <a:chOff x="2120" y="1663"/>
                    <a:chExt cx="38" cy="51"/>
                  </a:xfrm>
                </p:grpSpPr>
                <p:sp>
                  <p:nvSpPr>
                    <p:cNvPr id="83833" name="Freeform 3151"/>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3834" name="Group 3152"/>
                    <p:cNvGrpSpPr>
                      <a:grpSpLocks/>
                    </p:cNvGrpSpPr>
                    <p:nvPr/>
                  </p:nvGrpSpPr>
                  <p:grpSpPr bwMode="auto">
                    <a:xfrm>
                      <a:off x="2134" y="1663"/>
                      <a:ext cx="24" cy="51"/>
                      <a:chOff x="2134" y="1663"/>
                      <a:chExt cx="24" cy="51"/>
                    </a:xfrm>
                  </p:grpSpPr>
                  <p:sp>
                    <p:nvSpPr>
                      <p:cNvPr id="83835" name="Oval 3153"/>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836" name="Oval 3154"/>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83823" name="Group 3155"/>
                  <p:cNvGrpSpPr>
                    <a:grpSpLocks/>
                  </p:cNvGrpSpPr>
                  <p:nvPr/>
                </p:nvGrpSpPr>
                <p:grpSpPr bwMode="auto">
                  <a:xfrm>
                    <a:off x="2141" y="1675"/>
                    <a:ext cx="18" cy="27"/>
                    <a:chOff x="2141" y="1675"/>
                    <a:chExt cx="18" cy="27"/>
                  </a:xfrm>
                </p:grpSpPr>
                <p:grpSp>
                  <p:nvGrpSpPr>
                    <p:cNvPr id="83824" name="Group 3156"/>
                    <p:cNvGrpSpPr>
                      <a:grpSpLocks/>
                    </p:cNvGrpSpPr>
                    <p:nvPr/>
                  </p:nvGrpSpPr>
                  <p:grpSpPr bwMode="auto">
                    <a:xfrm>
                      <a:off x="2141" y="1675"/>
                      <a:ext cx="15" cy="27"/>
                      <a:chOff x="2141" y="1675"/>
                      <a:chExt cx="15" cy="27"/>
                    </a:xfrm>
                  </p:grpSpPr>
                  <p:sp>
                    <p:nvSpPr>
                      <p:cNvPr id="83831" name="Oval 3157"/>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832" name="Oval 3158"/>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3825" name="Group 3159"/>
                    <p:cNvGrpSpPr>
                      <a:grpSpLocks/>
                    </p:cNvGrpSpPr>
                    <p:nvPr/>
                  </p:nvGrpSpPr>
                  <p:grpSpPr bwMode="auto">
                    <a:xfrm>
                      <a:off x="2141" y="1675"/>
                      <a:ext cx="15" cy="25"/>
                      <a:chOff x="2141" y="1675"/>
                      <a:chExt cx="15" cy="25"/>
                    </a:xfrm>
                  </p:grpSpPr>
                  <p:sp>
                    <p:nvSpPr>
                      <p:cNvPr id="83829" name="Oval 3160"/>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830" name="Oval 3161"/>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3826" name="Group 3162"/>
                    <p:cNvGrpSpPr>
                      <a:grpSpLocks/>
                    </p:cNvGrpSpPr>
                    <p:nvPr/>
                  </p:nvGrpSpPr>
                  <p:grpSpPr bwMode="auto">
                    <a:xfrm>
                      <a:off x="2144" y="1688"/>
                      <a:ext cx="15" cy="14"/>
                      <a:chOff x="2144" y="1688"/>
                      <a:chExt cx="15" cy="14"/>
                    </a:xfrm>
                  </p:grpSpPr>
                  <p:sp>
                    <p:nvSpPr>
                      <p:cNvPr id="83827" name="Oval 3163"/>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828" name="Oval 3164"/>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5013" name="Group 3165"/>
            <p:cNvGrpSpPr>
              <a:grpSpLocks/>
            </p:cNvGrpSpPr>
            <p:nvPr/>
          </p:nvGrpSpPr>
          <p:grpSpPr bwMode="auto">
            <a:xfrm>
              <a:off x="2274" y="1671"/>
              <a:ext cx="78" cy="87"/>
              <a:chOff x="2274" y="1583"/>
              <a:chExt cx="78" cy="87"/>
            </a:xfrm>
          </p:grpSpPr>
          <p:grpSp>
            <p:nvGrpSpPr>
              <p:cNvPr id="83776" name="Group 3166"/>
              <p:cNvGrpSpPr>
                <a:grpSpLocks/>
              </p:cNvGrpSpPr>
              <p:nvPr/>
            </p:nvGrpSpPr>
            <p:grpSpPr bwMode="auto">
              <a:xfrm>
                <a:off x="2274" y="1583"/>
                <a:ext cx="50" cy="19"/>
                <a:chOff x="2274" y="1583"/>
                <a:chExt cx="50" cy="19"/>
              </a:xfrm>
            </p:grpSpPr>
            <p:grpSp>
              <p:nvGrpSpPr>
                <p:cNvPr id="83812" name="Group 3167"/>
                <p:cNvGrpSpPr>
                  <a:grpSpLocks/>
                </p:cNvGrpSpPr>
                <p:nvPr/>
              </p:nvGrpSpPr>
              <p:grpSpPr bwMode="auto">
                <a:xfrm>
                  <a:off x="2274" y="1583"/>
                  <a:ext cx="50" cy="19"/>
                  <a:chOff x="2274" y="1583"/>
                  <a:chExt cx="50" cy="19"/>
                </a:xfrm>
              </p:grpSpPr>
              <p:sp>
                <p:nvSpPr>
                  <p:cNvPr id="83816" name="Freeform 3168"/>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83817" name="Freeform 3169"/>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grpSp>
            <p:grpSp>
              <p:nvGrpSpPr>
                <p:cNvPr id="83813" name="Group 3170"/>
                <p:cNvGrpSpPr>
                  <a:grpSpLocks/>
                </p:cNvGrpSpPr>
                <p:nvPr/>
              </p:nvGrpSpPr>
              <p:grpSpPr bwMode="auto">
                <a:xfrm>
                  <a:off x="2281" y="1584"/>
                  <a:ext cx="36" cy="17"/>
                  <a:chOff x="2281" y="1584"/>
                  <a:chExt cx="36" cy="17"/>
                </a:xfrm>
              </p:grpSpPr>
              <p:sp>
                <p:nvSpPr>
                  <p:cNvPr id="83814" name="Freeform 3171"/>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83815" name="Freeform 3172"/>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grpSp>
          </p:grpSp>
          <p:grpSp>
            <p:nvGrpSpPr>
              <p:cNvPr id="83777" name="Group 3173"/>
              <p:cNvGrpSpPr>
                <a:grpSpLocks/>
              </p:cNvGrpSpPr>
              <p:nvPr/>
            </p:nvGrpSpPr>
            <p:grpSpPr bwMode="auto">
              <a:xfrm>
                <a:off x="2302" y="1649"/>
                <a:ext cx="39" cy="21"/>
                <a:chOff x="2302" y="1649"/>
                <a:chExt cx="39" cy="21"/>
              </a:xfrm>
            </p:grpSpPr>
            <p:sp>
              <p:nvSpPr>
                <p:cNvPr id="83810" name="Freeform 3174"/>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83811" name="Freeform 3175"/>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grpSp>
          <p:grpSp>
            <p:nvGrpSpPr>
              <p:cNvPr id="83778" name="Group 3176"/>
              <p:cNvGrpSpPr>
                <a:grpSpLocks/>
              </p:cNvGrpSpPr>
              <p:nvPr/>
            </p:nvGrpSpPr>
            <p:grpSpPr bwMode="auto">
              <a:xfrm>
                <a:off x="2286" y="1598"/>
                <a:ext cx="66" cy="56"/>
                <a:chOff x="2286" y="1598"/>
                <a:chExt cx="66" cy="56"/>
              </a:xfrm>
            </p:grpSpPr>
            <p:grpSp>
              <p:nvGrpSpPr>
                <p:cNvPr id="83779" name="Group 3177"/>
                <p:cNvGrpSpPr>
                  <a:grpSpLocks/>
                </p:cNvGrpSpPr>
                <p:nvPr/>
              </p:nvGrpSpPr>
              <p:grpSpPr bwMode="auto">
                <a:xfrm>
                  <a:off x="2286" y="1598"/>
                  <a:ext cx="24" cy="56"/>
                  <a:chOff x="2286" y="1598"/>
                  <a:chExt cx="24" cy="56"/>
                </a:xfrm>
              </p:grpSpPr>
              <p:grpSp>
                <p:nvGrpSpPr>
                  <p:cNvPr id="83804" name="Group 3178"/>
                  <p:cNvGrpSpPr>
                    <a:grpSpLocks/>
                  </p:cNvGrpSpPr>
                  <p:nvPr/>
                </p:nvGrpSpPr>
                <p:grpSpPr bwMode="auto">
                  <a:xfrm>
                    <a:off x="2286" y="1598"/>
                    <a:ext cx="24" cy="56"/>
                    <a:chOff x="2286" y="1598"/>
                    <a:chExt cx="24" cy="56"/>
                  </a:xfrm>
                </p:grpSpPr>
                <p:sp>
                  <p:nvSpPr>
                    <p:cNvPr id="83808" name="Rectangle 3179"/>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3809" name="Rectangle 3180"/>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83805" name="Group 3181"/>
                  <p:cNvGrpSpPr>
                    <a:grpSpLocks/>
                  </p:cNvGrpSpPr>
                  <p:nvPr/>
                </p:nvGrpSpPr>
                <p:grpSpPr bwMode="auto">
                  <a:xfrm>
                    <a:off x="2286" y="1607"/>
                    <a:ext cx="24" cy="47"/>
                    <a:chOff x="2286" y="1607"/>
                    <a:chExt cx="24" cy="47"/>
                  </a:xfrm>
                </p:grpSpPr>
                <p:sp>
                  <p:nvSpPr>
                    <p:cNvPr id="83806" name="Rectangle 3182"/>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3807" name="Rectangle 3183"/>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grpSp>
            <p:grpSp>
              <p:nvGrpSpPr>
                <p:cNvPr id="83780" name="Group 3184"/>
                <p:cNvGrpSpPr>
                  <a:grpSpLocks/>
                </p:cNvGrpSpPr>
                <p:nvPr/>
              </p:nvGrpSpPr>
              <p:grpSpPr bwMode="auto">
                <a:xfrm>
                  <a:off x="2309" y="1598"/>
                  <a:ext cx="43" cy="56"/>
                  <a:chOff x="2309" y="1598"/>
                  <a:chExt cx="43" cy="56"/>
                </a:xfrm>
              </p:grpSpPr>
              <p:grpSp>
                <p:nvGrpSpPr>
                  <p:cNvPr id="83781" name="Group 3185"/>
                  <p:cNvGrpSpPr>
                    <a:grpSpLocks/>
                  </p:cNvGrpSpPr>
                  <p:nvPr/>
                </p:nvGrpSpPr>
                <p:grpSpPr bwMode="auto">
                  <a:xfrm>
                    <a:off x="2309" y="1598"/>
                    <a:ext cx="29" cy="56"/>
                    <a:chOff x="2309" y="1598"/>
                    <a:chExt cx="29" cy="56"/>
                  </a:xfrm>
                </p:grpSpPr>
                <p:grpSp>
                  <p:nvGrpSpPr>
                    <p:cNvPr id="83793" name="Group 3186"/>
                    <p:cNvGrpSpPr>
                      <a:grpSpLocks/>
                    </p:cNvGrpSpPr>
                    <p:nvPr/>
                  </p:nvGrpSpPr>
                  <p:grpSpPr bwMode="auto">
                    <a:xfrm>
                      <a:off x="2309" y="1598"/>
                      <a:ext cx="29" cy="56"/>
                      <a:chOff x="2309" y="1598"/>
                      <a:chExt cx="29" cy="56"/>
                    </a:xfrm>
                  </p:grpSpPr>
                  <p:sp>
                    <p:nvSpPr>
                      <p:cNvPr id="83802" name="Freeform 3187"/>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3803" name="Freeform 3188"/>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3794" name="Group 3189"/>
                    <p:cNvGrpSpPr>
                      <a:grpSpLocks/>
                    </p:cNvGrpSpPr>
                    <p:nvPr/>
                  </p:nvGrpSpPr>
                  <p:grpSpPr bwMode="auto">
                    <a:xfrm>
                      <a:off x="2317" y="1626"/>
                      <a:ext cx="16" cy="21"/>
                      <a:chOff x="2317" y="1626"/>
                      <a:chExt cx="16" cy="21"/>
                    </a:xfrm>
                  </p:grpSpPr>
                  <p:sp>
                    <p:nvSpPr>
                      <p:cNvPr id="83800" name="Rectangle 3190"/>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3801" name="Rectangle 3191"/>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3795" name="Group 3192"/>
                    <p:cNvGrpSpPr>
                      <a:grpSpLocks/>
                    </p:cNvGrpSpPr>
                    <p:nvPr/>
                  </p:nvGrpSpPr>
                  <p:grpSpPr bwMode="auto">
                    <a:xfrm>
                      <a:off x="2320" y="1623"/>
                      <a:ext cx="16" cy="16"/>
                      <a:chOff x="2320" y="1623"/>
                      <a:chExt cx="16" cy="16"/>
                    </a:xfrm>
                  </p:grpSpPr>
                  <p:sp>
                    <p:nvSpPr>
                      <p:cNvPr id="83798" name="Rectangle 3193"/>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3799" name="Rectangle 3194"/>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3796" name="Line 3195"/>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3797" name="Line 3196"/>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83782" name="Group 3197"/>
                  <p:cNvGrpSpPr>
                    <a:grpSpLocks/>
                  </p:cNvGrpSpPr>
                  <p:nvPr/>
                </p:nvGrpSpPr>
                <p:grpSpPr bwMode="auto">
                  <a:xfrm>
                    <a:off x="2327" y="1607"/>
                    <a:ext cx="25" cy="21"/>
                    <a:chOff x="2327" y="1607"/>
                    <a:chExt cx="25" cy="21"/>
                  </a:xfrm>
                </p:grpSpPr>
                <p:grpSp>
                  <p:nvGrpSpPr>
                    <p:cNvPr id="83783" name="Group 3198"/>
                    <p:cNvGrpSpPr>
                      <a:grpSpLocks/>
                    </p:cNvGrpSpPr>
                    <p:nvPr/>
                  </p:nvGrpSpPr>
                  <p:grpSpPr bwMode="auto">
                    <a:xfrm>
                      <a:off x="2327" y="1607"/>
                      <a:ext cx="13" cy="21"/>
                      <a:chOff x="2327" y="1607"/>
                      <a:chExt cx="13" cy="21"/>
                    </a:xfrm>
                  </p:grpSpPr>
                  <p:sp>
                    <p:nvSpPr>
                      <p:cNvPr id="83791" name="Line 3199"/>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3792" name="Line 3200"/>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3784" name="Group 3201"/>
                    <p:cNvGrpSpPr>
                      <a:grpSpLocks/>
                    </p:cNvGrpSpPr>
                    <p:nvPr/>
                  </p:nvGrpSpPr>
                  <p:grpSpPr bwMode="auto">
                    <a:xfrm>
                      <a:off x="2336" y="1609"/>
                      <a:ext cx="16" cy="19"/>
                      <a:chOff x="2336" y="1609"/>
                      <a:chExt cx="16" cy="19"/>
                    </a:xfrm>
                  </p:grpSpPr>
                  <p:grpSp>
                    <p:nvGrpSpPr>
                      <p:cNvPr id="83785" name="Group 3202"/>
                      <p:cNvGrpSpPr>
                        <a:grpSpLocks/>
                      </p:cNvGrpSpPr>
                      <p:nvPr/>
                    </p:nvGrpSpPr>
                    <p:grpSpPr bwMode="auto">
                      <a:xfrm>
                        <a:off x="2336" y="1609"/>
                        <a:ext cx="16" cy="19"/>
                        <a:chOff x="2336" y="1609"/>
                        <a:chExt cx="16" cy="19"/>
                      </a:xfrm>
                    </p:grpSpPr>
                    <p:sp>
                      <p:nvSpPr>
                        <p:cNvPr id="83789" name="Freeform 3203"/>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790" name="Freeform 3204"/>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3786" name="Line 3205"/>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3787" name="Line 3206"/>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3788" name="Line 3207"/>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grpSp>
        </p:grpSp>
        <p:grpSp>
          <p:nvGrpSpPr>
            <p:cNvPr id="75014" name="Group 3208"/>
            <p:cNvGrpSpPr>
              <a:grpSpLocks/>
            </p:cNvGrpSpPr>
            <p:nvPr/>
          </p:nvGrpSpPr>
          <p:grpSpPr bwMode="auto">
            <a:xfrm>
              <a:off x="2305" y="1741"/>
              <a:ext cx="35" cy="25"/>
              <a:chOff x="2305" y="1653"/>
              <a:chExt cx="35" cy="25"/>
            </a:xfrm>
          </p:grpSpPr>
          <p:grpSp>
            <p:nvGrpSpPr>
              <p:cNvPr id="83744" name="Group 3209"/>
              <p:cNvGrpSpPr>
                <a:grpSpLocks/>
              </p:cNvGrpSpPr>
              <p:nvPr/>
            </p:nvGrpSpPr>
            <p:grpSpPr bwMode="auto">
              <a:xfrm>
                <a:off x="2305" y="1653"/>
                <a:ext cx="26" cy="25"/>
                <a:chOff x="2305" y="1653"/>
                <a:chExt cx="26" cy="25"/>
              </a:xfrm>
            </p:grpSpPr>
            <p:grpSp>
              <p:nvGrpSpPr>
                <p:cNvPr id="83761" name="Group 3210"/>
                <p:cNvGrpSpPr>
                  <a:grpSpLocks/>
                </p:cNvGrpSpPr>
                <p:nvPr/>
              </p:nvGrpSpPr>
              <p:grpSpPr bwMode="auto">
                <a:xfrm>
                  <a:off x="2305" y="1653"/>
                  <a:ext cx="22" cy="25"/>
                  <a:chOff x="2305" y="1653"/>
                  <a:chExt cx="22" cy="25"/>
                </a:xfrm>
              </p:grpSpPr>
              <p:sp>
                <p:nvSpPr>
                  <p:cNvPr id="83772" name="Freeform 3211"/>
                  <p:cNvSpPr>
                    <a:spLocks/>
                  </p:cNvSpPr>
                  <p:nvPr/>
                </p:nvSpPr>
                <p:spPr bwMode="auto">
                  <a:xfrm>
                    <a:off x="2305" y="1653"/>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83773" name="Group 3212"/>
                  <p:cNvGrpSpPr>
                    <a:grpSpLocks/>
                  </p:cNvGrpSpPr>
                  <p:nvPr/>
                </p:nvGrpSpPr>
                <p:grpSpPr bwMode="auto">
                  <a:xfrm>
                    <a:off x="2312" y="1653"/>
                    <a:ext cx="15" cy="25"/>
                    <a:chOff x="2312" y="1653"/>
                    <a:chExt cx="15" cy="25"/>
                  </a:xfrm>
                </p:grpSpPr>
                <p:sp>
                  <p:nvSpPr>
                    <p:cNvPr id="83774" name="Oval 3213"/>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3775" name="Oval 3214"/>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grpSp>
              <p:nvGrpSpPr>
                <p:cNvPr id="83762" name="Group 3215"/>
                <p:cNvGrpSpPr>
                  <a:grpSpLocks/>
                </p:cNvGrpSpPr>
                <p:nvPr/>
              </p:nvGrpSpPr>
              <p:grpSpPr bwMode="auto">
                <a:xfrm>
                  <a:off x="2313" y="1660"/>
                  <a:ext cx="18" cy="18"/>
                  <a:chOff x="2313" y="1660"/>
                  <a:chExt cx="18" cy="18"/>
                </a:xfrm>
              </p:grpSpPr>
              <p:grpSp>
                <p:nvGrpSpPr>
                  <p:cNvPr id="83763" name="Group 3216"/>
                  <p:cNvGrpSpPr>
                    <a:grpSpLocks/>
                  </p:cNvGrpSpPr>
                  <p:nvPr/>
                </p:nvGrpSpPr>
                <p:grpSpPr bwMode="auto">
                  <a:xfrm>
                    <a:off x="2315" y="1660"/>
                    <a:ext cx="16" cy="14"/>
                    <a:chOff x="2315" y="1660"/>
                    <a:chExt cx="16" cy="14"/>
                  </a:xfrm>
                </p:grpSpPr>
                <p:sp>
                  <p:nvSpPr>
                    <p:cNvPr id="83770" name="Oval 3217"/>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3771" name="Oval 3218"/>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83764" name="Group 3219"/>
                  <p:cNvGrpSpPr>
                    <a:grpSpLocks/>
                  </p:cNvGrpSpPr>
                  <p:nvPr/>
                </p:nvGrpSpPr>
                <p:grpSpPr bwMode="auto">
                  <a:xfrm>
                    <a:off x="2315" y="1660"/>
                    <a:ext cx="16" cy="15"/>
                    <a:chOff x="2315" y="1660"/>
                    <a:chExt cx="16" cy="15"/>
                  </a:xfrm>
                </p:grpSpPr>
                <p:sp>
                  <p:nvSpPr>
                    <p:cNvPr id="83768" name="Oval 3220"/>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3769" name="Oval 3221"/>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83765" name="Group 3222"/>
                  <p:cNvGrpSpPr>
                    <a:grpSpLocks/>
                  </p:cNvGrpSpPr>
                  <p:nvPr/>
                </p:nvGrpSpPr>
                <p:grpSpPr bwMode="auto">
                  <a:xfrm>
                    <a:off x="2313" y="1664"/>
                    <a:ext cx="15" cy="14"/>
                    <a:chOff x="2313" y="1664"/>
                    <a:chExt cx="15" cy="14"/>
                  </a:xfrm>
                </p:grpSpPr>
                <p:sp>
                  <p:nvSpPr>
                    <p:cNvPr id="83766" name="Oval 3223"/>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3767" name="Oval 3224"/>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grpSp>
          <p:grpSp>
            <p:nvGrpSpPr>
              <p:cNvPr id="83745" name="Group 3225"/>
              <p:cNvGrpSpPr>
                <a:grpSpLocks/>
              </p:cNvGrpSpPr>
              <p:nvPr/>
            </p:nvGrpSpPr>
            <p:grpSpPr bwMode="auto">
              <a:xfrm>
                <a:off x="2315" y="1653"/>
                <a:ext cx="25" cy="25"/>
                <a:chOff x="2315" y="1653"/>
                <a:chExt cx="25" cy="25"/>
              </a:xfrm>
            </p:grpSpPr>
            <p:grpSp>
              <p:nvGrpSpPr>
                <p:cNvPr id="83746" name="Group 3226"/>
                <p:cNvGrpSpPr>
                  <a:grpSpLocks/>
                </p:cNvGrpSpPr>
                <p:nvPr/>
              </p:nvGrpSpPr>
              <p:grpSpPr bwMode="auto">
                <a:xfrm>
                  <a:off x="2315" y="1653"/>
                  <a:ext cx="22" cy="25"/>
                  <a:chOff x="2315" y="1653"/>
                  <a:chExt cx="22" cy="25"/>
                </a:xfrm>
              </p:grpSpPr>
              <p:sp>
                <p:nvSpPr>
                  <p:cNvPr id="83757" name="Freeform 3227"/>
                  <p:cNvSpPr>
                    <a:spLocks/>
                  </p:cNvSpPr>
                  <p:nvPr/>
                </p:nvSpPr>
                <p:spPr bwMode="auto">
                  <a:xfrm>
                    <a:off x="2315" y="1653"/>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83758" name="Group 3228"/>
                  <p:cNvGrpSpPr>
                    <a:grpSpLocks/>
                  </p:cNvGrpSpPr>
                  <p:nvPr/>
                </p:nvGrpSpPr>
                <p:grpSpPr bwMode="auto">
                  <a:xfrm>
                    <a:off x="2321" y="1653"/>
                    <a:ext cx="16" cy="25"/>
                    <a:chOff x="2321" y="1653"/>
                    <a:chExt cx="16" cy="25"/>
                  </a:xfrm>
                </p:grpSpPr>
                <p:sp>
                  <p:nvSpPr>
                    <p:cNvPr id="83759" name="Oval 3229"/>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3760" name="Oval 3230"/>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grpSp>
              <p:nvGrpSpPr>
                <p:cNvPr id="83747" name="Group 3231"/>
                <p:cNvGrpSpPr>
                  <a:grpSpLocks/>
                </p:cNvGrpSpPr>
                <p:nvPr/>
              </p:nvGrpSpPr>
              <p:grpSpPr bwMode="auto">
                <a:xfrm>
                  <a:off x="2321" y="1660"/>
                  <a:ext cx="19" cy="18"/>
                  <a:chOff x="2321" y="1660"/>
                  <a:chExt cx="19" cy="18"/>
                </a:xfrm>
              </p:grpSpPr>
              <p:grpSp>
                <p:nvGrpSpPr>
                  <p:cNvPr id="83748" name="Group 3232"/>
                  <p:cNvGrpSpPr>
                    <a:grpSpLocks/>
                  </p:cNvGrpSpPr>
                  <p:nvPr/>
                </p:nvGrpSpPr>
                <p:grpSpPr bwMode="auto">
                  <a:xfrm>
                    <a:off x="2324" y="1660"/>
                    <a:ext cx="16" cy="14"/>
                    <a:chOff x="2324" y="1660"/>
                    <a:chExt cx="16" cy="14"/>
                  </a:xfrm>
                </p:grpSpPr>
                <p:sp>
                  <p:nvSpPr>
                    <p:cNvPr id="83755" name="Oval 3233"/>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3756" name="Oval 3234"/>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83749" name="Group 3235"/>
                  <p:cNvGrpSpPr>
                    <a:grpSpLocks/>
                  </p:cNvGrpSpPr>
                  <p:nvPr/>
                </p:nvGrpSpPr>
                <p:grpSpPr bwMode="auto">
                  <a:xfrm>
                    <a:off x="2324" y="1660"/>
                    <a:ext cx="16" cy="15"/>
                    <a:chOff x="2324" y="1660"/>
                    <a:chExt cx="16" cy="15"/>
                  </a:xfrm>
                </p:grpSpPr>
                <p:sp>
                  <p:nvSpPr>
                    <p:cNvPr id="83753" name="Oval 3236"/>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3754" name="Oval 3237"/>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83750" name="Group 3238"/>
                  <p:cNvGrpSpPr>
                    <a:grpSpLocks/>
                  </p:cNvGrpSpPr>
                  <p:nvPr/>
                </p:nvGrpSpPr>
                <p:grpSpPr bwMode="auto">
                  <a:xfrm>
                    <a:off x="2321" y="1664"/>
                    <a:ext cx="17" cy="14"/>
                    <a:chOff x="2321" y="1664"/>
                    <a:chExt cx="17" cy="14"/>
                  </a:xfrm>
                </p:grpSpPr>
                <p:sp>
                  <p:nvSpPr>
                    <p:cNvPr id="83751" name="Oval 3239"/>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3752" name="Oval 3240"/>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grpSp>
        </p:grpSp>
        <p:grpSp>
          <p:nvGrpSpPr>
            <p:cNvPr id="75015" name="Group 3241"/>
            <p:cNvGrpSpPr>
              <a:grpSpLocks/>
            </p:cNvGrpSpPr>
            <p:nvPr/>
          </p:nvGrpSpPr>
          <p:grpSpPr bwMode="auto">
            <a:xfrm>
              <a:off x="2296" y="1749"/>
              <a:ext cx="19" cy="7"/>
              <a:chOff x="2296" y="1661"/>
              <a:chExt cx="19" cy="7"/>
            </a:xfrm>
          </p:grpSpPr>
          <p:grpSp>
            <p:nvGrpSpPr>
              <p:cNvPr id="83709" name="Group 3242"/>
              <p:cNvGrpSpPr>
                <a:grpSpLocks/>
              </p:cNvGrpSpPr>
              <p:nvPr/>
            </p:nvGrpSpPr>
            <p:grpSpPr bwMode="auto">
              <a:xfrm>
                <a:off x="2307" y="1661"/>
                <a:ext cx="8" cy="7"/>
                <a:chOff x="2307" y="1661"/>
                <a:chExt cx="8" cy="7"/>
              </a:xfrm>
            </p:grpSpPr>
            <p:grpSp>
              <p:nvGrpSpPr>
                <p:cNvPr id="83740" name="Group 3243"/>
                <p:cNvGrpSpPr>
                  <a:grpSpLocks/>
                </p:cNvGrpSpPr>
                <p:nvPr/>
              </p:nvGrpSpPr>
              <p:grpSpPr bwMode="auto">
                <a:xfrm>
                  <a:off x="2307" y="1661"/>
                  <a:ext cx="8" cy="7"/>
                  <a:chOff x="2307" y="1661"/>
                  <a:chExt cx="8" cy="7"/>
                </a:xfrm>
              </p:grpSpPr>
              <p:sp>
                <p:nvSpPr>
                  <p:cNvPr id="83742" name="Oval 3244"/>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3743" name="Oval 3245"/>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83741" name="Oval 3246"/>
                <p:cNvSpPr>
                  <a:spLocks noChangeArrowheads="1"/>
                </p:cNvSpPr>
                <p:nvPr/>
              </p:nvSpPr>
              <p:spPr bwMode="auto">
                <a:xfrm>
                  <a:off x="2307" y="1661"/>
                  <a:ext cx="8" cy="7"/>
                </a:xfrm>
                <a:prstGeom prst="ellipse">
                  <a:avLst/>
                </a:prstGeom>
                <a:noFill/>
                <a:ln w="12700" cap="rnd">
                  <a:solidFill>
                    <a:srgbClr val="000000"/>
                  </a:solidFill>
                  <a:round/>
                  <a:headEnd/>
                  <a:tailEnd/>
                </a:ln>
              </p:spPr>
              <p:txBody>
                <a:bodyPr/>
                <a:lstStyle/>
                <a:p>
                  <a:endParaRPr lang="en-US"/>
                </a:p>
              </p:txBody>
            </p:sp>
          </p:grpSp>
          <p:grpSp>
            <p:nvGrpSpPr>
              <p:cNvPr id="83710" name="Group 3247"/>
              <p:cNvGrpSpPr>
                <a:grpSpLocks/>
              </p:cNvGrpSpPr>
              <p:nvPr/>
            </p:nvGrpSpPr>
            <p:grpSpPr bwMode="auto">
              <a:xfrm>
                <a:off x="2305" y="1661"/>
                <a:ext cx="8" cy="7"/>
                <a:chOff x="2305" y="1661"/>
                <a:chExt cx="8" cy="7"/>
              </a:xfrm>
            </p:grpSpPr>
            <p:grpSp>
              <p:nvGrpSpPr>
                <p:cNvPr id="83736" name="Group 3248"/>
                <p:cNvGrpSpPr>
                  <a:grpSpLocks/>
                </p:cNvGrpSpPr>
                <p:nvPr/>
              </p:nvGrpSpPr>
              <p:grpSpPr bwMode="auto">
                <a:xfrm>
                  <a:off x="2305" y="1661"/>
                  <a:ext cx="8" cy="7"/>
                  <a:chOff x="2305" y="1661"/>
                  <a:chExt cx="8" cy="7"/>
                </a:xfrm>
              </p:grpSpPr>
              <p:sp>
                <p:nvSpPr>
                  <p:cNvPr id="83738" name="Oval 3249"/>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3739" name="Oval 3250"/>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83737" name="Oval 3251"/>
                <p:cNvSpPr>
                  <a:spLocks noChangeArrowheads="1"/>
                </p:cNvSpPr>
                <p:nvPr/>
              </p:nvSpPr>
              <p:spPr bwMode="auto">
                <a:xfrm>
                  <a:off x="2305" y="1661"/>
                  <a:ext cx="8" cy="7"/>
                </a:xfrm>
                <a:prstGeom prst="ellipse">
                  <a:avLst/>
                </a:prstGeom>
                <a:noFill/>
                <a:ln w="12700" cap="rnd">
                  <a:solidFill>
                    <a:srgbClr val="000000"/>
                  </a:solidFill>
                  <a:round/>
                  <a:headEnd/>
                  <a:tailEnd/>
                </a:ln>
              </p:spPr>
              <p:txBody>
                <a:bodyPr/>
                <a:lstStyle/>
                <a:p>
                  <a:endParaRPr lang="en-US"/>
                </a:p>
              </p:txBody>
            </p:sp>
          </p:grpSp>
          <p:grpSp>
            <p:nvGrpSpPr>
              <p:cNvPr id="83711" name="Group 3252"/>
              <p:cNvGrpSpPr>
                <a:grpSpLocks/>
              </p:cNvGrpSpPr>
              <p:nvPr/>
            </p:nvGrpSpPr>
            <p:grpSpPr bwMode="auto">
              <a:xfrm>
                <a:off x="2303" y="1661"/>
                <a:ext cx="7" cy="7"/>
                <a:chOff x="2303" y="1661"/>
                <a:chExt cx="7" cy="7"/>
              </a:xfrm>
            </p:grpSpPr>
            <p:grpSp>
              <p:nvGrpSpPr>
                <p:cNvPr id="83732" name="Group 3253"/>
                <p:cNvGrpSpPr>
                  <a:grpSpLocks/>
                </p:cNvGrpSpPr>
                <p:nvPr/>
              </p:nvGrpSpPr>
              <p:grpSpPr bwMode="auto">
                <a:xfrm>
                  <a:off x="2303" y="1661"/>
                  <a:ext cx="7" cy="7"/>
                  <a:chOff x="2303" y="1661"/>
                  <a:chExt cx="7" cy="7"/>
                </a:xfrm>
              </p:grpSpPr>
              <p:sp>
                <p:nvSpPr>
                  <p:cNvPr id="83734" name="Oval 3254"/>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3735" name="Oval 3255"/>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83733" name="Oval 3256"/>
                <p:cNvSpPr>
                  <a:spLocks noChangeArrowheads="1"/>
                </p:cNvSpPr>
                <p:nvPr/>
              </p:nvSpPr>
              <p:spPr bwMode="auto">
                <a:xfrm>
                  <a:off x="2303" y="1661"/>
                  <a:ext cx="7" cy="7"/>
                </a:xfrm>
                <a:prstGeom prst="ellipse">
                  <a:avLst/>
                </a:prstGeom>
                <a:noFill/>
                <a:ln w="12700" cap="rnd">
                  <a:solidFill>
                    <a:srgbClr val="000000"/>
                  </a:solidFill>
                  <a:round/>
                  <a:headEnd/>
                  <a:tailEnd/>
                </a:ln>
              </p:spPr>
              <p:txBody>
                <a:bodyPr/>
                <a:lstStyle/>
                <a:p>
                  <a:endParaRPr lang="en-US"/>
                </a:p>
              </p:txBody>
            </p:sp>
          </p:grpSp>
          <p:grpSp>
            <p:nvGrpSpPr>
              <p:cNvPr id="83712" name="Group 3257"/>
              <p:cNvGrpSpPr>
                <a:grpSpLocks/>
              </p:cNvGrpSpPr>
              <p:nvPr/>
            </p:nvGrpSpPr>
            <p:grpSpPr bwMode="auto">
              <a:xfrm>
                <a:off x="2302" y="1661"/>
                <a:ext cx="8" cy="7"/>
                <a:chOff x="2302" y="1661"/>
                <a:chExt cx="8" cy="7"/>
              </a:xfrm>
            </p:grpSpPr>
            <p:grpSp>
              <p:nvGrpSpPr>
                <p:cNvPr id="83728" name="Group 3258"/>
                <p:cNvGrpSpPr>
                  <a:grpSpLocks/>
                </p:cNvGrpSpPr>
                <p:nvPr/>
              </p:nvGrpSpPr>
              <p:grpSpPr bwMode="auto">
                <a:xfrm>
                  <a:off x="2302" y="1661"/>
                  <a:ext cx="8" cy="7"/>
                  <a:chOff x="2302" y="1661"/>
                  <a:chExt cx="8" cy="7"/>
                </a:xfrm>
              </p:grpSpPr>
              <p:sp>
                <p:nvSpPr>
                  <p:cNvPr id="83730" name="Oval 3259"/>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3731" name="Oval 3260"/>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83729" name="Oval 3261"/>
                <p:cNvSpPr>
                  <a:spLocks noChangeArrowheads="1"/>
                </p:cNvSpPr>
                <p:nvPr/>
              </p:nvSpPr>
              <p:spPr bwMode="auto">
                <a:xfrm>
                  <a:off x="2302" y="1661"/>
                  <a:ext cx="8" cy="7"/>
                </a:xfrm>
                <a:prstGeom prst="ellipse">
                  <a:avLst/>
                </a:prstGeom>
                <a:noFill/>
                <a:ln w="12700" cap="rnd">
                  <a:solidFill>
                    <a:srgbClr val="000000"/>
                  </a:solidFill>
                  <a:round/>
                  <a:headEnd/>
                  <a:tailEnd/>
                </a:ln>
              </p:spPr>
              <p:txBody>
                <a:bodyPr/>
                <a:lstStyle/>
                <a:p>
                  <a:endParaRPr lang="en-US"/>
                </a:p>
              </p:txBody>
            </p:sp>
          </p:grpSp>
          <p:grpSp>
            <p:nvGrpSpPr>
              <p:cNvPr id="83713" name="Group 3262"/>
              <p:cNvGrpSpPr>
                <a:grpSpLocks/>
              </p:cNvGrpSpPr>
              <p:nvPr/>
            </p:nvGrpSpPr>
            <p:grpSpPr bwMode="auto">
              <a:xfrm>
                <a:off x="2300" y="1661"/>
                <a:ext cx="7" cy="7"/>
                <a:chOff x="2300" y="1661"/>
                <a:chExt cx="7" cy="7"/>
              </a:xfrm>
            </p:grpSpPr>
            <p:grpSp>
              <p:nvGrpSpPr>
                <p:cNvPr id="83724" name="Group 3263"/>
                <p:cNvGrpSpPr>
                  <a:grpSpLocks/>
                </p:cNvGrpSpPr>
                <p:nvPr/>
              </p:nvGrpSpPr>
              <p:grpSpPr bwMode="auto">
                <a:xfrm>
                  <a:off x="2300" y="1661"/>
                  <a:ext cx="7" cy="7"/>
                  <a:chOff x="2300" y="1661"/>
                  <a:chExt cx="7" cy="7"/>
                </a:xfrm>
              </p:grpSpPr>
              <p:sp>
                <p:nvSpPr>
                  <p:cNvPr id="83726" name="Oval 3264"/>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3727" name="Oval 3265"/>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83725" name="Oval 3266"/>
                <p:cNvSpPr>
                  <a:spLocks noChangeArrowheads="1"/>
                </p:cNvSpPr>
                <p:nvPr/>
              </p:nvSpPr>
              <p:spPr bwMode="auto">
                <a:xfrm>
                  <a:off x="2300" y="1661"/>
                  <a:ext cx="7" cy="7"/>
                </a:xfrm>
                <a:prstGeom prst="ellipse">
                  <a:avLst/>
                </a:prstGeom>
                <a:noFill/>
                <a:ln w="12700" cap="rnd">
                  <a:solidFill>
                    <a:srgbClr val="000000"/>
                  </a:solidFill>
                  <a:round/>
                  <a:headEnd/>
                  <a:tailEnd/>
                </a:ln>
              </p:spPr>
              <p:txBody>
                <a:bodyPr/>
                <a:lstStyle/>
                <a:p>
                  <a:endParaRPr lang="en-US"/>
                </a:p>
              </p:txBody>
            </p:sp>
          </p:grpSp>
          <p:grpSp>
            <p:nvGrpSpPr>
              <p:cNvPr id="83714" name="Group 3267"/>
              <p:cNvGrpSpPr>
                <a:grpSpLocks/>
              </p:cNvGrpSpPr>
              <p:nvPr/>
            </p:nvGrpSpPr>
            <p:grpSpPr bwMode="auto">
              <a:xfrm>
                <a:off x="2298" y="1661"/>
                <a:ext cx="8" cy="7"/>
                <a:chOff x="2298" y="1661"/>
                <a:chExt cx="8" cy="7"/>
              </a:xfrm>
            </p:grpSpPr>
            <p:grpSp>
              <p:nvGrpSpPr>
                <p:cNvPr id="83720" name="Group 3268"/>
                <p:cNvGrpSpPr>
                  <a:grpSpLocks/>
                </p:cNvGrpSpPr>
                <p:nvPr/>
              </p:nvGrpSpPr>
              <p:grpSpPr bwMode="auto">
                <a:xfrm>
                  <a:off x="2298" y="1661"/>
                  <a:ext cx="8" cy="7"/>
                  <a:chOff x="2298" y="1661"/>
                  <a:chExt cx="8" cy="7"/>
                </a:xfrm>
              </p:grpSpPr>
              <p:sp>
                <p:nvSpPr>
                  <p:cNvPr id="83722" name="Oval 3269"/>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3723" name="Oval 3270"/>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83721" name="Oval 3271"/>
                <p:cNvSpPr>
                  <a:spLocks noChangeArrowheads="1"/>
                </p:cNvSpPr>
                <p:nvPr/>
              </p:nvSpPr>
              <p:spPr bwMode="auto">
                <a:xfrm>
                  <a:off x="2298" y="1661"/>
                  <a:ext cx="8" cy="7"/>
                </a:xfrm>
                <a:prstGeom prst="ellipse">
                  <a:avLst/>
                </a:prstGeom>
                <a:noFill/>
                <a:ln w="12700" cap="rnd">
                  <a:solidFill>
                    <a:srgbClr val="000000"/>
                  </a:solidFill>
                  <a:round/>
                  <a:headEnd/>
                  <a:tailEnd/>
                </a:ln>
              </p:spPr>
              <p:txBody>
                <a:bodyPr/>
                <a:lstStyle/>
                <a:p>
                  <a:endParaRPr lang="en-US"/>
                </a:p>
              </p:txBody>
            </p:sp>
          </p:grpSp>
          <p:grpSp>
            <p:nvGrpSpPr>
              <p:cNvPr id="83715" name="Group 3272"/>
              <p:cNvGrpSpPr>
                <a:grpSpLocks/>
              </p:cNvGrpSpPr>
              <p:nvPr/>
            </p:nvGrpSpPr>
            <p:grpSpPr bwMode="auto">
              <a:xfrm>
                <a:off x="2296" y="1661"/>
                <a:ext cx="9" cy="7"/>
                <a:chOff x="2296" y="1661"/>
                <a:chExt cx="9" cy="7"/>
              </a:xfrm>
            </p:grpSpPr>
            <p:grpSp>
              <p:nvGrpSpPr>
                <p:cNvPr id="83716" name="Group 3273"/>
                <p:cNvGrpSpPr>
                  <a:grpSpLocks/>
                </p:cNvGrpSpPr>
                <p:nvPr/>
              </p:nvGrpSpPr>
              <p:grpSpPr bwMode="auto">
                <a:xfrm>
                  <a:off x="2296" y="1661"/>
                  <a:ext cx="9" cy="7"/>
                  <a:chOff x="2296" y="1661"/>
                  <a:chExt cx="9" cy="7"/>
                </a:xfrm>
              </p:grpSpPr>
              <p:sp>
                <p:nvSpPr>
                  <p:cNvPr id="83718" name="Oval 3274"/>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3719" name="Oval 3275"/>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83717" name="Oval 3276"/>
                <p:cNvSpPr>
                  <a:spLocks noChangeArrowheads="1"/>
                </p:cNvSpPr>
                <p:nvPr/>
              </p:nvSpPr>
              <p:spPr bwMode="auto">
                <a:xfrm>
                  <a:off x="2296" y="1661"/>
                  <a:ext cx="9" cy="7"/>
                </a:xfrm>
                <a:prstGeom prst="ellipse">
                  <a:avLst/>
                </a:prstGeom>
                <a:noFill/>
                <a:ln w="12700" cap="rnd">
                  <a:solidFill>
                    <a:srgbClr val="000000"/>
                  </a:solidFill>
                  <a:round/>
                  <a:headEnd/>
                  <a:tailEnd/>
                </a:ln>
              </p:spPr>
              <p:txBody>
                <a:bodyPr/>
                <a:lstStyle/>
                <a:p>
                  <a:endParaRPr lang="en-US"/>
                </a:p>
              </p:txBody>
            </p:sp>
          </p:grpSp>
        </p:grpSp>
        <p:grpSp>
          <p:nvGrpSpPr>
            <p:cNvPr id="75016" name="Group 3277"/>
            <p:cNvGrpSpPr>
              <a:grpSpLocks/>
            </p:cNvGrpSpPr>
            <p:nvPr/>
          </p:nvGrpSpPr>
          <p:grpSpPr bwMode="auto">
            <a:xfrm>
              <a:off x="2225" y="1744"/>
              <a:ext cx="64" cy="36"/>
              <a:chOff x="2225" y="1656"/>
              <a:chExt cx="64" cy="36"/>
            </a:xfrm>
          </p:grpSpPr>
          <p:grpSp>
            <p:nvGrpSpPr>
              <p:cNvPr id="83643" name="Group 3278"/>
              <p:cNvGrpSpPr>
                <a:grpSpLocks/>
              </p:cNvGrpSpPr>
              <p:nvPr/>
            </p:nvGrpSpPr>
            <p:grpSpPr bwMode="auto">
              <a:xfrm>
                <a:off x="2247" y="1656"/>
                <a:ext cx="42" cy="32"/>
                <a:chOff x="2247" y="1656"/>
                <a:chExt cx="42" cy="32"/>
              </a:xfrm>
            </p:grpSpPr>
            <p:grpSp>
              <p:nvGrpSpPr>
                <p:cNvPr id="83677" name="Group 3279"/>
                <p:cNvGrpSpPr>
                  <a:grpSpLocks/>
                </p:cNvGrpSpPr>
                <p:nvPr/>
              </p:nvGrpSpPr>
              <p:grpSpPr bwMode="auto">
                <a:xfrm>
                  <a:off x="2247" y="1656"/>
                  <a:ext cx="30" cy="30"/>
                  <a:chOff x="2247" y="1656"/>
                  <a:chExt cx="30" cy="30"/>
                </a:xfrm>
              </p:grpSpPr>
              <p:grpSp>
                <p:nvGrpSpPr>
                  <p:cNvPr id="83694" name="Group 3280"/>
                  <p:cNvGrpSpPr>
                    <a:grpSpLocks/>
                  </p:cNvGrpSpPr>
                  <p:nvPr/>
                </p:nvGrpSpPr>
                <p:grpSpPr bwMode="auto">
                  <a:xfrm>
                    <a:off x="2247" y="1656"/>
                    <a:ext cx="27" cy="30"/>
                    <a:chOff x="2247" y="1656"/>
                    <a:chExt cx="27" cy="30"/>
                  </a:xfrm>
                </p:grpSpPr>
                <p:sp>
                  <p:nvSpPr>
                    <p:cNvPr id="83705" name="Freeform 3281"/>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3706" name="Group 3282"/>
                    <p:cNvGrpSpPr>
                      <a:grpSpLocks/>
                    </p:cNvGrpSpPr>
                    <p:nvPr/>
                  </p:nvGrpSpPr>
                  <p:grpSpPr bwMode="auto">
                    <a:xfrm>
                      <a:off x="2257" y="1656"/>
                      <a:ext cx="17" cy="30"/>
                      <a:chOff x="2257" y="1656"/>
                      <a:chExt cx="17" cy="30"/>
                    </a:xfrm>
                  </p:grpSpPr>
                  <p:sp>
                    <p:nvSpPr>
                      <p:cNvPr id="83707" name="Oval 3283"/>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3708" name="Oval 3284"/>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83695" name="Group 3285"/>
                  <p:cNvGrpSpPr>
                    <a:grpSpLocks/>
                  </p:cNvGrpSpPr>
                  <p:nvPr/>
                </p:nvGrpSpPr>
                <p:grpSpPr bwMode="auto">
                  <a:xfrm>
                    <a:off x="2261" y="1664"/>
                    <a:ext cx="16" cy="20"/>
                    <a:chOff x="2261" y="1664"/>
                    <a:chExt cx="16" cy="20"/>
                  </a:xfrm>
                </p:grpSpPr>
                <p:grpSp>
                  <p:nvGrpSpPr>
                    <p:cNvPr id="83696" name="Group 3286"/>
                    <p:cNvGrpSpPr>
                      <a:grpSpLocks/>
                    </p:cNvGrpSpPr>
                    <p:nvPr/>
                  </p:nvGrpSpPr>
                  <p:grpSpPr bwMode="auto">
                    <a:xfrm>
                      <a:off x="2261" y="1664"/>
                      <a:ext cx="16" cy="14"/>
                      <a:chOff x="2261" y="1664"/>
                      <a:chExt cx="16" cy="14"/>
                    </a:xfrm>
                  </p:grpSpPr>
                  <p:sp>
                    <p:nvSpPr>
                      <p:cNvPr id="83703" name="Oval 3287"/>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3704" name="Oval 3288"/>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3697" name="Group 3289"/>
                    <p:cNvGrpSpPr>
                      <a:grpSpLocks/>
                    </p:cNvGrpSpPr>
                    <p:nvPr/>
                  </p:nvGrpSpPr>
                  <p:grpSpPr bwMode="auto">
                    <a:xfrm>
                      <a:off x="2261" y="1664"/>
                      <a:ext cx="16" cy="14"/>
                      <a:chOff x="2261" y="1664"/>
                      <a:chExt cx="16" cy="14"/>
                    </a:xfrm>
                  </p:grpSpPr>
                  <p:sp>
                    <p:nvSpPr>
                      <p:cNvPr id="83701" name="Oval 3290"/>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3702" name="Oval 3291"/>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3698" name="Group 3292"/>
                    <p:cNvGrpSpPr>
                      <a:grpSpLocks/>
                    </p:cNvGrpSpPr>
                    <p:nvPr/>
                  </p:nvGrpSpPr>
                  <p:grpSpPr bwMode="auto">
                    <a:xfrm>
                      <a:off x="2261" y="1670"/>
                      <a:ext cx="16" cy="14"/>
                      <a:chOff x="2261" y="1670"/>
                      <a:chExt cx="16" cy="14"/>
                    </a:xfrm>
                  </p:grpSpPr>
                  <p:sp>
                    <p:nvSpPr>
                      <p:cNvPr id="83699" name="Oval 3293"/>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3700" name="Oval 3294"/>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83678" name="Group 3295"/>
                <p:cNvGrpSpPr>
                  <a:grpSpLocks/>
                </p:cNvGrpSpPr>
                <p:nvPr/>
              </p:nvGrpSpPr>
              <p:grpSpPr bwMode="auto">
                <a:xfrm>
                  <a:off x="2260" y="1656"/>
                  <a:ext cx="29" cy="32"/>
                  <a:chOff x="2260" y="1656"/>
                  <a:chExt cx="29" cy="32"/>
                </a:xfrm>
              </p:grpSpPr>
              <p:grpSp>
                <p:nvGrpSpPr>
                  <p:cNvPr id="83679" name="Group 3296"/>
                  <p:cNvGrpSpPr>
                    <a:grpSpLocks/>
                  </p:cNvGrpSpPr>
                  <p:nvPr/>
                </p:nvGrpSpPr>
                <p:grpSpPr bwMode="auto">
                  <a:xfrm>
                    <a:off x="2260" y="1656"/>
                    <a:ext cx="25" cy="32"/>
                    <a:chOff x="2260" y="1656"/>
                    <a:chExt cx="25" cy="32"/>
                  </a:xfrm>
                </p:grpSpPr>
                <p:sp>
                  <p:nvSpPr>
                    <p:cNvPr id="83690" name="Freeform 3297"/>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3691" name="Group 3298"/>
                    <p:cNvGrpSpPr>
                      <a:grpSpLocks/>
                    </p:cNvGrpSpPr>
                    <p:nvPr/>
                  </p:nvGrpSpPr>
                  <p:grpSpPr bwMode="auto">
                    <a:xfrm>
                      <a:off x="2270" y="1656"/>
                      <a:ext cx="15" cy="32"/>
                      <a:chOff x="2270" y="1656"/>
                      <a:chExt cx="15" cy="32"/>
                    </a:xfrm>
                  </p:grpSpPr>
                  <p:sp>
                    <p:nvSpPr>
                      <p:cNvPr id="83692" name="Oval 3299"/>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3693" name="Oval 3300"/>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83680" name="Group 3301"/>
                  <p:cNvGrpSpPr>
                    <a:grpSpLocks/>
                  </p:cNvGrpSpPr>
                  <p:nvPr/>
                </p:nvGrpSpPr>
                <p:grpSpPr bwMode="auto">
                  <a:xfrm>
                    <a:off x="2274" y="1664"/>
                    <a:ext cx="15" cy="21"/>
                    <a:chOff x="2274" y="1664"/>
                    <a:chExt cx="15" cy="21"/>
                  </a:xfrm>
                </p:grpSpPr>
                <p:grpSp>
                  <p:nvGrpSpPr>
                    <p:cNvPr id="83681" name="Group 3302"/>
                    <p:cNvGrpSpPr>
                      <a:grpSpLocks/>
                    </p:cNvGrpSpPr>
                    <p:nvPr/>
                  </p:nvGrpSpPr>
                  <p:grpSpPr bwMode="auto">
                    <a:xfrm>
                      <a:off x="2274" y="1664"/>
                      <a:ext cx="15" cy="15"/>
                      <a:chOff x="2274" y="1664"/>
                      <a:chExt cx="15" cy="15"/>
                    </a:xfrm>
                  </p:grpSpPr>
                  <p:sp>
                    <p:nvSpPr>
                      <p:cNvPr id="83688" name="Oval 3303"/>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3689" name="Oval 3304"/>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3682" name="Group 3305"/>
                    <p:cNvGrpSpPr>
                      <a:grpSpLocks/>
                    </p:cNvGrpSpPr>
                    <p:nvPr/>
                  </p:nvGrpSpPr>
                  <p:grpSpPr bwMode="auto">
                    <a:xfrm>
                      <a:off x="2274" y="1665"/>
                      <a:ext cx="15" cy="14"/>
                      <a:chOff x="2274" y="1665"/>
                      <a:chExt cx="15" cy="14"/>
                    </a:xfrm>
                  </p:grpSpPr>
                  <p:sp>
                    <p:nvSpPr>
                      <p:cNvPr id="83686" name="Oval 3306"/>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3687" name="Oval 3307"/>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3683" name="Group 3308"/>
                    <p:cNvGrpSpPr>
                      <a:grpSpLocks/>
                    </p:cNvGrpSpPr>
                    <p:nvPr/>
                  </p:nvGrpSpPr>
                  <p:grpSpPr bwMode="auto">
                    <a:xfrm>
                      <a:off x="2274" y="1671"/>
                      <a:ext cx="15" cy="14"/>
                      <a:chOff x="2274" y="1671"/>
                      <a:chExt cx="15" cy="14"/>
                    </a:xfrm>
                  </p:grpSpPr>
                  <p:sp>
                    <p:nvSpPr>
                      <p:cNvPr id="83684" name="Oval 3309"/>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3685" name="Oval 3310"/>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83644" name="Group 3311"/>
              <p:cNvGrpSpPr>
                <a:grpSpLocks/>
              </p:cNvGrpSpPr>
              <p:nvPr/>
            </p:nvGrpSpPr>
            <p:grpSpPr bwMode="auto">
              <a:xfrm>
                <a:off x="2225" y="1657"/>
                <a:ext cx="45" cy="35"/>
                <a:chOff x="2225" y="1657"/>
                <a:chExt cx="45" cy="35"/>
              </a:xfrm>
            </p:grpSpPr>
            <p:grpSp>
              <p:nvGrpSpPr>
                <p:cNvPr id="83645" name="Group 3312"/>
                <p:cNvGrpSpPr>
                  <a:grpSpLocks/>
                </p:cNvGrpSpPr>
                <p:nvPr/>
              </p:nvGrpSpPr>
              <p:grpSpPr bwMode="auto">
                <a:xfrm>
                  <a:off x="2225" y="1657"/>
                  <a:ext cx="32" cy="34"/>
                  <a:chOff x="2225" y="1657"/>
                  <a:chExt cx="32" cy="34"/>
                </a:xfrm>
              </p:grpSpPr>
              <p:grpSp>
                <p:nvGrpSpPr>
                  <p:cNvPr id="83662" name="Group 3313"/>
                  <p:cNvGrpSpPr>
                    <a:grpSpLocks/>
                  </p:cNvGrpSpPr>
                  <p:nvPr/>
                </p:nvGrpSpPr>
                <p:grpSpPr bwMode="auto">
                  <a:xfrm>
                    <a:off x="2225" y="1657"/>
                    <a:ext cx="26" cy="34"/>
                    <a:chOff x="2225" y="1657"/>
                    <a:chExt cx="26" cy="34"/>
                  </a:xfrm>
                </p:grpSpPr>
                <p:sp>
                  <p:nvSpPr>
                    <p:cNvPr id="83673" name="Freeform 3314"/>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3674" name="Group 3315"/>
                    <p:cNvGrpSpPr>
                      <a:grpSpLocks/>
                    </p:cNvGrpSpPr>
                    <p:nvPr/>
                  </p:nvGrpSpPr>
                  <p:grpSpPr bwMode="auto">
                    <a:xfrm>
                      <a:off x="2236" y="1657"/>
                      <a:ext cx="15" cy="34"/>
                      <a:chOff x="2236" y="1657"/>
                      <a:chExt cx="15" cy="34"/>
                    </a:xfrm>
                  </p:grpSpPr>
                  <p:sp>
                    <p:nvSpPr>
                      <p:cNvPr id="83675" name="Oval 3316"/>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3676" name="Oval 3317"/>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83663" name="Group 3318"/>
                  <p:cNvGrpSpPr>
                    <a:grpSpLocks/>
                  </p:cNvGrpSpPr>
                  <p:nvPr/>
                </p:nvGrpSpPr>
                <p:grpSpPr bwMode="auto">
                  <a:xfrm>
                    <a:off x="2240" y="1665"/>
                    <a:ext cx="17" cy="21"/>
                    <a:chOff x="2240" y="1665"/>
                    <a:chExt cx="17" cy="21"/>
                  </a:xfrm>
                </p:grpSpPr>
                <p:grpSp>
                  <p:nvGrpSpPr>
                    <p:cNvPr id="83664" name="Group 3319"/>
                    <p:cNvGrpSpPr>
                      <a:grpSpLocks/>
                    </p:cNvGrpSpPr>
                    <p:nvPr/>
                  </p:nvGrpSpPr>
                  <p:grpSpPr bwMode="auto">
                    <a:xfrm>
                      <a:off x="2240" y="1665"/>
                      <a:ext cx="16" cy="17"/>
                      <a:chOff x="2240" y="1665"/>
                      <a:chExt cx="16" cy="17"/>
                    </a:xfrm>
                  </p:grpSpPr>
                  <p:sp>
                    <p:nvSpPr>
                      <p:cNvPr id="83671" name="Oval 3320"/>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3672" name="Oval 3321"/>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3665" name="Group 3322"/>
                    <p:cNvGrpSpPr>
                      <a:grpSpLocks/>
                    </p:cNvGrpSpPr>
                    <p:nvPr/>
                  </p:nvGrpSpPr>
                  <p:grpSpPr bwMode="auto">
                    <a:xfrm>
                      <a:off x="2240" y="1665"/>
                      <a:ext cx="16" cy="16"/>
                      <a:chOff x="2240" y="1665"/>
                      <a:chExt cx="16" cy="16"/>
                    </a:xfrm>
                  </p:grpSpPr>
                  <p:sp>
                    <p:nvSpPr>
                      <p:cNvPr id="83669" name="Oval 3323"/>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3670" name="Oval 3324"/>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3666" name="Group 3325"/>
                    <p:cNvGrpSpPr>
                      <a:grpSpLocks/>
                    </p:cNvGrpSpPr>
                    <p:nvPr/>
                  </p:nvGrpSpPr>
                  <p:grpSpPr bwMode="auto">
                    <a:xfrm>
                      <a:off x="2240" y="1672"/>
                      <a:ext cx="17" cy="14"/>
                      <a:chOff x="2240" y="1672"/>
                      <a:chExt cx="17" cy="14"/>
                    </a:xfrm>
                  </p:grpSpPr>
                  <p:sp>
                    <p:nvSpPr>
                      <p:cNvPr id="83667" name="Oval 3326"/>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3668" name="Oval 3327"/>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grpSp>
            <p:grpSp>
              <p:nvGrpSpPr>
                <p:cNvPr id="83646" name="Group 3328"/>
                <p:cNvGrpSpPr>
                  <a:grpSpLocks/>
                </p:cNvGrpSpPr>
                <p:nvPr/>
              </p:nvGrpSpPr>
              <p:grpSpPr bwMode="auto">
                <a:xfrm>
                  <a:off x="2237" y="1657"/>
                  <a:ext cx="33" cy="35"/>
                  <a:chOff x="2237" y="1657"/>
                  <a:chExt cx="33" cy="35"/>
                </a:xfrm>
              </p:grpSpPr>
              <p:grpSp>
                <p:nvGrpSpPr>
                  <p:cNvPr id="83647" name="Group 3329"/>
                  <p:cNvGrpSpPr>
                    <a:grpSpLocks/>
                  </p:cNvGrpSpPr>
                  <p:nvPr/>
                </p:nvGrpSpPr>
                <p:grpSpPr bwMode="auto">
                  <a:xfrm>
                    <a:off x="2237" y="1657"/>
                    <a:ext cx="27" cy="35"/>
                    <a:chOff x="2237" y="1657"/>
                    <a:chExt cx="27" cy="35"/>
                  </a:xfrm>
                </p:grpSpPr>
                <p:sp>
                  <p:nvSpPr>
                    <p:cNvPr id="83658" name="Freeform 3330"/>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3659" name="Group 3331"/>
                    <p:cNvGrpSpPr>
                      <a:grpSpLocks/>
                    </p:cNvGrpSpPr>
                    <p:nvPr/>
                  </p:nvGrpSpPr>
                  <p:grpSpPr bwMode="auto">
                    <a:xfrm>
                      <a:off x="2249" y="1657"/>
                      <a:ext cx="15" cy="35"/>
                      <a:chOff x="2249" y="1657"/>
                      <a:chExt cx="15" cy="35"/>
                    </a:xfrm>
                  </p:grpSpPr>
                  <p:sp>
                    <p:nvSpPr>
                      <p:cNvPr id="83660" name="Oval 3332"/>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3661" name="Oval 3333"/>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83648" name="Group 3334"/>
                  <p:cNvGrpSpPr>
                    <a:grpSpLocks/>
                  </p:cNvGrpSpPr>
                  <p:nvPr/>
                </p:nvGrpSpPr>
                <p:grpSpPr bwMode="auto">
                  <a:xfrm>
                    <a:off x="2253" y="1665"/>
                    <a:ext cx="17" cy="23"/>
                    <a:chOff x="2253" y="1665"/>
                    <a:chExt cx="17" cy="23"/>
                  </a:xfrm>
                </p:grpSpPr>
                <p:grpSp>
                  <p:nvGrpSpPr>
                    <p:cNvPr id="83649" name="Group 3335"/>
                    <p:cNvGrpSpPr>
                      <a:grpSpLocks/>
                    </p:cNvGrpSpPr>
                    <p:nvPr/>
                  </p:nvGrpSpPr>
                  <p:grpSpPr bwMode="auto">
                    <a:xfrm>
                      <a:off x="2253" y="1665"/>
                      <a:ext cx="15" cy="19"/>
                      <a:chOff x="2253" y="1665"/>
                      <a:chExt cx="15" cy="19"/>
                    </a:xfrm>
                  </p:grpSpPr>
                  <p:sp>
                    <p:nvSpPr>
                      <p:cNvPr id="83656" name="Oval 3336"/>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3657" name="Oval 3337"/>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3650" name="Group 3338"/>
                    <p:cNvGrpSpPr>
                      <a:grpSpLocks/>
                    </p:cNvGrpSpPr>
                    <p:nvPr/>
                  </p:nvGrpSpPr>
                  <p:grpSpPr bwMode="auto">
                    <a:xfrm>
                      <a:off x="2253" y="1665"/>
                      <a:ext cx="15" cy="17"/>
                      <a:chOff x="2253" y="1665"/>
                      <a:chExt cx="15" cy="17"/>
                    </a:xfrm>
                  </p:grpSpPr>
                  <p:sp>
                    <p:nvSpPr>
                      <p:cNvPr id="83654" name="Oval 3339"/>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3655" name="Oval 3340"/>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3651" name="Group 3341"/>
                    <p:cNvGrpSpPr>
                      <a:grpSpLocks/>
                    </p:cNvGrpSpPr>
                    <p:nvPr/>
                  </p:nvGrpSpPr>
                  <p:grpSpPr bwMode="auto">
                    <a:xfrm>
                      <a:off x="2253" y="1674"/>
                      <a:ext cx="17" cy="14"/>
                      <a:chOff x="2253" y="1674"/>
                      <a:chExt cx="17" cy="14"/>
                    </a:xfrm>
                  </p:grpSpPr>
                  <p:sp>
                    <p:nvSpPr>
                      <p:cNvPr id="83652" name="Oval 3342"/>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3653" name="Oval 3343"/>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grpSp>
          </p:grpSp>
        </p:grpSp>
        <p:sp>
          <p:nvSpPr>
            <p:cNvPr id="75017" name="Freeform 3344"/>
            <p:cNvSpPr>
              <a:spLocks/>
            </p:cNvSpPr>
            <p:nvPr/>
          </p:nvSpPr>
          <p:spPr bwMode="auto">
            <a:xfrm>
              <a:off x="2226" y="1748"/>
              <a:ext cx="16" cy="21"/>
            </a:xfrm>
            <a:custGeom>
              <a:avLst/>
              <a:gdLst>
                <a:gd name="T0" fmla="*/ 0 w 16"/>
                <a:gd name="T1" fmla="*/ 1 h 21"/>
                <a:gd name="T2" fmla="*/ 0 w 16"/>
                <a:gd name="T3" fmla="*/ 21 h 21"/>
                <a:gd name="T4" fmla="*/ 16 w 16"/>
                <a:gd name="T5" fmla="*/ 21 h 21"/>
                <a:gd name="T6" fmla="*/ 16 w 16"/>
                <a:gd name="T7" fmla="*/ 0 h 21"/>
                <a:gd name="T8" fmla="*/ 0 w 16"/>
                <a:gd name="T9" fmla="*/ 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
                  </a:moveTo>
                  <a:lnTo>
                    <a:pt x="0" y="21"/>
                  </a:lnTo>
                  <a:lnTo>
                    <a:pt x="16" y="21"/>
                  </a:lnTo>
                  <a:lnTo>
                    <a:pt x="16" y="0"/>
                  </a:lnTo>
                  <a:lnTo>
                    <a:pt x="0" y="1"/>
                  </a:lnTo>
                  <a:close/>
                </a:path>
              </a:pathLst>
            </a:custGeom>
            <a:solidFill>
              <a:srgbClr val="202020"/>
            </a:solidFill>
            <a:ln w="9525">
              <a:noFill/>
              <a:round/>
              <a:headEnd/>
              <a:tailEnd/>
            </a:ln>
          </p:spPr>
          <p:txBody>
            <a:bodyPr/>
            <a:lstStyle/>
            <a:p>
              <a:endParaRPr lang="en-US"/>
            </a:p>
          </p:txBody>
        </p:sp>
        <p:grpSp>
          <p:nvGrpSpPr>
            <p:cNvPr id="75018" name="Group 3345"/>
            <p:cNvGrpSpPr>
              <a:grpSpLocks/>
            </p:cNvGrpSpPr>
            <p:nvPr/>
          </p:nvGrpSpPr>
          <p:grpSpPr bwMode="auto">
            <a:xfrm>
              <a:off x="2114" y="1595"/>
              <a:ext cx="180" cy="164"/>
              <a:chOff x="2114" y="1507"/>
              <a:chExt cx="180" cy="164"/>
            </a:xfrm>
          </p:grpSpPr>
          <p:grpSp>
            <p:nvGrpSpPr>
              <p:cNvPr id="83607" name="Group 3346"/>
              <p:cNvGrpSpPr>
                <a:grpSpLocks/>
              </p:cNvGrpSpPr>
              <p:nvPr/>
            </p:nvGrpSpPr>
            <p:grpSpPr bwMode="auto">
              <a:xfrm>
                <a:off x="2114" y="1507"/>
                <a:ext cx="180" cy="154"/>
                <a:chOff x="2114" y="1507"/>
                <a:chExt cx="180" cy="154"/>
              </a:xfrm>
            </p:grpSpPr>
            <p:grpSp>
              <p:nvGrpSpPr>
                <p:cNvPr id="83637" name="Group 3347"/>
                <p:cNvGrpSpPr>
                  <a:grpSpLocks/>
                </p:cNvGrpSpPr>
                <p:nvPr/>
              </p:nvGrpSpPr>
              <p:grpSpPr bwMode="auto">
                <a:xfrm>
                  <a:off x="2114" y="1507"/>
                  <a:ext cx="180" cy="154"/>
                  <a:chOff x="2114" y="1507"/>
                  <a:chExt cx="180" cy="154"/>
                </a:xfrm>
              </p:grpSpPr>
              <p:sp>
                <p:nvSpPr>
                  <p:cNvPr id="83641" name="Freeform 3348"/>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83642" name="Freeform 3349"/>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grpSp>
            <p:grpSp>
              <p:nvGrpSpPr>
                <p:cNvPr id="83638" name="Group 3350"/>
                <p:cNvGrpSpPr>
                  <a:grpSpLocks/>
                </p:cNvGrpSpPr>
                <p:nvPr/>
              </p:nvGrpSpPr>
              <p:grpSpPr bwMode="auto">
                <a:xfrm>
                  <a:off x="2114" y="1513"/>
                  <a:ext cx="180" cy="141"/>
                  <a:chOff x="2114" y="1513"/>
                  <a:chExt cx="180" cy="141"/>
                </a:xfrm>
              </p:grpSpPr>
              <p:sp>
                <p:nvSpPr>
                  <p:cNvPr id="83639" name="Freeform 3351"/>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83640" name="Freeform 3352"/>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grpSp>
          <p:grpSp>
            <p:nvGrpSpPr>
              <p:cNvPr id="83608" name="Group 3353"/>
              <p:cNvGrpSpPr>
                <a:grpSpLocks/>
              </p:cNvGrpSpPr>
              <p:nvPr/>
            </p:nvGrpSpPr>
            <p:grpSpPr bwMode="auto">
              <a:xfrm>
                <a:off x="2117" y="1654"/>
                <a:ext cx="17" cy="17"/>
                <a:chOff x="2117" y="1654"/>
                <a:chExt cx="17" cy="17"/>
              </a:xfrm>
            </p:grpSpPr>
            <p:grpSp>
              <p:nvGrpSpPr>
                <p:cNvPr id="83624" name="Group 3354"/>
                <p:cNvGrpSpPr>
                  <a:grpSpLocks/>
                </p:cNvGrpSpPr>
                <p:nvPr/>
              </p:nvGrpSpPr>
              <p:grpSpPr bwMode="auto">
                <a:xfrm>
                  <a:off x="2117" y="1656"/>
                  <a:ext cx="17" cy="15"/>
                  <a:chOff x="2117" y="1656"/>
                  <a:chExt cx="17" cy="15"/>
                </a:xfrm>
              </p:grpSpPr>
              <p:sp>
                <p:nvSpPr>
                  <p:cNvPr id="83635" name="Rectangle 3355"/>
                  <p:cNvSpPr>
                    <a:spLocks noChangeArrowheads="1"/>
                  </p:cNvSpPr>
                  <p:nvPr/>
                </p:nvSpPr>
                <p:spPr bwMode="auto">
                  <a:xfrm>
                    <a:off x="2117" y="1656"/>
                    <a:ext cx="17" cy="15"/>
                  </a:xfrm>
                  <a:prstGeom prst="rect">
                    <a:avLst/>
                  </a:prstGeom>
                  <a:solidFill>
                    <a:srgbClr val="E0E0E0"/>
                  </a:solidFill>
                  <a:ln w="9525">
                    <a:noFill/>
                    <a:miter lim="800000"/>
                    <a:headEnd/>
                    <a:tailEnd/>
                  </a:ln>
                </p:spPr>
                <p:txBody>
                  <a:bodyPr/>
                  <a:lstStyle/>
                  <a:p>
                    <a:endParaRPr lang="en-US"/>
                  </a:p>
                </p:txBody>
              </p:sp>
              <p:sp>
                <p:nvSpPr>
                  <p:cNvPr id="83636" name="Rectangle 3356"/>
                  <p:cNvSpPr>
                    <a:spLocks noChangeArrowheads="1"/>
                  </p:cNvSpPr>
                  <p:nvPr/>
                </p:nvSpPr>
                <p:spPr bwMode="auto">
                  <a:xfrm>
                    <a:off x="2117" y="1656"/>
                    <a:ext cx="17" cy="15"/>
                  </a:xfrm>
                  <a:prstGeom prst="rect">
                    <a:avLst/>
                  </a:prstGeom>
                  <a:noFill/>
                  <a:ln w="12700" cap="rnd">
                    <a:solidFill>
                      <a:srgbClr val="000000"/>
                    </a:solidFill>
                    <a:miter lim="800000"/>
                    <a:headEnd/>
                    <a:tailEnd/>
                  </a:ln>
                </p:spPr>
                <p:txBody>
                  <a:bodyPr/>
                  <a:lstStyle/>
                  <a:p>
                    <a:endParaRPr lang="en-US"/>
                  </a:p>
                </p:txBody>
              </p:sp>
            </p:grpSp>
            <p:grpSp>
              <p:nvGrpSpPr>
                <p:cNvPr id="83625" name="Group 3357"/>
                <p:cNvGrpSpPr>
                  <a:grpSpLocks/>
                </p:cNvGrpSpPr>
                <p:nvPr/>
              </p:nvGrpSpPr>
              <p:grpSpPr bwMode="auto">
                <a:xfrm>
                  <a:off x="2121" y="1656"/>
                  <a:ext cx="7" cy="7"/>
                  <a:chOff x="2121" y="1656"/>
                  <a:chExt cx="7" cy="7"/>
                </a:xfrm>
              </p:grpSpPr>
              <p:grpSp>
                <p:nvGrpSpPr>
                  <p:cNvPr id="83631" name="Group 3358"/>
                  <p:cNvGrpSpPr>
                    <a:grpSpLocks/>
                  </p:cNvGrpSpPr>
                  <p:nvPr/>
                </p:nvGrpSpPr>
                <p:grpSpPr bwMode="auto">
                  <a:xfrm>
                    <a:off x="2121" y="1656"/>
                    <a:ext cx="7" cy="7"/>
                    <a:chOff x="2121" y="1656"/>
                    <a:chExt cx="7" cy="7"/>
                  </a:xfrm>
                </p:grpSpPr>
                <p:sp>
                  <p:nvSpPr>
                    <p:cNvPr id="83633" name="Oval 3359"/>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3634" name="Oval 3360"/>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83632" name="Oval 3361"/>
                  <p:cNvSpPr>
                    <a:spLocks noChangeArrowheads="1"/>
                  </p:cNvSpPr>
                  <p:nvPr/>
                </p:nvSpPr>
                <p:spPr bwMode="auto">
                  <a:xfrm>
                    <a:off x="2121" y="1656"/>
                    <a:ext cx="7" cy="7"/>
                  </a:xfrm>
                  <a:prstGeom prst="ellipse">
                    <a:avLst/>
                  </a:prstGeom>
                  <a:noFill/>
                  <a:ln w="12700" cap="rnd">
                    <a:solidFill>
                      <a:srgbClr val="000000"/>
                    </a:solidFill>
                    <a:round/>
                    <a:headEnd/>
                    <a:tailEnd/>
                  </a:ln>
                </p:spPr>
                <p:txBody>
                  <a:bodyPr/>
                  <a:lstStyle/>
                  <a:p>
                    <a:endParaRPr lang="en-US"/>
                  </a:p>
                </p:txBody>
              </p:sp>
            </p:grpSp>
            <p:grpSp>
              <p:nvGrpSpPr>
                <p:cNvPr id="83626" name="Group 3362"/>
                <p:cNvGrpSpPr>
                  <a:grpSpLocks/>
                </p:cNvGrpSpPr>
                <p:nvPr/>
              </p:nvGrpSpPr>
              <p:grpSpPr bwMode="auto">
                <a:xfrm>
                  <a:off x="2118" y="1654"/>
                  <a:ext cx="9" cy="9"/>
                  <a:chOff x="2118" y="1654"/>
                  <a:chExt cx="9" cy="9"/>
                </a:xfrm>
              </p:grpSpPr>
              <p:grpSp>
                <p:nvGrpSpPr>
                  <p:cNvPr id="83627" name="Group 3363"/>
                  <p:cNvGrpSpPr>
                    <a:grpSpLocks/>
                  </p:cNvGrpSpPr>
                  <p:nvPr/>
                </p:nvGrpSpPr>
                <p:grpSpPr bwMode="auto">
                  <a:xfrm>
                    <a:off x="2118" y="1654"/>
                    <a:ext cx="9" cy="9"/>
                    <a:chOff x="2118" y="1654"/>
                    <a:chExt cx="9" cy="9"/>
                  </a:xfrm>
                </p:grpSpPr>
                <p:sp>
                  <p:nvSpPr>
                    <p:cNvPr id="83629" name="Oval 3364"/>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3630" name="Oval 3365"/>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83628" name="Oval 3366"/>
                  <p:cNvSpPr>
                    <a:spLocks noChangeArrowheads="1"/>
                  </p:cNvSpPr>
                  <p:nvPr/>
                </p:nvSpPr>
                <p:spPr bwMode="auto">
                  <a:xfrm>
                    <a:off x="2118" y="1654"/>
                    <a:ext cx="9" cy="9"/>
                  </a:xfrm>
                  <a:prstGeom prst="ellipse">
                    <a:avLst/>
                  </a:prstGeom>
                  <a:noFill/>
                  <a:ln w="12700" cap="rnd">
                    <a:solidFill>
                      <a:srgbClr val="000000"/>
                    </a:solidFill>
                    <a:round/>
                    <a:headEnd/>
                    <a:tailEnd/>
                  </a:ln>
                </p:spPr>
                <p:txBody>
                  <a:bodyPr/>
                  <a:lstStyle/>
                  <a:p>
                    <a:endParaRPr lang="en-US"/>
                  </a:p>
                </p:txBody>
              </p:sp>
            </p:grpSp>
          </p:grpSp>
          <p:grpSp>
            <p:nvGrpSpPr>
              <p:cNvPr id="83609" name="Group 3367"/>
              <p:cNvGrpSpPr>
                <a:grpSpLocks/>
              </p:cNvGrpSpPr>
              <p:nvPr/>
            </p:nvGrpSpPr>
            <p:grpSpPr bwMode="auto">
              <a:xfrm>
                <a:off x="2117" y="1510"/>
                <a:ext cx="17" cy="14"/>
                <a:chOff x="2117" y="1510"/>
                <a:chExt cx="17" cy="14"/>
              </a:xfrm>
            </p:grpSpPr>
            <p:grpSp>
              <p:nvGrpSpPr>
                <p:cNvPr id="83610" name="Group 3368"/>
                <p:cNvGrpSpPr>
                  <a:grpSpLocks/>
                </p:cNvGrpSpPr>
                <p:nvPr/>
              </p:nvGrpSpPr>
              <p:grpSpPr bwMode="auto">
                <a:xfrm>
                  <a:off x="2117" y="1510"/>
                  <a:ext cx="17" cy="14"/>
                  <a:chOff x="2117" y="1510"/>
                  <a:chExt cx="17" cy="14"/>
                </a:xfrm>
              </p:grpSpPr>
              <p:sp>
                <p:nvSpPr>
                  <p:cNvPr id="83622" name="Freeform 3369"/>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83623" name="Freeform 3370"/>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grpSp>
              <p:nvGrpSpPr>
                <p:cNvPr id="83611" name="Group 3371"/>
                <p:cNvGrpSpPr>
                  <a:grpSpLocks/>
                </p:cNvGrpSpPr>
                <p:nvPr/>
              </p:nvGrpSpPr>
              <p:grpSpPr bwMode="auto">
                <a:xfrm>
                  <a:off x="2120" y="1510"/>
                  <a:ext cx="8" cy="8"/>
                  <a:chOff x="2120" y="1510"/>
                  <a:chExt cx="8" cy="8"/>
                </a:xfrm>
              </p:grpSpPr>
              <p:grpSp>
                <p:nvGrpSpPr>
                  <p:cNvPr id="83612" name="Group 3372"/>
                  <p:cNvGrpSpPr>
                    <a:grpSpLocks/>
                  </p:cNvGrpSpPr>
                  <p:nvPr/>
                </p:nvGrpSpPr>
                <p:grpSpPr bwMode="auto">
                  <a:xfrm>
                    <a:off x="2121" y="1511"/>
                    <a:ext cx="7" cy="7"/>
                    <a:chOff x="2121" y="1511"/>
                    <a:chExt cx="7" cy="7"/>
                  </a:xfrm>
                </p:grpSpPr>
                <p:grpSp>
                  <p:nvGrpSpPr>
                    <p:cNvPr id="83618" name="Group 3373"/>
                    <p:cNvGrpSpPr>
                      <a:grpSpLocks/>
                    </p:cNvGrpSpPr>
                    <p:nvPr/>
                  </p:nvGrpSpPr>
                  <p:grpSpPr bwMode="auto">
                    <a:xfrm>
                      <a:off x="2121" y="1511"/>
                      <a:ext cx="7" cy="7"/>
                      <a:chOff x="2121" y="1511"/>
                      <a:chExt cx="7" cy="7"/>
                    </a:xfrm>
                  </p:grpSpPr>
                  <p:sp>
                    <p:nvSpPr>
                      <p:cNvPr id="83620" name="Oval 3374"/>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3621" name="Oval 3375"/>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3619" name="Oval 3376"/>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83613" name="Group 3377"/>
                  <p:cNvGrpSpPr>
                    <a:grpSpLocks/>
                  </p:cNvGrpSpPr>
                  <p:nvPr/>
                </p:nvGrpSpPr>
                <p:grpSpPr bwMode="auto">
                  <a:xfrm>
                    <a:off x="2120" y="1510"/>
                    <a:ext cx="7" cy="8"/>
                    <a:chOff x="2120" y="1510"/>
                    <a:chExt cx="7" cy="8"/>
                  </a:xfrm>
                </p:grpSpPr>
                <p:grpSp>
                  <p:nvGrpSpPr>
                    <p:cNvPr id="83614" name="Group 3378"/>
                    <p:cNvGrpSpPr>
                      <a:grpSpLocks/>
                    </p:cNvGrpSpPr>
                    <p:nvPr/>
                  </p:nvGrpSpPr>
                  <p:grpSpPr bwMode="auto">
                    <a:xfrm>
                      <a:off x="2120" y="1510"/>
                      <a:ext cx="7" cy="8"/>
                      <a:chOff x="2120" y="1510"/>
                      <a:chExt cx="7" cy="8"/>
                    </a:xfrm>
                  </p:grpSpPr>
                  <p:sp>
                    <p:nvSpPr>
                      <p:cNvPr id="83616" name="Oval 3379"/>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3617" name="Oval 3380"/>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3615" name="Oval 3381"/>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grpSp>
        </p:grpSp>
        <p:grpSp>
          <p:nvGrpSpPr>
            <p:cNvPr id="75019" name="Group 3382"/>
            <p:cNvGrpSpPr>
              <a:grpSpLocks/>
            </p:cNvGrpSpPr>
            <p:nvPr/>
          </p:nvGrpSpPr>
          <p:grpSpPr bwMode="auto">
            <a:xfrm>
              <a:off x="1974" y="1595"/>
              <a:ext cx="140" cy="154"/>
              <a:chOff x="1974" y="1507"/>
              <a:chExt cx="140" cy="154"/>
            </a:xfrm>
          </p:grpSpPr>
          <p:grpSp>
            <p:nvGrpSpPr>
              <p:cNvPr id="83554" name="Group 3383"/>
              <p:cNvGrpSpPr>
                <a:grpSpLocks/>
              </p:cNvGrpSpPr>
              <p:nvPr/>
            </p:nvGrpSpPr>
            <p:grpSpPr bwMode="auto">
              <a:xfrm>
                <a:off x="1974" y="1507"/>
                <a:ext cx="140" cy="154"/>
                <a:chOff x="1974" y="1507"/>
                <a:chExt cx="140" cy="154"/>
              </a:xfrm>
            </p:grpSpPr>
            <p:grpSp>
              <p:nvGrpSpPr>
                <p:cNvPr id="83587" name="Group 3384"/>
                <p:cNvGrpSpPr>
                  <a:grpSpLocks/>
                </p:cNvGrpSpPr>
                <p:nvPr/>
              </p:nvGrpSpPr>
              <p:grpSpPr bwMode="auto">
                <a:xfrm>
                  <a:off x="1974" y="1507"/>
                  <a:ext cx="140" cy="154"/>
                  <a:chOff x="1974" y="1507"/>
                  <a:chExt cx="140" cy="154"/>
                </a:xfrm>
              </p:grpSpPr>
              <p:sp>
                <p:nvSpPr>
                  <p:cNvPr id="83605" name="Freeform 3385"/>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83606" name="Freeform 3386"/>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grpSp>
              <p:nvGrpSpPr>
                <p:cNvPr id="83588" name="Group 3387"/>
                <p:cNvGrpSpPr>
                  <a:grpSpLocks/>
                </p:cNvGrpSpPr>
                <p:nvPr/>
              </p:nvGrpSpPr>
              <p:grpSpPr bwMode="auto">
                <a:xfrm>
                  <a:off x="1983" y="1520"/>
                  <a:ext cx="56" cy="126"/>
                  <a:chOff x="1983" y="1520"/>
                  <a:chExt cx="56" cy="126"/>
                </a:xfrm>
              </p:grpSpPr>
              <p:grpSp>
                <p:nvGrpSpPr>
                  <p:cNvPr id="83601" name="Group 3388"/>
                  <p:cNvGrpSpPr>
                    <a:grpSpLocks/>
                  </p:cNvGrpSpPr>
                  <p:nvPr/>
                </p:nvGrpSpPr>
                <p:grpSpPr bwMode="auto">
                  <a:xfrm>
                    <a:off x="1983" y="1520"/>
                    <a:ext cx="56" cy="124"/>
                    <a:chOff x="1983" y="1520"/>
                    <a:chExt cx="56" cy="124"/>
                  </a:xfrm>
                </p:grpSpPr>
                <p:sp>
                  <p:nvSpPr>
                    <p:cNvPr id="83603" name="Freeform 3389"/>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3604" name="Freeform 3390"/>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83602" name="Line 3391"/>
                  <p:cNvSpPr>
                    <a:spLocks noChangeShapeType="1"/>
                  </p:cNvSpPr>
                  <p:nvPr/>
                </p:nvSpPr>
                <p:spPr bwMode="auto">
                  <a:xfrm>
                    <a:off x="2010" y="1521"/>
                    <a:ext cx="2" cy="125"/>
                  </a:xfrm>
                  <a:prstGeom prst="line">
                    <a:avLst/>
                  </a:prstGeom>
                  <a:noFill/>
                  <a:ln w="12700" cap="rnd">
                    <a:solidFill>
                      <a:srgbClr val="000000"/>
                    </a:solidFill>
                    <a:round/>
                    <a:headEnd/>
                    <a:tailEnd/>
                  </a:ln>
                </p:spPr>
                <p:txBody>
                  <a:bodyPr/>
                  <a:lstStyle/>
                  <a:p>
                    <a:endParaRPr lang="en-US"/>
                  </a:p>
                </p:txBody>
              </p:sp>
            </p:grpSp>
            <p:grpSp>
              <p:nvGrpSpPr>
                <p:cNvPr id="83589" name="Group 3392"/>
                <p:cNvGrpSpPr>
                  <a:grpSpLocks/>
                </p:cNvGrpSpPr>
                <p:nvPr/>
              </p:nvGrpSpPr>
              <p:grpSpPr bwMode="auto">
                <a:xfrm>
                  <a:off x="2046" y="1516"/>
                  <a:ext cx="61" cy="130"/>
                  <a:chOff x="2046" y="1516"/>
                  <a:chExt cx="61" cy="130"/>
                </a:xfrm>
              </p:grpSpPr>
              <p:grpSp>
                <p:nvGrpSpPr>
                  <p:cNvPr id="83597" name="Group 3393"/>
                  <p:cNvGrpSpPr>
                    <a:grpSpLocks/>
                  </p:cNvGrpSpPr>
                  <p:nvPr/>
                </p:nvGrpSpPr>
                <p:grpSpPr bwMode="auto">
                  <a:xfrm>
                    <a:off x="2046" y="1516"/>
                    <a:ext cx="61" cy="128"/>
                    <a:chOff x="2046" y="1516"/>
                    <a:chExt cx="61" cy="128"/>
                  </a:xfrm>
                </p:grpSpPr>
                <p:sp>
                  <p:nvSpPr>
                    <p:cNvPr id="83599" name="Freeform 3394"/>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3600" name="Freeform 3395"/>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83598" name="Line 3396"/>
                  <p:cNvSpPr>
                    <a:spLocks noChangeShapeType="1"/>
                  </p:cNvSpPr>
                  <p:nvPr/>
                </p:nvSpPr>
                <p:spPr bwMode="auto">
                  <a:xfrm>
                    <a:off x="2076" y="1518"/>
                    <a:ext cx="2" cy="128"/>
                  </a:xfrm>
                  <a:prstGeom prst="line">
                    <a:avLst/>
                  </a:prstGeom>
                  <a:noFill/>
                  <a:ln w="12700" cap="rnd">
                    <a:solidFill>
                      <a:srgbClr val="000000"/>
                    </a:solidFill>
                    <a:round/>
                    <a:headEnd/>
                    <a:tailEnd/>
                  </a:ln>
                </p:spPr>
                <p:txBody>
                  <a:bodyPr/>
                  <a:lstStyle/>
                  <a:p>
                    <a:endParaRPr lang="en-US"/>
                  </a:p>
                </p:txBody>
              </p:sp>
            </p:grpSp>
            <p:grpSp>
              <p:nvGrpSpPr>
                <p:cNvPr id="83590" name="Group 3397"/>
                <p:cNvGrpSpPr>
                  <a:grpSpLocks/>
                </p:cNvGrpSpPr>
                <p:nvPr/>
              </p:nvGrpSpPr>
              <p:grpSpPr bwMode="auto">
                <a:xfrm>
                  <a:off x="2033" y="1550"/>
                  <a:ext cx="19" cy="75"/>
                  <a:chOff x="2033" y="1550"/>
                  <a:chExt cx="19" cy="75"/>
                </a:xfrm>
              </p:grpSpPr>
              <p:grpSp>
                <p:nvGrpSpPr>
                  <p:cNvPr id="83591" name="Group 3398"/>
                  <p:cNvGrpSpPr>
                    <a:grpSpLocks/>
                  </p:cNvGrpSpPr>
                  <p:nvPr/>
                </p:nvGrpSpPr>
                <p:grpSpPr bwMode="auto">
                  <a:xfrm>
                    <a:off x="2033" y="1550"/>
                    <a:ext cx="19" cy="15"/>
                    <a:chOff x="2033" y="1550"/>
                    <a:chExt cx="19" cy="15"/>
                  </a:xfrm>
                </p:grpSpPr>
                <p:sp>
                  <p:nvSpPr>
                    <p:cNvPr id="83595" name="Freeform 3399"/>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3596" name="Freeform 3400"/>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83592" name="Group 3401"/>
                  <p:cNvGrpSpPr>
                    <a:grpSpLocks/>
                  </p:cNvGrpSpPr>
                  <p:nvPr/>
                </p:nvGrpSpPr>
                <p:grpSpPr bwMode="auto">
                  <a:xfrm>
                    <a:off x="2033" y="1609"/>
                    <a:ext cx="19" cy="16"/>
                    <a:chOff x="2033" y="1609"/>
                    <a:chExt cx="19" cy="16"/>
                  </a:xfrm>
                </p:grpSpPr>
                <p:sp>
                  <p:nvSpPr>
                    <p:cNvPr id="83593" name="Freeform 3402"/>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3594" name="Freeform 3403"/>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grpSp>
          </p:grpSp>
          <p:grpSp>
            <p:nvGrpSpPr>
              <p:cNvPr id="83555" name="Group 3404"/>
              <p:cNvGrpSpPr>
                <a:grpSpLocks/>
              </p:cNvGrpSpPr>
              <p:nvPr/>
            </p:nvGrpSpPr>
            <p:grpSpPr bwMode="auto">
              <a:xfrm>
                <a:off x="1980" y="1650"/>
                <a:ext cx="28" cy="7"/>
                <a:chOff x="1980" y="1650"/>
                <a:chExt cx="28" cy="7"/>
              </a:xfrm>
            </p:grpSpPr>
            <p:grpSp>
              <p:nvGrpSpPr>
                <p:cNvPr id="83572" name="Group 3405"/>
                <p:cNvGrpSpPr>
                  <a:grpSpLocks/>
                </p:cNvGrpSpPr>
                <p:nvPr/>
              </p:nvGrpSpPr>
              <p:grpSpPr bwMode="auto">
                <a:xfrm>
                  <a:off x="1980" y="1650"/>
                  <a:ext cx="8" cy="7"/>
                  <a:chOff x="1980" y="1650"/>
                  <a:chExt cx="8" cy="7"/>
                </a:xfrm>
              </p:grpSpPr>
              <p:grpSp>
                <p:nvGrpSpPr>
                  <p:cNvPr id="83583" name="Group 3406"/>
                  <p:cNvGrpSpPr>
                    <a:grpSpLocks/>
                  </p:cNvGrpSpPr>
                  <p:nvPr/>
                </p:nvGrpSpPr>
                <p:grpSpPr bwMode="auto">
                  <a:xfrm>
                    <a:off x="1980" y="1650"/>
                    <a:ext cx="8" cy="7"/>
                    <a:chOff x="1980" y="1650"/>
                    <a:chExt cx="8" cy="7"/>
                  </a:xfrm>
                </p:grpSpPr>
                <p:sp>
                  <p:nvSpPr>
                    <p:cNvPr id="83585" name="Oval 3407"/>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3586" name="Freeform 3408"/>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3584" name="Freeform 3409"/>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grpSp>
              <p:nvGrpSpPr>
                <p:cNvPr id="83573" name="Group 3410"/>
                <p:cNvGrpSpPr>
                  <a:grpSpLocks/>
                </p:cNvGrpSpPr>
                <p:nvPr/>
              </p:nvGrpSpPr>
              <p:grpSpPr bwMode="auto">
                <a:xfrm>
                  <a:off x="1991" y="1650"/>
                  <a:ext cx="7" cy="7"/>
                  <a:chOff x="1991" y="1650"/>
                  <a:chExt cx="7" cy="7"/>
                </a:xfrm>
              </p:grpSpPr>
              <p:grpSp>
                <p:nvGrpSpPr>
                  <p:cNvPr id="83579" name="Group 3411"/>
                  <p:cNvGrpSpPr>
                    <a:grpSpLocks/>
                  </p:cNvGrpSpPr>
                  <p:nvPr/>
                </p:nvGrpSpPr>
                <p:grpSpPr bwMode="auto">
                  <a:xfrm>
                    <a:off x="1991" y="1650"/>
                    <a:ext cx="7" cy="7"/>
                    <a:chOff x="1991" y="1650"/>
                    <a:chExt cx="7" cy="7"/>
                  </a:xfrm>
                </p:grpSpPr>
                <p:sp>
                  <p:nvSpPr>
                    <p:cNvPr id="83581" name="Oval 3412"/>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3582" name="Freeform 3413"/>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83580" name="Freeform 3414"/>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grpSp>
              <p:nvGrpSpPr>
                <p:cNvPr id="83574" name="Group 3415"/>
                <p:cNvGrpSpPr>
                  <a:grpSpLocks/>
                </p:cNvGrpSpPr>
                <p:nvPr/>
              </p:nvGrpSpPr>
              <p:grpSpPr bwMode="auto">
                <a:xfrm>
                  <a:off x="1999" y="1650"/>
                  <a:ext cx="9" cy="7"/>
                  <a:chOff x="1999" y="1650"/>
                  <a:chExt cx="9" cy="7"/>
                </a:xfrm>
              </p:grpSpPr>
              <p:grpSp>
                <p:nvGrpSpPr>
                  <p:cNvPr id="83575" name="Group 3416"/>
                  <p:cNvGrpSpPr>
                    <a:grpSpLocks/>
                  </p:cNvGrpSpPr>
                  <p:nvPr/>
                </p:nvGrpSpPr>
                <p:grpSpPr bwMode="auto">
                  <a:xfrm>
                    <a:off x="1999" y="1650"/>
                    <a:ext cx="9" cy="7"/>
                    <a:chOff x="1999" y="1650"/>
                    <a:chExt cx="9" cy="7"/>
                  </a:xfrm>
                </p:grpSpPr>
                <p:sp>
                  <p:nvSpPr>
                    <p:cNvPr id="83577" name="Oval 3417"/>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3578" name="Freeform 3418"/>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3576" name="Freeform 3419"/>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grpSp>
          <p:grpSp>
            <p:nvGrpSpPr>
              <p:cNvPr id="83556" name="Group 3420"/>
              <p:cNvGrpSpPr>
                <a:grpSpLocks/>
              </p:cNvGrpSpPr>
              <p:nvPr/>
            </p:nvGrpSpPr>
            <p:grpSpPr bwMode="auto">
              <a:xfrm>
                <a:off x="2083" y="1653"/>
                <a:ext cx="28" cy="7"/>
                <a:chOff x="2083" y="1653"/>
                <a:chExt cx="28" cy="7"/>
              </a:xfrm>
            </p:grpSpPr>
            <p:grpSp>
              <p:nvGrpSpPr>
                <p:cNvPr id="83557" name="Group 3421"/>
                <p:cNvGrpSpPr>
                  <a:grpSpLocks/>
                </p:cNvGrpSpPr>
                <p:nvPr/>
              </p:nvGrpSpPr>
              <p:grpSpPr bwMode="auto">
                <a:xfrm>
                  <a:off x="2103" y="1653"/>
                  <a:ext cx="8" cy="7"/>
                  <a:chOff x="2103" y="1653"/>
                  <a:chExt cx="8" cy="7"/>
                </a:xfrm>
              </p:grpSpPr>
              <p:grpSp>
                <p:nvGrpSpPr>
                  <p:cNvPr id="83568" name="Group 3422"/>
                  <p:cNvGrpSpPr>
                    <a:grpSpLocks/>
                  </p:cNvGrpSpPr>
                  <p:nvPr/>
                </p:nvGrpSpPr>
                <p:grpSpPr bwMode="auto">
                  <a:xfrm>
                    <a:off x="2103" y="1653"/>
                    <a:ext cx="8" cy="7"/>
                    <a:chOff x="2103" y="1653"/>
                    <a:chExt cx="8" cy="7"/>
                  </a:xfrm>
                </p:grpSpPr>
                <p:sp>
                  <p:nvSpPr>
                    <p:cNvPr id="83570" name="Oval 3423"/>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3571" name="Oval 3424"/>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83569" name="Oval 3425"/>
                  <p:cNvSpPr>
                    <a:spLocks noChangeArrowheads="1"/>
                  </p:cNvSpPr>
                  <p:nvPr/>
                </p:nvSpPr>
                <p:spPr bwMode="auto">
                  <a:xfrm>
                    <a:off x="2103" y="1653"/>
                    <a:ext cx="8" cy="7"/>
                  </a:xfrm>
                  <a:prstGeom prst="ellipse">
                    <a:avLst/>
                  </a:prstGeom>
                  <a:noFill/>
                  <a:ln w="12700" cap="rnd">
                    <a:solidFill>
                      <a:srgbClr val="000000"/>
                    </a:solidFill>
                    <a:round/>
                    <a:headEnd/>
                    <a:tailEnd/>
                  </a:ln>
                </p:spPr>
                <p:txBody>
                  <a:bodyPr/>
                  <a:lstStyle/>
                  <a:p>
                    <a:endParaRPr lang="en-US"/>
                  </a:p>
                </p:txBody>
              </p:sp>
            </p:grpSp>
            <p:grpSp>
              <p:nvGrpSpPr>
                <p:cNvPr id="83558" name="Group 3426"/>
                <p:cNvGrpSpPr>
                  <a:grpSpLocks/>
                </p:cNvGrpSpPr>
                <p:nvPr/>
              </p:nvGrpSpPr>
              <p:grpSpPr bwMode="auto">
                <a:xfrm>
                  <a:off x="2093" y="1653"/>
                  <a:ext cx="7" cy="7"/>
                  <a:chOff x="2093" y="1653"/>
                  <a:chExt cx="7" cy="7"/>
                </a:xfrm>
              </p:grpSpPr>
              <p:grpSp>
                <p:nvGrpSpPr>
                  <p:cNvPr id="83564" name="Group 3427"/>
                  <p:cNvGrpSpPr>
                    <a:grpSpLocks/>
                  </p:cNvGrpSpPr>
                  <p:nvPr/>
                </p:nvGrpSpPr>
                <p:grpSpPr bwMode="auto">
                  <a:xfrm>
                    <a:off x="2093" y="1653"/>
                    <a:ext cx="7" cy="7"/>
                    <a:chOff x="2093" y="1653"/>
                    <a:chExt cx="7" cy="7"/>
                  </a:xfrm>
                </p:grpSpPr>
                <p:sp>
                  <p:nvSpPr>
                    <p:cNvPr id="83566" name="Oval 3428"/>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3567" name="Oval 3429"/>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83565" name="Oval 3430"/>
                  <p:cNvSpPr>
                    <a:spLocks noChangeArrowheads="1"/>
                  </p:cNvSpPr>
                  <p:nvPr/>
                </p:nvSpPr>
                <p:spPr bwMode="auto">
                  <a:xfrm>
                    <a:off x="2093" y="1653"/>
                    <a:ext cx="7" cy="7"/>
                  </a:xfrm>
                  <a:prstGeom prst="ellipse">
                    <a:avLst/>
                  </a:prstGeom>
                  <a:noFill/>
                  <a:ln w="12700" cap="rnd">
                    <a:solidFill>
                      <a:srgbClr val="000000"/>
                    </a:solidFill>
                    <a:round/>
                    <a:headEnd/>
                    <a:tailEnd/>
                  </a:ln>
                </p:spPr>
                <p:txBody>
                  <a:bodyPr/>
                  <a:lstStyle/>
                  <a:p>
                    <a:endParaRPr lang="en-US"/>
                  </a:p>
                </p:txBody>
              </p:sp>
            </p:grpSp>
            <p:grpSp>
              <p:nvGrpSpPr>
                <p:cNvPr id="83559" name="Group 3431"/>
                <p:cNvGrpSpPr>
                  <a:grpSpLocks/>
                </p:cNvGrpSpPr>
                <p:nvPr/>
              </p:nvGrpSpPr>
              <p:grpSpPr bwMode="auto">
                <a:xfrm>
                  <a:off x="2083" y="1653"/>
                  <a:ext cx="9" cy="7"/>
                  <a:chOff x="2083" y="1653"/>
                  <a:chExt cx="9" cy="7"/>
                </a:xfrm>
              </p:grpSpPr>
              <p:grpSp>
                <p:nvGrpSpPr>
                  <p:cNvPr id="83560" name="Group 3432"/>
                  <p:cNvGrpSpPr>
                    <a:grpSpLocks/>
                  </p:cNvGrpSpPr>
                  <p:nvPr/>
                </p:nvGrpSpPr>
                <p:grpSpPr bwMode="auto">
                  <a:xfrm>
                    <a:off x="2083" y="1653"/>
                    <a:ext cx="9" cy="7"/>
                    <a:chOff x="2083" y="1653"/>
                    <a:chExt cx="9" cy="7"/>
                  </a:xfrm>
                </p:grpSpPr>
                <p:sp>
                  <p:nvSpPr>
                    <p:cNvPr id="83562" name="Oval 3433"/>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3563" name="Oval 3434"/>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83561" name="Oval 3435"/>
                  <p:cNvSpPr>
                    <a:spLocks noChangeArrowheads="1"/>
                  </p:cNvSpPr>
                  <p:nvPr/>
                </p:nvSpPr>
                <p:spPr bwMode="auto">
                  <a:xfrm>
                    <a:off x="2083" y="1653"/>
                    <a:ext cx="9" cy="7"/>
                  </a:xfrm>
                  <a:prstGeom prst="ellipse">
                    <a:avLst/>
                  </a:prstGeom>
                  <a:noFill/>
                  <a:ln w="12700" cap="rnd">
                    <a:solidFill>
                      <a:srgbClr val="000000"/>
                    </a:solidFill>
                    <a:round/>
                    <a:headEnd/>
                    <a:tailEnd/>
                  </a:ln>
                </p:spPr>
                <p:txBody>
                  <a:bodyPr/>
                  <a:lstStyle/>
                  <a:p>
                    <a:endParaRPr lang="en-US"/>
                  </a:p>
                </p:txBody>
              </p:sp>
            </p:grpSp>
          </p:grpSp>
        </p:grpSp>
        <p:grpSp>
          <p:nvGrpSpPr>
            <p:cNvPr id="75020" name="Group 3436"/>
            <p:cNvGrpSpPr>
              <a:grpSpLocks/>
            </p:cNvGrpSpPr>
            <p:nvPr/>
          </p:nvGrpSpPr>
          <p:grpSpPr bwMode="auto">
            <a:xfrm>
              <a:off x="2299" y="1655"/>
              <a:ext cx="24" cy="91"/>
              <a:chOff x="2299" y="1567"/>
              <a:chExt cx="24" cy="91"/>
            </a:xfrm>
          </p:grpSpPr>
          <p:grpSp>
            <p:nvGrpSpPr>
              <p:cNvPr id="83534" name="Group 3437"/>
              <p:cNvGrpSpPr>
                <a:grpSpLocks/>
              </p:cNvGrpSpPr>
              <p:nvPr/>
            </p:nvGrpSpPr>
            <p:grpSpPr bwMode="auto">
              <a:xfrm>
                <a:off x="2299" y="1567"/>
                <a:ext cx="22" cy="91"/>
                <a:chOff x="2299" y="1567"/>
                <a:chExt cx="22" cy="91"/>
              </a:xfrm>
            </p:grpSpPr>
            <p:grpSp>
              <p:nvGrpSpPr>
                <p:cNvPr id="83542" name="Group 3438"/>
                <p:cNvGrpSpPr>
                  <a:grpSpLocks/>
                </p:cNvGrpSpPr>
                <p:nvPr/>
              </p:nvGrpSpPr>
              <p:grpSpPr bwMode="auto">
                <a:xfrm>
                  <a:off x="2299" y="1570"/>
                  <a:ext cx="16" cy="88"/>
                  <a:chOff x="2299" y="1570"/>
                  <a:chExt cx="16" cy="88"/>
                </a:xfrm>
              </p:grpSpPr>
              <p:sp>
                <p:nvSpPr>
                  <p:cNvPr id="83552" name="Freeform 3439"/>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3553" name="Freeform 3440"/>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83543" name="Group 3441"/>
                <p:cNvGrpSpPr>
                  <a:grpSpLocks/>
                </p:cNvGrpSpPr>
                <p:nvPr/>
              </p:nvGrpSpPr>
              <p:grpSpPr bwMode="auto">
                <a:xfrm>
                  <a:off x="2305" y="1567"/>
                  <a:ext cx="16" cy="16"/>
                  <a:chOff x="2305" y="1567"/>
                  <a:chExt cx="16" cy="16"/>
                </a:xfrm>
              </p:grpSpPr>
              <p:grpSp>
                <p:nvGrpSpPr>
                  <p:cNvPr id="83544" name="Group 3442"/>
                  <p:cNvGrpSpPr>
                    <a:grpSpLocks/>
                  </p:cNvGrpSpPr>
                  <p:nvPr/>
                </p:nvGrpSpPr>
                <p:grpSpPr bwMode="auto">
                  <a:xfrm>
                    <a:off x="2305" y="1567"/>
                    <a:ext cx="8" cy="9"/>
                    <a:chOff x="2305" y="1567"/>
                    <a:chExt cx="8" cy="9"/>
                  </a:xfrm>
                </p:grpSpPr>
                <p:grpSp>
                  <p:nvGrpSpPr>
                    <p:cNvPr id="83548" name="Group 3443"/>
                    <p:cNvGrpSpPr>
                      <a:grpSpLocks/>
                    </p:cNvGrpSpPr>
                    <p:nvPr/>
                  </p:nvGrpSpPr>
                  <p:grpSpPr bwMode="auto">
                    <a:xfrm>
                      <a:off x="2305" y="1567"/>
                      <a:ext cx="8" cy="9"/>
                      <a:chOff x="2305" y="1567"/>
                      <a:chExt cx="8" cy="9"/>
                    </a:xfrm>
                  </p:grpSpPr>
                  <p:sp>
                    <p:nvSpPr>
                      <p:cNvPr id="83550" name="Oval 3444"/>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3551" name="Oval 3445"/>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3549" name="Oval 3446"/>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83545" name="Group 3447"/>
                  <p:cNvGrpSpPr>
                    <a:grpSpLocks/>
                  </p:cNvGrpSpPr>
                  <p:nvPr/>
                </p:nvGrpSpPr>
                <p:grpSpPr bwMode="auto">
                  <a:xfrm>
                    <a:off x="2305" y="1567"/>
                    <a:ext cx="16" cy="16"/>
                    <a:chOff x="2305" y="1567"/>
                    <a:chExt cx="16" cy="16"/>
                  </a:xfrm>
                </p:grpSpPr>
                <p:sp>
                  <p:nvSpPr>
                    <p:cNvPr id="83546" name="Freeform 3448"/>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3547" name="Freeform 3449"/>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grpSp>
          <p:grpSp>
            <p:nvGrpSpPr>
              <p:cNvPr id="83535" name="Group 3450"/>
              <p:cNvGrpSpPr>
                <a:grpSpLocks/>
              </p:cNvGrpSpPr>
              <p:nvPr/>
            </p:nvGrpSpPr>
            <p:grpSpPr bwMode="auto">
              <a:xfrm>
                <a:off x="2303" y="1608"/>
                <a:ext cx="20" cy="28"/>
                <a:chOff x="2303" y="1608"/>
                <a:chExt cx="20" cy="28"/>
              </a:xfrm>
            </p:grpSpPr>
            <p:grpSp>
              <p:nvGrpSpPr>
                <p:cNvPr id="83536" name="Group 3451"/>
                <p:cNvGrpSpPr>
                  <a:grpSpLocks/>
                </p:cNvGrpSpPr>
                <p:nvPr/>
              </p:nvGrpSpPr>
              <p:grpSpPr bwMode="auto">
                <a:xfrm>
                  <a:off x="2307" y="1608"/>
                  <a:ext cx="16" cy="28"/>
                  <a:chOff x="2307" y="1608"/>
                  <a:chExt cx="16" cy="28"/>
                </a:xfrm>
              </p:grpSpPr>
              <p:sp>
                <p:nvSpPr>
                  <p:cNvPr id="83540" name="Freeform 3452"/>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83541" name="Freeform 3453"/>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83537" name="Group 3454"/>
                <p:cNvGrpSpPr>
                  <a:grpSpLocks/>
                </p:cNvGrpSpPr>
                <p:nvPr/>
              </p:nvGrpSpPr>
              <p:grpSpPr bwMode="auto">
                <a:xfrm>
                  <a:off x="2303" y="1608"/>
                  <a:ext cx="16" cy="28"/>
                  <a:chOff x="2303" y="1608"/>
                  <a:chExt cx="16" cy="28"/>
                </a:xfrm>
              </p:grpSpPr>
              <p:sp>
                <p:nvSpPr>
                  <p:cNvPr id="83538" name="Rectangle 3455"/>
                  <p:cNvSpPr>
                    <a:spLocks noChangeArrowheads="1"/>
                  </p:cNvSpPr>
                  <p:nvPr/>
                </p:nvSpPr>
                <p:spPr bwMode="auto">
                  <a:xfrm>
                    <a:off x="2303" y="1608"/>
                    <a:ext cx="16" cy="28"/>
                  </a:xfrm>
                  <a:prstGeom prst="rect">
                    <a:avLst/>
                  </a:prstGeom>
                  <a:solidFill>
                    <a:srgbClr val="202020"/>
                  </a:solidFill>
                  <a:ln w="9525">
                    <a:noFill/>
                    <a:miter lim="800000"/>
                    <a:headEnd/>
                    <a:tailEnd/>
                  </a:ln>
                </p:spPr>
                <p:txBody>
                  <a:bodyPr/>
                  <a:lstStyle/>
                  <a:p>
                    <a:endParaRPr lang="en-US"/>
                  </a:p>
                </p:txBody>
              </p:sp>
              <p:sp>
                <p:nvSpPr>
                  <p:cNvPr id="83539" name="Rectangle 3456"/>
                  <p:cNvSpPr>
                    <a:spLocks noChangeArrowheads="1"/>
                  </p:cNvSpPr>
                  <p:nvPr/>
                </p:nvSpPr>
                <p:spPr bwMode="auto">
                  <a:xfrm>
                    <a:off x="2303" y="1608"/>
                    <a:ext cx="16" cy="28"/>
                  </a:xfrm>
                  <a:prstGeom prst="rect">
                    <a:avLst/>
                  </a:prstGeom>
                  <a:noFill/>
                  <a:ln w="12700" cap="rnd">
                    <a:solidFill>
                      <a:srgbClr val="000000"/>
                    </a:solidFill>
                    <a:miter lim="800000"/>
                    <a:headEnd/>
                    <a:tailEnd/>
                  </a:ln>
                </p:spPr>
                <p:txBody>
                  <a:bodyPr/>
                  <a:lstStyle/>
                  <a:p>
                    <a:endParaRPr lang="en-US"/>
                  </a:p>
                </p:txBody>
              </p:sp>
            </p:grpSp>
          </p:grpSp>
        </p:grpSp>
        <p:grpSp>
          <p:nvGrpSpPr>
            <p:cNvPr id="75021" name="Group 3457"/>
            <p:cNvGrpSpPr>
              <a:grpSpLocks/>
            </p:cNvGrpSpPr>
            <p:nvPr/>
          </p:nvGrpSpPr>
          <p:grpSpPr bwMode="auto">
            <a:xfrm>
              <a:off x="1984" y="1751"/>
              <a:ext cx="83" cy="47"/>
              <a:chOff x="1984" y="1663"/>
              <a:chExt cx="83" cy="47"/>
            </a:xfrm>
          </p:grpSpPr>
          <p:grpSp>
            <p:nvGrpSpPr>
              <p:cNvPr id="83468" name="Group 3458"/>
              <p:cNvGrpSpPr>
                <a:grpSpLocks/>
              </p:cNvGrpSpPr>
              <p:nvPr/>
            </p:nvGrpSpPr>
            <p:grpSpPr bwMode="auto">
              <a:xfrm>
                <a:off x="2013" y="1663"/>
                <a:ext cx="54" cy="43"/>
                <a:chOff x="2013" y="1663"/>
                <a:chExt cx="54" cy="43"/>
              </a:xfrm>
            </p:grpSpPr>
            <p:grpSp>
              <p:nvGrpSpPr>
                <p:cNvPr id="83502" name="Group 3459"/>
                <p:cNvGrpSpPr>
                  <a:grpSpLocks/>
                </p:cNvGrpSpPr>
                <p:nvPr/>
              </p:nvGrpSpPr>
              <p:grpSpPr bwMode="auto">
                <a:xfrm>
                  <a:off x="2013" y="1663"/>
                  <a:ext cx="37" cy="42"/>
                  <a:chOff x="2013" y="1663"/>
                  <a:chExt cx="37" cy="42"/>
                </a:xfrm>
              </p:grpSpPr>
              <p:grpSp>
                <p:nvGrpSpPr>
                  <p:cNvPr id="83519" name="Group 3460"/>
                  <p:cNvGrpSpPr>
                    <a:grpSpLocks/>
                  </p:cNvGrpSpPr>
                  <p:nvPr/>
                </p:nvGrpSpPr>
                <p:grpSpPr bwMode="auto">
                  <a:xfrm>
                    <a:off x="2013" y="1663"/>
                    <a:ext cx="33" cy="42"/>
                    <a:chOff x="2013" y="1663"/>
                    <a:chExt cx="33" cy="42"/>
                  </a:xfrm>
                </p:grpSpPr>
                <p:sp>
                  <p:nvSpPr>
                    <p:cNvPr id="83530" name="Freeform 3461"/>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3531" name="Group 3462"/>
                    <p:cNvGrpSpPr>
                      <a:grpSpLocks/>
                    </p:cNvGrpSpPr>
                    <p:nvPr/>
                  </p:nvGrpSpPr>
                  <p:grpSpPr bwMode="auto">
                    <a:xfrm>
                      <a:off x="2026" y="1663"/>
                      <a:ext cx="20" cy="42"/>
                      <a:chOff x="2026" y="1663"/>
                      <a:chExt cx="20" cy="42"/>
                    </a:xfrm>
                  </p:grpSpPr>
                  <p:sp>
                    <p:nvSpPr>
                      <p:cNvPr id="83532" name="Oval 3463"/>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3533" name="Oval 3464"/>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83520" name="Group 3465"/>
                  <p:cNvGrpSpPr>
                    <a:grpSpLocks/>
                  </p:cNvGrpSpPr>
                  <p:nvPr/>
                </p:nvGrpSpPr>
                <p:grpSpPr bwMode="auto">
                  <a:xfrm>
                    <a:off x="2031" y="1672"/>
                    <a:ext cx="19" cy="24"/>
                    <a:chOff x="2031" y="1672"/>
                    <a:chExt cx="19" cy="24"/>
                  </a:xfrm>
                </p:grpSpPr>
                <p:grpSp>
                  <p:nvGrpSpPr>
                    <p:cNvPr id="83521" name="Group 3466"/>
                    <p:cNvGrpSpPr>
                      <a:grpSpLocks/>
                    </p:cNvGrpSpPr>
                    <p:nvPr/>
                  </p:nvGrpSpPr>
                  <p:grpSpPr bwMode="auto">
                    <a:xfrm>
                      <a:off x="2031" y="1672"/>
                      <a:ext cx="16" cy="23"/>
                      <a:chOff x="2031" y="1672"/>
                      <a:chExt cx="16" cy="23"/>
                    </a:xfrm>
                  </p:grpSpPr>
                  <p:sp>
                    <p:nvSpPr>
                      <p:cNvPr id="83528" name="Oval 3467"/>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3529" name="Oval 3468"/>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3522" name="Group 3469"/>
                    <p:cNvGrpSpPr>
                      <a:grpSpLocks/>
                    </p:cNvGrpSpPr>
                    <p:nvPr/>
                  </p:nvGrpSpPr>
                  <p:grpSpPr bwMode="auto">
                    <a:xfrm>
                      <a:off x="2031" y="1674"/>
                      <a:ext cx="16" cy="21"/>
                      <a:chOff x="2031" y="1674"/>
                      <a:chExt cx="16" cy="21"/>
                    </a:xfrm>
                  </p:grpSpPr>
                  <p:sp>
                    <p:nvSpPr>
                      <p:cNvPr id="83526" name="Oval 3470"/>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3527" name="Oval 3471"/>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3523" name="Group 3472"/>
                    <p:cNvGrpSpPr>
                      <a:grpSpLocks/>
                    </p:cNvGrpSpPr>
                    <p:nvPr/>
                  </p:nvGrpSpPr>
                  <p:grpSpPr bwMode="auto">
                    <a:xfrm>
                      <a:off x="2034" y="1682"/>
                      <a:ext cx="16" cy="14"/>
                      <a:chOff x="2034" y="1682"/>
                      <a:chExt cx="16" cy="14"/>
                    </a:xfrm>
                  </p:grpSpPr>
                  <p:sp>
                    <p:nvSpPr>
                      <p:cNvPr id="83524" name="Oval 3473"/>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3525" name="Oval 3474"/>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grpSp>
            <p:grpSp>
              <p:nvGrpSpPr>
                <p:cNvPr id="83503" name="Group 3475"/>
                <p:cNvGrpSpPr>
                  <a:grpSpLocks/>
                </p:cNvGrpSpPr>
                <p:nvPr/>
              </p:nvGrpSpPr>
              <p:grpSpPr bwMode="auto">
                <a:xfrm>
                  <a:off x="2029" y="1663"/>
                  <a:ext cx="38" cy="43"/>
                  <a:chOff x="2029" y="1663"/>
                  <a:chExt cx="38" cy="43"/>
                </a:xfrm>
              </p:grpSpPr>
              <p:grpSp>
                <p:nvGrpSpPr>
                  <p:cNvPr id="83504" name="Group 3476"/>
                  <p:cNvGrpSpPr>
                    <a:grpSpLocks/>
                  </p:cNvGrpSpPr>
                  <p:nvPr/>
                </p:nvGrpSpPr>
                <p:grpSpPr bwMode="auto">
                  <a:xfrm>
                    <a:off x="2043" y="1663"/>
                    <a:ext cx="19" cy="43"/>
                    <a:chOff x="2043" y="1663"/>
                    <a:chExt cx="19" cy="43"/>
                  </a:xfrm>
                </p:grpSpPr>
                <p:sp>
                  <p:nvSpPr>
                    <p:cNvPr id="83517" name="Oval 3477"/>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3518" name="Oval 3478"/>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83505" name="Group 3479"/>
                  <p:cNvGrpSpPr>
                    <a:grpSpLocks/>
                  </p:cNvGrpSpPr>
                  <p:nvPr/>
                </p:nvGrpSpPr>
                <p:grpSpPr bwMode="auto">
                  <a:xfrm>
                    <a:off x="2029" y="1663"/>
                    <a:ext cx="38" cy="42"/>
                    <a:chOff x="2029" y="1663"/>
                    <a:chExt cx="38" cy="42"/>
                  </a:xfrm>
                </p:grpSpPr>
                <p:sp>
                  <p:nvSpPr>
                    <p:cNvPr id="83506" name="Freeform 3480"/>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3507" name="Group 3481"/>
                    <p:cNvGrpSpPr>
                      <a:grpSpLocks/>
                    </p:cNvGrpSpPr>
                    <p:nvPr/>
                  </p:nvGrpSpPr>
                  <p:grpSpPr bwMode="auto">
                    <a:xfrm>
                      <a:off x="2047" y="1672"/>
                      <a:ext cx="20" cy="26"/>
                      <a:chOff x="2047" y="1672"/>
                      <a:chExt cx="20" cy="26"/>
                    </a:xfrm>
                  </p:grpSpPr>
                  <p:grpSp>
                    <p:nvGrpSpPr>
                      <p:cNvPr id="83508" name="Group 3482"/>
                      <p:cNvGrpSpPr>
                        <a:grpSpLocks/>
                      </p:cNvGrpSpPr>
                      <p:nvPr/>
                    </p:nvGrpSpPr>
                    <p:grpSpPr bwMode="auto">
                      <a:xfrm>
                        <a:off x="2047" y="1672"/>
                        <a:ext cx="15" cy="24"/>
                        <a:chOff x="2047" y="1672"/>
                        <a:chExt cx="15" cy="24"/>
                      </a:xfrm>
                    </p:grpSpPr>
                    <p:sp>
                      <p:nvSpPr>
                        <p:cNvPr id="83515" name="Oval 3483"/>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3516" name="Oval 3484"/>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3509" name="Group 3485"/>
                      <p:cNvGrpSpPr>
                        <a:grpSpLocks/>
                      </p:cNvGrpSpPr>
                      <p:nvPr/>
                    </p:nvGrpSpPr>
                    <p:grpSpPr bwMode="auto">
                      <a:xfrm>
                        <a:off x="2047" y="1674"/>
                        <a:ext cx="15" cy="21"/>
                        <a:chOff x="2047" y="1674"/>
                        <a:chExt cx="15" cy="21"/>
                      </a:xfrm>
                    </p:grpSpPr>
                    <p:sp>
                      <p:nvSpPr>
                        <p:cNvPr id="83513" name="Oval 3486"/>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3514" name="Oval 3487"/>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3510" name="Group 3488"/>
                      <p:cNvGrpSpPr>
                        <a:grpSpLocks/>
                      </p:cNvGrpSpPr>
                      <p:nvPr/>
                    </p:nvGrpSpPr>
                    <p:grpSpPr bwMode="auto">
                      <a:xfrm>
                        <a:off x="2050" y="1684"/>
                        <a:ext cx="17" cy="14"/>
                        <a:chOff x="2050" y="1684"/>
                        <a:chExt cx="17" cy="14"/>
                      </a:xfrm>
                    </p:grpSpPr>
                    <p:sp>
                      <p:nvSpPr>
                        <p:cNvPr id="83511" name="Oval 3489"/>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3512" name="Oval 3490"/>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grpSp>
          <p:grpSp>
            <p:nvGrpSpPr>
              <p:cNvPr id="83469" name="Group 3491"/>
              <p:cNvGrpSpPr>
                <a:grpSpLocks/>
              </p:cNvGrpSpPr>
              <p:nvPr/>
            </p:nvGrpSpPr>
            <p:grpSpPr bwMode="auto">
              <a:xfrm>
                <a:off x="1984" y="1663"/>
                <a:ext cx="55" cy="47"/>
                <a:chOff x="1984" y="1663"/>
                <a:chExt cx="55" cy="47"/>
              </a:xfrm>
            </p:grpSpPr>
            <p:grpSp>
              <p:nvGrpSpPr>
                <p:cNvPr id="83470" name="Group 3492"/>
                <p:cNvGrpSpPr>
                  <a:grpSpLocks/>
                </p:cNvGrpSpPr>
                <p:nvPr/>
              </p:nvGrpSpPr>
              <p:grpSpPr bwMode="auto">
                <a:xfrm>
                  <a:off x="2015" y="1663"/>
                  <a:ext cx="21" cy="47"/>
                  <a:chOff x="2015" y="1663"/>
                  <a:chExt cx="21" cy="47"/>
                </a:xfrm>
              </p:grpSpPr>
              <p:sp>
                <p:nvSpPr>
                  <p:cNvPr id="83500" name="Oval 3493"/>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3501" name="Oval 3494"/>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83471" name="Group 3495"/>
                <p:cNvGrpSpPr>
                  <a:grpSpLocks/>
                </p:cNvGrpSpPr>
                <p:nvPr/>
              </p:nvGrpSpPr>
              <p:grpSpPr bwMode="auto">
                <a:xfrm>
                  <a:off x="1984" y="1663"/>
                  <a:ext cx="55" cy="46"/>
                  <a:chOff x="1984" y="1663"/>
                  <a:chExt cx="55" cy="46"/>
                </a:xfrm>
              </p:grpSpPr>
              <p:grpSp>
                <p:nvGrpSpPr>
                  <p:cNvPr id="83472" name="Group 3496"/>
                  <p:cNvGrpSpPr>
                    <a:grpSpLocks/>
                  </p:cNvGrpSpPr>
                  <p:nvPr/>
                </p:nvGrpSpPr>
                <p:grpSpPr bwMode="auto">
                  <a:xfrm>
                    <a:off x="1984" y="1663"/>
                    <a:ext cx="38" cy="46"/>
                    <a:chOff x="1984" y="1663"/>
                    <a:chExt cx="38" cy="46"/>
                  </a:xfrm>
                </p:grpSpPr>
                <p:grpSp>
                  <p:nvGrpSpPr>
                    <p:cNvPr id="83485" name="Group 3497"/>
                    <p:cNvGrpSpPr>
                      <a:grpSpLocks/>
                    </p:cNvGrpSpPr>
                    <p:nvPr/>
                  </p:nvGrpSpPr>
                  <p:grpSpPr bwMode="auto">
                    <a:xfrm>
                      <a:off x="1984" y="1663"/>
                      <a:ext cx="35" cy="46"/>
                      <a:chOff x="1984" y="1663"/>
                      <a:chExt cx="35" cy="46"/>
                    </a:xfrm>
                  </p:grpSpPr>
                  <p:sp>
                    <p:nvSpPr>
                      <p:cNvPr id="83496" name="Freeform 3498"/>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3497" name="Group 3499"/>
                      <p:cNvGrpSpPr>
                        <a:grpSpLocks/>
                      </p:cNvGrpSpPr>
                      <p:nvPr/>
                    </p:nvGrpSpPr>
                    <p:grpSpPr bwMode="auto">
                      <a:xfrm>
                        <a:off x="1998" y="1663"/>
                        <a:ext cx="21" cy="46"/>
                        <a:chOff x="1998" y="1663"/>
                        <a:chExt cx="21" cy="46"/>
                      </a:xfrm>
                    </p:grpSpPr>
                    <p:sp>
                      <p:nvSpPr>
                        <p:cNvPr id="83498" name="Oval 3500"/>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3499" name="Oval 3501"/>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3486" name="Group 3502"/>
                    <p:cNvGrpSpPr>
                      <a:grpSpLocks/>
                    </p:cNvGrpSpPr>
                    <p:nvPr/>
                  </p:nvGrpSpPr>
                  <p:grpSpPr bwMode="auto">
                    <a:xfrm>
                      <a:off x="2004" y="1674"/>
                      <a:ext cx="18" cy="25"/>
                      <a:chOff x="2004" y="1674"/>
                      <a:chExt cx="18" cy="25"/>
                    </a:xfrm>
                  </p:grpSpPr>
                  <p:grpSp>
                    <p:nvGrpSpPr>
                      <p:cNvPr id="83487" name="Group 3503"/>
                      <p:cNvGrpSpPr>
                        <a:grpSpLocks/>
                      </p:cNvGrpSpPr>
                      <p:nvPr/>
                    </p:nvGrpSpPr>
                    <p:grpSpPr bwMode="auto">
                      <a:xfrm>
                        <a:off x="2004" y="1674"/>
                        <a:ext cx="15" cy="24"/>
                        <a:chOff x="2004" y="1674"/>
                        <a:chExt cx="15" cy="24"/>
                      </a:xfrm>
                    </p:grpSpPr>
                    <p:sp>
                      <p:nvSpPr>
                        <p:cNvPr id="83494" name="Oval 3504"/>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3495" name="Oval 3505"/>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3488" name="Group 3506"/>
                      <p:cNvGrpSpPr>
                        <a:grpSpLocks/>
                      </p:cNvGrpSpPr>
                      <p:nvPr/>
                    </p:nvGrpSpPr>
                    <p:grpSpPr bwMode="auto">
                      <a:xfrm>
                        <a:off x="2004" y="1675"/>
                        <a:ext cx="15" cy="21"/>
                        <a:chOff x="2004" y="1675"/>
                        <a:chExt cx="15" cy="21"/>
                      </a:xfrm>
                    </p:grpSpPr>
                    <p:sp>
                      <p:nvSpPr>
                        <p:cNvPr id="83492" name="Oval 3507"/>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3493" name="Oval 3508"/>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3489" name="Group 3509"/>
                      <p:cNvGrpSpPr>
                        <a:grpSpLocks/>
                      </p:cNvGrpSpPr>
                      <p:nvPr/>
                    </p:nvGrpSpPr>
                    <p:grpSpPr bwMode="auto">
                      <a:xfrm>
                        <a:off x="2006" y="1685"/>
                        <a:ext cx="16" cy="14"/>
                        <a:chOff x="2006" y="1685"/>
                        <a:chExt cx="16" cy="14"/>
                      </a:xfrm>
                    </p:grpSpPr>
                    <p:sp>
                      <p:nvSpPr>
                        <p:cNvPr id="83490" name="Oval 3510"/>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3491" name="Oval 3511"/>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83473" name="Group 3512"/>
                  <p:cNvGrpSpPr>
                    <a:grpSpLocks/>
                  </p:cNvGrpSpPr>
                  <p:nvPr/>
                </p:nvGrpSpPr>
                <p:grpSpPr bwMode="auto">
                  <a:xfrm>
                    <a:off x="2002" y="1663"/>
                    <a:ext cx="37" cy="46"/>
                    <a:chOff x="2002" y="1663"/>
                    <a:chExt cx="37" cy="46"/>
                  </a:xfrm>
                </p:grpSpPr>
                <p:sp>
                  <p:nvSpPr>
                    <p:cNvPr id="83474" name="Freeform 3513"/>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3475" name="Group 3514"/>
                    <p:cNvGrpSpPr>
                      <a:grpSpLocks/>
                    </p:cNvGrpSpPr>
                    <p:nvPr/>
                  </p:nvGrpSpPr>
                  <p:grpSpPr bwMode="auto">
                    <a:xfrm>
                      <a:off x="2020" y="1674"/>
                      <a:ext cx="19" cy="26"/>
                      <a:chOff x="2020" y="1674"/>
                      <a:chExt cx="19" cy="26"/>
                    </a:xfrm>
                  </p:grpSpPr>
                  <p:grpSp>
                    <p:nvGrpSpPr>
                      <p:cNvPr id="83476" name="Group 3515"/>
                      <p:cNvGrpSpPr>
                        <a:grpSpLocks/>
                      </p:cNvGrpSpPr>
                      <p:nvPr/>
                    </p:nvGrpSpPr>
                    <p:grpSpPr bwMode="auto">
                      <a:xfrm>
                        <a:off x="2020" y="1674"/>
                        <a:ext cx="16" cy="25"/>
                        <a:chOff x="2020" y="1674"/>
                        <a:chExt cx="16" cy="25"/>
                      </a:xfrm>
                    </p:grpSpPr>
                    <p:sp>
                      <p:nvSpPr>
                        <p:cNvPr id="83483" name="Oval 3516"/>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3484" name="Oval 3517"/>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3477" name="Group 3518"/>
                      <p:cNvGrpSpPr>
                        <a:grpSpLocks/>
                      </p:cNvGrpSpPr>
                      <p:nvPr/>
                    </p:nvGrpSpPr>
                    <p:grpSpPr bwMode="auto">
                      <a:xfrm>
                        <a:off x="2020" y="1675"/>
                        <a:ext cx="16" cy="23"/>
                        <a:chOff x="2020" y="1675"/>
                        <a:chExt cx="16" cy="23"/>
                      </a:xfrm>
                    </p:grpSpPr>
                    <p:sp>
                      <p:nvSpPr>
                        <p:cNvPr id="83481" name="Oval 3519"/>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3482" name="Oval 3520"/>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3478" name="Group 3521"/>
                      <p:cNvGrpSpPr>
                        <a:grpSpLocks/>
                      </p:cNvGrpSpPr>
                      <p:nvPr/>
                    </p:nvGrpSpPr>
                    <p:grpSpPr bwMode="auto">
                      <a:xfrm>
                        <a:off x="2023" y="1686"/>
                        <a:ext cx="16" cy="14"/>
                        <a:chOff x="2023" y="1686"/>
                        <a:chExt cx="16" cy="14"/>
                      </a:xfrm>
                    </p:grpSpPr>
                    <p:sp>
                      <p:nvSpPr>
                        <p:cNvPr id="83479" name="Oval 3522"/>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3480" name="Oval 3523"/>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75022" name="Group 3524"/>
            <p:cNvGrpSpPr>
              <a:grpSpLocks/>
            </p:cNvGrpSpPr>
            <p:nvPr/>
          </p:nvGrpSpPr>
          <p:grpSpPr bwMode="auto">
            <a:xfrm>
              <a:off x="1981" y="1748"/>
              <a:ext cx="126" cy="42"/>
              <a:chOff x="1981" y="1660"/>
              <a:chExt cx="126" cy="42"/>
            </a:xfrm>
          </p:grpSpPr>
          <p:grpSp>
            <p:nvGrpSpPr>
              <p:cNvPr id="83462" name="Group 3525"/>
              <p:cNvGrpSpPr>
                <a:grpSpLocks/>
              </p:cNvGrpSpPr>
              <p:nvPr/>
            </p:nvGrpSpPr>
            <p:grpSpPr bwMode="auto">
              <a:xfrm>
                <a:off x="2086" y="1663"/>
                <a:ext cx="21" cy="39"/>
                <a:chOff x="2086" y="1663"/>
                <a:chExt cx="21" cy="39"/>
              </a:xfrm>
            </p:grpSpPr>
            <p:sp>
              <p:nvSpPr>
                <p:cNvPr id="83466" name="Freeform 3526"/>
                <p:cNvSpPr>
                  <a:spLocks/>
                </p:cNvSpPr>
                <p:nvPr/>
              </p:nvSpPr>
              <p:spPr bwMode="auto">
                <a:xfrm>
                  <a:off x="2086" y="1663"/>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83467" name="Freeform 3527"/>
                <p:cNvSpPr>
                  <a:spLocks/>
                </p:cNvSpPr>
                <p:nvPr/>
              </p:nvSpPr>
              <p:spPr bwMode="auto">
                <a:xfrm>
                  <a:off x="2086" y="1663"/>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grpSp>
          <p:grpSp>
            <p:nvGrpSpPr>
              <p:cNvPr id="83463" name="Group 3528"/>
              <p:cNvGrpSpPr>
                <a:grpSpLocks/>
              </p:cNvGrpSpPr>
              <p:nvPr/>
            </p:nvGrpSpPr>
            <p:grpSpPr bwMode="auto">
              <a:xfrm>
                <a:off x="1981" y="1660"/>
                <a:ext cx="21" cy="33"/>
                <a:chOff x="1981" y="1660"/>
                <a:chExt cx="21" cy="33"/>
              </a:xfrm>
            </p:grpSpPr>
            <p:sp>
              <p:nvSpPr>
                <p:cNvPr id="83464" name="Freeform 3529"/>
                <p:cNvSpPr>
                  <a:spLocks/>
                </p:cNvSpPr>
                <p:nvPr/>
              </p:nvSpPr>
              <p:spPr bwMode="auto">
                <a:xfrm>
                  <a:off x="1981" y="1660"/>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83465" name="Freeform 3530"/>
                <p:cNvSpPr>
                  <a:spLocks/>
                </p:cNvSpPr>
                <p:nvPr/>
              </p:nvSpPr>
              <p:spPr bwMode="auto">
                <a:xfrm>
                  <a:off x="1981" y="1660"/>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grpSp>
        </p:grpSp>
        <p:grpSp>
          <p:nvGrpSpPr>
            <p:cNvPr id="75023" name="Group 3531"/>
            <p:cNvGrpSpPr>
              <a:grpSpLocks/>
            </p:cNvGrpSpPr>
            <p:nvPr/>
          </p:nvGrpSpPr>
          <p:grpSpPr bwMode="auto">
            <a:xfrm>
              <a:off x="1991" y="1748"/>
              <a:ext cx="116" cy="29"/>
              <a:chOff x="1991" y="1660"/>
              <a:chExt cx="116" cy="29"/>
            </a:xfrm>
          </p:grpSpPr>
          <p:grpSp>
            <p:nvGrpSpPr>
              <p:cNvPr id="83440" name="Group 3532"/>
              <p:cNvGrpSpPr>
                <a:grpSpLocks/>
              </p:cNvGrpSpPr>
              <p:nvPr/>
            </p:nvGrpSpPr>
            <p:grpSpPr bwMode="auto">
              <a:xfrm>
                <a:off x="1991" y="1660"/>
                <a:ext cx="99" cy="25"/>
                <a:chOff x="1991" y="1660"/>
                <a:chExt cx="99" cy="25"/>
              </a:xfrm>
            </p:grpSpPr>
            <p:sp>
              <p:nvSpPr>
                <p:cNvPr id="83460" name="Freeform 3533"/>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83461" name="Freeform 3534"/>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grpSp>
          <p:grpSp>
            <p:nvGrpSpPr>
              <p:cNvPr id="83441" name="Group 3535"/>
              <p:cNvGrpSpPr>
                <a:grpSpLocks/>
              </p:cNvGrpSpPr>
              <p:nvPr/>
            </p:nvGrpSpPr>
            <p:grpSpPr bwMode="auto">
              <a:xfrm>
                <a:off x="1991" y="1661"/>
                <a:ext cx="116" cy="28"/>
                <a:chOff x="1991" y="1661"/>
                <a:chExt cx="116" cy="28"/>
              </a:xfrm>
            </p:grpSpPr>
            <p:grpSp>
              <p:nvGrpSpPr>
                <p:cNvPr id="83442" name="Group 3536"/>
                <p:cNvGrpSpPr>
                  <a:grpSpLocks/>
                </p:cNvGrpSpPr>
                <p:nvPr/>
              </p:nvGrpSpPr>
              <p:grpSpPr bwMode="auto">
                <a:xfrm>
                  <a:off x="2012" y="1661"/>
                  <a:ext cx="17" cy="14"/>
                  <a:chOff x="2012" y="1661"/>
                  <a:chExt cx="17" cy="14"/>
                </a:xfrm>
              </p:grpSpPr>
              <p:sp>
                <p:nvSpPr>
                  <p:cNvPr id="83458" name="Freeform 3537"/>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83459" name="Freeform 3538"/>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grpSp>
            <p:grpSp>
              <p:nvGrpSpPr>
                <p:cNvPr id="83443" name="Group 3539"/>
                <p:cNvGrpSpPr>
                  <a:grpSpLocks/>
                </p:cNvGrpSpPr>
                <p:nvPr/>
              </p:nvGrpSpPr>
              <p:grpSpPr bwMode="auto">
                <a:xfrm>
                  <a:off x="1991" y="1671"/>
                  <a:ext cx="17" cy="15"/>
                  <a:chOff x="1991" y="1671"/>
                  <a:chExt cx="17" cy="15"/>
                </a:xfrm>
              </p:grpSpPr>
              <p:sp>
                <p:nvSpPr>
                  <p:cNvPr id="83456" name="Freeform 3540"/>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83457" name="Freeform 3541"/>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grpSp>
            <p:grpSp>
              <p:nvGrpSpPr>
                <p:cNvPr id="83444" name="Group 3542"/>
                <p:cNvGrpSpPr>
                  <a:grpSpLocks/>
                </p:cNvGrpSpPr>
                <p:nvPr/>
              </p:nvGrpSpPr>
              <p:grpSpPr bwMode="auto">
                <a:xfrm>
                  <a:off x="2012" y="1671"/>
                  <a:ext cx="57" cy="15"/>
                  <a:chOff x="2012" y="1671"/>
                  <a:chExt cx="57" cy="15"/>
                </a:xfrm>
              </p:grpSpPr>
              <p:sp>
                <p:nvSpPr>
                  <p:cNvPr id="83454" name="Freeform 3543"/>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3455" name="Freeform 3544"/>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83445" name="Group 3545"/>
                <p:cNvGrpSpPr>
                  <a:grpSpLocks/>
                </p:cNvGrpSpPr>
                <p:nvPr/>
              </p:nvGrpSpPr>
              <p:grpSpPr bwMode="auto">
                <a:xfrm>
                  <a:off x="2076" y="1663"/>
                  <a:ext cx="17" cy="14"/>
                  <a:chOff x="2076" y="1663"/>
                  <a:chExt cx="17" cy="14"/>
                </a:xfrm>
              </p:grpSpPr>
              <p:sp>
                <p:nvSpPr>
                  <p:cNvPr id="83452" name="Freeform 3546"/>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83453" name="Freeform 3547"/>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3446" name="Group 3548"/>
                <p:cNvGrpSpPr>
                  <a:grpSpLocks/>
                </p:cNvGrpSpPr>
                <p:nvPr/>
              </p:nvGrpSpPr>
              <p:grpSpPr bwMode="auto">
                <a:xfrm>
                  <a:off x="2076" y="1674"/>
                  <a:ext cx="17" cy="14"/>
                  <a:chOff x="2076" y="1674"/>
                  <a:chExt cx="17" cy="14"/>
                </a:xfrm>
              </p:grpSpPr>
              <p:sp>
                <p:nvSpPr>
                  <p:cNvPr id="83450" name="Freeform 3549"/>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83451" name="Freeform 3550"/>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grpSp>
            <p:grpSp>
              <p:nvGrpSpPr>
                <p:cNvPr id="83447" name="Group 3551"/>
                <p:cNvGrpSpPr>
                  <a:grpSpLocks/>
                </p:cNvGrpSpPr>
                <p:nvPr/>
              </p:nvGrpSpPr>
              <p:grpSpPr bwMode="auto">
                <a:xfrm>
                  <a:off x="2090" y="1674"/>
                  <a:ext cx="17" cy="15"/>
                  <a:chOff x="2090" y="1674"/>
                  <a:chExt cx="17" cy="15"/>
                </a:xfrm>
              </p:grpSpPr>
              <p:sp>
                <p:nvSpPr>
                  <p:cNvPr id="83448" name="Freeform 3552"/>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83449" name="Freeform 3553"/>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grpSp>
        </p:grpSp>
        <p:sp>
          <p:nvSpPr>
            <p:cNvPr id="75024" name="Freeform 3554"/>
            <p:cNvSpPr>
              <a:spLocks/>
            </p:cNvSpPr>
            <p:nvPr/>
          </p:nvSpPr>
          <p:spPr bwMode="auto">
            <a:xfrm>
              <a:off x="1988" y="1741"/>
              <a:ext cx="339" cy="36"/>
            </a:xfrm>
            <a:custGeom>
              <a:avLst/>
              <a:gdLst>
                <a:gd name="T0" fmla="*/ 339 w 339"/>
                <a:gd name="T1" fmla="*/ 0 h 36"/>
                <a:gd name="T2" fmla="*/ 339 w 339"/>
                <a:gd name="T3" fmla="*/ 12 h 36"/>
                <a:gd name="T4" fmla="*/ 335 w 339"/>
                <a:gd name="T5" fmla="*/ 11 h 36"/>
                <a:gd name="T6" fmla="*/ 298 w 339"/>
                <a:gd name="T7" fmla="*/ 11 h 36"/>
                <a:gd name="T8" fmla="*/ 296 w 339"/>
                <a:gd name="T9" fmla="*/ 14 h 36"/>
                <a:gd name="T10" fmla="*/ 293 w 339"/>
                <a:gd name="T11" fmla="*/ 15 h 36"/>
                <a:gd name="T12" fmla="*/ 296 w 339"/>
                <a:gd name="T13" fmla="*/ 12 h 36"/>
                <a:gd name="T14" fmla="*/ 297 w 339"/>
                <a:gd name="T15" fmla="*/ 11 h 36"/>
                <a:gd name="T16" fmla="*/ 286 w 339"/>
                <a:gd name="T17" fmla="*/ 12 h 36"/>
                <a:gd name="T18" fmla="*/ 262 w 339"/>
                <a:gd name="T19" fmla="*/ 18 h 36"/>
                <a:gd name="T20" fmla="*/ 248 w 339"/>
                <a:gd name="T21" fmla="*/ 28 h 36"/>
                <a:gd name="T22" fmla="*/ 234 w 339"/>
                <a:gd name="T23" fmla="*/ 28 h 36"/>
                <a:gd name="T24" fmla="*/ 226 w 339"/>
                <a:gd name="T25" fmla="*/ 28 h 36"/>
                <a:gd name="T26" fmla="*/ 223 w 339"/>
                <a:gd name="T27" fmla="*/ 25 h 36"/>
                <a:gd name="T28" fmla="*/ 220 w 339"/>
                <a:gd name="T29" fmla="*/ 21 h 36"/>
                <a:gd name="T30" fmla="*/ 220 w 339"/>
                <a:gd name="T31" fmla="*/ 17 h 36"/>
                <a:gd name="T32" fmla="*/ 212 w 339"/>
                <a:gd name="T33" fmla="*/ 18 h 36"/>
                <a:gd name="T34" fmla="*/ 212 w 339"/>
                <a:gd name="T35" fmla="*/ 21 h 36"/>
                <a:gd name="T36" fmla="*/ 207 w 339"/>
                <a:gd name="T37" fmla="*/ 21 h 36"/>
                <a:gd name="T38" fmla="*/ 206 w 339"/>
                <a:gd name="T39" fmla="*/ 25 h 36"/>
                <a:gd name="T40" fmla="*/ 202 w 339"/>
                <a:gd name="T41" fmla="*/ 28 h 36"/>
                <a:gd name="T42" fmla="*/ 196 w 339"/>
                <a:gd name="T43" fmla="*/ 29 h 36"/>
                <a:gd name="T44" fmla="*/ 191 w 339"/>
                <a:gd name="T45" fmla="*/ 31 h 36"/>
                <a:gd name="T46" fmla="*/ 178 w 339"/>
                <a:gd name="T47" fmla="*/ 32 h 36"/>
                <a:gd name="T48" fmla="*/ 167 w 339"/>
                <a:gd name="T49" fmla="*/ 31 h 36"/>
                <a:gd name="T50" fmla="*/ 161 w 339"/>
                <a:gd name="T51" fmla="*/ 29 h 36"/>
                <a:gd name="T52" fmla="*/ 156 w 339"/>
                <a:gd name="T53" fmla="*/ 25 h 36"/>
                <a:gd name="T54" fmla="*/ 133 w 339"/>
                <a:gd name="T55" fmla="*/ 25 h 36"/>
                <a:gd name="T56" fmla="*/ 126 w 339"/>
                <a:gd name="T57" fmla="*/ 33 h 36"/>
                <a:gd name="T58" fmla="*/ 118 w 339"/>
                <a:gd name="T59" fmla="*/ 36 h 36"/>
                <a:gd name="T60" fmla="*/ 106 w 339"/>
                <a:gd name="T61" fmla="*/ 36 h 36"/>
                <a:gd name="T62" fmla="*/ 97 w 339"/>
                <a:gd name="T63" fmla="*/ 36 h 36"/>
                <a:gd name="T64" fmla="*/ 93 w 339"/>
                <a:gd name="T65" fmla="*/ 36 h 36"/>
                <a:gd name="T66" fmla="*/ 90 w 339"/>
                <a:gd name="T67" fmla="*/ 35 h 36"/>
                <a:gd name="T68" fmla="*/ 88 w 339"/>
                <a:gd name="T69" fmla="*/ 33 h 36"/>
                <a:gd name="T70" fmla="*/ 88 w 339"/>
                <a:gd name="T71" fmla="*/ 29 h 36"/>
                <a:gd name="T72" fmla="*/ 74 w 339"/>
                <a:gd name="T73" fmla="*/ 33 h 36"/>
                <a:gd name="T74" fmla="*/ 0 w 339"/>
                <a:gd name="T75" fmla="*/ 32 h 36"/>
                <a:gd name="T76" fmla="*/ 0 w 339"/>
                <a:gd name="T77" fmla="*/ 4 h 36"/>
                <a:gd name="T78" fmla="*/ 339 w 339"/>
                <a:gd name="T79" fmla="*/ 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6"/>
                <a:gd name="T122" fmla="*/ 339 w 339"/>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6">
                  <a:moveTo>
                    <a:pt x="339" y="0"/>
                  </a:moveTo>
                  <a:lnTo>
                    <a:pt x="339" y="12"/>
                  </a:lnTo>
                  <a:lnTo>
                    <a:pt x="335" y="11"/>
                  </a:lnTo>
                  <a:lnTo>
                    <a:pt x="298" y="11"/>
                  </a:lnTo>
                  <a:lnTo>
                    <a:pt x="296" y="14"/>
                  </a:lnTo>
                  <a:lnTo>
                    <a:pt x="293" y="15"/>
                  </a:lnTo>
                  <a:lnTo>
                    <a:pt x="296" y="12"/>
                  </a:lnTo>
                  <a:lnTo>
                    <a:pt x="297" y="11"/>
                  </a:lnTo>
                  <a:lnTo>
                    <a:pt x="286" y="12"/>
                  </a:lnTo>
                  <a:lnTo>
                    <a:pt x="262" y="18"/>
                  </a:lnTo>
                  <a:lnTo>
                    <a:pt x="248" y="28"/>
                  </a:lnTo>
                  <a:lnTo>
                    <a:pt x="234" y="28"/>
                  </a:lnTo>
                  <a:lnTo>
                    <a:pt x="226" y="28"/>
                  </a:lnTo>
                  <a:lnTo>
                    <a:pt x="223" y="25"/>
                  </a:lnTo>
                  <a:lnTo>
                    <a:pt x="220" y="21"/>
                  </a:lnTo>
                  <a:lnTo>
                    <a:pt x="220" y="17"/>
                  </a:lnTo>
                  <a:lnTo>
                    <a:pt x="212" y="18"/>
                  </a:lnTo>
                  <a:lnTo>
                    <a:pt x="212" y="21"/>
                  </a:lnTo>
                  <a:lnTo>
                    <a:pt x="207" y="21"/>
                  </a:lnTo>
                  <a:lnTo>
                    <a:pt x="206" y="25"/>
                  </a:lnTo>
                  <a:lnTo>
                    <a:pt x="202" y="28"/>
                  </a:lnTo>
                  <a:lnTo>
                    <a:pt x="196" y="29"/>
                  </a:lnTo>
                  <a:lnTo>
                    <a:pt x="191" y="31"/>
                  </a:lnTo>
                  <a:lnTo>
                    <a:pt x="178" y="32"/>
                  </a:lnTo>
                  <a:lnTo>
                    <a:pt x="167" y="31"/>
                  </a:lnTo>
                  <a:lnTo>
                    <a:pt x="161" y="29"/>
                  </a:lnTo>
                  <a:lnTo>
                    <a:pt x="156" y="25"/>
                  </a:lnTo>
                  <a:lnTo>
                    <a:pt x="133" y="25"/>
                  </a:lnTo>
                  <a:lnTo>
                    <a:pt x="126" y="33"/>
                  </a:lnTo>
                  <a:lnTo>
                    <a:pt x="118" y="36"/>
                  </a:lnTo>
                  <a:lnTo>
                    <a:pt x="106" y="36"/>
                  </a:lnTo>
                  <a:lnTo>
                    <a:pt x="97" y="36"/>
                  </a:lnTo>
                  <a:lnTo>
                    <a:pt x="93" y="36"/>
                  </a:lnTo>
                  <a:lnTo>
                    <a:pt x="90" y="35"/>
                  </a:lnTo>
                  <a:lnTo>
                    <a:pt x="88" y="33"/>
                  </a:lnTo>
                  <a:lnTo>
                    <a:pt x="88" y="29"/>
                  </a:lnTo>
                  <a:lnTo>
                    <a:pt x="74" y="33"/>
                  </a:lnTo>
                  <a:lnTo>
                    <a:pt x="0" y="32"/>
                  </a:lnTo>
                  <a:lnTo>
                    <a:pt x="0" y="4"/>
                  </a:lnTo>
                  <a:lnTo>
                    <a:pt x="339" y="0"/>
                  </a:lnTo>
                  <a:close/>
                </a:path>
              </a:pathLst>
            </a:custGeom>
            <a:solidFill>
              <a:srgbClr val="202020"/>
            </a:solidFill>
            <a:ln w="9525">
              <a:noFill/>
              <a:round/>
              <a:headEnd/>
              <a:tailEnd/>
            </a:ln>
          </p:spPr>
          <p:txBody>
            <a:bodyPr/>
            <a:lstStyle/>
            <a:p>
              <a:endParaRPr lang="en-US"/>
            </a:p>
          </p:txBody>
        </p:sp>
        <p:grpSp>
          <p:nvGrpSpPr>
            <p:cNvPr id="75025" name="Group 3555"/>
            <p:cNvGrpSpPr>
              <a:grpSpLocks/>
            </p:cNvGrpSpPr>
            <p:nvPr/>
          </p:nvGrpSpPr>
          <p:grpSpPr bwMode="auto">
            <a:xfrm>
              <a:off x="2132" y="1749"/>
              <a:ext cx="56" cy="49"/>
              <a:chOff x="2132" y="1661"/>
              <a:chExt cx="56" cy="49"/>
            </a:xfrm>
          </p:grpSpPr>
          <p:grpSp>
            <p:nvGrpSpPr>
              <p:cNvPr id="83408" name="Group 3556"/>
              <p:cNvGrpSpPr>
                <a:grpSpLocks/>
              </p:cNvGrpSpPr>
              <p:nvPr/>
            </p:nvGrpSpPr>
            <p:grpSpPr bwMode="auto">
              <a:xfrm>
                <a:off x="2132" y="1661"/>
                <a:ext cx="40" cy="48"/>
                <a:chOff x="2132" y="1661"/>
                <a:chExt cx="40" cy="48"/>
              </a:xfrm>
            </p:grpSpPr>
            <p:grpSp>
              <p:nvGrpSpPr>
                <p:cNvPr id="83425" name="Group 3557"/>
                <p:cNvGrpSpPr>
                  <a:grpSpLocks/>
                </p:cNvGrpSpPr>
                <p:nvPr/>
              </p:nvGrpSpPr>
              <p:grpSpPr bwMode="auto">
                <a:xfrm>
                  <a:off x="2132" y="1661"/>
                  <a:ext cx="37" cy="48"/>
                  <a:chOff x="2132" y="1661"/>
                  <a:chExt cx="37" cy="48"/>
                </a:xfrm>
              </p:grpSpPr>
              <p:sp>
                <p:nvSpPr>
                  <p:cNvPr id="83436" name="Freeform 3558"/>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437" name="Group 3559"/>
                  <p:cNvGrpSpPr>
                    <a:grpSpLocks/>
                  </p:cNvGrpSpPr>
                  <p:nvPr/>
                </p:nvGrpSpPr>
                <p:grpSpPr bwMode="auto">
                  <a:xfrm>
                    <a:off x="2146" y="1661"/>
                    <a:ext cx="23" cy="48"/>
                    <a:chOff x="2146" y="1661"/>
                    <a:chExt cx="23" cy="48"/>
                  </a:xfrm>
                </p:grpSpPr>
                <p:sp>
                  <p:nvSpPr>
                    <p:cNvPr id="83438" name="Oval 3560"/>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439" name="Oval 3561"/>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83426" name="Group 3562"/>
                <p:cNvGrpSpPr>
                  <a:grpSpLocks/>
                </p:cNvGrpSpPr>
                <p:nvPr/>
              </p:nvGrpSpPr>
              <p:grpSpPr bwMode="auto">
                <a:xfrm>
                  <a:off x="2152" y="1672"/>
                  <a:ext cx="20" cy="27"/>
                  <a:chOff x="2152" y="1672"/>
                  <a:chExt cx="20" cy="27"/>
                </a:xfrm>
              </p:grpSpPr>
              <p:grpSp>
                <p:nvGrpSpPr>
                  <p:cNvPr id="83427" name="Group 3563"/>
                  <p:cNvGrpSpPr>
                    <a:grpSpLocks/>
                  </p:cNvGrpSpPr>
                  <p:nvPr/>
                </p:nvGrpSpPr>
                <p:grpSpPr bwMode="auto">
                  <a:xfrm>
                    <a:off x="2152" y="1672"/>
                    <a:ext cx="15" cy="26"/>
                    <a:chOff x="2152" y="1672"/>
                    <a:chExt cx="15" cy="26"/>
                  </a:xfrm>
                </p:grpSpPr>
                <p:sp>
                  <p:nvSpPr>
                    <p:cNvPr id="83434" name="Oval 3564"/>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435" name="Oval 3565"/>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3428" name="Group 3566"/>
                  <p:cNvGrpSpPr>
                    <a:grpSpLocks/>
                  </p:cNvGrpSpPr>
                  <p:nvPr/>
                </p:nvGrpSpPr>
                <p:grpSpPr bwMode="auto">
                  <a:xfrm>
                    <a:off x="2152" y="1674"/>
                    <a:ext cx="15" cy="22"/>
                    <a:chOff x="2152" y="1674"/>
                    <a:chExt cx="15" cy="22"/>
                  </a:xfrm>
                </p:grpSpPr>
                <p:sp>
                  <p:nvSpPr>
                    <p:cNvPr id="83432" name="Oval 3567"/>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433" name="Oval 3568"/>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3429" name="Group 3569"/>
                  <p:cNvGrpSpPr>
                    <a:grpSpLocks/>
                  </p:cNvGrpSpPr>
                  <p:nvPr/>
                </p:nvGrpSpPr>
                <p:grpSpPr bwMode="auto">
                  <a:xfrm>
                    <a:off x="2155" y="1684"/>
                    <a:ext cx="17" cy="15"/>
                    <a:chOff x="2155" y="1684"/>
                    <a:chExt cx="17" cy="15"/>
                  </a:xfrm>
                </p:grpSpPr>
                <p:sp>
                  <p:nvSpPr>
                    <p:cNvPr id="83430" name="Oval 3570"/>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431" name="Oval 3571"/>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grpSp>
          <p:grpSp>
            <p:nvGrpSpPr>
              <p:cNvPr id="83409" name="Group 3572"/>
              <p:cNvGrpSpPr>
                <a:grpSpLocks/>
              </p:cNvGrpSpPr>
              <p:nvPr/>
            </p:nvGrpSpPr>
            <p:grpSpPr bwMode="auto">
              <a:xfrm>
                <a:off x="2149" y="1661"/>
                <a:ext cx="39" cy="49"/>
                <a:chOff x="2149" y="1661"/>
                <a:chExt cx="39" cy="49"/>
              </a:xfrm>
            </p:grpSpPr>
            <p:grpSp>
              <p:nvGrpSpPr>
                <p:cNvPr id="83410" name="Group 3573"/>
                <p:cNvGrpSpPr>
                  <a:grpSpLocks/>
                </p:cNvGrpSpPr>
                <p:nvPr/>
              </p:nvGrpSpPr>
              <p:grpSpPr bwMode="auto">
                <a:xfrm>
                  <a:off x="2149" y="1661"/>
                  <a:ext cx="37" cy="49"/>
                  <a:chOff x="2149" y="1661"/>
                  <a:chExt cx="37" cy="49"/>
                </a:xfrm>
              </p:grpSpPr>
              <p:sp>
                <p:nvSpPr>
                  <p:cNvPr id="83421" name="Freeform 3574"/>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422" name="Group 3575"/>
                  <p:cNvGrpSpPr>
                    <a:grpSpLocks/>
                  </p:cNvGrpSpPr>
                  <p:nvPr/>
                </p:nvGrpSpPr>
                <p:grpSpPr bwMode="auto">
                  <a:xfrm>
                    <a:off x="2163" y="1661"/>
                    <a:ext cx="23" cy="49"/>
                    <a:chOff x="2163" y="1661"/>
                    <a:chExt cx="23" cy="49"/>
                  </a:xfrm>
                </p:grpSpPr>
                <p:sp>
                  <p:nvSpPr>
                    <p:cNvPr id="83423" name="Oval 3576"/>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424" name="Oval 3577"/>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83411" name="Group 3578"/>
                <p:cNvGrpSpPr>
                  <a:grpSpLocks/>
                </p:cNvGrpSpPr>
                <p:nvPr/>
              </p:nvGrpSpPr>
              <p:grpSpPr bwMode="auto">
                <a:xfrm>
                  <a:off x="2169" y="1672"/>
                  <a:ext cx="19" cy="27"/>
                  <a:chOff x="2169" y="1672"/>
                  <a:chExt cx="19" cy="27"/>
                </a:xfrm>
              </p:grpSpPr>
              <p:grpSp>
                <p:nvGrpSpPr>
                  <p:cNvPr id="83412" name="Group 3579"/>
                  <p:cNvGrpSpPr>
                    <a:grpSpLocks/>
                  </p:cNvGrpSpPr>
                  <p:nvPr/>
                </p:nvGrpSpPr>
                <p:grpSpPr bwMode="auto">
                  <a:xfrm>
                    <a:off x="2169" y="1672"/>
                    <a:ext cx="17" cy="27"/>
                    <a:chOff x="2169" y="1672"/>
                    <a:chExt cx="17" cy="27"/>
                  </a:xfrm>
                </p:grpSpPr>
                <p:sp>
                  <p:nvSpPr>
                    <p:cNvPr id="83419" name="Oval 3580"/>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420" name="Oval 3581"/>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3413" name="Group 3582"/>
                  <p:cNvGrpSpPr>
                    <a:grpSpLocks/>
                  </p:cNvGrpSpPr>
                  <p:nvPr/>
                </p:nvGrpSpPr>
                <p:grpSpPr bwMode="auto">
                  <a:xfrm>
                    <a:off x="2169" y="1674"/>
                    <a:ext cx="17" cy="22"/>
                    <a:chOff x="2169" y="1674"/>
                    <a:chExt cx="17" cy="22"/>
                  </a:xfrm>
                </p:grpSpPr>
                <p:sp>
                  <p:nvSpPr>
                    <p:cNvPr id="83417" name="Oval 3583"/>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418" name="Oval 3584"/>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3414" name="Group 3585"/>
                  <p:cNvGrpSpPr>
                    <a:grpSpLocks/>
                  </p:cNvGrpSpPr>
                  <p:nvPr/>
                </p:nvGrpSpPr>
                <p:grpSpPr bwMode="auto">
                  <a:xfrm>
                    <a:off x="2172" y="1685"/>
                    <a:ext cx="16" cy="14"/>
                    <a:chOff x="2172" y="1685"/>
                    <a:chExt cx="16" cy="14"/>
                  </a:xfrm>
                </p:grpSpPr>
                <p:sp>
                  <p:nvSpPr>
                    <p:cNvPr id="83415" name="Oval 3586"/>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416" name="Oval 3587"/>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5026" name="Group 3588"/>
            <p:cNvGrpSpPr>
              <a:grpSpLocks/>
            </p:cNvGrpSpPr>
            <p:nvPr/>
          </p:nvGrpSpPr>
          <p:grpSpPr bwMode="auto">
            <a:xfrm>
              <a:off x="2100" y="1751"/>
              <a:ext cx="59" cy="51"/>
              <a:chOff x="2100" y="1663"/>
              <a:chExt cx="59" cy="51"/>
            </a:xfrm>
          </p:grpSpPr>
          <p:grpSp>
            <p:nvGrpSpPr>
              <p:cNvPr id="83376" name="Group 3589"/>
              <p:cNvGrpSpPr>
                <a:grpSpLocks/>
              </p:cNvGrpSpPr>
              <p:nvPr/>
            </p:nvGrpSpPr>
            <p:grpSpPr bwMode="auto">
              <a:xfrm>
                <a:off x="2100" y="1663"/>
                <a:ext cx="41" cy="50"/>
                <a:chOff x="2100" y="1663"/>
                <a:chExt cx="41" cy="50"/>
              </a:xfrm>
            </p:grpSpPr>
            <p:grpSp>
              <p:nvGrpSpPr>
                <p:cNvPr id="83393" name="Group 3590"/>
                <p:cNvGrpSpPr>
                  <a:grpSpLocks/>
                </p:cNvGrpSpPr>
                <p:nvPr/>
              </p:nvGrpSpPr>
              <p:grpSpPr bwMode="auto">
                <a:xfrm>
                  <a:off x="2100" y="1663"/>
                  <a:ext cx="39" cy="50"/>
                  <a:chOff x="2100" y="1663"/>
                  <a:chExt cx="39" cy="50"/>
                </a:xfrm>
              </p:grpSpPr>
              <p:sp>
                <p:nvSpPr>
                  <p:cNvPr id="83404" name="Freeform 3591"/>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3405" name="Group 3592"/>
                  <p:cNvGrpSpPr>
                    <a:grpSpLocks/>
                  </p:cNvGrpSpPr>
                  <p:nvPr/>
                </p:nvGrpSpPr>
                <p:grpSpPr bwMode="auto">
                  <a:xfrm>
                    <a:off x="2115" y="1663"/>
                    <a:ext cx="24" cy="50"/>
                    <a:chOff x="2115" y="1663"/>
                    <a:chExt cx="24" cy="50"/>
                  </a:xfrm>
                </p:grpSpPr>
                <p:sp>
                  <p:nvSpPr>
                    <p:cNvPr id="83406" name="Oval 3593"/>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407" name="Oval 3594"/>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83394" name="Group 3595"/>
                <p:cNvGrpSpPr>
                  <a:grpSpLocks/>
                </p:cNvGrpSpPr>
                <p:nvPr/>
              </p:nvGrpSpPr>
              <p:grpSpPr bwMode="auto">
                <a:xfrm>
                  <a:off x="2123" y="1674"/>
                  <a:ext cx="18" cy="28"/>
                  <a:chOff x="2123" y="1674"/>
                  <a:chExt cx="18" cy="28"/>
                </a:xfrm>
              </p:grpSpPr>
              <p:grpSp>
                <p:nvGrpSpPr>
                  <p:cNvPr id="83395" name="Group 3596"/>
                  <p:cNvGrpSpPr>
                    <a:grpSpLocks/>
                  </p:cNvGrpSpPr>
                  <p:nvPr/>
                </p:nvGrpSpPr>
                <p:grpSpPr bwMode="auto">
                  <a:xfrm>
                    <a:off x="2123" y="1674"/>
                    <a:ext cx="15" cy="28"/>
                    <a:chOff x="2123" y="1674"/>
                    <a:chExt cx="15" cy="28"/>
                  </a:xfrm>
                </p:grpSpPr>
                <p:sp>
                  <p:nvSpPr>
                    <p:cNvPr id="83402" name="Oval 3597"/>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403" name="Oval 3598"/>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3396" name="Group 3599"/>
                  <p:cNvGrpSpPr>
                    <a:grpSpLocks/>
                  </p:cNvGrpSpPr>
                  <p:nvPr/>
                </p:nvGrpSpPr>
                <p:grpSpPr bwMode="auto">
                  <a:xfrm>
                    <a:off x="2123" y="1675"/>
                    <a:ext cx="15" cy="24"/>
                    <a:chOff x="2123" y="1675"/>
                    <a:chExt cx="15" cy="24"/>
                  </a:xfrm>
                </p:grpSpPr>
                <p:sp>
                  <p:nvSpPr>
                    <p:cNvPr id="83400" name="Oval 3600"/>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401" name="Oval 3601"/>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3397" name="Group 3602"/>
                  <p:cNvGrpSpPr>
                    <a:grpSpLocks/>
                  </p:cNvGrpSpPr>
                  <p:nvPr/>
                </p:nvGrpSpPr>
                <p:grpSpPr bwMode="auto">
                  <a:xfrm>
                    <a:off x="2125" y="1688"/>
                    <a:ext cx="16" cy="14"/>
                    <a:chOff x="2125" y="1688"/>
                    <a:chExt cx="16" cy="14"/>
                  </a:xfrm>
                </p:grpSpPr>
                <p:sp>
                  <p:nvSpPr>
                    <p:cNvPr id="83398" name="Oval 3603"/>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399" name="Oval 3604"/>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83377" name="Group 3605"/>
              <p:cNvGrpSpPr>
                <a:grpSpLocks/>
              </p:cNvGrpSpPr>
              <p:nvPr/>
            </p:nvGrpSpPr>
            <p:grpSpPr bwMode="auto">
              <a:xfrm>
                <a:off x="2120" y="1663"/>
                <a:ext cx="39" cy="51"/>
                <a:chOff x="2120" y="1663"/>
                <a:chExt cx="39" cy="51"/>
              </a:xfrm>
            </p:grpSpPr>
            <p:grpSp>
              <p:nvGrpSpPr>
                <p:cNvPr id="83378" name="Group 3606"/>
                <p:cNvGrpSpPr>
                  <a:grpSpLocks/>
                </p:cNvGrpSpPr>
                <p:nvPr/>
              </p:nvGrpSpPr>
              <p:grpSpPr bwMode="auto">
                <a:xfrm>
                  <a:off x="2120" y="1663"/>
                  <a:ext cx="38" cy="51"/>
                  <a:chOff x="2120" y="1663"/>
                  <a:chExt cx="38" cy="51"/>
                </a:xfrm>
              </p:grpSpPr>
              <p:sp>
                <p:nvSpPr>
                  <p:cNvPr id="83389" name="Freeform 3607"/>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3390" name="Group 3608"/>
                  <p:cNvGrpSpPr>
                    <a:grpSpLocks/>
                  </p:cNvGrpSpPr>
                  <p:nvPr/>
                </p:nvGrpSpPr>
                <p:grpSpPr bwMode="auto">
                  <a:xfrm>
                    <a:off x="2134" y="1663"/>
                    <a:ext cx="24" cy="51"/>
                    <a:chOff x="2134" y="1663"/>
                    <a:chExt cx="24" cy="51"/>
                  </a:xfrm>
                </p:grpSpPr>
                <p:sp>
                  <p:nvSpPr>
                    <p:cNvPr id="83391" name="Oval 3609"/>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392" name="Oval 3610"/>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83379" name="Group 3611"/>
                <p:cNvGrpSpPr>
                  <a:grpSpLocks/>
                </p:cNvGrpSpPr>
                <p:nvPr/>
              </p:nvGrpSpPr>
              <p:grpSpPr bwMode="auto">
                <a:xfrm>
                  <a:off x="2141" y="1675"/>
                  <a:ext cx="18" cy="27"/>
                  <a:chOff x="2141" y="1675"/>
                  <a:chExt cx="18" cy="27"/>
                </a:xfrm>
              </p:grpSpPr>
              <p:grpSp>
                <p:nvGrpSpPr>
                  <p:cNvPr id="83380" name="Group 3612"/>
                  <p:cNvGrpSpPr>
                    <a:grpSpLocks/>
                  </p:cNvGrpSpPr>
                  <p:nvPr/>
                </p:nvGrpSpPr>
                <p:grpSpPr bwMode="auto">
                  <a:xfrm>
                    <a:off x="2141" y="1675"/>
                    <a:ext cx="15" cy="27"/>
                    <a:chOff x="2141" y="1675"/>
                    <a:chExt cx="15" cy="27"/>
                  </a:xfrm>
                </p:grpSpPr>
                <p:sp>
                  <p:nvSpPr>
                    <p:cNvPr id="83387" name="Oval 3613"/>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388" name="Oval 3614"/>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3381" name="Group 3615"/>
                  <p:cNvGrpSpPr>
                    <a:grpSpLocks/>
                  </p:cNvGrpSpPr>
                  <p:nvPr/>
                </p:nvGrpSpPr>
                <p:grpSpPr bwMode="auto">
                  <a:xfrm>
                    <a:off x="2141" y="1675"/>
                    <a:ext cx="15" cy="25"/>
                    <a:chOff x="2141" y="1675"/>
                    <a:chExt cx="15" cy="25"/>
                  </a:xfrm>
                </p:grpSpPr>
                <p:sp>
                  <p:nvSpPr>
                    <p:cNvPr id="83385" name="Oval 3616"/>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386" name="Oval 3617"/>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3382" name="Group 3618"/>
                  <p:cNvGrpSpPr>
                    <a:grpSpLocks/>
                  </p:cNvGrpSpPr>
                  <p:nvPr/>
                </p:nvGrpSpPr>
                <p:grpSpPr bwMode="auto">
                  <a:xfrm>
                    <a:off x="2144" y="1688"/>
                    <a:ext cx="15" cy="14"/>
                    <a:chOff x="2144" y="1688"/>
                    <a:chExt cx="15" cy="14"/>
                  </a:xfrm>
                </p:grpSpPr>
                <p:sp>
                  <p:nvSpPr>
                    <p:cNvPr id="83383" name="Oval 3619"/>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384" name="Oval 3620"/>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75027" name="Group 3621"/>
            <p:cNvGrpSpPr>
              <a:grpSpLocks/>
            </p:cNvGrpSpPr>
            <p:nvPr/>
          </p:nvGrpSpPr>
          <p:grpSpPr bwMode="auto">
            <a:xfrm>
              <a:off x="2132" y="1749"/>
              <a:ext cx="40" cy="48"/>
              <a:chOff x="2132" y="1661"/>
              <a:chExt cx="40" cy="48"/>
            </a:xfrm>
          </p:grpSpPr>
          <p:grpSp>
            <p:nvGrpSpPr>
              <p:cNvPr id="83361" name="Group 3622"/>
              <p:cNvGrpSpPr>
                <a:grpSpLocks/>
              </p:cNvGrpSpPr>
              <p:nvPr/>
            </p:nvGrpSpPr>
            <p:grpSpPr bwMode="auto">
              <a:xfrm>
                <a:off x="2132" y="1661"/>
                <a:ext cx="37" cy="48"/>
                <a:chOff x="2132" y="1661"/>
                <a:chExt cx="37" cy="48"/>
              </a:xfrm>
            </p:grpSpPr>
            <p:sp>
              <p:nvSpPr>
                <p:cNvPr id="83372" name="Freeform 3623"/>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373" name="Group 3624"/>
                <p:cNvGrpSpPr>
                  <a:grpSpLocks/>
                </p:cNvGrpSpPr>
                <p:nvPr/>
              </p:nvGrpSpPr>
              <p:grpSpPr bwMode="auto">
                <a:xfrm>
                  <a:off x="2146" y="1661"/>
                  <a:ext cx="23" cy="48"/>
                  <a:chOff x="2146" y="1661"/>
                  <a:chExt cx="23" cy="48"/>
                </a:xfrm>
              </p:grpSpPr>
              <p:sp>
                <p:nvSpPr>
                  <p:cNvPr id="83374" name="Oval 3625"/>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375" name="Oval 3626"/>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83362" name="Group 3627"/>
              <p:cNvGrpSpPr>
                <a:grpSpLocks/>
              </p:cNvGrpSpPr>
              <p:nvPr/>
            </p:nvGrpSpPr>
            <p:grpSpPr bwMode="auto">
              <a:xfrm>
                <a:off x="2152" y="1672"/>
                <a:ext cx="20" cy="27"/>
                <a:chOff x="2152" y="1672"/>
                <a:chExt cx="20" cy="27"/>
              </a:xfrm>
            </p:grpSpPr>
            <p:grpSp>
              <p:nvGrpSpPr>
                <p:cNvPr id="83363" name="Group 3628"/>
                <p:cNvGrpSpPr>
                  <a:grpSpLocks/>
                </p:cNvGrpSpPr>
                <p:nvPr/>
              </p:nvGrpSpPr>
              <p:grpSpPr bwMode="auto">
                <a:xfrm>
                  <a:off x="2152" y="1672"/>
                  <a:ext cx="15" cy="26"/>
                  <a:chOff x="2152" y="1672"/>
                  <a:chExt cx="15" cy="26"/>
                </a:xfrm>
              </p:grpSpPr>
              <p:sp>
                <p:nvSpPr>
                  <p:cNvPr id="83370" name="Oval 3629"/>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371" name="Oval 3630"/>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3364" name="Group 3631"/>
                <p:cNvGrpSpPr>
                  <a:grpSpLocks/>
                </p:cNvGrpSpPr>
                <p:nvPr/>
              </p:nvGrpSpPr>
              <p:grpSpPr bwMode="auto">
                <a:xfrm>
                  <a:off x="2152" y="1674"/>
                  <a:ext cx="15" cy="22"/>
                  <a:chOff x="2152" y="1674"/>
                  <a:chExt cx="15" cy="22"/>
                </a:xfrm>
              </p:grpSpPr>
              <p:sp>
                <p:nvSpPr>
                  <p:cNvPr id="83368" name="Oval 3632"/>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369" name="Oval 3633"/>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3365" name="Group 3634"/>
                <p:cNvGrpSpPr>
                  <a:grpSpLocks/>
                </p:cNvGrpSpPr>
                <p:nvPr/>
              </p:nvGrpSpPr>
              <p:grpSpPr bwMode="auto">
                <a:xfrm>
                  <a:off x="2155" y="1684"/>
                  <a:ext cx="17" cy="15"/>
                  <a:chOff x="2155" y="1684"/>
                  <a:chExt cx="17" cy="15"/>
                </a:xfrm>
              </p:grpSpPr>
              <p:sp>
                <p:nvSpPr>
                  <p:cNvPr id="83366" name="Oval 3635"/>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367" name="Oval 3636"/>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grpSp>
        <p:grpSp>
          <p:nvGrpSpPr>
            <p:cNvPr id="75028" name="Group 3637"/>
            <p:cNvGrpSpPr>
              <a:grpSpLocks/>
            </p:cNvGrpSpPr>
            <p:nvPr/>
          </p:nvGrpSpPr>
          <p:grpSpPr bwMode="auto">
            <a:xfrm>
              <a:off x="2149" y="1749"/>
              <a:ext cx="39" cy="49"/>
              <a:chOff x="2149" y="1661"/>
              <a:chExt cx="39" cy="49"/>
            </a:xfrm>
          </p:grpSpPr>
          <p:grpSp>
            <p:nvGrpSpPr>
              <p:cNvPr id="83346" name="Group 3638"/>
              <p:cNvGrpSpPr>
                <a:grpSpLocks/>
              </p:cNvGrpSpPr>
              <p:nvPr/>
            </p:nvGrpSpPr>
            <p:grpSpPr bwMode="auto">
              <a:xfrm>
                <a:off x="2149" y="1661"/>
                <a:ext cx="37" cy="49"/>
                <a:chOff x="2149" y="1661"/>
                <a:chExt cx="37" cy="49"/>
              </a:xfrm>
            </p:grpSpPr>
            <p:sp>
              <p:nvSpPr>
                <p:cNvPr id="83357" name="Freeform 3639"/>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358" name="Group 3640"/>
                <p:cNvGrpSpPr>
                  <a:grpSpLocks/>
                </p:cNvGrpSpPr>
                <p:nvPr/>
              </p:nvGrpSpPr>
              <p:grpSpPr bwMode="auto">
                <a:xfrm>
                  <a:off x="2163" y="1661"/>
                  <a:ext cx="23" cy="49"/>
                  <a:chOff x="2163" y="1661"/>
                  <a:chExt cx="23" cy="49"/>
                </a:xfrm>
              </p:grpSpPr>
              <p:sp>
                <p:nvSpPr>
                  <p:cNvPr id="83359" name="Oval 3641"/>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360" name="Oval 3642"/>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83347" name="Group 3643"/>
              <p:cNvGrpSpPr>
                <a:grpSpLocks/>
              </p:cNvGrpSpPr>
              <p:nvPr/>
            </p:nvGrpSpPr>
            <p:grpSpPr bwMode="auto">
              <a:xfrm>
                <a:off x="2169" y="1672"/>
                <a:ext cx="19" cy="27"/>
                <a:chOff x="2169" y="1672"/>
                <a:chExt cx="19" cy="27"/>
              </a:xfrm>
            </p:grpSpPr>
            <p:grpSp>
              <p:nvGrpSpPr>
                <p:cNvPr id="83348" name="Group 3644"/>
                <p:cNvGrpSpPr>
                  <a:grpSpLocks/>
                </p:cNvGrpSpPr>
                <p:nvPr/>
              </p:nvGrpSpPr>
              <p:grpSpPr bwMode="auto">
                <a:xfrm>
                  <a:off x="2169" y="1672"/>
                  <a:ext cx="17" cy="27"/>
                  <a:chOff x="2169" y="1672"/>
                  <a:chExt cx="17" cy="27"/>
                </a:xfrm>
              </p:grpSpPr>
              <p:sp>
                <p:nvSpPr>
                  <p:cNvPr id="83355" name="Oval 3645"/>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356" name="Oval 3646"/>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3349" name="Group 3647"/>
                <p:cNvGrpSpPr>
                  <a:grpSpLocks/>
                </p:cNvGrpSpPr>
                <p:nvPr/>
              </p:nvGrpSpPr>
              <p:grpSpPr bwMode="auto">
                <a:xfrm>
                  <a:off x="2169" y="1674"/>
                  <a:ext cx="17" cy="22"/>
                  <a:chOff x="2169" y="1674"/>
                  <a:chExt cx="17" cy="22"/>
                </a:xfrm>
              </p:grpSpPr>
              <p:sp>
                <p:nvSpPr>
                  <p:cNvPr id="83353" name="Oval 3648"/>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354" name="Oval 3649"/>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3350" name="Group 3650"/>
                <p:cNvGrpSpPr>
                  <a:grpSpLocks/>
                </p:cNvGrpSpPr>
                <p:nvPr/>
              </p:nvGrpSpPr>
              <p:grpSpPr bwMode="auto">
                <a:xfrm>
                  <a:off x="2172" y="1685"/>
                  <a:ext cx="16" cy="14"/>
                  <a:chOff x="2172" y="1685"/>
                  <a:chExt cx="16" cy="14"/>
                </a:xfrm>
              </p:grpSpPr>
              <p:sp>
                <p:nvSpPr>
                  <p:cNvPr id="83351" name="Oval 3651"/>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352" name="Oval 3652"/>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75029" name="Group 3653"/>
            <p:cNvGrpSpPr>
              <a:grpSpLocks/>
            </p:cNvGrpSpPr>
            <p:nvPr/>
          </p:nvGrpSpPr>
          <p:grpSpPr bwMode="auto">
            <a:xfrm>
              <a:off x="2132" y="1749"/>
              <a:ext cx="37" cy="48"/>
              <a:chOff x="2132" y="1661"/>
              <a:chExt cx="37" cy="48"/>
            </a:xfrm>
          </p:grpSpPr>
          <p:sp>
            <p:nvSpPr>
              <p:cNvPr id="83342" name="Freeform 3654"/>
              <p:cNvSpPr>
                <a:spLocks/>
              </p:cNvSpPr>
              <p:nvPr/>
            </p:nvSpPr>
            <p:spPr bwMode="auto">
              <a:xfrm>
                <a:off x="2132" y="1661"/>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343" name="Group 3655"/>
              <p:cNvGrpSpPr>
                <a:grpSpLocks/>
              </p:cNvGrpSpPr>
              <p:nvPr/>
            </p:nvGrpSpPr>
            <p:grpSpPr bwMode="auto">
              <a:xfrm>
                <a:off x="2146" y="1661"/>
                <a:ext cx="23" cy="48"/>
                <a:chOff x="2146" y="1661"/>
                <a:chExt cx="23" cy="48"/>
              </a:xfrm>
            </p:grpSpPr>
            <p:sp>
              <p:nvSpPr>
                <p:cNvPr id="83344" name="Oval 3656"/>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345" name="Oval 3657"/>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grpSp>
          <p:nvGrpSpPr>
            <p:cNvPr id="75030" name="Group 3658"/>
            <p:cNvGrpSpPr>
              <a:grpSpLocks/>
            </p:cNvGrpSpPr>
            <p:nvPr/>
          </p:nvGrpSpPr>
          <p:grpSpPr bwMode="auto">
            <a:xfrm>
              <a:off x="2152" y="1760"/>
              <a:ext cx="20" cy="27"/>
              <a:chOff x="2152" y="1672"/>
              <a:chExt cx="20" cy="27"/>
            </a:xfrm>
          </p:grpSpPr>
          <p:grpSp>
            <p:nvGrpSpPr>
              <p:cNvPr id="83333" name="Group 3659"/>
              <p:cNvGrpSpPr>
                <a:grpSpLocks/>
              </p:cNvGrpSpPr>
              <p:nvPr/>
            </p:nvGrpSpPr>
            <p:grpSpPr bwMode="auto">
              <a:xfrm>
                <a:off x="2152" y="1672"/>
                <a:ext cx="15" cy="26"/>
                <a:chOff x="2152" y="1672"/>
                <a:chExt cx="15" cy="26"/>
              </a:xfrm>
            </p:grpSpPr>
            <p:sp>
              <p:nvSpPr>
                <p:cNvPr id="83340" name="Oval 3660"/>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341" name="Oval 3661"/>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83334" name="Group 3662"/>
              <p:cNvGrpSpPr>
                <a:grpSpLocks/>
              </p:cNvGrpSpPr>
              <p:nvPr/>
            </p:nvGrpSpPr>
            <p:grpSpPr bwMode="auto">
              <a:xfrm>
                <a:off x="2152" y="1674"/>
                <a:ext cx="15" cy="22"/>
                <a:chOff x="2152" y="1674"/>
                <a:chExt cx="15" cy="22"/>
              </a:xfrm>
            </p:grpSpPr>
            <p:sp>
              <p:nvSpPr>
                <p:cNvPr id="83338" name="Oval 3663"/>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339" name="Oval 3664"/>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83335" name="Group 3665"/>
              <p:cNvGrpSpPr>
                <a:grpSpLocks/>
              </p:cNvGrpSpPr>
              <p:nvPr/>
            </p:nvGrpSpPr>
            <p:grpSpPr bwMode="auto">
              <a:xfrm>
                <a:off x="2155" y="1684"/>
                <a:ext cx="17" cy="15"/>
                <a:chOff x="2155" y="1684"/>
                <a:chExt cx="17" cy="15"/>
              </a:xfrm>
            </p:grpSpPr>
            <p:sp>
              <p:nvSpPr>
                <p:cNvPr id="83336" name="Oval 3666"/>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337" name="Oval 3667"/>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sp>
          <p:nvSpPr>
            <p:cNvPr id="75031" name="Freeform 3668"/>
            <p:cNvSpPr>
              <a:spLocks/>
            </p:cNvSpPr>
            <p:nvPr/>
          </p:nvSpPr>
          <p:spPr bwMode="auto">
            <a:xfrm>
              <a:off x="2132" y="1749"/>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75032" name="Group 3669"/>
            <p:cNvGrpSpPr>
              <a:grpSpLocks/>
            </p:cNvGrpSpPr>
            <p:nvPr/>
          </p:nvGrpSpPr>
          <p:grpSpPr bwMode="auto">
            <a:xfrm>
              <a:off x="2146" y="1749"/>
              <a:ext cx="23" cy="48"/>
              <a:chOff x="2146" y="1661"/>
              <a:chExt cx="23" cy="48"/>
            </a:xfrm>
          </p:grpSpPr>
          <p:sp>
            <p:nvSpPr>
              <p:cNvPr id="83331" name="Oval 3670"/>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332" name="Oval 3671"/>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sp>
          <p:nvSpPr>
            <p:cNvPr id="75033" name="Freeform 3672"/>
            <p:cNvSpPr>
              <a:spLocks/>
            </p:cNvSpPr>
            <p:nvPr/>
          </p:nvSpPr>
          <p:spPr bwMode="auto">
            <a:xfrm>
              <a:off x="2132" y="1749"/>
              <a:ext cx="21" cy="46"/>
            </a:xfrm>
            <a:custGeom>
              <a:avLst/>
              <a:gdLst>
                <a:gd name="T0" fmla="*/ 10 w 21"/>
                <a:gd name="T1" fmla="*/ 0 h 46"/>
                <a:gd name="T2" fmla="*/ 21 w 21"/>
                <a:gd name="T3" fmla="*/ 0 h 46"/>
                <a:gd name="T4" fmla="*/ 21 w 21"/>
                <a:gd name="T5" fmla="*/ 46 h 46"/>
                <a:gd name="T6" fmla="*/ 10 w 21"/>
                <a:gd name="T7" fmla="*/ 46 h 46"/>
                <a:gd name="T8" fmla="*/ 9 w 21"/>
                <a:gd name="T9" fmla="*/ 46 h 46"/>
                <a:gd name="T10" fmla="*/ 9 w 21"/>
                <a:gd name="T11" fmla="*/ 45 h 46"/>
                <a:gd name="T12" fmla="*/ 7 w 21"/>
                <a:gd name="T13" fmla="*/ 45 h 46"/>
                <a:gd name="T14" fmla="*/ 7 w 21"/>
                <a:gd name="T15" fmla="*/ 44 h 46"/>
                <a:gd name="T16" fmla="*/ 6 w 21"/>
                <a:gd name="T17" fmla="*/ 44 h 46"/>
                <a:gd name="T18" fmla="*/ 5 w 21"/>
                <a:gd name="T19" fmla="*/ 44 h 46"/>
                <a:gd name="T20" fmla="*/ 5 w 21"/>
                <a:gd name="T21" fmla="*/ 42 h 46"/>
                <a:gd name="T22" fmla="*/ 5 w 21"/>
                <a:gd name="T23" fmla="*/ 41 h 46"/>
                <a:gd name="T24" fmla="*/ 3 w 21"/>
                <a:gd name="T25" fmla="*/ 39 h 46"/>
                <a:gd name="T26" fmla="*/ 3 w 21"/>
                <a:gd name="T27" fmla="*/ 38 h 46"/>
                <a:gd name="T28" fmla="*/ 2 w 21"/>
                <a:gd name="T29" fmla="*/ 38 h 46"/>
                <a:gd name="T30" fmla="*/ 2 w 21"/>
                <a:gd name="T31" fmla="*/ 37 h 46"/>
                <a:gd name="T32" fmla="*/ 2 w 21"/>
                <a:gd name="T33" fmla="*/ 35 h 46"/>
                <a:gd name="T34" fmla="*/ 2 w 21"/>
                <a:gd name="T35" fmla="*/ 34 h 46"/>
                <a:gd name="T36" fmla="*/ 2 w 21"/>
                <a:gd name="T37" fmla="*/ 32 h 46"/>
                <a:gd name="T38" fmla="*/ 0 w 21"/>
                <a:gd name="T39" fmla="*/ 31 h 46"/>
                <a:gd name="T40" fmla="*/ 0 w 21"/>
                <a:gd name="T41" fmla="*/ 30 h 46"/>
                <a:gd name="T42" fmla="*/ 0 w 21"/>
                <a:gd name="T43" fmla="*/ 27 h 46"/>
                <a:gd name="T44" fmla="*/ 0 w 21"/>
                <a:gd name="T45" fmla="*/ 25 h 46"/>
                <a:gd name="T46" fmla="*/ 0 w 21"/>
                <a:gd name="T47" fmla="*/ 23 h 46"/>
                <a:gd name="T48" fmla="*/ 0 w 21"/>
                <a:gd name="T49" fmla="*/ 20 h 46"/>
                <a:gd name="T50" fmla="*/ 0 w 21"/>
                <a:gd name="T51" fmla="*/ 17 h 46"/>
                <a:gd name="T52" fmla="*/ 0 w 21"/>
                <a:gd name="T53" fmla="*/ 16 h 46"/>
                <a:gd name="T54" fmla="*/ 2 w 21"/>
                <a:gd name="T55" fmla="*/ 14 h 46"/>
                <a:gd name="T56" fmla="*/ 2 w 21"/>
                <a:gd name="T57" fmla="*/ 13 h 46"/>
                <a:gd name="T58" fmla="*/ 2 w 21"/>
                <a:gd name="T59" fmla="*/ 11 h 46"/>
                <a:gd name="T60" fmla="*/ 2 w 21"/>
                <a:gd name="T61" fmla="*/ 10 h 46"/>
                <a:gd name="T62" fmla="*/ 3 w 21"/>
                <a:gd name="T63" fmla="*/ 7 h 46"/>
                <a:gd name="T64" fmla="*/ 5 w 21"/>
                <a:gd name="T65" fmla="*/ 4 h 46"/>
                <a:gd name="T66" fmla="*/ 6 w 21"/>
                <a:gd name="T67" fmla="*/ 3 h 46"/>
                <a:gd name="T68" fmla="*/ 7 w 21"/>
                <a:gd name="T69" fmla="*/ 2 h 46"/>
                <a:gd name="T70" fmla="*/ 9 w 21"/>
                <a:gd name="T71" fmla="*/ 2 h 46"/>
                <a:gd name="T72" fmla="*/ 9 w 21"/>
                <a:gd name="T73" fmla="*/ 0 h 46"/>
                <a:gd name="T74" fmla="*/ 10 w 2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6"/>
                <a:gd name="T116" fmla="*/ 21 w 2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6">
                  <a:moveTo>
                    <a:pt x="10" y="0"/>
                  </a:moveTo>
                  <a:lnTo>
                    <a:pt x="21" y="0"/>
                  </a:lnTo>
                  <a:lnTo>
                    <a:pt x="21" y="46"/>
                  </a:lnTo>
                  <a:lnTo>
                    <a:pt x="10" y="46"/>
                  </a:lnTo>
                  <a:lnTo>
                    <a:pt x="9" y="46"/>
                  </a:lnTo>
                  <a:lnTo>
                    <a:pt x="9" y="45"/>
                  </a:lnTo>
                  <a:lnTo>
                    <a:pt x="7" y="45"/>
                  </a:lnTo>
                  <a:lnTo>
                    <a:pt x="7" y="44"/>
                  </a:lnTo>
                  <a:lnTo>
                    <a:pt x="6" y="44"/>
                  </a:lnTo>
                  <a:lnTo>
                    <a:pt x="5" y="44"/>
                  </a:lnTo>
                  <a:lnTo>
                    <a:pt x="5" y="42"/>
                  </a:lnTo>
                  <a:lnTo>
                    <a:pt x="5" y="41"/>
                  </a:lnTo>
                  <a:lnTo>
                    <a:pt x="3" y="39"/>
                  </a:lnTo>
                  <a:lnTo>
                    <a:pt x="3" y="38"/>
                  </a:lnTo>
                  <a:lnTo>
                    <a:pt x="2" y="38"/>
                  </a:lnTo>
                  <a:lnTo>
                    <a:pt x="2" y="37"/>
                  </a:lnTo>
                  <a:lnTo>
                    <a:pt x="2" y="35"/>
                  </a:lnTo>
                  <a:lnTo>
                    <a:pt x="2" y="34"/>
                  </a:lnTo>
                  <a:lnTo>
                    <a:pt x="2" y="32"/>
                  </a:lnTo>
                  <a:lnTo>
                    <a:pt x="0" y="31"/>
                  </a:lnTo>
                  <a:lnTo>
                    <a:pt x="0" y="30"/>
                  </a:lnTo>
                  <a:lnTo>
                    <a:pt x="0" y="27"/>
                  </a:lnTo>
                  <a:lnTo>
                    <a:pt x="0" y="25"/>
                  </a:lnTo>
                  <a:lnTo>
                    <a:pt x="0" y="23"/>
                  </a:lnTo>
                  <a:lnTo>
                    <a:pt x="0" y="20"/>
                  </a:lnTo>
                  <a:lnTo>
                    <a:pt x="0" y="17"/>
                  </a:lnTo>
                  <a:lnTo>
                    <a:pt x="0" y="16"/>
                  </a:lnTo>
                  <a:lnTo>
                    <a:pt x="2" y="14"/>
                  </a:lnTo>
                  <a:lnTo>
                    <a:pt x="2" y="13"/>
                  </a:lnTo>
                  <a:lnTo>
                    <a:pt x="2" y="11"/>
                  </a:lnTo>
                  <a:lnTo>
                    <a:pt x="2" y="10"/>
                  </a:lnTo>
                  <a:lnTo>
                    <a:pt x="3" y="7"/>
                  </a:lnTo>
                  <a:lnTo>
                    <a:pt x="5" y="4"/>
                  </a:lnTo>
                  <a:lnTo>
                    <a:pt x="6"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75034" name="Group 3673"/>
            <p:cNvGrpSpPr>
              <a:grpSpLocks/>
            </p:cNvGrpSpPr>
            <p:nvPr/>
          </p:nvGrpSpPr>
          <p:grpSpPr bwMode="auto">
            <a:xfrm>
              <a:off x="2146" y="1749"/>
              <a:ext cx="23" cy="48"/>
              <a:chOff x="2146" y="1661"/>
              <a:chExt cx="23" cy="48"/>
            </a:xfrm>
          </p:grpSpPr>
          <p:sp>
            <p:nvSpPr>
              <p:cNvPr id="83329" name="Oval 3674"/>
              <p:cNvSpPr>
                <a:spLocks noChangeArrowheads="1"/>
              </p:cNvSpPr>
              <p:nvPr/>
            </p:nvSpPr>
            <p:spPr bwMode="auto">
              <a:xfrm>
                <a:off x="2146" y="1661"/>
                <a:ext cx="23" cy="48"/>
              </a:xfrm>
              <a:prstGeom prst="ellipse">
                <a:avLst/>
              </a:prstGeom>
              <a:solidFill>
                <a:srgbClr val="404040"/>
              </a:solidFill>
              <a:ln w="0">
                <a:solidFill>
                  <a:srgbClr val="000000"/>
                </a:solidFill>
                <a:round/>
                <a:headEnd/>
                <a:tailEnd/>
              </a:ln>
            </p:spPr>
            <p:txBody>
              <a:bodyPr/>
              <a:lstStyle/>
              <a:p>
                <a:endParaRPr lang="en-US"/>
              </a:p>
            </p:txBody>
          </p:sp>
          <p:sp>
            <p:nvSpPr>
              <p:cNvPr id="83330" name="Oval 3675"/>
              <p:cNvSpPr>
                <a:spLocks noChangeArrowheads="1"/>
              </p:cNvSpPr>
              <p:nvPr/>
            </p:nvSpPr>
            <p:spPr bwMode="auto">
              <a:xfrm>
                <a:off x="2146" y="1661"/>
                <a:ext cx="23" cy="48"/>
              </a:xfrm>
              <a:prstGeom prst="ellipse">
                <a:avLst/>
              </a:prstGeom>
              <a:noFill/>
              <a:ln w="1588" cap="rnd">
                <a:solidFill>
                  <a:srgbClr val="000000"/>
                </a:solidFill>
                <a:round/>
                <a:headEnd/>
                <a:tailEnd/>
              </a:ln>
            </p:spPr>
            <p:txBody>
              <a:bodyPr/>
              <a:lstStyle/>
              <a:p>
                <a:endParaRPr lang="en-US"/>
              </a:p>
            </p:txBody>
          </p:sp>
        </p:grpSp>
        <p:grpSp>
          <p:nvGrpSpPr>
            <p:cNvPr id="75035" name="Group 3676"/>
            <p:cNvGrpSpPr>
              <a:grpSpLocks/>
            </p:cNvGrpSpPr>
            <p:nvPr/>
          </p:nvGrpSpPr>
          <p:grpSpPr bwMode="auto">
            <a:xfrm>
              <a:off x="2152" y="1760"/>
              <a:ext cx="15" cy="26"/>
              <a:chOff x="2152" y="1672"/>
              <a:chExt cx="15" cy="26"/>
            </a:xfrm>
          </p:grpSpPr>
          <p:sp>
            <p:nvSpPr>
              <p:cNvPr id="83327" name="Oval 3677"/>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328" name="Oval 3678"/>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75036" name="Group 3679"/>
            <p:cNvGrpSpPr>
              <a:grpSpLocks/>
            </p:cNvGrpSpPr>
            <p:nvPr/>
          </p:nvGrpSpPr>
          <p:grpSpPr bwMode="auto">
            <a:xfrm>
              <a:off x="2152" y="1762"/>
              <a:ext cx="15" cy="22"/>
              <a:chOff x="2152" y="1674"/>
              <a:chExt cx="15" cy="22"/>
            </a:xfrm>
          </p:grpSpPr>
          <p:sp>
            <p:nvSpPr>
              <p:cNvPr id="83325" name="Oval 3680"/>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326" name="Oval 3681"/>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75037" name="Group 3682"/>
            <p:cNvGrpSpPr>
              <a:grpSpLocks/>
            </p:cNvGrpSpPr>
            <p:nvPr/>
          </p:nvGrpSpPr>
          <p:grpSpPr bwMode="auto">
            <a:xfrm>
              <a:off x="2155" y="1772"/>
              <a:ext cx="17" cy="15"/>
              <a:chOff x="2155" y="1684"/>
              <a:chExt cx="17" cy="15"/>
            </a:xfrm>
          </p:grpSpPr>
          <p:sp>
            <p:nvSpPr>
              <p:cNvPr id="83323" name="Oval 3683"/>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324" name="Oval 3684"/>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nvGrpSpPr>
            <p:cNvPr id="75038" name="Group 3685"/>
            <p:cNvGrpSpPr>
              <a:grpSpLocks/>
            </p:cNvGrpSpPr>
            <p:nvPr/>
          </p:nvGrpSpPr>
          <p:grpSpPr bwMode="auto">
            <a:xfrm>
              <a:off x="2152" y="1760"/>
              <a:ext cx="15" cy="26"/>
              <a:chOff x="2152" y="1672"/>
              <a:chExt cx="15" cy="26"/>
            </a:xfrm>
          </p:grpSpPr>
          <p:sp>
            <p:nvSpPr>
              <p:cNvPr id="83321" name="Oval 3686"/>
              <p:cNvSpPr>
                <a:spLocks noChangeArrowheads="1"/>
              </p:cNvSpPr>
              <p:nvPr/>
            </p:nvSpPr>
            <p:spPr bwMode="auto">
              <a:xfrm>
                <a:off x="2152" y="1672"/>
                <a:ext cx="15" cy="26"/>
              </a:xfrm>
              <a:prstGeom prst="ellipse">
                <a:avLst/>
              </a:prstGeom>
              <a:solidFill>
                <a:srgbClr val="A0A0A0"/>
              </a:solidFill>
              <a:ln w="0">
                <a:solidFill>
                  <a:srgbClr val="000000"/>
                </a:solidFill>
                <a:round/>
                <a:headEnd/>
                <a:tailEnd/>
              </a:ln>
            </p:spPr>
            <p:txBody>
              <a:bodyPr/>
              <a:lstStyle/>
              <a:p>
                <a:endParaRPr lang="en-US"/>
              </a:p>
            </p:txBody>
          </p:sp>
          <p:sp>
            <p:nvSpPr>
              <p:cNvPr id="83322" name="Oval 3687"/>
              <p:cNvSpPr>
                <a:spLocks noChangeArrowheads="1"/>
              </p:cNvSpPr>
              <p:nvPr/>
            </p:nvSpPr>
            <p:spPr bwMode="auto">
              <a:xfrm>
                <a:off x="2152" y="1672"/>
                <a:ext cx="15" cy="26"/>
              </a:xfrm>
              <a:prstGeom prst="ellipse">
                <a:avLst/>
              </a:prstGeom>
              <a:noFill/>
              <a:ln w="1588" cap="rnd">
                <a:solidFill>
                  <a:srgbClr val="000000"/>
                </a:solidFill>
                <a:round/>
                <a:headEnd/>
                <a:tailEnd/>
              </a:ln>
            </p:spPr>
            <p:txBody>
              <a:bodyPr/>
              <a:lstStyle/>
              <a:p>
                <a:endParaRPr lang="en-US"/>
              </a:p>
            </p:txBody>
          </p:sp>
        </p:grpSp>
        <p:grpSp>
          <p:nvGrpSpPr>
            <p:cNvPr id="75039" name="Group 3688"/>
            <p:cNvGrpSpPr>
              <a:grpSpLocks/>
            </p:cNvGrpSpPr>
            <p:nvPr/>
          </p:nvGrpSpPr>
          <p:grpSpPr bwMode="auto">
            <a:xfrm>
              <a:off x="2152" y="1762"/>
              <a:ext cx="15" cy="22"/>
              <a:chOff x="2152" y="1674"/>
              <a:chExt cx="15" cy="22"/>
            </a:xfrm>
          </p:grpSpPr>
          <p:sp>
            <p:nvSpPr>
              <p:cNvPr id="83319" name="Oval 3689"/>
              <p:cNvSpPr>
                <a:spLocks noChangeArrowheads="1"/>
              </p:cNvSpPr>
              <p:nvPr/>
            </p:nvSpPr>
            <p:spPr bwMode="auto">
              <a:xfrm>
                <a:off x="2152" y="1674"/>
                <a:ext cx="15" cy="22"/>
              </a:xfrm>
              <a:prstGeom prst="ellipse">
                <a:avLst/>
              </a:prstGeom>
              <a:solidFill>
                <a:srgbClr val="808080"/>
              </a:solidFill>
              <a:ln w="0">
                <a:solidFill>
                  <a:srgbClr val="000000"/>
                </a:solidFill>
                <a:round/>
                <a:headEnd/>
                <a:tailEnd/>
              </a:ln>
            </p:spPr>
            <p:txBody>
              <a:bodyPr/>
              <a:lstStyle/>
              <a:p>
                <a:endParaRPr lang="en-US"/>
              </a:p>
            </p:txBody>
          </p:sp>
          <p:sp>
            <p:nvSpPr>
              <p:cNvPr id="83320" name="Oval 3690"/>
              <p:cNvSpPr>
                <a:spLocks noChangeArrowheads="1"/>
              </p:cNvSpPr>
              <p:nvPr/>
            </p:nvSpPr>
            <p:spPr bwMode="auto">
              <a:xfrm>
                <a:off x="2152" y="1674"/>
                <a:ext cx="15" cy="22"/>
              </a:xfrm>
              <a:prstGeom prst="ellipse">
                <a:avLst/>
              </a:prstGeom>
              <a:noFill/>
              <a:ln w="1588" cap="rnd">
                <a:solidFill>
                  <a:srgbClr val="000000"/>
                </a:solidFill>
                <a:round/>
                <a:headEnd/>
                <a:tailEnd/>
              </a:ln>
            </p:spPr>
            <p:txBody>
              <a:bodyPr/>
              <a:lstStyle/>
              <a:p>
                <a:endParaRPr lang="en-US"/>
              </a:p>
            </p:txBody>
          </p:sp>
        </p:grpSp>
        <p:grpSp>
          <p:nvGrpSpPr>
            <p:cNvPr id="75040" name="Group 3691"/>
            <p:cNvGrpSpPr>
              <a:grpSpLocks/>
            </p:cNvGrpSpPr>
            <p:nvPr/>
          </p:nvGrpSpPr>
          <p:grpSpPr bwMode="auto">
            <a:xfrm>
              <a:off x="2155" y="1772"/>
              <a:ext cx="17" cy="15"/>
              <a:chOff x="2155" y="1684"/>
              <a:chExt cx="17" cy="15"/>
            </a:xfrm>
          </p:grpSpPr>
          <p:sp>
            <p:nvSpPr>
              <p:cNvPr id="83317" name="Oval 3692"/>
              <p:cNvSpPr>
                <a:spLocks noChangeArrowheads="1"/>
              </p:cNvSpPr>
              <p:nvPr/>
            </p:nvSpPr>
            <p:spPr bwMode="auto">
              <a:xfrm>
                <a:off x="2155" y="1684"/>
                <a:ext cx="17" cy="15"/>
              </a:xfrm>
              <a:prstGeom prst="ellipse">
                <a:avLst/>
              </a:prstGeom>
              <a:solidFill>
                <a:srgbClr val="404040"/>
              </a:solidFill>
              <a:ln w="0">
                <a:solidFill>
                  <a:srgbClr val="000000"/>
                </a:solidFill>
                <a:round/>
                <a:headEnd/>
                <a:tailEnd/>
              </a:ln>
            </p:spPr>
            <p:txBody>
              <a:bodyPr/>
              <a:lstStyle/>
              <a:p>
                <a:endParaRPr lang="en-US"/>
              </a:p>
            </p:txBody>
          </p:sp>
          <p:sp>
            <p:nvSpPr>
              <p:cNvPr id="83318" name="Oval 3693"/>
              <p:cNvSpPr>
                <a:spLocks noChangeArrowheads="1"/>
              </p:cNvSpPr>
              <p:nvPr/>
            </p:nvSpPr>
            <p:spPr bwMode="auto">
              <a:xfrm>
                <a:off x="2155" y="1684"/>
                <a:ext cx="17" cy="15"/>
              </a:xfrm>
              <a:prstGeom prst="ellipse">
                <a:avLst/>
              </a:prstGeom>
              <a:noFill/>
              <a:ln w="1588" cap="rnd">
                <a:solidFill>
                  <a:srgbClr val="000000"/>
                </a:solidFill>
                <a:round/>
                <a:headEnd/>
                <a:tailEnd/>
              </a:ln>
            </p:spPr>
            <p:txBody>
              <a:bodyPr/>
              <a:lstStyle/>
              <a:p>
                <a:endParaRPr lang="en-US"/>
              </a:p>
            </p:txBody>
          </p:sp>
        </p:grpSp>
        <p:grpSp>
          <p:nvGrpSpPr>
            <p:cNvPr id="75041" name="Group 3694"/>
            <p:cNvGrpSpPr>
              <a:grpSpLocks/>
            </p:cNvGrpSpPr>
            <p:nvPr/>
          </p:nvGrpSpPr>
          <p:grpSpPr bwMode="auto">
            <a:xfrm>
              <a:off x="2149" y="1749"/>
              <a:ext cx="37" cy="49"/>
              <a:chOff x="2149" y="1661"/>
              <a:chExt cx="37" cy="49"/>
            </a:xfrm>
          </p:grpSpPr>
          <p:sp>
            <p:nvSpPr>
              <p:cNvPr id="83313" name="Freeform 3695"/>
              <p:cNvSpPr>
                <a:spLocks/>
              </p:cNvSpPr>
              <p:nvPr/>
            </p:nvSpPr>
            <p:spPr bwMode="auto">
              <a:xfrm>
                <a:off x="2149" y="1661"/>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83314" name="Group 3696"/>
              <p:cNvGrpSpPr>
                <a:grpSpLocks/>
              </p:cNvGrpSpPr>
              <p:nvPr/>
            </p:nvGrpSpPr>
            <p:grpSpPr bwMode="auto">
              <a:xfrm>
                <a:off x="2163" y="1661"/>
                <a:ext cx="23" cy="49"/>
                <a:chOff x="2163" y="1661"/>
                <a:chExt cx="23" cy="49"/>
              </a:xfrm>
            </p:grpSpPr>
            <p:sp>
              <p:nvSpPr>
                <p:cNvPr id="83315" name="Oval 3697"/>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316" name="Oval 3698"/>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grpSp>
          <p:nvGrpSpPr>
            <p:cNvPr id="75042" name="Group 3699"/>
            <p:cNvGrpSpPr>
              <a:grpSpLocks/>
            </p:cNvGrpSpPr>
            <p:nvPr/>
          </p:nvGrpSpPr>
          <p:grpSpPr bwMode="auto">
            <a:xfrm>
              <a:off x="2169" y="1760"/>
              <a:ext cx="19" cy="27"/>
              <a:chOff x="2169" y="1672"/>
              <a:chExt cx="19" cy="27"/>
            </a:xfrm>
          </p:grpSpPr>
          <p:grpSp>
            <p:nvGrpSpPr>
              <p:cNvPr id="83304" name="Group 3700"/>
              <p:cNvGrpSpPr>
                <a:grpSpLocks/>
              </p:cNvGrpSpPr>
              <p:nvPr/>
            </p:nvGrpSpPr>
            <p:grpSpPr bwMode="auto">
              <a:xfrm>
                <a:off x="2169" y="1672"/>
                <a:ext cx="17" cy="27"/>
                <a:chOff x="2169" y="1672"/>
                <a:chExt cx="17" cy="27"/>
              </a:xfrm>
            </p:grpSpPr>
            <p:sp>
              <p:nvSpPr>
                <p:cNvPr id="83311" name="Oval 3701"/>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312" name="Oval 3702"/>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83305" name="Group 3703"/>
              <p:cNvGrpSpPr>
                <a:grpSpLocks/>
              </p:cNvGrpSpPr>
              <p:nvPr/>
            </p:nvGrpSpPr>
            <p:grpSpPr bwMode="auto">
              <a:xfrm>
                <a:off x="2169" y="1674"/>
                <a:ext cx="17" cy="22"/>
                <a:chOff x="2169" y="1674"/>
                <a:chExt cx="17" cy="22"/>
              </a:xfrm>
            </p:grpSpPr>
            <p:sp>
              <p:nvSpPr>
                <p:cNvPr id="83309" name="Oval 3704"/>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310" name="Oval 3705"/>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83306" name="Group 3706"/>
              <p:cNvGrpSpPr>
                <a:grpSpLocks/>
              </p:cNvGrpSpPr>
              <p:nvPr/>
            </p:nvGrpSpPr>
            <p:grpSpPr bwMode="auto">
              <a:xfrm>
                <a:off x="2172" y="1685"/>
                <a:ext cx="16" cy="14"/>
                <a:chOff x="2172" y="1685"/>
                <a:chExt cx="16" cy="14"/>
              </a:xfrm>
            </p:grpSpPr>
            <p:sp>
              <p:nvSpPr>
                <p:cNvPr id="83307" name="Oval 3707"/>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308" name="Oval 3708"/>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sp>
          <p:nvSpPr>
            <p:cNvPr id="75043" name="Freeform 3709"/>
            <p:cNvSpPr>
              <a:spLocks/>
            </p:cNvSpPr>
            <p:nvPr/>
          </p:nvSpPr>
          <p:spPr bwMode="auto">
            <a:xfrm>
              <a:off x="2149" y="1749"/>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75044" name="Group 3710"/>
            <p:cNvGrpSpPr>
              <a:grpSpLocks/>
            </p:cNvGrpSpPr>
            <p:nvPr/>
          </p:nvGrpSpPr>
          <p:grpSpPr bwMode="auto">
            <a:xfrm>
              <a:off x="2163" y="1749"/>
              <a:ext cx="23" cy="49"/>
              <a:chOff x="2163" y="1661"/>
              <a:chExt cx="23" cy="49"/>
            </a:xfrm>
          </p:grpSpPr>
          <p:sp>
            <p:nvSpPr>
              <p:cNvPr id="83302" name="Oval 3711"/>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303" name="Oval 3712"/>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sp>
          <p:nvSpPr>
            <p:cNvPr id="75045" name="Freeform 3713"/>
            <p:cNvSpPr>
              <a:spLocks/>
            </p:cNvSpPr>
            <p:nvPr/>
          </p:nvSpPr>
          <p:spPr bwMode="auto">
            <a:xfrm>
              <a:off x="2149" y="1749"/>
              <a:ext cx="23" cy="48"/>
            </a:xfrm>
            <a:custGeom>
              <a:avLst/>
              <a:gdLst>
                <a:gd name="T0" fmla="*/ 10 w 23"/>
                <a:gd name="T1" fmla="*/ 0 h 48"/>
                <a:gd name="T2" fmla="*/ 23 w 23"/>
                <a:gd name="T3" fmla="*/ 0 h 48"/>
                <a:gd name="T4" fmla="*/ 23 w 23"/>
                <a:gd name="T5" fmla="*/ 48 h 48"/>
                <a:gd name="T6" fmla="*/ 10 w 23"/>
                <a:gd name="T7" fmla="*/ 46 h 48"/>
                <a:gd name="T8" fmla="*/ 9 w 23"/>
                <a:gd name="T9" fmla="*/ 46 h 48"/>
                <a:gd name="T10" fmla="*/ 7 w 23"/>
                <a:gd name="T11" fmla="*/ 46 h 48"/>
                <a:gd name="T12" fmla="*/ 7 w 23"/>
                <a:gd name="T13" fmla="*/ 45 h 48"/>
                <a:gd name="T14" fmla="*/ 6 w 23"/>
                <a:gd name="T15" fmla="*/ 45 h 48"/>
                <a:gd name="T16" fmla="*/ 6 w 23"/>
                <a:gd name="T17" fmla="*/ 44 h 48"/>
                <a:gd name="T18" fmla="*/ 4 w 23"/>
                <a:gd name="T19" fmla="*/ 42 h 48"/>
                <a:gd name="T20" fmla="*/ 4 w 23"/>
                <a:gd name="T21" fmla="*/ 41 h 48"/>
                <a:gd name="T22" fmla="*/ 3 w 23"/>
                <a:gd name="T23" fmla="*/ 41 h 48"/>
                <a:gd name="T24" fmla="*/ 3 w 23"/>
                <a:gd name="T25" fmla="*/ 39 h 48"/>
                <a:gd name="T26" fmla="*/ 2 w 23"/>
                <a:gd name="T27" fmla="*/ 38 h 48"/>
                <a:gd name="T28" fmla="*/ 2 w 23"/>
                <a:gd name="T29" fmla="*/ 35 h 48"/>
                <a:gd name="T30" fmla="*/ 2 w 23"/>
                <a:gd name="T31" fmla="*/ 34 h 48"/>
                <a:gd name="T32" fmla="*/ 2 w 23"/>
                <a:gd name="T33" fmla="*/ 32 h 48"/>
                <a:gd name="T34" fmla="*/ 2 w 23"/>
                <a:gd name="T35" fmla="*/ 30 h 48"/>
                <a:gd name="T36" fmla="*/ 0 w 23"/>
                <a:gd name="T37" fmla="*/ 28 h 48"/>
                <a:gd name="T38" fmla="*/ 0 w 23"/>
                <a:gd name="T39" fmla="*/ 27 h 48"/>
                <a:gd name="T40" fmla="*/ 0 w 23"/>
                <a:gd name="T41" fmla="*/ 24 h 48"/>
                <a:gd name="T42" fmla="*/ 0 w 23"/>
                <a:gd name="T43" fmla="*/ 21 h 48"/>
                <a:gd name="T44" fmla="*/ 2 w 23"/>
                <a:gd name="T45" fmla="*/ 18 h 48"/>
                <a:gd name="T46" fmla="*/ 2 w 23"/>
                <a:gd name="T47" fmla="*/ 16 h 48"/>
                <a:gd name="T48" fmla="*/ 2 w 23"/>
                <a:gd name="T49" fmla="*/ 14 h 48"/>
                <a:gd name="T50" fmla="*/ 2 w 23"/>
                <a:gd name="T51" fmla="*/ 13 h 48"/>
                <a:gd name="T52" fmla="*/ 2 w 23"/>
                <a:gd name="T53" fmla="*/ 11 h 48"/>
                <a:gd name="T54" fmla="*/ 2 w 23"/>
                <a:gd name="T55" fmla="*/ 10 h 48"/>
                <a:gd name="T56" fmla="*/ 3 w 23"/>
                <a:gd name="T57" fmla="*/ 7 h 48"/>
                <a:gd name="T58" fmla="*/ 4 w 23"/>
                <a:gd name="T59" fmla="*/ 7 h 48"/>
                <a:gd name="T60" fmla="*/ 4 w 23"/>
                <a:gd name="T61" fmla="*/ 6 h 48"/>
                <a:gd name="T62" fmla="*/ 4 w 23"/>
                <a:gd name="T63" fmla="*/ 4 h 48"/>
                <a:gd name="T64" fmla="*/ 6 w 23"/>
                <a:gd name="T65" fmla="*/ 4 h 48"/>
                <a:gd name="T66" fmla="*/ 6 w 23"/>
                <a:gd name="T67" fmla="*/ 3 h 48"/>
                <a:gd name="T68" fmla="*/ 7 w 23"/>
                <a:gd name="T69" fmla="*/ 3 h 48"/>
                <a:gd name="T70" fmla="*/ 7 w 23"/>
                <a:gd name="T71" fmla="*/ 2 h 48"/>
                <a:gd name="T72" fmla="*/ 9 w 23"/>
                <a:gd name="T73" fmla="*/ 2 h 48"/>
                <a:gd name="T74" fmla="*/ 9 w 23"/>
                <a:gd name="T75" fmla="*/ 0 h 48"/>
                <a:gd name="T76" fmla="*/ 10 w 23"/>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48"/>
                <a:gd name="T119" fmla="*/ 23 w 23"/>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48">
                  <a:moveTo>
                    <a:pt x="10" y="0"/>
                  </a:moveTo>
                  <a:lnTo>
                    <a:pt x="23" y="0"/>
                  </a:lnTo>
                  <a:lnTo>
                    <a:pt x="23" y="48"/>
                  </a:lnTo>
                  <a:lnTo>
                    <a:pt x="10" y="46"/>
                  </a:lnTo>
                  <a:lnTo>
                    <a:pt x="9" y="46"/>
                  </a:lnTo>
                  <a:lnTo>
                    <a:pt x="7" y="46"/>
                  </a:lnTo>
                  <a:lnTo>
                    <a:pt x="7" y="45"/>
                  </a:lnTo>
                  <a:lnTo>
                    <a:pt x="6" y="45"/>
                  </a:lnTo>
                  <a:lnTo>
                    <a:pt x="6" y="44"/>
                  </a:lnTo>
                  <a:lnTo>
                    <a:pt x="4" y="42"/>
                  </a:lnTo>
                  <a:lnTo>
                    <a:pt x="4" y="41"/>
                  </a:lnTo>
                  <a:lnTo>
                    <a:pt x="3" y="41"/>
                  </a:lnTo>
                  <a:lnTo>
                    <a:pt x="3" y="39"/>
                  </a:lnTo>
                  <a:lnTo>
                    <a:pt x="2" y="38"/>
                  </a:lnTo>
                  <a:lnTo>
                    <a:pt x="2" y="35"/>
                  </a:lnTo>
                  <a:lnTo>
                    <a:pt x="2" y="34"/>
                  </a:lnTo>
                  <a:lnTo>
                    <a:pt x="2" y="32"/>
                  </a:lnTo>
                  <a:lnTo>
                    <a:pt x="2" y="30"/>
                  </a:lnTo>
                  <a:lnTo>
                    <a:pt x="0" y="28"/>
                  </a:lnTo>
                  <a:lnTo>
                    <a:pt x="0" y="27"/>
                  </a:lnTo>
                  <a:lnTo>
                    <a:pt x="0" y="24"/>
                  </a:lnTo>
                  <a:lnTo>
                    <a:pt x="0" y="21"/>
                  </a:lnTo>
                  <a:lnTo>
                    <a:pt x="2" y="18"/>
                  </a:lnTo>
                  <a:lnTo>
                    <a:pt x="2" y="16"/>
                  </a:lnTo>
                  <a:lnTo>
                    <a:pt x="2" y="14"/>
                  </a:lnTo>
                  <a:lnTo>
                    <a:pt x="2" y="13"/>
                  </a:lnTo>
                  <a:lnTo>
                    <a:pt x="2" y="11"/>
                  </a:lnTo>
                  <a:lnTo>
                    <a:pt x="2" y="10"/>
                  </a:lnTo>
                  <a:lnTo>
                    <a:pt x="3" y="7"/>
                  </a:lnTo>
                  <a:lnTo>
                    <a:pt x="4" y="7"/>
                  </a:lnTo>
                  <a:lnTo>
                    <a:pt x="4" y="6"/>
                  </a:lnTo>
                  <a:lnTo>
                    <a:pt x="4" y="4"/>
                  </a:lnTo>
                  <a:lnTo>
                    <a:pt x="6" y="4"/>
                  </a:lnTo>
                  <a:lnTo>
                    <a:pt x="6" y="3"/>
                  </a:lnTo>
                  <a:lnTo>
                    <a:pt x="7" y="3"/>
                  </a:lnTo>
                  <a:lnTo>
                    <a:pt x="7" y="2"/>
                  </a:lnTo>
                  <a:lnTo>
                    <a:pt x="9" y="2"/>
                  </a:lnTo>
                  <a:lnTo>
                    <a:pt x="9" y="0"/>
                  </a:lnTo>
                  <a:lnTo>
                    <a:pt x="10" y="0"/>
                  </a:lnTo>
                  <a:close/>
                </a:path>
              </a:pathLst>
            </a:custGeom>
            <a:solidFill>
              <a:srgbClr val="202020"/>
            </a:solidFill>
            <a:ln w="9525">
              <a:noFill/>
              <a:round/>
              <a:headEnd/>
              <a:tailEnd/>
            </a:ln>
          </p:spPr>
          <p:txBody>
            <a:bodyPr/>
            <a:lstStyle/>
            <a:p>
              <a:endParaRPr lang="en-US"/>
            </a:p>
          </p:txBody>
        </p:sp>
        <p:grpSp>
          <p:nvGrpSpPr>
            <p:cNvPr id="75046" name="Group 3714"/>
            <p:cNvGrpSpPr>
              <a:grpSpLocks/>
            </p:cNvGrpSpPr>
            <p:nvPr/>
          </p:nvGrpSpPr>
          <p:grpSpPr bwMode="auto">
            <a:xfrm>
              <a:off x="2163" y="1749"/>
              <a:ext cx="23" cy="49"/>
              <a:chOff x="2163" y="1661"/>
              <a:chExt cx="23" cy="49"/>
            </a:xfrm>
          </p:grpSpPr>
          <p:sp>
            <p:nvSpPr>
              <p:cNvPr id="83300" name="Oval 3715"/>
              <p:cNvSpPr>
                <a:spLocks noChangeArrowheads="1"/>
              </p:cNvSpPr>
              <p:nvPr/>
            </p:nvSpPr>
            <p:spPr bwMode="auto">
              <a:xfrm>
                <a:off x="2163" y="1661"/>
                <a:ext cx="23" cy="49"/>
              </a:xfrm>
              <a:prstGeom prst="ellipse">
                <a:avLst/>
              </a:prstGeom>
              <a:solidFill>
                <a:srgbClr val="404040"/>
              </a:solidFill>
              <a:ln w="0">
                <a:solidFill>
                  <a:srgbClr val="000000"/>
                </a:solidFill>
                <a:round/>
                <a:headEnd/>
                <a:tailEnd/>
              </a:ln>
            </p:spPr>
            <p:txBody>
              <a:bodyPr/>
              <a:lstStyle/>
              <a:p>
                <a:endParaRPr lang="en-US"/>
              </a:p>
            </p:txBody>
          </p:sp>
          <p:sp>
            <p:nvSpPr>
              <p:cNvPr id="83301" name="Oval 3716"/>
              <p:cNvSpPr>
                <a:spLocks noChangeArrowheads="1"/>
              </p:cNvSpPr>
              <p:nvPr/>
            </p:nvSpPr>
            <p:spPr bwMode="auto">
              <a:xfrm>
                <a:off x="2163" y="1661"/>
                <a:ext cx="23" cy="49"/>
              </a:xfrm>
              <a:prstGeom prst="ellipse">
                <a:avLst/>
              </a:prstGeom>
              <a:noFill/>
              <a:ln w="1588" cap="rnd">
                <a:solidFill>
                  <a:srgbClr val="000000"/>
                </a:solidFill>
                <a:round/>
                <a:headEnd/>
                <a:tailEnd/>
              </a:ln>
            </p:spPr>
            <p:txBody>
              <a:bodyPr/>
              <a:lstStyle/>
              <a:p>
                <a:endParaRPr lang="en-US"/>
              </a:p>
            </p:txBody>
          </p:sp>
        </p:grpSp>
        <p:grpSp>
          <p:nvGrpSpPr>
            <p:cNvPr id="75047" name="Group 3717"/>
            <p:cNvGrpSpPr>
              <a:grpSpLocks/>
            </p:cNvGrpSpPr>
            <p:nvPr/>
          </p:nvGrpSpPr>
          <p:grpSpPr bwMode="auto">
            <a:xfrm>
              <a:off x="2169" y="1760"/>
              <a:ext cx="17" cy="27"/>
              <a:chOff x="2169" y="1672"/>
              <a:chExt cx="17" cy="27"/>
            </a:xfrm>
          </p:grpSpPr>
          <p:sp>
            <p:nvSpPr>
              <p:cNvPr id="83298" name="Oval 3718"/>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299" name="Oval 3719"/>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75048" name="Group 3720"/>
            <p:cNvGrpSpPr>
              <a:grpSpLocks/>
            </p:cNvGrpSpPr>
            <p:nvPr/>
          </p:nvGrpSpPr>
          <p:grpSpPr bwMode="auto">
            <a:xfrm>
              <a:off x="2169" y="1762"/>
              <a:ext cx="17" cy="22"/>
              <a:chOff x="2169" y="1674"/>
              <a:chExt cx="17" cy="22"/>
            </a:xfrm>
          </p:grpSpPr>
          <p:sp>
            <p:nvSpPr>
              <p:cNvPr id="83296" name="Oval 3721"/>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297" name="Oval 3722"/>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75049" name="Group 3723"/>
            <p:cNvGrpSpPr>
              <a:grpSpLocks/>
            </p:cNvGrpSpPr>
            <p:nvPr/>
          </p:nvGrpSpPr>
          <p:grpSpPr bwMode="auto">
            <a:xfrm>
              <a:off x="2172" y="1773"/>
              <a:ext cx="16" cy="14"/>
              <a:chOff x="2172" y="1685"/>
              <a:chExt cx="16" cy="14"/>
            </a:xfrm>
          </p:grpSpPr>
          <p:sp>
            <p:nvSpPr>
              <p:cNvPr id="83294" name="Oval 3724"/>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295" name="Oval 3725"/>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nvGrpSpPr>
            <p:cNvPr id="75050" name="Group 3726"/>
            <p:cNvGrpSpPr>
              <a:grpSpLocks/>
            </p:cNvGrpSpPr>
            <p:nvPr/>
          </p:nvGrpSpPr>
          <p:grpSpPr bwMode="auto">
            <a:xfrm>
              <a:off x="2169" y="1760"/>
              <a:ext cx="17" cy="27"/>
              <a:chOff x="2169" y="1672"/>
              <a:chExt cx="17" cy="27"/>
            </a:xfrm>
          </p:grpSpPr>
          <p:sp>
            <p:nvSpPr>
              <p:cNvPr id="83292" name="Oval 3727"/>
              <p:cNvSpPr>
                <a:spLocks noChangeArrowheads="1"/>
              </p:cNvSpPr>
              <p:nvPr/>
            </p:nvSpPr>
            <p:spPr bwMode="auto">
              <a:xfrm>
                <a:off x="2169" y="1672"/>
                <a:ext cx="17" cy="27"/>
              </a:xfrm>
              <a:prstGeom prst="ellipse">
                <a:avLst/>
              </a:prstGeom>
              <a:solidFill>
                <a:srgbClr val="A0A0A0"/>
              </a:solidFill>
              <a:ln w="0">
                <a:solidFill>
                  <a:srgbClr val="000000"/>
                </a:solidFill>
                <a:round/>
                <a:headEnd/>
                <a:tailEnd/>
              </a:ln>
            </p:spPr>
            <p:txBody>
              <a:bodyPr/>
              <a:lstStyle/>
              <a:p>
                <a:endParaRPr lang="en-US"/>
              </a:p>
            </p:txBody>
          </p:sp>
          <p:sp>
            <p:nvSpPr>
              <p:cNvPr id="83293" name="Oval 3728"/>
              <p:cNvSpPr>
                <a:spLocks noChangeArrowheads="1"/>
              </p:cNvSpPr>
              <p:nvPr/>
            </p:nvSpPr>
            <p:spPr bwMode="auto">
              <a:xfrm>
                <a:off x="2169" y="1672"/>
                <a:ext cx="17" cy="27"/>
              </a:xfrm>
              <a:prstGeom prst="ellipse">
                <a:avLst/>
              </a:prstGeom>
              <a:noFill/>
              <a:ln w="1588" cap="rnd">
                <a:solidFill>
                  <a:srgbClr val="000000"/>
                </a:solidFill>
                <a:round/>
                <a:headEnd/>
                <a:tailEnd/>
              </a:ln>
            </p:spPr>
            <p:txBody>
              <a:bodyPr/>
              <a:lstStyle/>
              <a:p>
                <a:endParaRPr lang="en-US"/>
              </a:p>
            </p:txBody>
          </p:sp>
        </p:grpSp>
        <p:grpSp>
          <p:nvGrpSpPr>
            <p:cNvPr id="75051" name="Group 3729"/>
            <p:cNvGrpSpPr>
              <a:grpSpLocks/>
            </p:cNvGrpSpPr>
            <p:nvPr/>
          </p:nvGrpSpPr>
          <p:grpSpPr bwMode="auto">
            <a:xfrm>
              <a:off x="2169" y="1762"/>
              <a:ext cx="17" cy="22"/>
              <a:chOff x="2169" y="1674"/>
              <a:chExt cx="17" cy="22"/>
            </a:xfrm>
          </p:grpSpPr>
          <p:sp>
            <p:nvSpPr>
              <p:cNvPr id="83290" name="Oval 3730"/>
              <p:cNvSpPr>
                <a:spLocks noChangeArrowheads="1"/>
              </p:cNvSpPr>
              <p:nvPr/>
            </p:nvSpPr>
            <p:spPr bwMode="auto">
              <a:xfrm>
                <a:off x="2169" y="1674"/>
                <a:ext cx="17" cy="22"/>
              </a:xfrm>
              <a:prstGeom prst="ellipse">
                <a:avLst/>
              </a:prstGeom>
              <a:solidFill>
                <a:srgbClr val="808080"/>
              </a:solidFill>
              <a:ln w="0">
                <a:solidFill>
                  <a:srgbClr val="000000"/>
                </a:solidFill>
                <a:round/>
                <a:headEnd/>
                <a:tailEnd/>
              </a:ln>
            </p:spPr>
            <p:txBody>
              <a:bodyPr/>
              <a:lstStyle/>
              <a:p>
                <a:endParaRPr lang="en-US"/>
              </a:p>
            </p:txBody>
          </p:sp>
          <p:sp>
            <p:nvSpPr>
              <p:cNvPr id="83291" name="Oval 3731"/>
              <p:cNvSpPr>
                <a:spLocks noChangeArrowheads="1"/>
              </p:cNvSpPr>
              <p:nvPr/>
            </p:nvSpPr>
            <p:spPr bwMode="auto">
              <a:xfrm>
                <a:off x="2169" y="1674"/>
                <a:ext cx="17" cy="22"/>
              </a:xfrm>
              <a:prstGeom prst="ellipse">
                <a:avLst/>
              </a:prstGeom>
              <a:noFill/>
              <a:ln w="1588" cap="rnd">
                <a:solidFill>
                  <a:srgbClr val="000000"/>
                </a:solidFill>
                <a:round/>
                <a:headEnd/>
                <a:tailEnd/>
              </a:ln>
            </p:spPr>
            <p:txBody>
              <a:bodyPr/>
              <a:lstStyle/>
              <a:p>
                <a:endParaRPr lang="en-US"/>
              </a:p>
            </p:txBody>
          </p:sp>
        </p:grpSp>
        <p:grpSp>
          <p:nvGrpSpPr>
            <p:cNvPr id="75052" name="Group 3732"/>
            <p:cNvGrpSpPr>
              <a:grpSpLocks/>
            </p:cNvGrpSpPr>
            <p:nvPr/>
          </p:nvGrpSpPr>
          <p:grpSpPr bwMode="auto">
            <a:xfrm>
              <a:off x="2172" y="1773"/>
              <a:ext cx="16" cy="14"/>
              <a:chOff x="2172" y="1685"/>
              <a:chExt cx="16" cy="14"/>
            </a:xfrm>
          </p:grpSpPr>
          <p:sp>
            <p:nvSpPr>
              <p:cNvPr id="83288" name="Oval 3733"/>
              <p:cNvSpPr>
                <a:spLocks noChangeArrowheads="1"/>
              </p:cNvSpPr>
              <p:nvPr/>
            </p:nvSpPr>
            <p:spPr bwMode="auto">
              <a:xfrm>
                <a:off x="2172" y="1685"/>
                <a:ext cx="16" cy="14"/>
              </a:xfrm>
              <a:prstGeom prst="ellipse">
                <a:avLst/>
              </a:prstGeom>
              <a:solidFill>
                <a:srgbClr val="404040"/>
              </a:solidFill>
              <a:ln w="0">
                <a:solidFill>
                  <a:srgbClr val="000000"/>
                </a:solidFill>
                <a:round/>
                <a:headEnd/>
                <a:tailEnd/>
              </a:ln>
            </p:spPr>
            <p:txBody>
              <a:bodyPr/>
              <a:lstStyle/>
              <a:p>
                <a:endParaRPr lang="en-US"/>
              </a:p>
            </p:txBody>
          </p:sp>
          <p:sp>
            <p:nvSpPr>
              <p:cNvPr id="83289" name="Oval 3734"/>
              <p:cNvSpPr>
                <a:spLocks noChangeArrowheads="1"/>
              </p:cNvSpPr>
              <p:nvPr/>
            </p:nvSpPr>
            <p:spPr bwMode="auto">
              <a:xfrm>
                <a:off x="2172" y="1685"/>
                <a:ext cx="16" cy="14"/>
              </a:xfrm>
              <a:prstGeom prst="ellipse">
                <a:avLst/>
              </a:prstGeom>
              <a:noFill/>
              <a:ln w="1588" cap="rnd">
                <a:solidFill>
                  <a:srgbClr val="000000"/>
                </a:solidFill>
                <a:round/>
                <a:headEnd/>
                <a:tailEnd/>
              </a:ln>
            </p:spPr>
            <p:txBody>
              <a:bodyPr/>
              <a:lstStyle/>
              <a:p>
                <a:endParaRPr lang="en-US"/>
              </a:p>
            </p:txBody>
          </p:sp>
        </p:grpSp>
        <p:grpSp>
          <p:nvGrpSpPr>
            <p:cNvPr id="75053" name="Group 3735"/>
            <p:cNvGrpSpPr>
              <a:grpSpLocks/>
            </p:cNvGrpSpPr>
            <p:nvPr/>
          </p:nvGrpSpPr>
          <p:grpSpPr bwMode="auto">
            <a:xfrm>
              <a:off x="2100" y="1751"/>
              <a:ext cx="41" cy="50"/>
              <a:chOff x="2100" y="1663"/>
              <a:chExt cx="41" cy="50"/>
            </a:xfrm>
          </p:grpSpPr>
          <p:grpSp>
            <p:nvGrpSpPr>
              <p:cNvPr id="83273" name="Group 3736"/>
              <p:cNvGrpSpPr>
                <a:grpSpLocks/>
              </p:cNvGrpSpPr>
              <p:nvPr/>
            </p:nvGrpSpPr>
            <p:grpSpPr bwMode="auto">
              <a:xfrm>
                <a:off x="2100" y="1663"/>
                <a:ext cx="39" cy="50"/>
                <a:chOff x="2100" y="1663"/>
                <a:chExt cx="39" cy="50"/>
              </a:xfrm>
            </p:grpSpPr>
            <p:sp>
              <p:nvSpPr>
                <p:cNvPr id="83284" name="Freeform 3737"/>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3285" name="Group 3738"/>
                <p:cNvGrpSpPr>
                  <a:grpSpLocks/>
                </p:cNvGrpSpPr>
                <p:nvPr/>
              </p:nvGrpSpPr>
              <p:grpSpPr bwMode="auto">
                <a:xfrm>
                  <a:off x="2115" y="1663"/>
                  <a:ext cx="24" cy="50"/>
                  <a:chOff x="2115" y="1663"/>
                  <a:chExt cx="24" cy="50"/>
                </a:xfrm>
              </p:grpSpPr>
              <p:sp>
                <p:nvSpPr>
                  <p:cNvPr id="83286" name="Oval 3739"/>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287" name="Oval 3740"/>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83274" name="Group 3741"/>
              <p:cNvGrpSpPr>
                <a:grpSpLocks/>
              </p:cNvGrpSpPr>
              <p:nvPr/>
            </p:nvGrpSpPr>
            <p:grpSpPr bwMode="auto">
              <a:xfrm>
                <a:off x="2123" y="1674"/>
                <a:ext cx="18" cy="28"/>
                <a:chOff x="2123" y="1674"/>
                <a:chExt cx="18" cy="28"/>
              </a:xfrm>
            </p:grpSpPr>
            <p:grpSp>
              <p:nvGrpSpPr>
                <p:cNvPr id="83275" name="Group 3742"/>
                <p:cNvGrpSpPr>
                  <a:grpSpLocks/>
                </p:cNvGrpSpPr>
                <p:nvPr/>
              </p:nvGrpSpPr>
              <p:grpSpPr bwMode="auto">
                <a:xfrm>
                  <a:off x="2123" y="1674"/>
                  <a:ext cx="15" cy="28"/>
                  <a:chOff x="2123" y="1674"/>
                  <a:chExt cx="15" cy="28"/>
                </a:xfrm>
              </p:grpSpPr>
              <p:sp>
                <p:nvSpPr>
                  <p:cNvPr id="83282" name="Oval 3743"/>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283" name="Oval 3744"/>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3276" name="Group 3745"/>
                <p:cNvGrpSpPr>
                  <a:grpSpLocks/>
                </p:cNvGrpSpPr>
                <p:nvPr/>
              </p:nvGrpSpPr>
              <p:grpSpPr bwMode="auto">
                <a:xfrm>
                  <a:off x="2123" y="1675"/>
                  <a:ext cx="15" cy="24"/>
                  <a:chOff x="2123" y="1675"/>
                  <a:chExt cx="15" cy="24"/>
                </a:xfrm>
              </p:grpSpPr>
              <p:sp>
                <p:nvSpPr>
                  <p:cNvPr id="83280" name="Oval 3746"/>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281" name="Oval 3747"/>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3277" name="Group 3748"/>
                <p:cNvGrpSpPr>
                  <a:grpSpLocks/>
                </p:cNvGrpSpPr>
                <p:nvPr/>
              </p:nvGrpSpPr>
              <p:grpSpPr bwMode="auto">
                <a:xfrm>
                  <a:off x="2125" y="1688"/>
                  <a:ext cx="16" cy="14"/>
                  <a:chOff x="2125" y="1688"/>
                  <a:chExt cx="16" cy="14"/>
                </a:xfrm>
              </p:grpSpPr>
              <p:sp>
                <p:nvSpPr>
                  <p:cNvPr id="83278" name="Oval 3749"/>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279" name="Oval 3750"/>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75054" name="Group 3751"/>
            <p:cNvGrpSpPr>
              <a:grpSpLocks/>
            </p:cNvGrpSpPr>
            <p:nvPr/>
          </p:nvGrpSpPr>
          <p:grpSpPr bwMode="auto">
            <a:xfrm>
              <a:off x="2120" y="1751"/>
              <a:ext cx="39" cy="51"/>
              <a:chOff x="2120" y="1663"/>
              <a:chExt cx="39" cy="51"/>
            </a:xfrm>
          </p:grpSpPr>
          <p:grpSp>
            <p:nvGrpSpPr>
              <p:cNvPr id="83258" name="Group 3752"/>
              <p:cNvGrpSpPr>
                <a:grpSpLocks/>
              </p:cNvGrpSpPr>
              <p:nvPr/>
            </p:nvGrpSpPr>
            <p:grpSpPr bwMode="auto">
              <a:xfrm>
                <a:off x="2120" y="1663"/>
                <a:ext cx="38" cy="51"/>
                <a:chOff x="2120" y="1663"/>
                <a:chExt cx="38" cy="51"/>
              </a:xfrm>
            </p:grpSpPr>
            <p:sp>
              <p:nvSpPr>
                <p:cNvPr id="83269" name="Freeform 3753"/>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3270" name="Group 3754"/>
                <p:cNvGrpSpPr>
                  <a:grpSpLocks/>
                </p:cNvGrpSpPr>
                <p:nvPr/>
              </p:nvGrpSpPr>
              <p:grpSpPr bwMode="auto">
                <a:xfrm>
                  <a:off x="2134" y="1663"/>
                  <a:ext cx="24" cy="51"/>
                  <a:chOff x="2134" y="1663"/>
                  <a:chExt cx="24" cy="51"/>
                </a:xfrm>
              </p:grpSpPr>
              <p:sp>
                <p:nvSpPr>
                  <p:cNvPr id="83271" name="Oval 3755"/>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272" name="Oval 3756"/>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83259" name="Group 3757"/>
              <p:cNvGrpSpPr>
                <a:grpSpLocks/>
              </p:cNvGrpSpPr>
              <p:nvPr/>
            </p:nvGrpSpPr>
            <p:grpSpPr bwMode="auto">
              <a:xfrm>
                <a:off x="2141" y="1675"/>
                <a:ext cx="18" cy="27"/>
                <a:chOff x="2141" y="1675"/>
                <a:chExt cx="18" cy="27"/>
              </a:xfrm>
            </p:grpSpPr>
            <p:grpSp>
              <p:nvGrpSpPr>
                <p:cNvPr id="83260" name="Group 3758"/>
                <p:cNvGrpSpPr>
                  <a:grpSpLocks/>
                </p:cNvGrpSpPr>
                <p:nvPr/>
              </p:nvGrpSpPr>
              <p:grpSpPr bwMode="auto">
                <a:xfrm>
                  <a:off x="2141" y="1675"/>
                  <a:ext cx="15" cy="27"/>
                  <a:chOff x="2141" y="1675"/>
                  <a:chExt cx="15" cy="27"/>
                </a:xfrm>
              </p:grpSpPr>
              <p:sp>
                <p:nvSpPr>
                  <p:cNvPr id="83267" name="Oval 3759"/>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268" name="Oval 3760"/>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3261" name="Group 3761"/>
                <p:cNvGrpSpPr>
                  <a:grpSpLocks/>
                </p:cNvGrpSpPr>
                <p:nvPr/>
              </p:nvGrpSpPr>
              <p:grpSpPr bwMode="auto">
                <a:xfrm>
                  <a:off x="2141" y="1675"/>
                  <a:ext cx="15" cy="25"/>
                  <a:chOff x="2141" y="1675"/>
                  <a:chExt cx="15" cy="25"/>
                </a:xfrm>
              </p:grpSpPr>
              <p:sp>
                <p:nvSpPr>
                  <p:cNvPr id="83265" name="Oval 3762"/>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266" name="Oval 3763"/>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3262" name="Group 3764"/>
                <p:cNvGrpSpPr>
                  <a:grpSpLocks/>
                </p:cNvGrpSpPr>
                <p:nvPr/>
              </p:nvGrpSpPr>
              <p:grpSpPr bwMode="auto">
                <a:xfrm>
                  <a:off x="2144" y="1688"/>
                  <a:ext cx="15" cy="14"/>
                  <a:chOff x="2144" y="1688"/>
                  <a:chExt cx="15" cy="14"/>
                </a:xfrm>
              </p:grpSpPr>
              <p:sp>
                <p:nvSpPr>
                  <p:cNvPr id="83263" name="Oval 3765"/>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264" name="Oval 3766"/>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grpSp>
        <p:grpSp>
          <p:nvGrpSpPr>
            <p:cNvPr id="75055" name="Group 3767"/>
            <p:cNvGrpSpPr>
              <a:grpSpLocks/>
            </p:cNvGrpSpPr>
            <p:nvPr/>
          </p:nvGrpSpPr>
          <p:grpSpPr bwMode="auto">
            <a:xfrm>
              <a:off x="2100" y="1751"/>
              <a:ext cx="39" cy="50"/>
              <a:chOff x="2100" y="1663"/>
              <a:chExt cx="39" cy="50"/>
            </a:xfrm>
          </p:grpSpPr>
          <p:sp>
            <p:nvSpPr>
              <p:cNvPr id="83254" name="Freeform 3768"/>
              <p:cNvSpPr>
                <a:spLocks/>
              </p:cNvSpPr>
              <p:nvPr/>
            </p:nvSpPr>
            <p:spPr bwMode="auto">
              <a:xfrm>
                <a:off x="2100" y="1663"/>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83255" name="Group 3769"/>
              <p:cNvGrpSpPr>
                <a:grpSpLocks/>
              </p:cNvGrpSpPr>
              <p:nvPr/>
            </p:nvGrpSpPr>
            <p:grpSpPr bwMode="auto">
              <a:xfrm>
                <a:off x="2115" y="1663"/>
                <a:ext cx="24" cy="50"/>
                <a:chOff x="2115" y="1663"/>
                <a:chExt cx="24" cy="50"/>
              </a:xfrm>
            </p:grpSpPr>
            <p:sp>
              <p:nvSpPr>
                <p:cNvPr id="83256" name="Oval 3770"/>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257" name="Oval 3771"/>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grpSp>
          <p:nvGrpSpPr>
            <p:cNvPr id="75056" name="Group 3772"/>
            <p:cNvGrpSpPr>
              <a:grpSpLocks/>
            </p:cNvGrpSpPr>
            <p:nvPr/>
          </p:nvGrpSpPr>
          <p:grpSpPr bwMode="auto">
            <a:xfrm>
              <a:off x="2123" y="1762"/>
              <a:ext cx="18" cy="28"/>
              <a:chOff x="2123" y="1674"/>
              <a:chExt cx="18" cy="28"/>
            </a:xfrm>
          </p:grpSpPr>
          <p:grpSp>
            <p:nvGrpSpPr>
              <p:cNvPr id="83245" name="Group 3773"/>
              <p:cNvGrpSpPr>
                <a:grpSpLocks/>
              </p:cNvGrpSpPr>
              <p:nvPr/>
            </p:nvGrpSpPr>
            <p:grpSpPr bwMode="auto">
              <a:xfrm>
                <a:off x="2123" y="1674"/>
                <a:ext cx="15" cy="28"/>
                <a:chOff x="2123" y="1674"/>
                <a:chExt cx="15" cy="28"/>
              </a:xfrm>
            </p:grpSpPr>
            <p:sp>
              <p:nvSpPr>
                <p:cNvPr id="83252" name="Oval 3774"/>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253" name="Oval 3775"/>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83246" name="Group 3776"/>
              <p:cNvGrpSpPr>
                <a:grpSpLocks/>
              </p:cNvGrpSpPr>
              <p:nvPr/>
            </p:nvGrpSpPr>
            <p:grpSpPr bwMode="auto">
              <a:xfrm>
                <a:off x="2123" y="1675"/>
                <a:ext cx="15" cy="24"/>
                <a:chOff x="2123" y="1675"/>
                <a:chExt cx="15" cy="24"/>
              </a:xfrm>
            </p:grpSpPr>
            <p:sp>
              <p:nvSpPr>
                <p:cNvPr id="83250" name="Oval 3777"/>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251" name="Oval 3778"/>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83247" name="Group 3779"/>
              <p:cNvGrpSpPr>
                <a:grpSpLocks/>
              </p:cNvGrpSpPr>
              <p:nvPr/>
            </p:nvGrpSpPr>
            <p:grpSpPr bwMode="auto">
              <a:xfrm>
                <a:off x="2125" y="1688"/>
                <a:ext cx="16" cy="14"/>
                <a:chOff x="2125" y="1688"/>
                <a:chExt cx="16" cy="14"/>
              </a:xfrm>
            </p:grpSpPr>
            <p:sp>
              <p:nvSpPr>
                <p:cNvPr id="83248" name="Oval 3780"/>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249" name="Oval 3781"/>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sp>
          <p:nvSpPr>
            <p:cNvPr id="75057" name="Freeform 3782"/>
            <p:cNvSpPr>
              <a:spLocks/>
            </p:cNvSpPr>
            <p:nvPr/>
          </p:nvSpPr>
          <p:spPr bwMode="auto">
            <a:xfrm>
              <a:off x="2100" y="1751"/>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75058" name="Group 3783"/>
            <p:cNvGrpSpPr>
              <a:grpSpLocks/>
            </p:cNvGrpSpPr>
            <p:nvPr/>
          </p:nvGrpSpPr>
          <p:grpSpPr bwMode="auto">
            <a:xfrm>
              <a:off x="2115" y="1751"/>
              <a:ext cx="24" cy="50"/>
              <a:chOff x="2115" y="1663"/>
              <a:chExt cx="24" cy="50"/>
            </a:xfrm>
          </p:grpSpPr>
          <p:sp>
            <p:nvSpPr>
              <p:cNvPr id="83243" name="Oval 3784"/>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244" name="Oval 3785"/>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sp>
          <p:nvSpPr>
            <p:cNvPr id="75059" name="Freeform 3786"/>
            <p:cNvSpPr>
              <a:spLocks/>
            </p:cNvSpPr>
            <p:nvPr/>
          </p:nvSpPr>
          <p:spPr bwMode="auto">
            <a:xfrm>
              <a:off x="2100" y="1751"/>
              <a:ext cx="24" cy="49"/>
            </a:xfrm>
            <a:custGeom>
              <a:avLst/>
              <a:gdLst>
                <a:gd name="T0" fmla="*/ 11 w 24"/>
                <a:gd name="T1" fmla="*/ 0 h 49"/>
                <a:gd name="T2" fmla="*/ 24 w 24"/>
                <a:gd name="T3" fmla="*/ 0 h 49"/>
                <a:gd name="T4" fmla="*/ 24 w 24"/>
                <a:gd name="T5" fmla="*/ 49 h 49"/>
                <a:gd name="T6" fmla="*/ 11 w 24"/>
                <a:gd name="T7" fmla="*/ 49 h 49"/>
                <a:gd name="T8" fmla="*/ 10 w 24"/>
                <a:gd name="T9" fmla="*/ 47 h 49"/>
                <a:gd name="T10" fmla="*/ 9 w 24"/>
                <a:gd name="T11" fmla="*/ 47 h 49"/>
                <a:gd name="T12" fmla="*/ 7 w 24"/>
                <a:gd name="T13" fmla="*/ 47 h 49"/>
                <a:gd name="T14" fmla="*/ 7 w 24"/>
                <a:gd name="T15" fmla="*/ 46 h 49"/>
                <a:gd name="T16" fmla="*/ 7 w 24"/>
                <a:gd name="T17" fmla="*/ 44 h 49"/>
                <a:gd name="T18" fmla="*/ 6 w 24"/>
                <a:gd name="T19" fmla="*/ 44 h 49"/>
                <a:gd name="T20" fmla="*/ 4 w 24"/>
                <a:gd name="T21" fmla="*/ 43 h 49"/>
                <a:gd name="T22" fmla="*/ 4 w 24"/>
                <a:gd name="T23" fmla="*/ 42 h 49"/>
                <a:gd name="T24" fmla="*/ 3 w 24"/>
                <a:gd name="T25" fmla="*/ 40 h 49"/>
                <a:gd name="T26" fmla="*/ 3 w 24"/>
                <a:gd name="T27" fmla="*/ 39 h 49"/>
                <a:gd name="T28" fmla="*/ 3 w 24"/>
                <a:gd name="T29" fmla="*/ 36 h 49"/>
                <a:gd name="T30" fmla="*/ 2 w 24"/>
                <a:gd name="T31" fmla="*/ 35 h 49"/>
                <a:gd name="T32" fmla="*/ 2 w 24"/>
                <a:gd name="T33" fmla="*/ 33 h 49"/>
                <a:gd name="T34" fmla="*/ 2 w 24"/>
                <a:gd name="T35" fmla="*/ 32 h 49"/>
                <a:gd name="T36" fmla="*/ 2 w 24"/>
                <a:gd name="T37" fmla="*/ 30 h 49"/>
                <a:gd name="T38" fmla="*/ 2 w 24"/>
                <a:gd name="T39" fmla="*/ 29 h 49"/>
                <a:gd name="T40" fmla="*/ 0 w 24"/>
                <a:gd name="T41" fmla="*/ 26 h 49"/>
                <a:gd name="T42" fmla="*/ 0 w 24"/>
                <a:gd name="T43" fmla="*/ 23 h 49"/>
                <a:gd name="T44" fmla="*/ 0 w 24"/>
                <a:gd name="T45" fmla="*/ 21 h 49"/>
                <a:gd name="T46" fmla="*/ 2 w 24"/>
                <a:gd name="T47" fmla="*/ 18 h 49"/>
                <a:gd name="T48" fmla="*/ 2 w 24"/>
                <a:gd name="T49" fmla="*/ 15 h 49"/>
                <a:gd name="T50" fmla="*/ 2 w 24"/>
                <a:gd name="T51" fmla="*/ 12 h 49"/>
                <a:gd name="T52" fmla="*/ 3 w 24"/>
                <a:gd name="T53" fmla="*/ 11 h 49"/>
                <a:gd name="T54" fmla="*/ 3 w 24"/>
                <a:gd name="T55" fmla="*/ 9 h 49"/>
                <a:gd name="T56" fmla="*/ 3 w 24"/>
                <a:gd name="T57" fmla="*/ 8 h 49"/>
                <a:gd name="T58" fmla="*/ 4 w 24"/>
                <a:gd name="T59" fmla="*/ 7 h 49"/>
                <a:gd name="T60" fmla="*/ 4 w 24"/>
                <a:gd name="T61" fmla="*/ 5 h 49"/>
                <a:gd name="T62" fmla="*/ 6 w 24"/>
                <a:gd name="T63" fmla="*/ 5 h 49"/>
                <a:gd name="T64" fmla="*/ 6 w 24"/>
                <a:gd name="T65" fmla="*/ 4 h 49"/>
                <a:gd name="T66" fmla="*/ 7 w 24"/>
                <a:gd name="T67" fmla="*/ 2 h 49"/>
                <a:gd name="T68" fmla="*/ 9 w 24"/>
                <a:gd name="T69" fmla="*/ 2 h 49"/>
                <a:gd name="T70" fmla="*/ 9 w 24"/>
                <a:gd name="T71" fmla="*/ 1 h 49"/>
                <a:gd name="T72" fmla="*/ 10 w 24"/>
                <a:gd name="T73" fmla="*/ 1 h 49"/>
                <a:gd name="T74" fmla="*/ 10 w 24"/>
                <a:gd name="T75" fmla="*/ 0 h 49"/>
                <a:gd name="T76" fmla="*/ 11 w 24"/>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49"/>
                <a:gd name="T119" fmla="*/ 24 w 24"/>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49">
                  <a:moveTo>
                    <a:pt x="11" y="0"/>
                  </a:moveTo>
                  <a:lnTo>
                    <a:pt x="24" y="0"/>
                  </a:lnTo>
                  <a:lnTo>
                    <a:pt x="24" y="49"/>
                  </a:lnTo>
                  <a:lnTo>
                    <a:pt x="11" y="49"/>
                  </a:lnTo>
                  <a:lnTo>
                    <a:pt x="10" y="47"/>
                  </a:lnTo>
                  <a:lnTo>
                    <a:pt x="9" y="47"/>
                  </a:lnTo>
                  <a:lnTo>
                    <a:pt x="7" y="47"/>
                  </a:lnTo>
                  <a:lnTo>
                    <a:pt x="7" y="46"/>
                  </a:lnTo>
                  <a:lnTo>
                    <a:pt x="7" y="44"/>
                  </a:lnTo>
                  <a:lnTo>
                    <a:pt x="6" y="44"/>
                  </a:lnTo>
                  <a:lnTo>
                    <a:pt x="4" y="43"/>
                  </a:lnTo>
                  <a:lnTo>
                    <a:pt x="4" y="42"/>
                  </a:lnTo>
                  <a:lnTo>
                    <a:pt x="3" y="40"/>
                  </a:lnTo>
                  <a:lnTo>
                    <a:pt x="3" y="39"/>
                  </a:lnTo>
                  <a:lnTo>
                    <a:pt x="3" y="36"/>
                  </a:lnTo>
                  <a:lnTo>
                    <a:pt x="2" y="35"/>
                  </a:lnTo>
                  <a:lnTo>
                    <a:pt x="2" y="33"/>
                  </a:lnTo>
                  <a:lnTo>
                    <a:pt x="2" y="32"/>
                  </a:lnTo>
                  <a:lnTo>
                    <a:pt x="2" y="30"/>
                  </a:lnTo>
                  <a:lnTo>
                    <a:pt x="2" y="29"/>
                  </a:lnTo>
                  <a:lnTo>
                    <a:pt x="0" y="26"/>
                  </a:lnTo>
                  <a:lnTo>
                    <a:pt x="0" y="23"/>
                  </a:lnTo>
                  <a:lnTo>
                    <a:pt x="0" y="21"/>
                  </a:lnTo>
                  <a:lnTo>
                    <a:pt x="2" y="18"/>
                  </a:lnTo>
                  <a:lnTo>
                    <a:pt x="2" y="15"/>
                  </a:lnTo>
                  <a:lnTo>
                    <a:pt x="2" y="12"/>
                  </a:lnTo>
                  <a:lnTo>
                    <a:pt x="3" y="11"/>
                  </a:lnTo>
                  <a:lnTo>
                    <a:pt x="3" y="9"/>
                  </a:lnTo>
                  <a:lnTo>
                    <a:pt x="3" y="8"/>
                  </a:lnTo>
                  <a:lnTo>
                    <a:pt x="4" y="7"/>
                  </a:lnTo>
                  <a:lnTo>
                    <a:pt x="4" y="5"/>
                  </a:lnTo>
                  <a:lnTo>
                    <a:pt x="6" y="5"/>
                  </a:lnTo>
                  <a:lnTo>
                    <a:pt x="6" y="4"/>
                  </a:lnTo>
                  <a:lnTo>
                    <a:pt x="7" y="2"/>
                  </a:lnTo>
                  <a:lnTo>
                    <a:pt x="9" y="2"/>
                  </a:lnTo>
                  <a:lnTo>
                    <a:pt x="9" y="1"/>
                  </a:lnTo>
                  <a:lnTo>
                    <a:pt x="10" y="1"/>
                  </a:lnTo>
                  <a:lnTo>
                    <a:pt x="10" y="0"/>
                  </a:lnTo>
                  <a:lnTo>
                    <a:pt x="11" y="0"/>
                  </a:lnTo>
                  <a:close/>
                </a:path>
              </a:pathLst>
            </a:custGeom>
            <a:solidFill>
              <a:srgbClr val="202020"/>
            </a:solidFill>
            <a:ln w="9525">
              <a:noFill/>
              <a:round/>
              <a:headEnd/>
              <a:tailEnd/>
            </a:ln>
          </p:spPr>
          <p:txBody>
            <a:bodyPr/>
            <a:lstStyle/>
            <a:p>
              <a:endParaRPr lang="en-US"/>
            </a:p>
          </p:txBody>
        </p:sp>
        <p:grpSp>
          <p:nvGrpSpPr>
            <p:cNvPr id="75060" name="Group 3787"/>
            <p:cNvGrpSpPr>
              <a:grpSpLocks/>
            </p:cNvGrpSpPr>
            <p:nvPr/>
          </p:nvGrpSpPr>
          <p:grpSpPr bwMode="auto">
            <a:xfrm>
              <a:off x="2115" y="1751"/>
              <a:ext cx="24" cy="50"/>
              <a:chOff x="2115" y="1663"/>
              <a:chExt cx="24" cy="50"/>
            </a:xfrm>
          </p:grpSpPr>
          <p:sp>
            <p:nvSpPr>
              <p:cNvPr id="83241" name="Oval 3788"/>
              <p:cNvSpPr>
                <a:spLocks noChangeArrowheads="1"/>
              </p:cNvSpPr>
              <p:nvPr/>
            </p:nvSpPr>
            <p:spPr bwMode="auto">
              <a:xfrm>
                <a:off x="2115" y="1663"/>
                <a:ext cx="24" cy="50"/>
              </a:xfrm>
              <a:prstGeom prst="ellipse">
                <a:avLst/>
              </a:prstGeom>
              <a:solidFill>
                <a:srgbClr val="404040"/>
              </a:solidFill>
              <a:ln w="0">
                <a:solidFill>
                  <a:srgbClr val="000000"/>
                </a:solidFill>
                <a:round/>
                <a:headEnd/>
                <a:tailEnd/>
              </a:ln>
            </p:spPr>
            <p:txBody>
              <a:bodyPr/>
              <a:lstStyle/>
              <a:p>
                <a:endParaRPr lang="en-US"/>
              </a:p>
            </p:txBody>
          </p:sp>
          <p:sp>
            <p:nvSpPr>
              <p:cNvPr id="83242" name="Oval 3789"/>
              <p:cNvSpPr>
                <a:spLocks noChangeArrowheads="1"/>
              </p:cNvSpPr>
              <p:nvPr/>
            </p:nvSpPr>
            <p:spPr bwMode="auto">
              <a:xfrm>
                <a:off x="2115" y="1663"/>
                <a:ext cx="24" cy="50"/>
              </a:xfrm>
              <a:prstGeom prst="ellipse">
                <a:avLst/>
              </a:prstGeom>
              <a:noFill/>
              <a:ln w="1588" cap="rnd">
                <a:solidFill>
                  <a:srgbClr val="000000"/>
                </a:solidFill>
                <a:round/>
                <a:headEnd/>
                <a:tailEnd/>
              </a:ln>
            </p:spPr>
            <p:txBody>
              <a:bodyPr/>
              <a:lstStyle/>
              <a:p>
                <a:endParaRPr lang="en-US"/>
              </a:p>
            </p:txBody>
          </p:sp>
        </p:grpSp>
        <p:grpSp>
          <p:nvGrpSpPr>
            <p:cNvPr id="75061" name="Group 3790"/>
            <p:cNvGrpSpPr>
              <a:grpSpLocks/>
            </p:cNvGrpSpPr>
            <p:nvPr/>
          </p:nvGrpSpPr>
          <p:grpSpPr bwMode="auto">
            <a:xfrm>
              <a:off x="2123" y="1762"/>
              <a:ext cx="15" cy="28"/>
              <a:chOff x="2123" y="1674"/>
              <a:chExt cx="15" cy="28"/>
            </a:xfrm>
          </p:grpSpPr>
          <p:sp>
            <p:nvSpPr>
              <p:cNvPr id="83239" name="Oval 3791"/>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240" name="Oval 3792"/>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75062" name="Group 3793"/>
            <p:cNvGrpSpPr>
              <a:grpSpLocks/>
            </p:cNvGrpSpPr>
            <p:nvPr/>
          </p:nvGrpSpPr>
          <p:grpSpPr bwMode="auto">
            <a:xfrm>
              <a:off x="2123" y="1763"/>
              <a:ext cx="15" cy="24"/>
              <a:chOff x="2123" y="1675"/>
              <a:chExt cx="15" cy="24"/>
            </a:xfrm>
          </p:grpSpPr>
          <p:sp>
            <p:nvSpPr>
              <p:cNvPr id="83237" name="Oval 3794"/>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238" name="Oval 3795"/>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75063" name="Group 3796"/>
            <p:cNvGrpSpPr>
              <a:grpSpLocks/>
            </p:cNvGrpSpPr>
            <p:nvPr/>
          </p:nvGrpSpPr>
          <p:grpSpPr bwMode="auto">
            <a:xfrm>
              <a:off x="2125" y="1776"/>
              <a:ext cx="16" cy="14"/>
              <a:chOff x="2125" y="1688"/>
              <a:chExt cx="16" cy="14"/>
            </a:xfrm>
          </p:grpSpPr>
          <p:sp>
            <p:nvSpPr>
              <p:cNvPr id="83235" name="Oval 3797"/>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236" name="Oval 3798"/>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nvGrpSpPr>
            <p:cNvPr id="75064" name="Group 3799"/>
            <p:cNvGrpSpPr>
              <a:grpSpLocks/>
            </p:cNvGrpSpPr>
            <p:nvPr/>
          </p:nvGrpSpPr>
          <p:grpSpPr bwMode="auto">
            <a:xfrm>
              <a:off x="2123" y="1762"/>
              <a:ext cx="15" cy="28"/>
              <a:chOff x="2123" y="1674"/>
              <a:chExt cx="15" cy="28"/>
            </a:xfrm>
          </p:grpSpPr>
          <p:sp>
            <p:nvSpPr>
              <p:cNvPr id="83233" name="Oval 3800"/>
              <p:cNvSpPr>
                <a:spLocks noChangeArrowheads="1"/>
              </p:cNvSpPr>
              <p:nvPr/>
            </p:nvSpPr>
            <p:spPr bwMode="auto">
              <a:xfrm>
                <a:off x="2123" y="1674"/>
                <a:ext cx="15" cy="28"/>
              </a:xfrm>
              <a:prstGeom prst="ellipse">
                <a:avLst/>
              </a:prstGeom>
              <a:solidFill>
                <a:srgbClr val="A0A0A0"/>
              </a:solidFill>
              <a:ln w="0">
                <a:solidFill>
                  <a:srgbClr val="000000"/>
                </a:solidFill>
                <a:round/>
                <a:headEnd/>
                <a:tailEnd/>
              </a:ln>
            </p:spPr>
            <p:txBody>
              <a:bodyPr/>
              <a:lstStyle/>
              <a:p>
                <a:endParaRPr lang="en-US"/>
              </a:p>
            </p:txBody>
          </p:sp>
          <p:sp>
            <p:nvSpPr>
              <p:cNvPr id="83234" name="Oval 3801"/>
              <p:cNvSpPr>
                <a:spLocks noChangeArrowheads="1"/>
              </p:cNvSpPr>
              <p:nvPr/>
            </p:nvSpPr>
            <p:spPr bwMode="auto">
              <a:xfrm>
                <a:off x="2123" y="1674"/>
                <a:ext cx="15" cy="28"/>
              </a:xfrm>
              <a:prstGeom prst="ellipse">
                <a:avLst/>
              </a:prstGeom>
              <a:noFill/>
              <a:ln w="1588" cap="rnd">
                <a:solidFill>
                  <a:srgbClr val="000000"/>
                </a:solidFill>
                <a:round/>
                <a:headEnd/>
                <a:tailEnd/>
              </a:ln>
            </p:spPr>
            <p:txBody>
              <a:bodyPr/>
              <a:lstStyle/>
              <a:p>
                <a:endParaRPr lang="en-US"/>
              </a:p>
            </p:txBody>
          </p:sp>
        </p:grpSp>
        <p:grpSp>
          <p:nvGrpSpPr>
            <p:cNvPr id="75065" name="Group 3802"/>
            <p:cNvGrpSpPr>
              <a:grpSpLocks/>
            </p:cNvGrpSpPr>
            <p:nvPr/>
          </p:nvGrpSpPr>
          <p:grpSpPr bwMode="auto">
            <a:xfrm>
              <a:off x="2123" y="1763"/>
              <a:ext cx="15" cy="24"/>
              <a:chOff x="2123" y="1675"/>
              <a:chExt cx="15" cy="24"/>
            </a:xfrm>
          </p:grpSpPr>
          <p:sp>
            <p:nvSpPr>
              <p:cNvPr id="83231" name="Oval 3803"/>
              <p:cNvSpPr>
                <a:spLocks noChangeArrowheads="1"/>
              </p:cNvSpPr>
              <p:nvPr/>
            </p:nvSpPr>
            <p:spPr bwMode="auto">
              <a:xfrm>
                <a:off x="2123" y="1675"/>
                <a:ext cx="15" cy="24"/>
              </a:xfrm>
              <a:prstGeom prst="ellipse">
                <a:avLst/>
              </a:prstGeom>
              <a:solidFill>
                <a:srgbClr val="808080"/>
              </a:solidFill>
              <a:ln w="0">
                <a:solidFill>
                  <a:srgbClr val="000000"/>
                </a:solidFill>
                <a:round/>
                <a:headEnd/>
                <a:tailEnd/>
              </a:ln>
            </p:spPr>
            <p:txBody>
              <a:bodyPr/>
              <a:lstStyle/>
              <a:p>
                <a:endParaRPr lang="en-US"/>
              </a:p>
            </p:txBody>
          </p:sp>
          <p:sp>
            <p:nvSpPr>
              <p:cNvPr id="83232" name="Oval 3804"/>
              <p:cNvSpPr>
                <a:spLocks noChangeArrowheads="1"/>
              </p:cNvSpPr>
              <p:nvPr/>
            </p:nvSpPr>
            <p:spPr bwMode="auto">
              <a:xfrm>
                <a:off x="2123" y="1675"/>
                <a:ext cx="15" cy="24"/>
              </a:xfrm>
              <a:prstGeom prst="ellipse">
                <a:avLst/>
              </a:prstGeom>
              <a:noFill/>
              <a:ln w="1588" cap="rnd">
                <a:solidFill>
                  <a:srgbClr val="000000"/>
                </a:solidFill>
                <a:round/>
                <a:headEnd/>
                <a:tailEnd/>
              </a:ln>
            </p:spPr>
            <p:txBody>
              <a:bodyPr/>
              <a:lstStyle/>
              <a:p>
                <a:endParaRPr lang="en-US"/>
              </a:p>
            </p:txBody>
          </p:sp>
        </p:grpSp>
        <p:grpSp>
          <p:nvGrpSpPr>
            <p:cNvPr id="75066" name="Group 3805"/>
            <p:cNvGrpSpPr>
              <a:grpSpLocks/>
            </p:cNvGrpSpPr>
            <p:nvPr/>
          </p:nvGrpSpPr>
          <p:grpSpPr bwMode="auto">
            <a:xfrm>
              <a:off x="2125" y="1776"/>
              <a:ext cx="16" cy="14"/>
              <a:chOff x="2125" y="1688"/>
              <a:chExt cx="16" cy="14"/>
            </a:xfrm>
          </p:grpSpPr>
          <p:sp>
            <p:nvSpPr>
              <p:cNvPr id="83229" name="Oval 3806"/>
              <p:cNvSpPr>
                <a:spLocks noChangeArrowheads="1"/>
              </p:cNvSpPr>
              <p:nvPr/>
            </p:nvSpPr>
            <p:spPr bwMode="auto">
              <a:xfrm>
                <a:off x="2125" y="1688"/>
                <a:ext cx="16" cy="14"/>
              </a:xfrm>
              <a:prstGeom prst="ellipse">
                <a:avLst/>
              </a:prstGeom>
              <a:solidFill>
                <a:srgbClr val="404040"/>
              </a:solidFill>
              <a:ln w="0">
                <a:solidFill>
                  <a:srgbClr val="000000"/>
                </a:solidFill>
                <a:round/>
                <a:headEnd/>
                <a:tailEnd/>
              </a:ln>
            </p:spPr>
            <p:txBody>
              <a:bodyPr/>
              <a:lstStyle/>
              <a:p>
                <a:endParaRPr lang="en-US"/>
              </a:p>
            </p:txBody>
          </p:sp>
          <p:sp>
            <p:nvSpPr>
              <p:cNvPr id="83230" name="Oval 3807"/>
              <p:cNvSpPr>
                <a:spLocks noChangeArrowheads="1"/>
              </p:cNvSpPr>
              <p:nvPr/>
            </p:nvSpPr>
            <p:spPr bwMode="auto">
              <a:xfrm>
                <a:off x="2125" y="1688"/>
                <a:ext cx="16" cy="14"/>
              </a:xfrm>
              <a:prstGeom prst="ellipse">
                <a:avLst/>
              </a:prstGeom>
              <a:noFill/>
              <a:ln w="1588" cap="rnd">
                <a:solidFill>
                  <a:srgbClr val="000000"/>
                </a:solidFill>
                <a:round/>
                <a:headEnd/>
                <a:tailEnd/>
              </a:ln>
            </p:spPr>
            <p:txBody>
              <a:bodyPr/>
              <a:lstStyle/>
              <a:p>
                <a:endParaRPr lang="en-US"/>
              </a:p>
            </p:txBody>
          </p:sp>
        </p:grpSp>
        <p:grpSp>
          <p:nvGrpSpPr>
            <p:cNvPr id="75067" name="Group 3808"/>
            <p:cNvGrpSpPr>
              <a:grpSpLocks/>
            </p:cNvGrpSpPr>
            <p:nvPr/>
          </p:nvGrpSpPr>
          <p:grpSpPr bwMode="auto">
            <a:xfrm>
              <a:off x="2120" y="1751"/>
              <a:ext cx="38" cy="51"/>
              <a:chOff x="2120" y="1663"/>
              <a:chExt cx="38" cy="51"/>
            </a:xfrm>
          </p:grpSpPr>
          <p:sp>
            <p:nvSpPr>
              <p:cNvPr id="83225" name="Freeform 3809"/>
              <p:cNvSpPr>
                <a:spLocks/>
              </p:cNvSpPr>
              <p:nvPr/>
            </p:nvSpPr>
            <p:spPr bwMode="auto">
              <a:xfrm>
                <a:off x="2120" y="1663"/>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83226" name="Group 3810"/>
              <p:cNvGrpSpPr>
                <a:grpSpLocks/>
              </p:cNvGrpSpPr>
              <p:nvPr/>
            </p:nvGrpSpPr>
            <p:grpSpPr bwMode="auto">
              <a:xfrm>
                <a:off x="2134" y="1663"/>
                <a:ext cx="24" cy="51"/>
                <a:chOff x="2134" y="1663"/>
                <a:chExt cx="24" cy="51"/>
              </a:xfrm>
            </p:grpSpPr>
            <p:sp>
              <p:nvSpPr>
                <p:cNvPr id="83227" name="Oval 3811"/>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228" name="Oval 3812"/>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grpSp>
          <p:nvGrpSpPr>
            <p:cNvPr id="75068" name="Group 3813"/>
            <p:cNvGrpSpPr>
              <a:grpSpLocks/>
            </p:cNvGrpSpPr>
            <p:nvPr/>
          </p:nvGrpSpPr>
          <p:grpSpPr bwMode="auto">
            <a:xfrm>
              <a:off x="2141" y="1763"/>
              <a:ext cx="18" cy="27"/>
              <a:chOff x="2141" y="1675"/>
              <a:chExt cx="18" cy="27"/>
            </a:xfrm>
          </p:grpSpPr>
          <p:grpSp>
            <p:nvGrpSpPr>
              <p:cNvPr id="83216" name="Group 3814"/>
              <p:cNvGrpSpPr>
                <a:grpSpLocks/>
              </p:cNvGrpSpPr>
              <p:nvPr/>
            </p:nvGrpSpPr>
            <p:grpSpPr bwMode="auto">
              <a:xfrm>
                <a:off x="2141" y="1675"/>
                <a:ext cx="15" cy="27"/>
                <a:chOff x="2141" y="1675"/>
                <a:chExt cx="15" cy="27"/>
              </a:xfrm>
            </p:grpSpPr>
            <p:sp>
              <p:nvSpPr>
                <p:cNvPr id="83223" name="Oval 3815"/>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224" name="Oval 3816"/>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83217" name="Group 3817"/>
              <p:cNvGrpSpPr>
                <a:grpSpLocks/>
              </p:cNvGrpSpPr>
              <p:nvPr/>
            </p:nvGrpSpPr>
            <p:grpSpPr bwMode="auto">
              <a:xfrm>
                <a:off x="2141" y="1675"/>
                <a:ext cx="15" cy="25"/>
                <a:chOff x="2141" y="1675"/>
                <a:chExt cx="15" cy="25"/>
              </a:xfrm>
            </p:grpSpPr>
            <p:sp>
              <p:nvSpPr>
                <p:cNvPr id="83221" name="Oval 3818"/>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222" name="Oval 3819"/>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83218" name="Group 3820"/>
              <p:cNvGrpSpPr>
                <a:grpSpLocks/>
              </p:cNvGrpSpPr>
              <p:nvPr/>
            </p:nvGrpSpPr>
            <p:grpSpPr bwMode="auto">
              <a:xfrm>
                <a:off x="2144" y="1688"/>
                <a:ext cx="15" cy="14"/>
                <a:chOff x="2144" y="1688"/>
                <a:chExt cx="15" cy="14"/>
              </a:xfrm>
            </p:grpSpPr>
            <p:sp>
              <p:nvSpPr>
                <p:cNvPr id="83219" name="Oval 3821"/>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220" name="Oval 3822"/>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sp>
          <p:nvSpPr>
            <p:cNvPr id="75069" name="Freeform 3823"/>
            <p:cNvSpPr>
              <a:spLocks/>
            </p:cNvSpPr>
            <p:nvPr/>
          </p:nvSpPr>
          <p:spPr bwMode="auto">
            <a:xfrm>
              <a:off x="2120" y="1751"/>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75070" name="Group 3824"/>
            <p:cNvGrpSpPr>
              <a:grpSpLocks/>
            </p:cNvGrpSpPr>
            <p:nvPr/>
          </p:nvGrpSpPr>
          <p:grpSpPr bwMode="auto">
            <a:xfrm>
              <a:off x="2134" y="1751"/>
              <a:ext cx="24" cy="51"/>
              <a:chOff x="2134" y="1663"/>
              <a:chExt cx="24" cy="51"/>
            </a:xfrm>
          </p:grpSpPr>
          <p:sp>
            <p:nvSpPr>
              <p:cNvPr id="83214" name="Oval 3825"/>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215" name="Oval 3826"/>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sp>
          <p:nvSpPr>
            <p:cNvPr id="75071" name="Freeform 3827"/>
            <p:cNvSpPr>
              <a:spLocks/>
            </p:cNvSpPr>
            <p:nvPr/>
          </p:nvSpPr>
          <p:spPr bwMode="auto">
            <a:xfrm>
              <a:off x="2120" y="1751"/>
              <a:ext cx="22" cy="50"/>
            </a:xfrm>
            <a:custGeom>
              <a:avLst/>
              <a:gdLst>
                <a:gd name="T0" fmla="*/ 10 w 22"/>
                <a:gd name="T1" fmla="*/ 0 h 50"/>
                <a:gd name="T2" fmla="*/ 22 w 22"/>
                <a:gd name="T3" fmla="*/ 0 h 50"/>
                <a:gd name="T4" fmla="*/ 21 w 22"/>
                <a:gd name="T5" fmla="*/ 50 h 50"/>
                <a:gd name="T6" fmla="*/ 10 w 22"/>
                <a:gd name="T7" fmla="*/ 50 h 50"/>
                <a:gd name="T8" fmla="*/ 8 w 22"/>
                <a:gd name="T9" fmla="*/ 49 h 50"/>
                <a:gd name="T10" fmla="*/ 7 w 22"/>
                <a:gd name="T11" fmla="*/ 49 h 50"/>
                <a:gd name="T12" fmla="*/ 7 w 22"/>
                <a:gd name="T13" fmla="*/ 47 h 50"/>
                <a:gd name="T14" fmla="*/ 5 w 22"/>
                <a:gd name="T15" fmla="*/ 47 h 50"/>
                <a:gd name="T16" fmla="*/ 4 w 22"/>
                <a:gd name="T17" fmla="*/ 47 h 50"/>
                <a:gd name="T18" fmla="*/ 4 w 22"/>
                <a:gd name="T19" fmla="*/ 46 h 50"/>
                <a:gd name="T20" fmla="*/ 4 w 22"/>
                <a:gd name="T21" fmla="*/ 44 h 50"/>
                <a:gd name="T22" fmla="*/ 4 w 22"/>
                <a:gd name="T23" fmla="*/ 43 h 50"/>
                <a:gd name="T24" fmla="*/ 4 w 22"/>
                <a:gd name="T25" fmla="*/ 42 h 50"/>
                <a:gd name="T26" fmla="*/ 3 w 22"/>
                <a:gd name="T27" fmla="*/ 42 h 50"/>
                <a:gd name="T28" fmla="*/ 1 w 22"/>
                <a:gd name="T29" fmla="*/ 40 h 50"/>
                <a:gd name="T30" fmla="*/ 1 w 22"/>
                <a:gd name="T31" fmla="*/ 39 h 50"/>
                <a:gd name="T32" fmla="*/ 1 w 22"/>
                <a:gd name="T33" fmla="*/ 37 h 50"/>
                <a:gd name="T34" fmla="*/ 1 w 22"/>
                <a:gd name="T35" fmla="*/ 36 h 50"/>
                <a:gd name="T36" fmla="*/ 1 w 22"/>
                <a:gd name="T37" fmla="*/ 35 h 50"/>
                <a:gd name="T38" fmla="*/ 1 w 22"/>
                <a:gd name="T39" fmla="*/ 33 h 50"/>
                <a:gd name="T40" fmla="*/ 0 w 22"/>
                <a:gd name="T41" fmla="*/ 32 h 50"/>
                <a:gd name="T42" fmla="*/ 0 w 22"/>
                <a:gd name="T43" fmla="*/ 29 h 50"/>
                <a:gd name="T44" fmla="*/ 0 w 22"/>
                <a:gd name="T45" fmla="*/ 28 h 50"/>
                <a:gd name="T46" fmla="*/ 0 w 22"/>
                <a:gd name="T47" fmla="*/ 25 h 50"/>
                <a:gd name="T48" fmla="*/ 0 w 22"/>
                <a:gd name="T49" fmla="*/ 22 h 50"/>
                <a:gd name="T50" fmla="*/ 0 w 22"/>
                <a:gd name="T51" fmla="*/ 18 h 50"/>
                <a:gd name="T52" fmla="*/ 1 w 22"/>
                <a:gd name="T53" fmla="*/ 16 h 50"/>
                <a:gd name="T54" fmla="*/ 1 w 22"/>
                <a:gd name="T55" fmla="*/ 15 h 50"/>
                <a:gd name="T56" fmla="*/ 1 w 22"/>
                <a:gd name="T57" fmla="*/ 12 h 50"/>
                <a:gd name="T58" fmla="*/ 1 w 22"/>
                <a:gd name="T59" fmla="*/ 11 h 50"/>
                <a:gd name="T60" fmla="*/ 1 w 22"/>
                <a:gd name="T61" fmla="*/ 9 h 50"/>
                <a:gd name="T62" fmla="*/ 3 w 22"/>
                <a:gd name="T63" fmla="*/ 8 h 50"/>
                <a:gd name="T64" fmla="*/ 4 w 22"/>
                <a:gd name="T65" fmla="*/ 7 h 50"/>
                <a:gd name="T66" fmla="*/ 4 w 22"/>
                <a:gd name="T67" fmla="*/ 5 h 50"/>
                <a:gd name="T68" fmla="*/ 4 w 22"/>
                <a:gd name="T69" fmla="*/ 4 h 50"/>
                <a:gd name="T70" fmla="*/ 4 w 22"/>
                <a:gd name="T71" fmla="*/ 2 h 50"/>
                <a:gd name="T72" fmla="*/ 5 w 22"/>
                <a:gd name="T73" fmla="*/ 2 h 50"/>
                <a:gd name="T74" fmla="*/ 7 w 22"/>
                <a:gd name="T75" fmla="*/ 2 h 50"/>
                <a:gd name="T76" fmla="*/ 7 w 22"/>
                <a:gd name="T77" fmla="*/ 1 h 50"/>
                <a:gd name="T78" fmla="*/ 8 w 22"/>
                <a:gd name="T79" fmla="*/ 1 h 50"/>
                <a:gd name="T80" fmla="*/ 10 w 22"/>
                <a:gd name="T81" fmla="*/ 0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50"/>
                <a:gd name="T125" fmla="*/ 22 w 22"/>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50">
                  <a:moveTo>
                    <a:pt x="10" y="0"/>
                  </a:moveTo>
                  <a:lnTo>
                    <a:pt x="22" y="0"/>
                  </a:lnTo>
                  <a:lnTo>
                    <a:pt x="21" y="50"/>
                  </a:lnTo>
                  <a:lnTo>
                    <a:pt x="10" y="50"/>
                  </a:lnTo>
                  <a:lnTo>
                    <a:pt x="8" y="49"/>
                  </a:lnTo>
                  <a:lnTo>
                    <a:pt x="7" y="49"/>
                  </a:lnTo>
                  <a:lnTo>
                    <a:pt x="7" y="47"/>
                  </a:lnTo>
                  <a:lnTo>
                    <a:pt x="5" y="47"/>
                  </a:lnTo>
                  <a:lnTo>
                    <a:pt x="4" y="47"/>
                  </a:lnTo>
                  <a:lnTo>
                    <a:pt x="4" y="46"/>
                  </a:lnTo>
                  <a:lnTo>
                    <a:pt x="4" y="44"/>
                  </a:lnTo>
                  <a:lnTo>
                    <a:pt x="4" y="43"/>
                  </a:lnTo>
                  <a:lnTo>
                    <a:pt x="4" y="42"/>
                  </a:lnTo>
                  <a:lnTo>
                    <a:pt x="3" y="42"/>
                  </a:lnTo>
                  <a:lnTo>
                    <a:pt x="1" y="40"/>
                  </a:lnTo>
                  <a:lnTo>
                    <a:pt x="1" y="39"/>
                  </a:lnTo>
                  <a:lnTo>
                    <a:pt x="1" y="37"/>
                  </a:lnTo>
                  <a:lnTo>
                    <a:pt x="1" y="36"/>
                  </a:lnTo>
                  <a:lnTo>
                    <a:pt x="1" y="35"/>
                  </a:lnTo>
                  <a:lnTo>
                    <a:pt x="1" y="33"/>
                  </a:lnTo>
                  <a:lnTo>
                    <a:pt x="0" y="32"/>
                  </a:lnTo>
                  <a:lnTo>
                    <a:pt x="0" y="29"/>
                  </a:lnTo>
                  <a:lnTo>
                    <a:pt x="0" y="28"/>
                  </a:lnTo>
                  <a:lnTo>
                    <a:pt x="0" y="25"/>
                  </a:lnTo>
                  <a:lnTo>
                    <a:pt x="0" y="22"/>
                  </a:lnTo>
                  <a:lnTo>
                    <a:pt x="0" y="18"/>
                  </a:lnTo>
                  <a:lnTo>
                    <a:pt x="1" y="16"/>
                  </a:lnTo>
                  <a:lnTo>
                    <a:pt x="1" y="15"/>
                  </a:lnTo>
                  <a:lnTo>
                    <a:pt x="1" y="12"/>
                  </a:lnTo>
                  <a:lnTo>
                    <a:pt x="1" y="11"/>
                  </a:lnTo>
                  <a:lnTo>
                    <a:pt x="1" y="9"/>
                  </a:lnTo>
                  <a:lnTo>
                    <a:pt x="3" y="8"/>
                  </a:lnTo>
                  <a:lnTo>
                    <a:pt x="4" y="7"/>
                  </a:lnTo>
                  <a:lnTo>
                    <a:pt x="4" y="5"/>
                  </a:lnTo>
                  <a:lnTo>
                    <a:pt x="4" y="4"/>
                  </a:lnTo>
                  <a:lnTo>
                    <a:pt x="4" y="2"/>
                  </a:lnTo>
                  <a:lnTo>
                    <a:pt x="5" y="2"/>
                  </a:lnTo>
                  <a:lnTo>
                    <a:pt x="7" y="2"/>
                  </a:lnTo>
                  <a:lnTo>
                    <a:pt x="7" y="1"/>
                  </a:lnTo>
                  <a:lnTo>
                    <a:pt x="8" y="1"/>
                  </a:lnTo>
                  <a:lnTo>
                    <a:pt x="10" y="0"/>
                  </a:lnTo>
                  <a:close/>
                </a:path>
              </a:pathLst>
            </a:custGeom>
            <a:solidFill>
              <a:srgbClr val="202020"/>
            </a:solidFill>
            <a:ln w="9525">
              <a:noFill/>
              <a:round/>
              <a:headEnd/>
              <a:tailEnd/>
            </a:ln>
          </p:spPr>
          <p:txBody>
            <a:bodyPr/>
            <a:lstStyle/>
            <a:p>
              <a:endParaRPr lang="en-US"/>
            </a:p>
          </p:txBody>
        </p:sp>
        <p:grpSp>
          <p:nvGrpSpPr>
            <p:cNvPr id="75072" name="Group 3828"/>
            <p:cNvGrpSpPr>
              <a:grpSpLocks/>
            </p:cNvGrpSpPr>
            <p:nvPr/>
          </p:nvGrpSpPr>
          <p:grpSpPr bwMode="auto">
            <a:xfrm>
              <a:off x="2134" y="1751"/>
              <a:ext cx="24" cy="51"/>
              <a:chOff x="2134" y="1663"/>
              <a:chExt cx="24" cy="51"/>
            </a:xfrm>
          </p:grpSpPr>
          <p:sp>
            <p:nvSpPr>
              <p:cNvPr id="83212" name="Oval 3829"/>
              <p:cNvSpPr>
                <a:spLocks noChangeArrowheads="1"/>
              </p:cNvSpPr>
              <p:nvPr/>
            </p:nvSpPr>
            <p:spPr bwMode="auto">
              <a:xfrm>
                <a:off x="2134" y="1663"/>
                <a:ext cx="24" cy="51"/>
              </a:xfrm>
              <a:prstGeom prst="ellipse">
                <a:avLst/>
              </a:prstGeom>
              <a:solidFill>
                <a:srgbClr val="404040"/>
              </a:solidFill>
              <a:ln w="0">
                <a:solidFill>
                  <a:srgbClr val="000000"/>
                </a:solidFill>
                <a:round/>
                <a:headEnd/>
                <a:tailEnd/>
              </a:ln>
            </p:spPr>
            <p:txBody>
              <a:bodyPr/>
              <a:lstStyle/>
              <a:p>
                <a:endParaRPr lang="en-US"/>
              </a:p>
            </p:txBody>
          </p:sp>
          <p:sp>
            <p:nvSpPr>
              <p:cNvPr id="83213" name="Oval 3830"/>
              <p:cNvSpPr>
                <a:spLocks noChangeArrowheads="1"/>
              </p:cNvSpPr>
              <p:nvPr/>
            </p:nvSpPr>
            <p:spPr bwMode="auto">
              <a:xfrm>
                <a:off x="2134" y="1663"/>
                <a:ext cx="24" cy="51"/>
              </a:xfrm>
              <a:prstGeom prst="ellipse">
                <a:avLst/>
              </a:prstGeom>
              <a:noFill/>
              <a:ln w="1588" cap="rnd">
                <a:solidFill>
                  <a:srgbClr val="000000"/>
                </a:solidFill>
                <a:round/>
                <a:headEnd/>
                <a:tailEnd/>
              </a:ln>
            </p:spPr>
            <p:txBody>
              <a:bodyPr/>
              <a:lstStyle/>
              <a:p>
                <a:endParaRPr lang="en-US"/>
              </a:p>
            </p:txBody>
          </p:sp>
        </p:grpSp>
        <p:grpSp>
          <p:nvGrpSpPr>
            <p:cNvPr id="75073" name="Group 3831"/>
            <p:cNvGrpSpPr>
              <a:grpSpLocks/>
            </p:cNvGrpSpPr>
            <p:nvPr/>
          </p:nvGrpSpPr>
          <p:grpSpPr bwMode="auto">
            <a:xfrm>
              <a:off x="2141" y="1763"/>
              <a:ext cx="15" cy="27"/>
              <a:chOff x="2141" y="1675"/>
              <a:chExt cx="15" cy="27"/>
            </a:xfrm>
          </p:grpSpPr>
          <p:sp>
            <p:nvSpPr>
              <p:cNvPr id="83210" name="Oval 3832"/>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211" name="Oval 3833"/>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75074" name="Group 3834"/>
            <p:cNvGrpSpPr>
              <a:grpSpLocks/>
            </p:cNvGrpSpPr>
            <p:nvPr/>
          </p:nvGrpSpPr>
          <p:grpSpPr bwMode="auto">
            <a:xfrm>
              <a:off x="2141" y="1763"/>
              <a:ext cx="15" cy="25"/>
              <a:chOff x="2141" y="1675"/>
              <a:chExt cx="15" cy="25"/>
            </a:xfrm>
          </p:grpSpPr>
          <p:sp>
            <p:nvSpPr>
              <p:cNvPr id="83208" name="Oval 3835"/>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209" name="Oval 3836"/>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75075" name="Group 3837"/>
            <p:cNvGrpSpPr>
              <a:grpSpLocks/>
            </p:cNvGrpSpPr>
            <p:nvPr/>
          </p:nvGrpSpPr>
          <p:grpSpPr bwMode="auto">
            <a:xfrm>
              <a:off x="2144" y="1776"/>
              <a:ext cx="15" cy="14"/>
              <a:chOff x="2144" y="1688"/>
              <a:chExt cx="15" cy="14"/>
            </a:xfrm>
          </p:grpSpPr>
          <p:sp>
            <p:nvSpPr>
              <p:cNvPr id="83206" name="Oval 3838"/>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207" name="Oval 3839"/>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nvGrpSpPr>
            <p:cNvPr id="75076" name="Group 3840"/>
            <p:cNvGrpSpPr>
              <a:grpSpLocks/>
            </p:cNvGrpSpPr>
            <p:nvPr/>
          </p:nvGrpSpPr>
          <p:grpSpPr bwMode="auto">
            <a:xfrm>
              <a:off x="2141" y="1763"/>
              <a:ext cx="15" cy="27"/>
              <a:chOff x="2141" y="1675"/>
              <a:chExt cx="15" cy="27"/>
            </a:xfrm>
          </p:grpSpPr>
          <p:sp>
            <p:nvSpPr>
              <p:cNvPr id="83204" name="Oval 3841"/>
              <p:cNvSpPr>
                <a:spLocks noChangeArrowheads="1"/>
              </p:cNvSpPr>
              <p:nvPr/>
            </p:nvSpPr>
            <p:spPr bwMode="auto">
              <a:xfrm>
                <a:off x="2141" y="1675"/>
                <a:ext cx="15" cy="27"/>
              </a:xfrm>
              <a:prstGeom prst="ellipse">
                <a:avLst/>
              </a:prstGeom>
              <a:solidFill>
                <a:srgbClr val="A0A0A0"/>
              </a:solidFill>
              <a:ln w="0">
                <a:solidFill>
                  <a:srgbClr val="000000"/>
                </a:solidFill>
                <a:round/>
                <a:headEnd/>
                <a:tailEnd/>
              </a:ln>
            </p:spPr>
            <p:txBody>
              <a:bodyPr/>
              <a:lstStyle/>
              <a:p>
                <a:endParaRPr lang="en-US"/>
              </a:p>
            </p:txBody>
          </p:sp>
          <p:sp>
            <p:nvSpPr>
              <p:cNvPr id="83205" name="Oval 3842"/>
              <p:cNvSpPr>
                <a:spLocks noChangeArrowheads="1"/>
              </p:cNvSpPr>
              <p:nvPr/>
            </p:nvSpPr>
            <p:spPr bwMode="auto">
              <a:xfrm>
                <a:off x="2141" y="1675"/>
                <a:ext cx="15" cy="27"/>
              </a:xfrm>
              <a:prstGeom prst="ellipse">
                <a:avLst/>
              </a:prstGeom>
              <a:noFill/>
              <a:ln w="1588" cap="rnd">
                <a:solidFill>
                  <a:srgbClr val="000000"/>
                </a:solidFill>
                <a:round/>
                <a:headEnd/>
                <a:tailEnd/>
              </a:ln>
            </p:spPr>
            <p:txBody>
              <a:bodyPr/>
              <a:lstStyle/>
              <a:p>
                <a:endParaRPr lang="en-US"/>
              </a:p>
            </p:txBody>
          </p:sp>
        </p:grpSp>
        <p:grpSp>
          <p:nvGrpSpPr>
            <p:cNvPr id="75077" name="Group 3843"/>
            <p:cNvGrpSpPr>
              <a:grpSpLocks/>
            </p:cNvGrpSpPr>
            <p:nvPr/>
          </p:nvGrpSpPr>
          <p:grpSpPr bwMode="auto">
            <a:xfrm>
              <a:off x="2141" y="1763"/>
              <a:ext cx="15" cy="25"/>
              <a:chOff x="2141" y="1675"/>
              <a:chExt cx="15" cy="25"/>
            </a:xfrm>
          </p:grpSpPr>
          <p:sp>
            <p:nvSpPr>
              <p:cNvPr id="83202" name="Oval 3844"/>
              <p:cNvSpPr>
                <a:spLocks noChangeArrowheads="1"/>
              </p:cNvSpPr>
              <p:nvPr/>
            </p:nvSpPr>
            <p:spPr bwMode="auto">
              <a:xfrm>
                <a:off x="2141" y="1675"/>
                <a:ext cx="15" cy="25"/>
              </a:xfrm>
              <a:prstGeom prst="ellipse">
                <a:avLst/>
              </a:prstGeom>
              <a:solidFill>
                <a:srgbClr val="808080"/>
              </a:solidFill>
              <a:ln w="0">
                <a:solidFill>
                  <a:srgbClr val="000000"/>
                </a:solidFill>
                <a:round/>
                <a:headEnd/>
                <a:tailEnd/>
              </a:ln>
            </p:spPr>
            <p:txBody>
              <a:bodyPr/>
              <a:lstStyle/>
              <a:p>
                <a:endParaRPr lang="en-US"/>
              </a:p>
            </p:txBody>
          </p:sp>
          <p:sp>
            <p:nvSpPr>
              <p:cNvPr id="83203" name="Oval 3845"/>
              <p:cNvSpPr>
                <a:spLocks noChangeArrowheads="1"/>
              </p:cNvSpPr>
              <p:nvPr/>
            </p:nvSpPr>
            <p:spPr bwMode="auto">
              <a:xfrm>
                <a:off x="2141" y="1675"/>
                <a:ext cx="15" cy="25"/>
              </a:xfrm>
              <a:prstGeom prst="ellipse">
                <a:avLst/>
              </a:prstGeom>
              <a:noFill/>
              <a:ln w="1588" cap="rnd">
                <a:solidFill>
                  <a:srgbClr val="000000"/>
                </a:solidFill>
                <a:round/>
                <a:headEnd/>
                <a:tailEnd/>
              </a:ln>
            </p:spPr>
            <p:txBody>
              <a:bodyPr/>
              <a:lstStyle/>
              <a:p>
                <a:endParaRPr lang="en-US"/>
              </a:p>
            </p:txBody>
          </p:sp>
        </p:grpSp>
        <p:grpSp>
          <p:nvGrpSpPr>
            <p:cNvPr id="75078" name="Group 3846"/>
            <p:cNvGrpSpPr>
              <a:grpSpLocks/>
            </p:cNvGrpSpPr>
            <p:nvPr/>
          </p:nvGrpSpPr>
          <p:grpSpPr bwMode="auto">
            <a:xfrm>
              <a:off x="2144" y="1776"/>
              <a:ext cx="15" cy="14"/>
              <a:chOff x="2144" y="1688"/>
              <a:chExt cx="15" cy="14"/>
            </a:xfrm>
          </p:grpSpPr>
          <p:sp>
            <p:nvSpPr>
              <p:cNvPr id="83200" name="Oval 3847"/>
              <p:cNvSpPr>
                <a:spLocks noChangeArrowheads="1"/>
              </p:cNvSpPr>
              <p:nvPr/>
            </p:nvSpPr>
            <p:spPr bwMode="auto">
              <a:xfrm>
                <a:off x="2144" y="1688"/>
                <a:ext cx="15" cy="14"/>
              </a:xfrm>
              <a:prstGeom prst="ellipse">
                <a:avLst/>
              </a:prstGeom>
              <a:solidFill>
                <a:srgbClr val="404040"/>
              </a:solidFill>
              <a:ln w="0">
                <a:solidFill>
                  <a:srgbClr val="000000"/>
                </a:solidFill>
                <a:round/>
                <a:headEnd/>
                <a:tailEnd/>
              </a:ln>
            </p:spPr>
            <p:txBody>
              <a:bodyPr/>
              <a:lstStyle/>
              <a:p>
                <a:endParaRPr lang="en-US"/>
              </a:p>
            </p:txBody>
          </p:sp>
          <p:sp>
            <p:nvSpPr>
              <p:cNvPr id="83201" name="Oval 3848"/>
              <p:cNvSpPr>
                <a:spLocks noChangeArrowheads="1"/>
              </p:cNvSpPr>
              <p:nvPr/>
            </p:nvSpPr>
            <p:spPr bwMode="auto">
              <a:xfrm>
                <a:off x="2144" y="1688"/>
                <a:ext cx="15" cy="14"/>
              </a:xfrm>
              <a:prstGeom prst="ellipse">
                <a:avLst/>
              </a:prstGeom>
              <a:noFill/>
              <a:ln w="1588" cap="rnd">
                <a:solidFill>
                  <a:srgbClr val="000000"/>
                </a:solidFill>
                <a:round/>
                <a:headEnd/>
                <a:tailEnd/>
              </a:ln>
            </p:spPr>
            <p:txBody>
              <a:bodyPr/>
              <a:lstStyle/>
              <a:p>
                <a:endParaRPr lang="en-US"/>
              </a:p>
            </p:txBody>
          </p:sp>
        </p:grpSp>
        <p:grpSp>
          <p:nvGrpSpPr>
            <p:cNvPr id="75079" name="Group 3849"/>
            <p:cNvGrpSpPr>
              <a:grpSpLocks/>
            </p:cNvGrpSpPr>
            <p:nvPr/>
          </p:nvGrpSpPr>
          <p:grpSpPr bwMode="auto">
            <a:xfrm>
              <a:off x="2274" y="1671"/>
              <a:ext cx="50" cy="19"/>
              <a:chOff x="2274" y="1583"/>
              <a:chExt cx="50" cy="19"/>
            </a:xfrm>
          </p:grpSpPr>
          <p:grpSp>
            <p:nvGrpSpPr>
              <p:cNvPr id="83194" name="Group 3850"/>
              <p:cNvGrpSpPr>
                <a:grpSpLocks/>
              </p:cNvGrpSpPr>
              <p:nvPr/>
            </p:nvGrpSpPr>
            <p:grpSpPr bwMode="auto">
              <a:xfrm>
                <a:off x="2274" y="1583"/>
                <a:ext cx="50" cy="19"/>
                <a:chOff x="2274" y="1583"/>
                <a:chExt cx="50" cy="19"/>
              </a:xfrm>
            </p:grpSpPr>
            <p:sp>
              <p:nvSpPr>
                <p:cNvPr id="83198" name="Freeform 3851"/>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83199" name="Freeform 3852"/>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grpSp>
          <p:grpSp>
            <p:nvGrpSpPr>
              <p:cNvPr id="83195" name="Group 3853"/>
              <p:cNvGrpSpPr>
                <a:grpSpLocks/>
              </p:cNvGrpSpPr>
              <p:nvPr/>
            </p:nvGrpSpPr>
            <p:grpSpPr bwMode="auto">
              <a:xfrm>
                <a:off x="2281" y="1584"/>
                <a:ext cx="36" cy="17"/>
                <a:chOff x="2281" y="1584"/>
                <a:chExt cx="36" cy="17"/>
              </a:xfrm>
            </p:grpSpPr>
            <p:sp>
              <p:nvSpPr>
                <p:cNvPr id="83196" name="Freeform 3854"/>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83197" name="Freeform 3855"/>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grpSp>
        </p:grpSp>
        <p:grpSp>
          <p:nvGrpSpPr>
            <p:cNvPr id="75080" name="Group 3856"/>
            <p:cNvGrpSpPr>
              <a:grpSpLocks/>
            </p:cNvGrpSpPr>
            <p:nvPr/>
          </p:nvGrpSpPr>
          <p:grpSpPr bwMode="auto">
            <a:xfrm>
              <a:off x="2302" y="1737"/>
              <a:ext cx="39" cy="21"/>
              <a:chOff x="2302" y="1649"/>
              <a:chExt cx="39" cy="21"/>
            </a:xfrm>
          </p:grpSpPr>
          <p:sp>
            <p:nvSpPr>
              <p:cNvPr id="83192" name="Freeform 3857"/>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83193" name="Freeform 3858"/>
              <p:cNvSpPr>
                <a:spLocks/>
              </p:cNvSpPr>
              <p:nvPr/>
            </p:nvSpPr>
            <p:spPr bwMode="auto">
              <a:xfrm>
                <a:off x="2302" y="1649"/>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grpSp>
        <p:grpSp>
          <p:nvGrpSpPr>
            <p:cNvPr id="75081" name="Group 3859"/>
            <p:cNvGrpSpPr>
              <a:grpSpLocks/>
            </p:cNvGrpSpPr>
            <p:nvPr/>
          </p:nvGrpSpPr>
          <p:grpSpPr bwMode="auto">
            <a:xfrm>
              <a:off x="2286" y="1686"/>
              <a:ext cx="66" cy="56"/>
              <a:chOff x="2286" y="1598"/>
              <a:chExt cx="66" cy="56"/>
            </a:xfrm>
          </p:grpSpPr>
          <p:grpSp>
            <p:nvGrpSpPr>
              <p:cNvPr id="83161" name="Group 3860"/>
              <p:cNvGrpSpPr>
                <a:grpSpLocks/>
              </p:cNvGrpSpPr>
              <p:nvPr/>
            </p:nvGrpSpPr>
            <p:grpSpPr bwMode="auto">
              <a:xfrm>
                <a:off x="2286" y="1598"/>
                <a:ext cx="24" cy="56"/>
                <a:chOff x="2286" y="1598"/>
                <a:chExt cx="24" cy="56"/>
              </a:xfrm>
            </p:grpSpPr>
            <p:grpSp>
              <p:nvGrpSpPr>
                <p:cNvPr id="83186" name="Group 3861"/>
                <p:cNvGrpSpPr>
                  <a:grpSpLocks/>
                </p:cNvGrpSpPr>
                <p:nvPr/>
              </p:nvGrpSpPr>
              <p:grpSpPr bwMode="auto">
                <a:xfrm>
                  <a:off x="2286" y="1598"/>
                  <a:ext cx="24" cy="56"/>
                  <a:chOff x="2286" y="1598"/>
                  <a:chExt cx="24" cy="56"/>
                </a:xfrm>
              </p:grpSpPr>
              <p:sp>
                <p:nvSpPr>
                  <p:cNvPr id="83190" name="Rectangle 3862"/>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3191" name="Rectangle 3863"/>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83187" name="Group 3864"/>
                <p:cNvGrpSpPr>
                  <a:grpSpLocks/>
                </p:cNvGrpSpPr>
                <p:nvPr/>
              </p:nvGrpSpPr>
              <p:grpSpPr bwMode="auto">
                <a:xfrm>
                  <a:off x="2286" y="1607"/>
                  <a:ext cx="24" cy="47"/>
                  <a:chOff x="2286" y="1607"/>
                  <a:chExt cx="24" cy="47"/>
                </a:xfrm>
              </p:grpSpPr>
              <p:sp>
                <p:nvSpPr>
                  <p:cNvPr id="83188" name="Rectangle 3865"/>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3189" name="Rectangle 3866"/>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grpSp>
          <p:grpSp>
            <p:nvGrpSpPr>
              <p:cNvPr id="83162" name="Group 3867"/>
              <p:cNvGrpSpPr>
                <a:grpSpLocks/>
              </p:cNvGrpSpPr>
              <p:nvPr/>
            </p:nvGrpSpPr>
            <p:grpSpPr bwMode="auto">
              <a:xfrm>
                <a:off x="2309" y="1598"/>
                <a:ext cx="43" cy="56"/>
                <a:chOff x="2309" y="1598"/>
                <a:chExt cx="43" cy="56"/>
              </a:xfrm>
            </p:grpSpPr>
            <p:grpSp>
              <p:nvGrpSpPr>
                <p:cNvPr id="83163" name="Group 3868"/>
                <p:cNvGrpSpPr>
                  <a:grpSpLocks/>
                </p:cNvGrpSpPr>
                <p:nvPr/>
              </p:nvGrpSpPr>
              <p:grpSpPr bwMode="auto">
                <a:xfrm>
                  <a:off x="2309" y="1598"/>
                  <a:ext cx="29" cy="56"/>
                  <a:chOff x="2309" y="1598"/>
                  <a:chExt cx="29" cy="56"/>
                </a:xfrm>
              </p:grpSpPr>
              <p:grpSp>
                <p:nvGrpSpPr>
                  <p:cNvPr id="83175" name="Group 3869"/>
                  <p:cNvGrpSpPr>
                    <a:grpSpLocks/>
                  </p:cNvGrpSpPr>
                  <p:nvPr/>
                </p:nvGrpSpPr>
                <p:grpSpPr bwMode="auto">
                  <a:xfrm>
                    <a:off x="2309" y="1598"/>
                    <a:ext cx="29" cy="56"/>
                    <a:chOff x="2309" y="1598"/>
                    <a:chExt cx="29" cy="56"/>
                  </a:xfrm>
                </p:grpSpPr>
                <p:sp>
                  <p:nvSpPr>
                    <p:cNvPr id="83184" name="Freeform 3870"/>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3185" name="Freeform 3871"/>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3176" name="Group 3872"/>
                  <p:cNvGrpSpPr>
                    <a:grpSpLocks/>
                  </p:cNvGrpSpPr>
                  <p:nvPr/>
                </p:nvGrpSpPr>
                <p:grpSpPr bwMode="auto">
                  <a:xfrm>
                    <a:off x="2317" y="1626"/>
                    <a:ext cx="16" cy="21"/>
                    <a:chOff x="2317" y="1626"/>
                    <a:chExt cx="16" cy="21"/>
                  </a:xfrm>
                </p:grpSpPr>
                <p:sp>
                  <p:nvSpPr>
                    <p:cNvPr id="83182" name="Rectangle 3873"/>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3183" name="Rectangle 3874"/>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3177" name="Group 3875"/>
                  <p:cNvGrpSpPr>
                    <a:grpSpLocks/>
                  </p:cNvGrpSpPr>
                  <p:nvPr/>
                </p:nvGrpSpPr>
                <p:grpSpPr bwMode="auto">
                  <a:xfrm>
                    <a:off x="2320" y="1623"/>
                    <a:ext cx="16" cy="16"/>
                    <a:chOff x="2320" y="1623"/>
                    <a:chExt cx="16" cy="16"/>
                  </a:xfrm>
                </p:grpSpPr>
                <p:sp>
                  <p:nvSpPr>
                    <p:cNvPr id="83180" name="Rectangle 3876"/>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3181" name="Rectangle 3877"/>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3178" name="Line 3878"/>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3179" name="Line 3879"/>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83164" name="Group 3880"/>
                <p:cNvGrpSpPr>
                  <a:grpSpLocks/>
                </p:cNvGrpSpPr>
                <p:nvPr/>
              </p:nvGrpSpPr>
              <p:grpSpPr bwMode="auto">
                <a:xfrm>
                  <a:off x="2327" y="1607"/>
                  <a:ext cx="25" cy="21"/>
                  <a:chOff x="2327" y="1607"/>
                  <a:chExt cx="25" cy="21"/>
                </a:xfrm>
              </p:grpSpPr>
              <p:grpSp>
                <p:nvGrpSpPr>
                  <p:cNvPr id="83165" name="Group 3881"/>
                  <p:cNvGrpSpPr>
                    <a:grpSpLocks/>
                  </p:cNvGrpSpPr>
                  <p:nvPr/>
                </p:nvGrpSpPr>
                <p:grpSpPr bwMode="auto">
                  <a:xfrm>
                    <a:off x="2327" y="1607"/>
                    <a:ext cx="13" cy="21"/>
                    <a:chOff x="2327" y="1607"/>
                    <a:chExt cx="13" cy="21"/>
                  </a:xfrm>
                </p:grpSpPr>
                <p:sp>
                  <p:nvSpPr>
                    <p:cNvPr id="83173" name="Line 3882"/>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3174" name="Line 3883"/>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3166" name="Group 3884"/>
                  <p:cNvGrpSpPr>
                    <a:grpSpLocks/>
                  </p:cNvGrpSpPr>
                  <p:nvPr/>
                </p:nvGrpSpPr>
                <p:grpSpPr bwMode="auto">
                  <a:xfrm>
                    <a:off x="2336" y="1609"/>
                    <a:ext cx="16" cy="19"/>
                    <a:chOff x="2336" y="1609"/>
                    <a:chExt cx="16" cy="19"/>
                  </a:xfrm>
                </p:grpSpPr>
                <p:grpSp>
                  <p:nvGrpSpPr>
                    <p:cNvPr id="83167" name="Group 3885"/>
                    <p:cNvGrpSpPr>
                      <a:grpSpLocks/>
                    </p:cNvGrpSpPr>
                    <p:nvPr/>
                  </p:nvGrpSpPr>
                  <p:grpSpPr bwMode="auto">
                    <a:xfrm>
                      <a:off x="2336" y="1609"/>
                      <a:ext cx="16" cy="19"/>
                      <a:chOff x="2336" y="1609"/>
                      <a:chExt cx="16" cy="19"/>
                    </a:xfrm>
                  </p:grpSpPr>
                  <p:sp>
                    <p:nvSpPr>
                      <p:cNvPr id="83171" name="Freeform 3886"/>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172" name="Freeform 3887"/>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3168" name="Line 3888"/>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3169" name="Line 3889"/>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3170" name="Line 3890"/>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grpSp>
        <p:grpSp>
          <p:nvGrpSpPr>
            <p:cNvPr id="75082" name="Group 3891"/>
            <p:cNvGrpSpPr>
              <a:grpSpLocks/>
            </p:cNvGrpSpPr>
            <p:nvPr/>
          </p:nvGrpSpPr>
          <p:grpSpPr bwMode="auto">
            <a:xfrm>
              <a:off x="2274" y="1671"/>
              <a:ext cx="50" cy="19"/>
              <a:chOff x="2274" y="1583"/>
              <a:chExt cx="50" cy="19"/>
            </a:xfrm>
          </p:grpSpPr>
          <p:sp>
            <p:nvSpPr>
              <p:cNvPr id="83159" name="Freeform 3892"/>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83160" name="Freeform 3893"/>
              <p:cNvSpPr>
                <a:spLocks/>
              </p:cNvSpPr>
              <p:nvPr/>
            </p:nvSpPr>
            <p:spPr bwMode="auto">
              <a:xfrm>
                <a:off x="2274" y="1583"/>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grpSp>
        <p:grpSp>
          <p:nvGrpSpPr>
            <p:cNvPr id="75083" name="Group 3894"/>
            <p:cNvGrpSpPr>
              <a:grpSpLocks/>
            </p:cNvGrpSpPr>
            <p:nvPr/>
          </p:nvGrpSpPr>
          <p:grpSpPr bwMode="auto">
            <a:xfrm>
              <a:off x="2281" y="1672"/>
              <a:ext cx="36" cy="17"/>
              <a:chOff x="2281" y="1584"/>
              <a:chExt cx="36" cy="17"/>
            </a:xfrm>
          </p:grpSpPr>
          <p:sp>
            <p:nvSpPr>
              <p:cNvPr id="83157" name="Freeform 3895"/>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83158" name="Freeform 3896"/>
              <p:cNvSpPr>
                <a:spLocks/>
              </p:cNvSpPr>
              <p:nvPr/>
            </p:nvSpPr>
            <p:spPr bwMode="auto">
              <a:xfrm>
                <a:off x="2281" y="1584"/>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grpSp>
        <p:sp>
          <p:nvSpPr>
            <p:cNvPr id="75084" name="Freeform 3897"/>
            <p:cNvSpPr>
              <a:spLocks/>
            </p:cNvSpPr>
            <p:nvPr/>
          </p:nvSpPr>
          <p:spPr bwMode="auto">
            <a:xfrm>
              <a:off x="2274" y="1671"/>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75085" name="Freeform 3898"/>
            <p:cNvSpPr>
              <a:spLocks/>
            </p:cNvSpPr>
            <p:nvPr/>
          </p:nvSpPr>
          <p:spPr bwMode="auto">
            <a:xfrm>
              <a:off x="2274" y="1671"/>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sp>
          <p:nvSpPr>
            <p:cNvPr id="75086" name="Freeform 3899"/>
            <p:cNvSpPr>
              <a:spLocks/>
            </p:cNvSpPr>
            <p:nvPr/>
          </p:nvSpPr>
          <p:spPr bwMode="auto">
            <a:xfrm>
              <a:off x="2274" y="1671"/>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close/>
                </a:path>
              </a:pathLst>
            </a:custGeom>
            <a:solidFill>
              <a:srgbClr val="E0E0E0"/>
            </a:solidFill>
            <a:ln w="9525">
              <a:noFill/>
              <a:round/>
              <a:headEnd/>
              <a:tailEnd/>
            </a:ln>
          </p:spPr>
          <p:txBody>
            <a:bodyPr/>
            <a:lstStyle/>
            <a:p>
              <a:endParaRPr lang="en-US"/>
            </a:p>
          </p:txBody>
        </p:sp>
        <p:sp>
          <p:nvSpPr>
            <p:cNvPr id="75087" name="Freeform 3900"/>
            <p:cNvSpPr>
              <a:spLocks/>
            </p:cNvSpPr>
            <p:nvPr/>
          </p:nvSpPr>
          <p:spPr bwMode="auto">
            <a:xfrm>
              <a:off x="2274" y="1671"/>
              <a:ext cx="50" cy="19"/>
            </a:xfrm>
            <a:custGeom>
              <a:avLst/>
              <a:gdLst>
                <a:gd name="T0" fmla="*/ 36 w 50"/>
                <a:gd name="T1" fmla="*/ 0 h 19"/>
                <a:gd name="T2" fmla="*/ 39 w 50"/>
                <a:gd name="T3" fmla="*/ 0 h 19"/>
                <a:gd name="T4" fmla="*/ 41 w 50"/>
                <a:gd name="T5" fmla="*/ 0 h 19"/>
                <a:gd name="T6" fmla="*/ 41 w 50"/>
                <a:gd name="T7" fmla="*/ 1 h 19"/>
                <a:gd name="T8" fmla="*/ 42 w 50"/>
                <a:gd name="T9" fmla="*/ 3 h 19"/>
                <a:gd name="T10" fmla="*/ 43 w 50"/>
                <a:gd name="T11" fmla="*/ 3 h 19"/>
                <a:gd name="T12" fmla="*/ 50 w 50"/>
                <a:gd name="T13" fmla="*/ 19 h 19"/>
                <a:gd name="T14" fmla="*/ 36 w 50"/>
                <a:gd name="T15" fmla="*/ 15 h 19"/>
                <a:gd name="T16" fmla="*/ 0 w 50"/>
                <a:gd name="T17" fmla="*/ 15 h 19"/>
                <a:gd name="T18" fmla="*/ 0 w 50"/>
                <a:gd name="T19" fmla="*/ 0 h 19"/>
                <a:gd name="T20" fmla="*/ 36 w 50"/>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9"/>
                <a:gd name="T35" fmla="*/ 50 w 5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9">
                  <a:moveTo>
                    <a:pt x="36" y="0"/>
                  </a:moveTo>
                  <a:lnTo>
                    <a:pt x="39" y="0"/>
                  </a:lnTo>
                  <a:lnTo>
                    <a:pt x="41" y="0"/>
                  </a:lnTo>
                  <a:lnTo>
                    <a:pt x="41" y="1"/>
                  </a:lnTo>
                  <a:lnTo>
                    <a:pt x="42" y="3"/>
                  </a:lnTo>
                  <a:lnTo>
                    <a:pt x="43" y="3"/>
                  </a:lnTo>
                  <a:lnTo>
                    <a:pt x="50" y="19"/>
                  </a:lnTo>
                  <a:lnTo>
                    <a:pt x="36" y="15"/>
                  </a:lnTo>
                  <a:lnTo>
                    <a:pt x="0" y="15"/>
                  </a:lnTo>
                  <a:lnTo>
                    <a:pt x="0" y="0"/>
                  </a:lnTo>
                  <a:lnTo>
                    <a:pt x="36" y="0"/>
                  </a:lnTo>
                </a:path>
              </a:pathLst>
            </a:custGeom>
            <a:noFill/>
            <a:ln w="12700" cap="rnd">
              <a:solidFill>
                <a:srgbClr val="000000"/>
              </a:solidFill>
              <a:round/>
              <a:headEnd/>
              <a:tailEnd/>
            </a:ln>
          </p:spPr>
          <p:txBody>
            <a:bodyPr/>
            <a:lstStyle/>
            <a:p>
              <a:endParaRPr lang="en-US"/>
            </a:p>
          </p:txBody>
        </p:sp>
        <p:sp>
          <p:nvSpPr>
            <p:cNvPr id="75088" name="Freeform 3901"/>
            <p:cNvSpPr>
              <a:spLocks/>
            </p:cNvSpPr>
            <p:nvPr/>
          </p:nvSpPr>
          <p:spPr bwMode="auto">
            <a:xfrm>
              <a:off x="2281" y="1672"/>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75089" name="Freeform 3902"/>
            <p:cNvSpPr>
              <a:spLocks/>
            </p:cNvSpPr>
            <p:nvPr/>
          </p:nvSpPr>
          <p:spPr bwMode="auto">
            <a:xfrm>
              <a:off x="2281" y="1672"/>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sp>
          <p:nvSpPr>
            <p:cNvPr id="75090" name="Freeform 3903"/>
            <p:cNvSpPr>
              <a:spLocks/>
            </p:cNvSpPr>
            <p:nvPr/>
          </p:nvSpPr>
          <p:spPr bwMode="auto">
            <a:xfrm>
              <a:off x="2281" y="1672"/>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close/>
                </a:path>
              </a:pathLst>
            </a:custGeom>
            <a:solidFill>
              <a:srgbClr val="202020"/>
            </a:solidFill>
            <a:ln w="9525">
              <a:noFill/>
              <a:round/>
              <a:headEnd/>
              <a:tailEnd/>
            </a:ln>
          </p:spPr>
          <p:txBody>
            <a:bodyPr/>
            <a:lstStyle/>
            <a:p>
              <a:endParaRPr lang="en-US"/>
            </a:p>
          </p:txBody>
        </p:sp>
        <p:sp>
          <p:nvSpPr>
            <p:cNvPr id="75091" name="Freeform 3904"/>
            <p:cNvSpPr>
              <a:spLocks/>
            </p:cNvSpPr>
            <p:nvPr/>
          </p:nvSpPr>
          <p:spPr bwMode="auto">
            <a:xfrm>
              <a:off x="2281" y="1672"/>
              <a:ext cx="36" cy="17"/>
            </a:xfrm>
            <a:custGeom>
              <a:avLst/>
              <a:gdLst>
                <a:gd name="T0" fmla="*/ 36 w 36"/>
                <a:gd name="T1" fmla="*/ 17 h 17"/>
                <a:gd name="T2" fmla="*/ 34 w 36"/>
                <a:gd name="T3" fmla="*/ 4 h 17"/>
                <a:gd name="T4" fmla="*/ 34 w 36"/>
                <a:gd name="T5" fmla="*/ 3 h 17"/>
                <a:gd name="T6" fmla="*/ 34 w 36"/>
                <a:gd name="T7" fmla="*/ 2 h 17"/>
                <a:gd name="T8" fmla="*/ 32 w 36"/>
                <a:gd name="T9" fmla="*/ 0 h 17"/>
                <a:gd name="T10" fmla="*/ 31 w 36"/>
                <a:gd name="T11" fmla="*/ 0 h 17"/>
                <a:gd name="T12" fmla="*/ 29 w 36"/>
                <a:gd name="T13" fmla="*/ 0 h 17"/>
                <a:gd name="T14" fmla="*/ 3 w 36"/>
                <a:gd name="T15" fmla="*/ 0 h 17"/>
                <a:gd name="T16" fmla="*/ 1 w 36"/>
                <a:gd name="T17" fmla="*/ 2 h 17"/>
                <a:gd name="T18" fmla="*/ 0 w 36"/>
                <a:gd name="T19" fmla="*/ 2 h 17"/>
                <a:gd name="T20" fmla="*/ 0 w 36"/>
                <a:gd name="T21" fmla="*/ 17 h 17"/>
                <a:gd name="T22" fmla="*/ 36 w 36"/>
                <a:gd name="T23" fmla="*/ 1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36" y="17"/>
                  </a:moveTo>
                  <a:lnTo>
                    <a:pt x="34" y="4"/>
                  </a:lnTo>
                  <a:lnTo>
                    <a:pt x="34" y="3"/>
                  </a:lnTo>
                  <a:lnTo>
                    <a:pt x="34" y="2"/>
                  </a:lnTo>
                  <a:lnTo>
                    <a:pt x="32" y="0"/>
                  </a:lnTo>
                  <a:lnTo>
                    <a:pt x="31" y="0"/>
                  </a:lnTo>
                  <a:lnTo>
                    <a:pt x="29" y="0"/>
                  </a:lnTo>
                  <a:lnTo>
                    <a:pt x="3" y="0"/>
                  </a:lnTo>
                  <a:lnTo>
                    <a:pt x="1" y="2"/>
                  </a:lnTo>
                  <a:lnTo>
                    <a:pt x="0" y="2"/>
                  </a:lnTo>
                  <a:lnTo>
                    <a:pt x="0" y="17"/>
                  </a:lnTo>
                  <a:lnTo>
                    <a:pt x="36" y="17"/>
                  </a:lnTo>
                </a:path>
              </a:pathLst>
            </a:custGeom>
            <a:noFill/>
            <a:ln w="12700" cap="rnd">
              <a:solidFill>
                <a:srgbClr val="000000"/>
              </a:solidFill>
              <a:round/>
              <a:headEnd/>
              <a:tailEnd/>
            </a:ln>
          </p:spPr>
          <p:txBody>
            <a:bodyPr/>
            <a:lstStyle/>
            <a:p>
              <a:endParaRPr lang="en-US"/>
            </a:p>
          </p:txBody>
        </p:sp>
        <p:sp>
          <p:nvSpPr>
            <p:cNvPr id="75092" name="Freeform 3905"/>
            <p:cNvSpPr>
              <a:spLocks/>
            </p:cNvSpPr>
            <p:nvPr/>
          </p:nvSpPr>
          <p:spPr bwMode="auto">
            <a:xfrm>
              <a:off x="2302" y="1737"/>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75093" name="Freeform 3906"/>
            <p:cNvSpPr>
              <a:spLocks/>
            </p:cNvSpPr>
            <p:nvPr/>
          </p:nvSpPr>
          <p:spPr bwMode="auto">
            <a:xfrm>
              <a:off x="2302" y="1737"/>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sp>
          <p:nvSpPr>
            <p:cNvPr id="75094" name="Freeform 3907"/>
            <p:cNvSpPr>
              <a:spLocks/>
            </p:cNvSpPr>
            <p:nvPr/>
          </p:nvSpPr>
          <p:spPr bwMode="auto">
            <a:xfrm>
              <a:off x="2302" y="1737"/>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close/>
                </a:path>
              </a:pathLst>
            </a:custGeom>
            <a:solidFill>
              <a:srgbClr val="C0C0C0"/>
            </a:solidFill>
            <a:ln w="9525">
              <a:noFill/>
              <a:round/>
              <a:headEnd/>
              <a:tailEnd/>
            </a:ln>
          </p:spPr>
          <p:txBody>
            <a:bodyPr/>
            <a:lstStyle/>
            <a:p>
              <a:endParaRPr lang="en-US"/>
            </a:p>
          </p:txBody>
        </p:sp>
        <p:sp>
          <p:nvSpPr>
            <p:cNvPr id="75095" name="Freeform 3908"/>
            <p:cNvSpPr>
              <a:spLocks/>
            </p:cNvSpPr>
            <p:nvPr/>
          </p:nvSpPr>
          <p:spPr bwMode="auto">
            <a:xfrm>
              <a:off x="2302" y="1737"/>
              <a:ext cx="39" cy="21"/>
            </a:xfrm>
            <a:custGeom>
              <a:avLst/>
              <a:gdLst>
                <a:gd name="T0" fmla="*/ 0 w 39"/>
                <a:gd name="T1" fmla="*/ 1 h 21"/>
                <a:gd name="T2" fmla="*/ 36 w 39"/>
                <a:gd name="T3" fmla="*/ 0 h 21"/>
                <a:gd name="T4" fmla="*/ 39 w 39"/>
                <a:gd name="T5" fmla="*/ 1 h 21"/>
                <a:gd name="T6" fmla="*/ 39 w 39"/>
                <a:gd name="T7" fmla="*/ 8 h 21"/>
                <a:gd name="T8" fmla="*/ 36 w 39"/>
                <a:gd name="T9" fmla="*/ 9 h 21"/>
                <a:gd name="T10" fmla="*/ 39 w 39"/>
                <a:gd name="T11" fmla="*/ 12 h 21"/>
                <a:gd name="T12" fmla="*/ 39 w 39"/>
                <a:gd name="T13" fmla="*/ 19 h 21"/>
                <a:gd name="T14" fmla="*/ 38 w 39"/>
                <a:gd name="T15" fmla="*/ 19 h 21"/>
                <a:gd name="T16" fmla="*/ 34 w 39"/>
                <a:gd name="T17" fmla="*/ 21 h 21"/>
                <a:gd name="T18" fmla="*/ 34 w 39"/>
                <a:gd name="T19" fmla="*/ 8 h 21"/>
                <a:gd name="T20" fmla="*/ 34 w 39"/>
                <a:gd name="T21" fmla="*/ 5 h 21"/>
                <a:gd name="T22" fmla="*/ 32 w 39"/>
                <a:gd name="T23" fmla="*/ 4 h 21"/>
                <a:gd name="T24" fmla="*/ 31 w 39"/>
                <a:gd name="T25" fmla="*/ 4 h 21"/>
                <a:gd name="T26" fmla="*/ 0 w 39"/>
                <a:gd name="T27" fmla="*/ 5 h 21"/>
                <a:gd name="T28" fmla="*/ 0 w 39"/>
                <a:gd name="T29" fmla="*/ 1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1"/>
                  </a:moveTo>
                  <a:lnTo>
                    <a:pt x="36" y="0"/>
                  </a:lnTo>
                  <a:lnTo>
                    <a:pt x="39" y="1"/>
                  </a:lnTo>
                  <a:lnTo>
                    <a:pt x="39" y="8"/>
                  </a:lnTo>
                  <a:lnTo>
                    <a:pt x="36" y="9"/>
                  </a:lnTo>
                  <a:lnTo>
                    <a:pt x="39" y="12"/>
                  </a:lnTo>
                  <a:lnTo>
                    <a:pt x="39" y="19"/>
                  </a:lnTo>
                  <a:lnTo>
                    <a:pt x="38" y="19"/>
                  </a:lnTo>
                  <a:lnTo>
                    <a:pt x="34" y="21"/>
                  </a:lnTo>
                  <a:lnTo>
                    <a:pt x="34" y="8"/>
                  </a:lnTo>
                  <a:lnTo>
                    <a:pt x="34" y="5"/>
                  </a:lnTo>
                  <a:lnTo>
                    <a:pt x="32" y="4"/>
                  </a:lnTo>
                  <a:lnTo>
                    <a:pt x="31" y="4"/>
                  </a:lnTo>
                  <a:lnTo>
                    <a:pt x="0" y="5"/>
                  </a:lnTo>
                  <a:lnTo>
                    <a:pt x="0" y="1"/>
                  </a:lnTo>
                </a:path>
              </a:pathLst>
            </a:custGeom>
            <a:noFill/>
            <a:ln w="12700" cap="rnd">
              <a:solidFill>
                <a:srgbClr val="000000"/>
              </a:solidFill>
              <a:round/>
              <a:headEnd/>
              <a:tailEnd/>
            </a:ln>
          </p:spPr>
          <p:txBody>
            <a:bodyPr/>
            <a:lstStyle/>
            <a:p>
              <a:endParaRPr lang="en-US"/>
            </a:p>
          </p:txBody>
        </p:sp>
        <p:grpSp>
          <p:nvGrpSpPr>
            <p:cNvPr id="75096" name="Group 3909"/>
            <p:cNvGrpSpPr>
              <a:grpSpLocks/>
            </p:cNvGrpSpPr>
            <p:nvPr/>
          </p:nvGrpSpPr>
          <p:grpSpPr bwMode="auto">
            <a:xfrm>
              <a:off x="2286" y="1686"/>
              <a:ext cx="24" cy="56"/>
              <a:chOff x="2286" y="1598"/>
              <a:chExt cx="24" cy="56"/>
            </a:xfrm>
          </p:grpSpPr>
          <p:grpSp>
            <p:nvGrpSpPr>
              <p:cNvPr id="83151" name="Group 3910"/>
              <p:cNvGrpSpPr>
                <a:grpSpLocks/>
              </p:cNvGrpSpPr>
              <p:nvPr/>
            </p:nvGrpSpPr>
            <p:grpSpPr bwMode="auto">
              <a:xfrm>
                <a:off x="2286" y="1598"/>
                <a:ext cx="24" cy="56"/>
                <a:chOff x="2286" y="1598"/>
                <a:chExt cx="24" cy="56"/>
              </a:xfrm>
            </p:grpSpPr>
            <p:sp>
              <p:nvSpPr>
                <p:cNvPr id="83155" name="Rectangle 3911"/>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3156" name="Rectangle 3912"/>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83152" name="Group 3913"/>
              <p:cNvGrpSpPr>
                <a:grpSpLocks/>
              </p:cNvGrpSpPr>
              <p:nvPr/>
            </p:nvGrpSpPr>
            <p:grpSpPr bwMode="auto">
              <a:xfrm>
                <a:off x="2286" y="1607"/>
                <a:ext cx="24" cy="47"/>
                <a:chOff x="2286" y="1607"/>
                <a:chExt cx="24" cy="47"/>
              </a:xfrm>
            </p:grpSpPr>
            <p:sp>
              <p:nvSpPr>
                <p:cNvPr id="83153" name="Rectangle 3914"/>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3154" name="Rectangle 3915"/>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grpSp>
        <p:grpSp>
          <p:nvGrpSpPr>
            <p:cNvPr id="75097" name="Group 3916"/>
            <p:cNvGrpSpPr>
              <a:grpSpLocks/>
            </p:cNvGrpSpPr>
            <p:nvPr/>
          </p:nvGrpSpPr>
          <p:grpSpPr bwMode="auto">
            <a:xfrm>
              <a:off x="2309" y="1686"/>
              <a:ext cx="43" cy="56"/>
              <a:chOff x="2309" y="1598"/>
              <a:chExt cx="43" cy="56"/>
            </a:xfrm>
          </p:grpSpPr>
          <p:grpSp>
            <p:nvGrpSpPr>
              <p:cNvPr id="83128" name="Group 3917"/>
              <p:cNvGrpSpPr>
                <a:grpSpLocks/>
              </p:cNvGrpSpPr>
              <p:nvPr/>
            </p:nvGrpSpPr>
            <p:grpSpPr bwMode="auto">
              <a:xfrm>
                <a:off x="2309" y="1598"/>
                <a:ext cx="29" cy="56"/>
                <a:chOff x="2309" y="1598"/>
                <a:chExt cx="29" cy="56"/>
              </a:xfrm>
            </p:grpSpPr>
            <p:grpSp>
              <p:nvGrpSpPr>
                <p:cNvPr id="83140" name="Group 3918"/>
                <p:cNvGrpSpPr>
                  <a:grpSpLocks/>
                </p:cNvGrpSpPr>
                <p:nvPr/>
              </p:nvGrpSpPr>
              <p:grpSpPr bwMode="auto">
                <a:xfrm>
                  <a:off x="2309" y="1598"/>
                  <a:ext cx="29" cy="56"/>
                  <a:chOff x="2309" y="1598"/>
                  <a:chExt cx="29" cy="56"/>
                </a:xfrm>
              </p:grpSpPr>
              <p:sp>
                <p:nvSpPr>
                  <p:cNvPr id="83149" name="Freeform 3919"/>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3150" name="Freeform 3920"/>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3141" name="Group 3921"/>
                <p:cNvGrpSpPr>
                  <a:grpSpLocks/>
                </p:cNvGrpSpPr>
                <p:nvPr/>
              </p:nvGrpSpPr>
              <p:grpSpPr bwMode="auto">
                <a:xfrm>
                  <a:off x="2317" y="1626"/>
                  <a:ext cx="16" cy="21"/>
                  <a:chOff x="2317" y="1626"/>
                  <a:chExt cx="16" cy="21"/>
                </a:xfrm>
              </p:grpSpPr>
              <p:sp>
                <p:nvSpPr>
                  <p:cNvPr id="83147" name="Rectangle 3922"/>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3148" name="Rectangle 3923"/>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3142" name="Group 3924"/>
                <p:cNvGrpSpPr>
                  <a:grpSpLocks/>
                </p:cNvGrpSpPr>
                <p:nvPr/>
              </p:nvGrpSpPr>
              <p:grpSpPr bwMode="auto">
                <a:xfrm>
                  <a:off x="2320" y="1623"/>
                  <a:ext cx="16" cy="16"/>
                  <a:chOff x="2320" y="1623"/>
                  <a:chExt cx="16" cy="16"/>
                </a:xfrm>
              </p:grpSpPr>
              <p:sp>
                <p:nvSpPr>
                  <p:cNvPr id="83145" name="Rectangle 3925"/>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3146" name="Rectangle 3926"/>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3143" name="Line 3927"/>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3144" name="Line 3928"/>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83129" name="Group 3929"/>
              <p:cNvGrpSpPr>
                <a:grpSpLocks/>
              </p:cNvGrpSpPr>
              <p:nvPr/>
            </p:nvGrpSpPr>
            <p:grpSpPr bwMode="auto">
              <a:xfrm>
                <a:off x="2327" y="1607"/>
                <a:ext cx="25" cy="21"/>
                <a:chOff x="2327" y="1607"/>
                <a:chExt cx="25" cy="21"/>
              </a:xfrm>
            </p:grpSpPr>
            <p:grpSp>
              <p:nvGrpSpPr>
                <p:cNvPr id="83130" name="Group 3930"/>
                <p:cNvGrpSpPr>
                  <a:grpSpLocks/>
                </p:cNvGrpSpPr>
                <p:nvPr/>
              </p:nvGrpSpPr>
              <p:grpSpPr bwMode="auto">
                <a:xfrm>
                  <a:off x="2327" y="1607"/>
                  <a:ext cx="13" cy="21"/>
                  <a:chOff x="2327" y="1607"/>
                  <a:chExt cx="13" cy="21"/>
                </a:xfrm>
              </p:grpSpPr>
              <p:sp>
                <p:nvSpPr>
                  <p:cNvPr id="83138" name="Line 3931"/>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3139" name="Line 3932"/>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3131" name="Group 3933"/>
                <p:cNvGrpSpPr>
                  <a:grpSpLocks/>
                </p:cNvGrpSpPr>
                <p:nvPr/>
              </p:nvGrpSpPr>
              <p:grpSpPr bwMode="auto">
                <a:xfrm>
                  <a:off x="2336" y="1609"/>
                  <a:ext cx="16" cy="19"/>
                  <a:chOff x="2336" y="1609"/>
                  <a:chExt cx="16" cy="19"/>
                </a:xfrm>
              </p:grpSpPr>
              <p:grpSp>
                <p:nvGrpSpPr>
                  <p:cNvPr id="83132" name="Group 3934"/>
                  <p:cNvGrpSpPr>
                    <a:grpSpLocks/>
                  </p:cNvGrpSpPr>
                  <p:nvPr/>
                </p:nvGrpSpPr>
                <p:grpSpPr bwMode="auto">
                  <a:xfrm>
                    <a:off x="2336" y="1609"/>
                    <a:ext cx="16" cy="19"/>
                    <a:chOff x="2336" y="1609"/>
                    <a:chExt cx="16" cy="19"/>
                  </a:xfrm>
                </p:grpSpPr>
                <p:sp>
                  <p:nvSpPr>
                    <p:cNvPr id="83136" name="Freeform 3935"/>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137" name="Freeform 3936"/>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3133" name="Line 3937"/>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3134" name="Line 3938"/>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3135" name="Line 3939"/>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grpSp>
          <p:nvGrpSpPr>
            <p:cNvPr id="75098" name="Group 3940"/>
            <p:cNvGrpSpPr>
              <a:grpSpLocks/>
            </p:cNvGrpSpPr>
            <p:nvPr/>
          </p:nvGrpSpPr>
          <p:grpSpPr bwMode="auto">
            <a:xfrm>
              <a:off x="2286" y="1686"/>
              <a:ext cx="24" cy="56"/>
              <a:chOff x="2286" y="1598"/>
              <a:chExt cx="24" cy="56"/>
            </a:xfrm>
          </p:grpSpPr>
          <p:sp>
            <p:nvSpPr>
              <p:cNvPr id="83126" name="Rectangle 3941"/>
              <p:cNvSpPr>
                <a:spLocks noChangeArrowheads="1"/>
              </p:cNvSpPr>
              <p:nvPr/>
            </p:nvSpPr>
            <p:spPr bwMode="auto">
              <a:xfrm>
                <a:off x="2286" y="1598"/>
                <a:ext cx="24" cy="56"/>
              </a:xfrm>
              <a:prstGeom prst="rect">
                <a:avLst/>
              </a:prstGeom>
              <a:solidFill>
                <a:srgbClr val="E0E0E0"/>
              </a:solidFill>
              <a:ln w="9525">
                <a:noFill/>
                <a:miter lim="800000"/>
                <a:headEnd/>
                <a:tailEnd/>
              </a:ln>
            </p:spPr>
            <p:txBody>
              <a:bodyPr/>
              <a:lstStyle/>
              <a:p>
                <a:endParaRPr lang="en-US"/>
              </a:p>
            </p:txBody>
          </p:sp>
          <p:sp>
            <p:nvSpPr>
              <p:cNvPr id="83127" name="Rectangle 3942"/>
              <p:cNvSpPr>
                <a:spLocks noChangeArrowheads="1"/>
              </p:cNvSpPr>
              <p:nvPr/>
            </p:nvSpPr>
            <p:spPr bwMode="auto">
              <a:xfrm>
                <a:off x="2286" y="1598"/>
                <a:ext cx="24" cy="56"/>
              </a:xfrm>
              <a:prstGeom prst="rect">
                <a:avLst/>
              </a:prstGeom>
              <a:noFill/>
              <a:ln w="12700" cap="rnd">
                <a:solidFill>
                  <a:srgbClr val="000000"/>
                </a:solidFill>
                <a:miter lim="800000"/>
                <a:headEnd/>
                <a:tailEnd/>
              </a:ln>
            </p:spPr>
            <p:txBody>
              <a:bodyPr/>
              <a:lstStyle/>
              <a:p>
                <a:endParaRPr lang="en-US"/>
              </a:p>
            </p:txBody>
          </p:sp>
        </p:grpSp>
        <p:grpSp>
          <p:nvGrpSpPr>
            <p:cNvPr id="75099" name="Group 3943"/>
            <p:cNvGrpSpPr>
              <a:grpSpLocks/>
            </p:cNvGrpSpPr>
            <p:nvPr/>
          </p:nvGrpSpPr>
          <p:grpSpPr bwMode="auto">
            <a:xfrm>
              <a:off x="2286" y="1695"/>
              <a:ext cx="24" cy="47"/>
              <a:chOff x="2286" y="1607"/>
              <a:chExt cx="24" cy="47"/>
            </a:xfrm>
          </p:grpSpPr>
          <p:sp>
            <p:nvSpPr>
              <p:cNvPr id="83124" name="Rectangle 3944"/>
              <p:cNvSpPr>
                <a:spLocks noChangeArrowheads="1"/>
              </p:cNvSpPr>
              <p:nvPr/>
            </p:nvSpPr>
            <p:spPr bwMode="auto">
              <a:xfrm>
                <a:off x="2286" y="1607"/>
                <a:ext cx="24" cy="47"/>
              </a:xfrm>
              <a:prstGeom prst="rect">
                <a:avLst/>
              </a:prstGeom>
              <a:solidFill>
                <a:srgbClr val="A0A0A0"/>
              </a:solidFill>
              <a:ln w="9525">
                <a:noFill/>
                <a:miter lim="800000"/>
                <a:headEnd/>
                <a:tailEnd/>
              </a:ln>
            </p:spPr>
            <p:txBody>
              <a:bodyPr/>
              <a:lstStyle/>
              <a:p>
                <a:endParaRPr lang="en-US"/>
              </a:p>
            </p:txBody>
          </p:sp>
          <p:sp>
            <p:nvSpPr>
              <p:cNvPr id="83125" name="Rectangle 3945"/>
              <p:cNvSpPr>
                <a:spLocks noChangeArrowheads="1"/>
              </p:cNvSpPr>
              <p:nvPr/>
            </p:nvSpPr>
            <p:spPr bwMode="auto">
              <a:xfrm>
                <a:off x="2286" y="1607"/>
                <a:ext cx="24" cy="47"/>
              </a:xfrm>
              <a:prstGeom prst="rect">
                <a:avLst/>
              </a:prstGeom>
              <a:noFill/>
              <a:ln w="12700" cap="rnd">
                <a:solidFill>
                  <a:srgbClr val="000000"/>
                </a:solidFill>
                <a:miter lim="800000"/>
                <a:headEnd/>
                <a:tailEnd/>
              </a:ln>
            </p:spPr>
            <p:txBody>
              <a:bodyPr/>
              <a:lstStyle/>
              <a:p>
                <a:endParaRPr lang="en-US"/>
              </a:p>
            </p:txBody>
          </p:sp>
        </p:grpSp>
        <p:sp>
          <p:nvSpPr>
            <p:cNvPr id="75100" name="Rectangle 3946"/>
            <p:cNvSpPr>
              <a:spLocks noChangeArrowheads="1"/>
            </p:cNvSpPr>
            <p:nvPr/>
          </p:nvSpPr>
          <p:spPr bwMode="auto">
            <a:xfrm>
              <a:off x="2286" y="1686"/>
              <a:ext cx="24" cy="56"/>
            </a:xfrm>
            <a:prstGeom prst="rect">
              <a:avLst/>
            </a:prstGeom>
            <a:solidFill>
              <a:srgbClr val="E0E0E0"/>
            </a:solidFill>
            <a:ln w="9525">
              <a:noFill/>
              <a:miter lim="800000"/>
              <a:headEnd/>
              <a:tailEnd/>
            </a:ln>
          </p:spPr>
          <p:txBody>
            <a:bodyPr/>
            <a:lstStyle/>
            <a:p>
              <a:endParaRPr lang="en-US"/>
            </a:p>
          </p:txBody>
        </p:sp>
        <p:sp>
          <p:nvSpPr>
            <p:cNvPr id="75101" name="Rectangle 3947"/>
            <p:cNvSpPr>
              <a:spLocks noChangeArrowheads="1"/>
            </p:cNvSpPr>
            <p:nvPr/>
          </p:nvSpPr>
          <p:spPr bwMode="auto">
            <a:xfrm>
              <a:off x="2286" y="1686"/>
              <a:ext cx="24" cy="56"/>
            </a:xfrm>
            <a:prstGeom prst="rect">
              <a:avLst/>
            </a:prstGeom>
            <a:noFill/>
            <a:ln w="12700" cap="rnd">
              <a:solidFill>
                <a:srgbClr val="000000"/>
              </a:solidFill>
              <a:miter lim="800000"/>
              <a:headEnd/>
              <a:tailEnd/>
            </a:ln>
          </p:spPr>
          <p:txBody>
            <a:bodyPr/>
            <a:lstStyle/>
            <a:p>
              <a:endParaRPr lang="en-US"/>
            </a:p>
          </p:txBody>
        </p:sp>
        <p:sp>
          <p:nvSpPr>
            <p:cNvPr id="75102" name="Rectangle 3948"/>
            <p:cNvSpPr>
              <a:spLocks noChangeArrowheads="1"/>
            </p:cNvSpPr>
            <p:nvPr/>
          </p:nvSpPr>
          <p:spPr bwMode="auto">
            <a:xfrm>
              <a:off x="2286" y="1686"/>
              <a:ext cx="24" cy="56"/>
            </a:xfrm>
            <a:prstGeom prst="rect">
              <a:avLst/>
            </a:prstGeom>
            <a:solidFill>
              <a:srgbClr val="E0E0E0"/>
            </a:solidFill>
            <a:ln w="9525">
              <a:noFill/>
              <a:miter lim="800000"/>
              <a:headEnd/>
              <a:tailEnd/>
            </a:ln>
          </p:spPr>
          <p:txBody>
            <a:bodyPr/>
            <a:lstStyle/>
            <a:p>
              <a:endParaRPr lang="en-US"/>
            </a:p>
          </p:txBody>
        </p:sp>
        <p:sp>
          <p:nvSpPr>
            <p:cNvPr id="75103" name="Rectangle 3949"/>
            <p:cNvSpPr>
              <a:spLocks noChangeArrowheads="1"/>
            </p:cNvSpPr>
            <p:nvPr/>
          </p:nvSpPr>
          <p:spPr bwMode="auto">
            <a:xfrm>
              <a:off x="2286" y="1686"/>
              <a:ext cx="24" cy="56"/>
            </a:xfrm>
            <a:prstGeom prst="rect">
              <a:avLst/>
            </a:prstGeom>
            <a:noFill/>
            <a:ln w="12700" cap="rnd">
              <a:solidFill>
                <a:srgbClr val="000000"/>
              </a:solidFill>
              <a:miter lim="800000"/>
              <a:headEnd/>
              <a:tailEnd/>
            </a:ln>
          </p:spPr>
          <p:txBody>
            <a:bodyPr/>
            <a:lstStyle/>
            <a:p>
              <a:endParaRPr lang="en-US"/>
            </a:p>
          </p:txBody>
        </p:sp>
        <p:sp>
          <p:nvSpPr>
            <p:cNvPr id="75104" name="Rectangle 3950"/>
            <p:cNvSpPr>
              <a:spLocks noChangeArrowheads="1"/>
            </p:cNvSpPr>
            <p:nvPr/>
          </p:nvSpPr>
          <p:spPr bwMode="auto">
            <a:xfrm>
              <a:off x="2286" y="1695"/>
              <a:ext cx="24" cy="47"/>
            </a:xfrm>
            <a:prstGeom prst="rect">
              <a:avLst/>
            </a:prstGeom>
            <a:solidFill>
              <a:srgbClr val="A0A0A0"/>
            </a:solidFill>
            <a:ln w="9525">
              <a:noFill/>
              <a:miter lim="800000"/>
              <a:headEnd/>
              <a:tailEnd/>
            </a:ln>
          </p:spPr>
          <p:txBody>
            <a:bodyPr/>
            <a:lstStyle/>
            <a:p>
              <a:endParaRPr lang="en-US"/>
            </a:p>
          </p:txBody>
        </p:sp>
        <p:sp>
          <p:nvSpPr>
            <p:cNvPr id="75105" name="Rectangle 3951"/>
            <p:cNvSpPr>
              <a:spLocks noChangeArrowheads="1"/>
            </p:cNvSpPr>
            <p:nvPr/>
          </p:nvSpPr>
          <p:spPr bwMode="auto">
            <a:xfrm>
              <a:off x="2286" y="1695"/>
              <a:ext cx="24" cy="47"/>
            </a:xfrm>
            <a:prstGeom prst="rect">
              <a:avLst/>
            </a:prstGeom>
            <a:noFill/>
            <a:ln w="12700" cap="rnd">
              <a:solidFill>
                <a:srgbClr val="000000"/>
              </a:solidFill>
              <a:miter lim="800000"/>
              <a:headEnd/>
              <a:tailEnd/>
            </a:ln>
          </p:spPr>
          <p:txBody>
            <a:bodyPr/>
            <a:lstStyle/>
            <a:p>
              <a:endParaRPr lang="en-US"/>
            </a:p>
          </p:txBody>
        </p:sp>
        <p:sp>
          <p:nvSpPr>
            <p:cNvPr id="75106" name="Rectangle 3952"/>
            <p:cNvSpPr>
              <a:spLocks noChangeArrowheads="1"/>
            </p:cNvSpPr>
            <p:nvPr/>
          </p:nvSpPr>
          <p:spPr bwMode="auto">
            <a:xfrm>
              <a:off x="2286" y="1695"/>
              <a:ext cx="24" cy="47"/>
            </a:xfrm>
            <a:prstGeom prst="rect">
              <a:avLst/>
            </a:prstGeom>
            <a:solidFill>
              <a:srgbClr val="A0A0A0"/>
            </a:solidFill>
            <a:ln w="9525">
              <a:noFill/>
              <a:miter lim="800000"/>
              <a:headEnd/>
              <a:tailEnd/>
            </a:ln>
          </p:spPr>
          <p:txBody>
            <a:bodyPr/>
            <a:lstStyle/>
            <a:p>
              <a:endParaRPr lang="en-US"/>
            </a:p>
          </p:txBody>
        </p:sp>
        <p:sp>
          <p:nvSpPr>
            <p:cNvPr id="75107" name="Rectangle 3953"/>
            <p:cNvSpPr>
              <a:spLocks noChangeArrowheads="1"/>
            </p:cNvSpPr>
            <p:nvPr/>
          </p:nvSpPr>
          <p:spPr bwMode="auto">
            <a:xfrm>
              <a:off x="2286" y="1695"/>
              <a:ext cx="24" cy="47"/>
            </a:xfrm>
            <a:prstGeom prst="rect">
              <a:avLst/>
            </a:prstGeom>
            <a:noFill/>
            <a:ln w="12700" cap="rnd">
              <a:solidFill>
                <a:srgbClr val="000000"/>
              </a:solidFill>
              <a:miter lim="800000"/>
              <a:headEnd/>
              <a:tailEnd/>
            </a:ln>
          </p:spPr>
          <p:txBody>
            <a:bodyPr/>
            <a:lstStyle/>
            <a:p>
              <a:endParaRPr lang="en-US"/>
            </a:p>
          </p:txBody>
        </p:sp>
        <p:grpSp>
          <p:nvGrpSpPr>
            <p:cNvPr id="75108" name="Group 3954"/>
            <p:cNvGrpSpPr>
              <a:grpSpLocks/>
            </p:cNvGrpSpPr>
            <p:nvPr/>
          </p:nvGrpSpPr>
          <p:grpSpPr bwMode="auto">
            <a:xfrm>
              <a:off x="2309" y="1686"/>
              <a:ext cx="29" cy="56"/>
              <a:chOff x="2309" y="1598"/>
              <a:chExt cx="29" cy="56"/>
            </a:xfrm>
          </p:grpSpPr>
          <p:grpSp>
            <p:nvGrpSpPr>
              <p:cNvPr id="83113" name="Group 3955"/>
              <p:cNvGrpSpPr>
                <a:grpSpLocks/>
              </p:cNvGrpSpPr>
              <p:nvPr/>
            </p:nvGrpSpPr>
            <p:grpSpPr bwMode="auto">
              <a:xfrm>
                <a:off x="2309" y="1598"/>
                <a:ext cx="29" cy="56"/>
                <a:chOff x="2309" y="1598"/>
                <a:chExt cx="29" cy="56"/>
              </a:xfrm>
            </p:grpSpPr>
            <p:sp>
              <p:nvSpPr>
                <p:cNvPr id="83122" name="Freeform 3956"/>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3123" name="Freeform 3957"/>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83114" name="Group 3958"/>
              <p:cNvGrpSpPr>
                <a:grpSpLocks/>
              </p:cNvGrpSpPr>
              <p:nvPr/>
            </p:nvGrpSpPr>
            <p:grpSpPr bwMode="auto">
              <a:xfrm>
                <a:off x="2317" y="1626"/>
                <a:ext cx="16" cy="21"/>
                <a:chOff x="2317" y="1626"/>
                <a:chExt cx="16" cy="21"/>
              </a:xfrm>
            </p:grpSpPr>
            <p:sp>
              <p:nvSpPr>
                <p:cNvPr id="83120" name="Rectangle 3959"/>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3121" name="Rectangle 3960"/>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83115" name="Group 3961"/>
              <p:cNvGrpSpPr>
                <a:grpSpLocks/>
              </p:cNvGrpSpPr>
              <p:nvPr/>
            </p:nvGrpSpPr>
            <p:grpSpPr bwMode="auto">
              <a:xfrm>
                <a:off x="2320" y="1623"/>
                <a:ext cx="16" cy="16"/>
                <a:chOff x="2320" y="1623"/>
                <a:chExt cx="16" cy="16"/>
              </a:xfrm>
            </p:grpSpPr>
            <p:sp>
              <p:nvSpPr>
                <p:cNvPr id="83118" name="Rectangle 3962"/>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3119" name="Rectangle 3963"/>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83116" name="Line 3964"/>
              <p:cNvSpPr>
                <a:spLocks noChangeShapeType="1"/>
              </p:cNvSpPr>
              <p:nvPr/>
            </p:nvSpPr>
            <p:spPr bwMode="auto">
              <a:xfrm>
                <a:off x="2310" y="1602"/>
                <a:ext cx="21" cy="5"/>
              </a:xfrm>
              <a:prstGeom prst="line">
                <a:avLst/>
              </a:prstGeom>
              <a:noFill/>
              <a:ln w="12700" cap="rnd">
                <a:solidFill>
                  <a:srgbClr val="000000"/>
                </a:solidFill>
                <a:round/>
                <a:headEnd/>
                <a:tailEnd/>
              </a:ln>
            </p:spPr>
            <p:txBody>
              <a:bodyPr/>
              <a:lstStyle/>
              <a:p>
                <a:endParaRPr lang="en-US"/>
              </a:p>
            </p:txBody>
          </p:sp>
          <p:sp>
            <p:nvSpPr>
              <p:cNvPr id="83117" name="Line 3965"/>
              <p:cNvSpPr>
                <a:spLocks noChangeShapeType="1"/>
              </p:cNvSpPr>
              <p:nvPr/>
            </p:nvSpPr>
            <p:spPr bwMode="auto">
              <a:xfrm>
                <a:off x="2317" y="1604"/>
                <a:ext cx="2" cy="46"/>
              </a:xfrm>
              <a:prstGeom prst="line">
                <a:avLst/>
              </a:prstGeom>
              <a:noFill/>
              <a:ln w="12700" cap="rnd">
                <a:solidFill>
                  <a:srgbClr val="000000"/>
                </a:solidFill>
                <a:round/>
                <a:headEnd/>
                <a:tailEnd/>
              </a:ln>
            </p:spPr>
            <p:txBody>
              <a:bodyPr/>
              <a:lstStyle/>
              <a:p>
                <a:endParaRPr lang="en-US"/>
              </a:p>
            </p:txBody>
          </p:sp>
        </p:grpSp>
        <p:grpSp>
          <p:nvGrpSpPr>
            <p:cNvPr id="75109" name="Group 3966"/>
            <p:cNvGrpSpPr>
              <a:grpSpLocks/>
            </p:cNvGrpSpPr>
            <p:nvPr/>
          </p:nvGrpSpPr>
          <p:grpSpPr bwMode="auto">
            <a:xfrm>
              <a:off x="2327" y="1695"/>
              <a:ext cx="25" cy="21"/>
              <a:chOff x="2327" y="1607"/>
              <a:chExt cx="25" cy="21"/>
            </a:xfrm>
          </p:grpSpPr>
          <p:grpSp>
            <p:nvGrpSpPr>
              <p:cNvPr id="83103" name="Group 3967"/>
              <p:cNvGrpSpPr>
                <a:grpSpLocks/>
              </p:cNvGrpSpPr>
              <p:nvPr/>
            </p:nvGrpSpPr>
            <p:grpSpPr bwMode="auto">
              <a:xfrm>
                <a:off x="2327" y="1607"/>
                <a:ext cx="13" cy="21"/>
                <a:chOff x="2327" y="1607"/>
                <a:chExt cx="13" cy="21"/>
              </a:xfrm>
            </p:grpSpPr>
            <p:sp>
              <p:nvSpPr>
                <p:cNvPr id="83111" name="Line 3968"/>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3112" name="Line 3969"/>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83104" name="Group 3970"/>
              <p:cNvGrpSpPr>
                <a:grpSpLocks/>
              </p:cNvGrpSpPr>
              <p:nvPr/>
            </p:nvGrpSpPr>
            <p:grpSpPr bwMode="auto">
              <a:xfrm>
                <a:off x="2336" y="1609"/>
                <a:ext cx="16" cy="19"/>
                <a:chOff x="2336" y="1609"/>
                <a:chExt cx="16" cy="19"/>
              </a:xfrm>
            </p:grpSpPr>
            <p:grpSp>
              <p:nvGrpSpPr>
                <p:cNvPr id="83105" name="Group 3971"/>
                <p:cNvGrpSpPr>
                  <a:grpSpLocks/>
                </p:cNvGrpSpPr>
                <p:nvPr/>
              </p:nvGrpSpPr>
              <p:grpSpPr bwMode="auto">
                <a:xfrm>
                  <a:off x="2336" y="1609"/>
                  <a:ext cx="16" cy="19"/>
                  <a:chOff x="2336" y="1609"/>
                  <a:chExt cx="16" cy="19"/>
                </a:xfrm>
              </p:grpSpPr>
              <p:sp>
                <p:nvSpPr>
                  <p:cNvPr id="83109" name="Freeform 3972"/>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110" name="Freeform 3973"/>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3106" name="Line 3974"/>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3107" name="Line 3975"/>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3108" name="Line 3976"/>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grpSp>
        <p:grpSp>
          <p:nvGrpSpPr>
            <p:cNvPr id="75110" name="Group 3977"/>
            <p:cNvGrpSpPr>
              <a:grpSpLocks/>
            </p:cNvGrpSpPr>
            <p:nvPr/>
          </p:nvGrpSpPr>
          <p:grpSpPr bwMode="auto">
            <a:xfrm>
              <a:off x="2309" y="1686"/>
              <a:ext cx="29" cy="56"/>
              <a:chOff x="2309" y="1598"/>
              <a:chExt cx="29" cy="56"/>
            </a:xfrm>
          </p:grpSpPr>
          <p:sp>
            <p:nvSpPr>
              <p:cNvPr id="83101" name="Freeform 3978"/>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83102" name="Freeform 3979"/>
              <p:cNvSpPr>
                <a:spLocks/>
              </p:cNvSpPr>
              <p:nvPr/>
            </p:nvSpPr>
            <p:spPr bwMode="auto">
              <a:xfrm>
                <a:off x="2309" y="1598"/>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grpSp>
        <p:grpSp>
          <p:nvGrpSpPr>
            <p:cNvPr id="75111" name="Group 3980"/>
            <p:cNvGrpSpPr>
              <a:grpSpLocks/>
            </p:cNvGrpSpPr>
            <p:nvPr/>
          </p:nvGrpSpPr>
          <p:grpSpPr bwMode="auto">
            <a:xfrm>
              <a:off x="2317" y="1714"/>
              <a:ext cx="16" cy="21"/>
              <a:chOff x="2317" y="1626"/>
              <a:chExt cx="16" cy="21"/>
            </a:xfrm>
          </p:grpSpPr>
          <p:sp>
            <p:nvSpPr>
              <p:cNvPr id="83099" name="Rectangle 3981"/>
              <p:cNvSpPr>
                <a:spLocks noChangeArrowheads="1"/>
              </p:cNvSpPr>
              <p:nvPr/>
            </p:nvSpPr>
            <p:spPr bwMode="auto">
              <a:xfrm>
                <a:off x="2317" y="1626"/>
                <a:ext cx="16" cy="21"/>
              </a:xfrm>
              <a:prstGeom prst="rect">
                <a:avLst/>
              </a:prstGeom>
              <a:solidFill>
                <a:srgbClr val="E0E0E0"/>
              </a:solidFill>
              <a:ln w="9525">
                <a:noFill/>
                <a:miter lim="800000"/>
                <a:headEnd/>
                <a:tailEnd/>
              </a:ln>
            </p:spPr>
            <p:txBody>
              <a:bodyPr/>
              <a:lstStyle/>
              <a:p>
                <a:endParaRPr lang="en-US"/>
              </a:p>
            </p:txBody>
          </p:sp>
          <p:sp>
            <p:nvSpPr>
              <p:cNvPr id="83100" name="Rectangle 3982"/>
              <p:cNvSpPr>
                <a:spLocks noChangeArrowheads="1"/>
              </p:cNvSpPr>
              <p:nvPr/>
            </p:nvSpPr>
            <p:spPr bwMode="auto">
              <a:xfrm>
                <a:off x="2317" y="1626"/>
                <a:ext cx="16" cy="21"/>
              </a:xfrm>
              <a:prstGeom prst="rect">
                <a:avLst/>
              </a:prstGeom>
              <a:noFill/>
              <a:ln w="12700" cap="rnd">
                <a:solidFill>
                  <a:srgbClr val="000000"/>
                </a:solidFill>
                <a:miter lim="800000"/>
                <a:headEnd/>
                <a:tailEnd/>
              </a:ln>
            </p:spPr>
            <p:txBody>
              <a:bodyPr/>
              <a:lstStyle/>
              <a:p>
                <a:endParaRPr lang="en-US"/>
              </a:p>
            </p:txBody>
          </p:sp>
        </p:grpSp>
        <p:grpSp>
          <p:nvGrpSpPr>
            <p:cNvPr id="75112" name="Group 3983"/>
            <p:cNvGrpSpPr>
              <a:grpSpLocks/>
            </p:cNvGrpSpPr>
            <p:nvPr/>
          </p:nvGrpSpPr>
          <p:grpSpPr bwMode="auto">
            <a:xfrm>
              <a:off x="2320" y="1711"/>
              <a:ext cx="16" cy="16"/>
              <a:chOff x="2320" y="1623"/>
              <a:chExt cx="16" cy="16"/>
            </a:xfrm>
          </p:grpSpPr>
          <p:sp>
            <p:nvSpPr>
              <p:cNvPr id="83097" name="Rectangle 3984"/>
              <p:cNvSpPr>
                <a:spLocks noChangeArrowheads="1"/>
              </p:cNvSpPr>
              <p:nvPr/>
            </p:nvSpPr>
            <p:spPr bwMode="auto">
              <a:xfrm>
                <a:off x="2320" y="1623"/>
                <a:ext cx="16" cy="16"/>
              </a:xfrm>
              <a:prstGeom prst="rect">
                <a:avLst/>
              </a:prstGeom>
              <a:solidFill>
                <a:srgbClr val="C0C0C0"/>
              </a:solidFill>
              <a:ln w="9525">
                <a:noFill/>
                <a:miter lim="800000"/>
                <a:headEnd/>
                <a:tailEnd/>
              </a:ln>
            </p:spPr>
            <p:txBody>
              <a:bodyPr/>
              <a:lstStyle/>
              <a:p>
                <a:endParaRPr lang="en-US"/>
              </a:p>
            </p:txBody>
          </p:sp>
          <p:sp>
            <p:nvSpPr>
              <p:cNvPr id="83098" name="Rectangle 3985"/>
              <p:cNvSpPr>
                <a:spLocks noChangeArrowheads="1"/>
              </p:cNvSpPr>
              <p:nvPr/>
            </p:nvSpPr>
            <p:spPr bwMode="auto">
              <a:xfrm>
                <a:off x="2320" y="1623"/>
                <a:ext cx="16" cy="16"/>
              </a:xfrm>
              <a:prstGeom prst="rect">
                <a:avLst/>
              </a:prstGeom>
              <a:noFill/>
              <a:ln w="12700" cap="rnd">
                <a:solidFill>
                  <a:srgbClr val="000000"/>
                </a:solidFill>
                <a:miter lim="800000"/>
                <a:headEnd/>
                <a:tailEnd/>
              </a:ln>
            </p:spPr>
            <p:txBody>
              <a:bodyPr/>
              <a:lstStyle/>
              <a:p>
                <a:endParaRPr lang="en-US"/>
              </a:p>
            </p:txBody>
          </p:sp>
        </p:grpSp>
        <p:sp>
          <p:nvSpPr>
            <p:cNvPr id="75113" name="Line 3986"/>
            <p:cNvSpPr>
              <a:spLocks noChangeShapeType="1"/>
            </p:cNvSpPr>
            <p:nvPr/>
          </p:nvSpPr>
          <p:spPr bwMode="auto">
            <a:xfrm>
              <a:off x="2310" y="1690"/>
              <a:ext cx="21" cy="5"/>
            </a:xfrm>
            <a:prstGeom prst="line">
              <a:avLst/>
            </a:prstGeom>
            <a:noFill/>
            <a:ln w="12700" cap="rnd">
              <a:solidFill>
                <a:srgbClr val="000000"/>
              </a:solidFill>
              <a:round/>
              <a:headEnd/>
              <a:tailEnd/>
            </a:ln>
          </p:spPr>
          <p:txBody>
            <a:bodyPr/>
            <a:lstStyle/>
            <a:p>
              <a:endParaRPr lang="en-US"/>
            </a:p>
          </p:txBody>
        </p:sp>
        <p:sp>
          <p:nvSpPr>
            <p:cNvPr id="75114" name="Line 3987"/>
            <p:cNvSpPr>
              <a:spLocks noChangeShapeType="1"/>
            </p:cNvSpPr>
            <p:nvPr/>
          </p:nvSpPr>
          <p:spPr bwMode="auto">
            <a:xfrm>
              <a:off x="2317" y="1692"/>
              <a:ext cx="2" cy="46"/>
            </a:xfrm>
            <a:prstGeom prst="line">
              <a:avLst/>
            </a:prstGeom>
            <a:noFill/>
            <a:ln w="12700" cap="rnd">
              <a:solidFill>
                <a:srgbClr val="000000"/>
              </a:solidFill>
              <a:round/>
              <a:headEnd/>
              <a:tailEnd/>
            </a:ln>
          </p:spPr>
          <p:txBody>
            <a:bodyPr/>
            <a:lstStyle/>
            <a:p>
              <a:endParaRPr lang="en-US"/>
            </a:p>
          </p:txBody>
        </p:sp>
        <p:sp>
          <p:nvSpPr>
            <p:cNvPr id="75115" name="Freeform 3988"/>
            <p:cNvSpPr>
              <a:spLocks/>
            </p:cNvSpPr>
            <p:nvPr/>
          </p:nvSpPr>
          <p:spPr bwMode="auto">
            <a:xfrm>
              <a:off x="2309" y="1686"/>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75116" name="Freeform 3989"/>
            <p:cNvSpPr>
              <a:spLocks/>
            </p:cNvSpPr>
            <p:nvPr/>
          </p:nvSpPr>
          <p:spPr bwMode="auto">
            <a:xfrm>
              <a:off x="2309" y="1686"/>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sp>
          <p:nvSpPr>
            <p:cNvPr id="75117" name="Freeform 3990"/>
            <p:cNvSpPr>
              <a:spLocks/>
            </p:cNvSpPr>
            <p:nvPr/>
          </p:nvSpPr>
          <p:spPr bwMode="auto">
            <a:xfrm>
              <a:off x="2309" y="1686"/>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close/>
                </a:path>
              </a:pathLst>
            </a:custGeom>
            <a:solidFill>
              <a:srgbClr val="E0E0E0"/>
            </a:solidFill>
            <a:ln w="9525">
              <a:noFill/>
              <a:round/>
              <a:headEnd/>
              <a:tailEnd/>
            </a:ln>
          </p:spPr>
          <p:txBody>
            <a:bodyPr/>
            <a:lstStyle/>
            <a:p>
              <a:endParaRPr lang="en-US"/>
            </a:p>
          </p:txBody>
        </p:sp>
        <p:sp>
          <p:nvSpPr>
            <p:cNvPr id="75118" name="Freeform 3991"/>
            <p:cNvSpPr>
              <a:spLocks/>
            </p:cNvSpPr>
            <p:nvPr/>
          </p:nvSpPr>
          <p:spPr bwMode="auto">
            <a:xfrm>
              <a:off x="2309" y="1686"/>
              <a:ext cx="29" cy="56"/>
            </a:xfrm>
            <a:custGeom>
              <a:avLst/>
              <a:gdLst>
                <a:gd name="T0" fmla="*/ 0 w 29"/>
                <a:gd name="T1" fmla="*/ 0 h 56"/>
                <a:gd name="T2" fmla="*/ 19 w 29"/>
                <a:gd name="T3" fmla="*/ 6 h 56"/>
                <a:gd name="T4" fmla="*/ 22 w 29"/>
                <a:gd name="T5" fmla="*/ 9 h 56"/>
                <a:gd name="T6" fmla="*/ 27 w 29"/>
                <a:gd name="T7" fmla="*/ 23 h 56"/>
                <a:gd name="T8" fmla="*/ 27 w 29"/>
                <a:gd name="T9" fmla="*/ 25 h 56"/>
                <a:gd name="T10" fmla="*/ 25 w 29"/>
                <a:gd name="T11" fmla="*/ 25 h 56"/>
                <a:gd name="T12" fmla="*/ 19 w 29"/>
                <a:gd name="T13" fmla="*/ 25 h 56"/>
                <a:gd name="T14" fmla="*/ 10 w 29"/>
                <a:gd name="T15" fmla="*/ 24 h 56"/>
                <a:gd name="T16" fmla="*/ 10 w 29"/>
                <a:gd name="T17" fmla="*/ 9 h 56"/>
                <a:gd name="T18" fmla="*/ 19 w 29"/>
                <a:gd name="T19" fmla="*/ 10 h 56"/>
                <a:gd name="T20" fmla="*/ 19 w 29"/>
                <a:gd name="T21" fmla="*/ 25 h 56"/>
                <a:gd name="T22" fmla="*/ 21 w 29"/>
                <a:gd name="T23" fmla="*/ 25 h 56"/>
                <a:gd name="T24" fmla="*/ 21 w 29"/>
                <a:gd name="T25" fmla="*/ 11 h 56"/>
                <a:gd name="T26" fmla="*/ 25 w 29"/>
                <a:gd name="T27" fmla="*/ 25 h 56"/>
                <a:gd name="T28" fmla="*/ 27 w 29"/>
                <a:gd name="T29" fmla="*/ 25 h 56"/>
                <a:gd name="T30" fmla="*/ 27 w 29"/>
                <a:gd name="T31" fmla="*/ 28 h 56"/>
                <a:gd name="T32" fmla="*/ 28 w 29"/>
                <a:gd name="T33" fmla="*/ 30 h 56"/>
                <a:gd name="T34" fmla="*/ 29 w 29"/>
                <a:gd name="T35" fmla="*/ 31 h 56"/>
                <a:gd name="T36" fmla="*/ 29 w 29"/>
                <a:gd name="T37" fmla="*/ 51 h 56"/>
                <a:gd name="T38" fmla="*/ 29 w 29"/>
                <a:gd name="T39" fmla="*/ 55 h 56"/>
                <a:gd name="T40" fmla="*/ 0 w 29"/>
                <a:gd name="T41" fmla="*/ 56 h 56"/>
                <a:gd name="T42" fmla="*/ 0 w 2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6"/>
                <a:gd name="T68" fmla="*/ 29 w 2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6">
                  <a:moveTo>
                    <a:pt x="0" y="0"/>
                  </a:moveTo>
                  <a:lnTo>
                    <a:pt x="19" y="6"/>
                  </a:lnTo>
                  <a:lnTo>
                    <a:pt x="22" y="9"/>
                  </a:lnTo>
                  <a:lnTo>
                    <a:pt x="27" y="23"/>
                  </a:lnTo>
                  <a:lnTo>
                    <a:pt x="27" y="25"/>
                  </a:lnTo>
                  <a:lnTo>
                    <a:pt x="25" y="25"/>
                  </a:lnTo>
                  <a:lnTo>
                    <a:pt x="19" y="25"/>
                  </a:lnTo>
                  <a:lnTo>
                    <a:pt x="10" y="24"/>
                  </a:lnTo>
                  <a:lnTo>
                    <a:pt x="10" y="9"/>
                  </a:lnTo>
                  <a:lnTo>
                    <a:pt x="19" y="10"/>
                  </a:lnTo>
                  <a:lnTo>
                    <a:pt x="19" y="25"/>
                  </a:lnTo>
                  <a:lnTo>
                    <a:pt x="21" y="25"/>
                  </a:lnTo>
                  <a:lnTo>
                    <a:pt x="21" y="11"/>
                  </a:lnTo>
                  <a:lnTo>
                    <a:pt x="25" y="25"/>
                  </a:lnTo>
                  <a:lnTo>
                    <a:pt x="27" y="25"/>
                  </a:lnTo>
                  <a:lnTo>
                    <a:pt x="27" y="28"/>
                  </a:lnTo>
                  <a:lnTo>
                    <a:pt x="28" y="30"/>
                  </a:lnTo>
                  <a:lnTo>
                    <a:pt x="29" y="31"/>
                  </a:lnTo>
                  <a:lnTo>
                    <a:pt x="29" y="51"/>
                  </a:lnTo>
                  <a:lnTo>
                    <a:pt x="29" y="55"/>
                  </a:lnTo>
                  <a:lnTo>
                    <a:pt x="0" y="56"/>
                  </a:lnTo>
                  <a:lnTo>
                    <a:pt x="0" y="0"/>
                  </a:lnTo>
                </a:path>
              </a:pathLst>
            </a:custGeom>
            <a:noFill/>
            <a:ln w="12700" cap="rnd">
              <a:solidFill>
                <a:srgbClr val="000000"/>
              </a:solidFill>
              <a:round/>
              <a:headEnd/>
              <a:tailEnd/>
            </a:ln>
          </p:spPr>
          <p:txBody>
            <a:bodyPr/>
            <a:lstStyle/>
            <a:p>
              <a:endParaRPr lang="en-US"/>
            </a:p>
          </p:txBody>
        </p:sp>
        <p:sp>
          <p:nvSpPr>
            <p:cNvPr id="75119" name="Rectangle 3992"/>
            <p:cNvSpPr>
              <a:spLocks noChangeArrowheads="1"/>
            </p:cNvSpPr>
            <p:nvPr/>
          </p:nvSpPr>
          <p:spPr bwMode="auto">
            <a:xfrm>
              <a:off x="2317" y="1714"/>
              <a:ext cx="16" cy="21"/>
            </a:xfrm>
            <a:prstGeom prst="rect">
              <a:avLst/>
            </a:prstGeom>
            <a:solidFill>
              <a:srgbClr val="E0E0E0"/>
            </a:solidFill>
            <a:ln w="9525">
              <a:noFill/>
              <a:miter lim="800000"/>
              <a:headEnd/>
              <a:tailEnd/>
            </a:ln>
          </p:spPr>
          <p:txBody>
            <a:bodyPr/>
            <a:lstStyle/>
            <a:p>
              <a:endParaRPr lang="en-US"/>
            </a:p>
          </p:txBody>
        </p:sp>
        <p:sp>
          <p:nvSpPr>
            <p:cNvPr id="75120" name="Rectangle 3993"/>
            <p:cNvSpPr>
              <a:spLocks noChangeArrowheads="1"/>
            </p:cNvSpPr>
            <p:nvPr/>
          </p:nvSpPr>
          <p:spPr bwMode="auto">
            <a:xfrm>
              <a:off x="2317" y="1714"/>
              <a:ext cx="16" cy="21"/>
            </a:xfrm>
            <a:prstGeom prst="rect">
              <a:avLst/>
            </a:prstGeom>
            <a:noFill/>
            <a:ln w="12700" cap="rnd">
              <a:solidFill>
                <a:srgbClr val="000000"/>
              </a:solidFill>
              <a:miter lim="800000"/>
              <a:headEnd/>
              <a:tailEnd/>
            </a:ln>
          </p:spPr>
          <p:txBody>
            <a:bodyPr/>
            <a:lstStyle/>
            <a:p>
              <a:endParaRPr lang="en-US"/>
            </a:p>
          </p:txBody>
        </p:sp>
        <p:sp>
          <p:nvSpPr>
            <p:cNvPr id="75121" name="Rectangle 3994"/>
            <p:cNvSpPr>
              <a:spLocks noChangeArrowheads="1"/>
            </p:cNvSpPr>
            <p:nvPr/>
          </p:nvSpPr>
          <p:spPr bwMode="auto">
            <a:xfrm>
              <a:off x="2317" y="1714"/>
              <a:ext cx="16" cy="21"/>
            </a:xfrm>
            <a:prstGeom prst="rect">
              <a:avLst/>
            </a:prstGeom>
            <a:solidFill>
              <a:srgbClr val="E0E0E0"/>
            </a:solidFill>
            <a:ln w="9525">
              <a:noFill/>
              <a:miter lim="800000"/>
              <a:headEnd/>
              <a:tailEnd/>
            </a:ln>
          </p:spPr>
          <p:txBody>
            <a:bodyPr/>
            <a:lstStyle/>
            <a:p>
              <a:endParaRPr lang="en-US"/>
            </a:p>
          </p:txBody>
        </p:sp>
        <p:sp>
          <p:nvSpPr>
            <p:cNvPr id="75122" name="Rectangle 3995"/>
            <p:cNvSpPr>
              <a:spLocks noChangeArrowheads="1"/>
            </p:cNvSpPr>
            <p:nvPr/>
          </p:nvSpPr>
          <p:spPr bwMode="auto">
            <a:xfrm>
              <a:off x="2317" y="1714"/>
              <a:ext cx="16" cy="21"/>
            </a:xfrm>
            <a:prstGeom prst="rect">
              <a:avLst/>
            </a:prstGeom>
            <a:noFill/>
            <a:ln w="12700" cap="rnd">
              <a:solidFill>
                <a:srgbClr val="000000"/>
              </a:solidFill>
              <a:miter lim="800000"/>
              <a:headEnd/>
              <a:tailEnd/>
            </a:ln>
          </p:spPr>
          <p:txBody>
            <a:bodyPr/>
            <a:lstStyle/>
            <a:p>
              <a:endParaRPr lang="en-US"/>
            </a:p>
          </p:txBody>
        </p:sp>
        <p:sp>
          <p:nvSpPr>
            <p:cNvPr id="75123" name="Rectangle 3996"/>
            <p:cNvSpPr>
              <a:spLocks noChangeArrowheads="1"/>
            </p:cNvSpPr>
            <p:nvPr/>
          </p:nvSpPr>
          <p:spPr bwMode="auto">
            <a:xfrm>
              <a:off x="2320" y="1711"/>
              <a:ext cx="16" cy="16"/>
            </a:xfrm>
            <a:prstGeom prst="rect">
              <a:avLst/>
            </a:prstGeom>
            <a:solidFill>
              <a:srgbClr val="C0C0C0"/>
            </a:solidFill>
            <a:ln w="9525">
              <a:noFill/>
              <a:miter lim="800000"/>
              <a:headEnd/>
              <a:tailEnd/>
            </a:ln>
          </p:spPr>
          <p:txBody>
            <a:bodyPr/>
            <a:lstStyle/>
            <a:p>
              <a:endParaRPr lang="en-US"/>
            </a:p>
          </p:txBody>
        </p:sp>
        <p:sp>
          <p:nvSpPr>
            <p:cNvPr id="75124" name="Rectangle 3997"/>
            <p:cNvSpPr>
              <a:spLocks noChangeArrowheads="1"/>
            </p:cNvSpPr>
            <p:nvPr/>
          </p:nvSpPr>
          <p:spPr bwMode="auto">
            <a:xfrm>
              <a:off x="2320" y="1711"/>
              <a:ext cx="16" cy="16"/>
            </a:xfrm>
            <a:prstGeom prst="rect">
              <a:avLst/>
            </a:prstGeom>
            <a:noFill/>
            <a:ln w="12700" cap="rnd">
              <a:solidFill>
                <a:srgbClr val="000000"/>
              </a:solidFill>
              <a:miter lim="800000"/>
              <a:headEnd/>
              <a:tailEnd/>
            </a:ln>
          </p:spPr>
          <p:txBody>
            <a:bodyPr/>
            <a:lstStyle/>
            <a:p>
              <a:endParaRPr lang="en-US"/>
            </a:p>
          </p:txBody>
        </p:sp>
        <p:sp>
          <p:nvSpPr>
            <p:cNvPr id="75125" name="Rectangle 3998"/>
            <p:cNvSpPr>
              <a:spLocks noChangeArrowheads="1"/>
            </p:cNvSpPr>
            <p:nvPr/>
          </p:nvSpPr>
          <p:spPr bwMode="auto">
            <a:xfrm>
              <a:off x="2320" y="1711"/>
              <a:ext cx="16" cy="16"/>
            </a:xfrm>
            <a:prstGeom prst="rect">
              <a:avLst/>
            </a:prstGeom>
            <a:solidFill>
              <a:srgbClr val="C0C0C0"/>
            </a:solidFill>
            <a:ln w="9525">
              <a:noFill/>
              <a:miter lim="800000"/>
              <a:headEnd/>
              <a:tailEnd/>
            </a:ln>
          </p:spPr>
          <p:txBody>
            <a:bodyPr/>
            <a:lstStyle/>
            <a:p>
              <a:endParaRPr lang="en-US"/>
            </a:p>
          </p:txBody>
        </p:sp>
        <p:sp>
          <p:nvSpPr>
            <p:cNvPr id="75126" name="Rectangle 3999"/>
            <p:cNvSpPr>
              <a:spLocks noChangeArrowheads="1"/>
            </p:cNvSpPr>
            <p:nvPr/>
          </p:nvSpPr>
          <p:spPr bwMode="auto">
            <a:xfrm>
              <a:off x="2320" y="1711"/>
              <a:ext cx="16" cy="16"/>
            </a:xfrm>
            <a:prstGeom prst="rect">
              <a:avLst/>
            </a:prstGeom>
            <a:noFill/>
            <a:ln w="12700" cap="rnd">
              <a:solidFill>
                <a:srgbClr val="000000"/>
              </a:solidFill>
              <a:miter lim="800000"/>
              <a:headEnd/>
              <a:tailEnd/>
            </a:ln>
          </p:spPr>
          <p:txBody>
            <a:bodyPr/>
            <a:lstStyle/>
            <a:p>
              <a:endParaRPr lang="en-US"/>
            </a:p>
          </p:txBody>
        </p:sp>
        <p:sp>
          <p:nvSpPr>
            <p:cNvPr id="75127" name="Line 4000"/>
            <p:cNvSpPr>
              <a:spLocks noChangeShapeType="1"/>
            </p:cNvSpPr>
            <p:nvPr/>
          </p:nvSpPr>
          <p:spPr bwMode="auto">
            <a:xfrm>
              <a:off x="2310" y="1690"/>
              <a:ext cx="21" cy="5"/>
            </a:xfrm>
            <a:prstGeom prst="line">
              <a:avLst/>
            </a:prstGeom>
            <a:noFill/>
            <a:ln w="12700" cap="rnd">
              <a:solidFill>
                <a:srgbClr val="000000"/>
              </a:solidFill>
              <a:round/>
              <a:headEnd/>
              <a:tailEnd/>
            </a:ln>
          </p:spPr>
          <p:txBody>
            <a:bodyPr/>
            <a:lstStyle/>
            <a:p>
              <a:endParaRPr lang="en-US"/>
            </a:p>
          </p:txBody>
        </p:sp>
        <p:sp>
          <p:nvSpPr>
            <p:cNvPr id="75128" name="Line 4001"/>
            <p:cNvSpPr>
              <a:spLocks noChangeShapeType="1"/>
            </p:cNvSpPr>
            <p:nvPr/>
          </p:nvSpPr>
          <p:spPr bwMode="auto">
            <a:xfrm>
              <a:off x="2317" y="1692"/>
              <a:ext cx="2" cy="46"/>
            </a:xfrm>
            <a:prstGeom prst="line">
              <a:avLst/>
            </a:prstGeom>
            <a:noFill/>
            <a:ln w="12700" cap="rnd">
              <a:solidFill>
                <a:srgbClr val="000000"/>
              </a:solidFill>
              <a:round/>
              <a:headEnd/>
              <a:tailEnd/>
            </a:ln>
          </p:spPr>
          <p:txBody>
            <a:bodyPr/>
            <a:lstStyle/>
            <a:p>
              <a:endParaRPr lang="en-US"/>
            </a:p>
          </p:txBody>
        </p:sp>
        <p:grpSp>
          <p:nvGrpSpPr>
            <p:cNvPr id="75129" name="Group 4002"/>
            <p:cNvGrpSpPr>
              <a:grpSpLocks/>
            </p:cNvGrpSpPr>
            <p:nvPr/>
          </p:nvGrpSpPr>
          <p:grpSpPr bwMode="auto">
            <a:xfrm>
              <a:off x="2327" y="1695"/>
              <a:ext cx="13" cy="21"/>
              <a:chOff x="2327" y="1607"/>
              <a:chExt cx="13" cy="21"/>
            </a:xfrm>
          </p:grpSpPr>
          <p:sp>
            <p:nvSpPr>
              <p:cNvPr id="83095" name="Line 4003"/>
              <p:cNvSpPr>
                <a:spLocks noChangeShapeType="1"/>
              </p:cNvSpPr>
              <p:nvPr/>
            </p:nvSpPr>
            <p:spPr bwMode="auto">
              <a:xfrm flipH="1" flipV="1">
                <a:off x="2327" y="1607"/>
                <a:ext cx="13" cy="2"/>
              </a:xfrm>
              <a:prstGeom prst="line">
                <a:avLst/>
              </a:prstGeom>
              <a:noFill/>
              <a:ln w="12700" cap="rnd">
                <a:solidFill>
                  <a:srgbClr val="A0A0A0"/>
                </a:solidFill>
                <a:round/>
                <a:headEnd/>
                <a:tailEnd/>
              </a:ln>
            </p:spPr>
            <p:txBody>
              <a:bodyPr/>
              <a:lstStyle/>
              <a:p>
                <a:endParaRPr lang="en-US"/>
              </a:p>
            </p:txBody>
          </p:sp>
          <p:sp>
            <p:nvSpPr>
              <p:cNvPr id="83096" name="Line 4004"/>
              <p:cNvSpPr>
                <a:spLocks noChangeShapeType="1"/>
              </p:cNvSpPr>
              <p:nvPr/>
            </p:nvSpPr>
            <p:spPr bwMode="auto">
              <a:xfrm flipV="1">
                <a:off x="2334" y="1626"/>
                <a:ext cx="6" cy="2"/>
              </a:xfrm>
              <a:prstGeom prst="line">
                <a:avLst/>
              </a:prstGeom>
              <a:noFill/>
              <a:ln w="12700" cap="rnd">
                <a:solidFill>
                  <a:srgbClr val="A0A0A0"/>
                </a:solidFill>
                <a:round/>
                <a:headEnd/>
                <a:tailEnd/>
              </a:ln>
            </p:spPr>
            <p:txBody>
              <a:bodyPr/>
              <a:lstStyle/>
              <a:p>
                <a:endParaRPr lang="en-US"/>
              </a:p>
            </p:txBody>
          </p:sp>
        </p:grpSp>
        <p:grpSp>
          <p:nvGrpSpPr>
            <p:cNvPr id="75130" name="Group 4005"/>
            <p:cNvGrpSpPr>
              <a:grpSpLocks/>
            </p:cNvGrpSpPr>
            <p:nvPr/>
          </p:nvGrpSpPr>
          <p:grpSpPr bwMode="auto">
            <a:xfrm>
              <a:off x="2336" y="1697"/>
              <a:ext cx="16" cy="19"/>
              <a:chOff x="2336" y="1609"/>
              <a:chExt cx="16" cy="19"/>
            </a:xfrm>
          </p:grpSpPr>
          <p:grpSp>
            <p:nvGrpSpPr>
              <p:cNvPr id="83089" name="Group 4006"/>
              <p:cNvGrpSpPr>
                <a:grpSpLocks/>
              </p:cNvGrpSpPr>
              <p:nvPr/>
            </p:nvGrpSpPr>
            <p:grpSpPr bwMode="auto">
              <a:xfrm>
                <a:off x="2336" y="1609"/>
                <a:ext cx="16" cy="19"/>
                <a:chOff x="2336" y="1609"/>
                <a:chExt cx="16" cy="19"/>
              </a:xfrm>
            </p:grpSpPr>
            <p:sp>
              <p:nvSpPr>
                <p:cNvPr id="83093" name="Freeform 4007"/>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094" name="Freeform 4008"/>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83090" name="Line 4009"/>
              <p:cNvSpPr>
                <a:spLocks noChangeShapeType="1"/>
              </p:cNvSpPr>
              <p:nvPr/>
            </p:nvSpPr>
            <p:spPr bwMode="auto">
              <a:xfrm>
                <a:off x="2336" y="1611"/>
                <a:ext cx="5" cy="5"/>
              </a:xfrm>
              <a:prstGeom prst="line">
                <a:avLst/>
              </a:prstGeom>
              <a:noFill/>
              <a:ln w="12700" cap="rnd">
                <a:solidFill>
                  <a:srgbClr val="E0E0E0"/>
                </a:solidFill>
                <a:round/>
                <a:headEnd/>
                <a:tailEnd/>
              </a:ln>
            </p:spPr>
            <p:txBody>
              <a:bodyPr/>
              <a:lstStyle/>
              <a:p>
                <a:endParaRPr lang="en-US"/>
              </a:p>
            </p:txBody>
          </p:sp>
          <p:sp>
            <p:nvSpPr>
              <p:cNvPr id="83091" name="Line 4010"/>
              <p:cNvSpPr>
                <a:spLocks noChangeShapeType="1"/>
              </p:cNvSpPr>
              <p:nvPr/>
            </p:nvSpPr>
            <p:spPr bwMode="auto">
              <a:xfrm>
                <a:off x="2337" y="1619"/>
                <a:ext cx="4" cy="4"/>
              </a:xfrm>
              <a:prstGeom prst="line">
                <a:avLst/>
              </a:prstGeom>
              <a:noFill/>
              <a:ln w="12700" cap="rnd">
                <a:solidFill>
                  <a:srgbClr val="E0E0E0"/>
                </a:solidFill>
                <a:round/>
                <a:headEnd/>
                <a:tailEnd/>
              </a:ln>
            </p:spPr>
            <p:txBody>
              <a:bodyPr/>
              <a:lstStyle/>
              <a:p>
                <a:endParaRPr lang="en-US"/>
              </a:p>
            </p:txBody>
          </p:sp>
          <p:sp>
            <p:nvSpPr>
              <p:cNvPr id="83092" name="Line 4011"/>
              <p:cNvSpPr>
                <a:spLocks noChangeShapeType="1"/>
              </p:cNvSpPr>
              <p:nvPr/>
            </p:nvSpPr>
            <p:spPr bwMode="auto">
              <a:xfrm>
                <a:off x="2338" y="1614"/>
                <a:ext cx="3" cy="2"/>
              </a:xfrm>
              <a:prstGeom prst="line">
                <a:avLst/>
              </a:prstGeom>
              <a:noFill/>
              <a:ln w="12700" cap="rnd">
                <a:solidFill>
                  <a:srgbClr val="E0E0E0"/>
                </a:solidFill>
                <a:round/>
                <a:headEnd/>
                <a:tailEnd/>
              </a:ln>
            </p:spPr>
            <p:txBody>
              <a:bodyPr/>
              <a:lstStyle/>
              <a:p>
                <a:endParaRPr lang="en-US"/>
              </a:p>
            </p:txBody>
          </p:sp>
        </p:grpSp>
        <p:sp>
          <p:nvSpPr>
            <p:cNvPr id="75131" name="Line 4012"/>
            <p:cNvSpPr>
              <a:spLocks noChangeShapeType="1"/>
            </p:cNvSpPr>
            <p:nvPr/>
          </p:nvSpPr>
          <p:spPr bwMode="auto">
            <a:xfrm flipH="1" flipV="1">
              <a:off x="2327" y="1695"/>
              <a:ext cx="13" cy="2"/>
            </a:xfrm>
            <a:prstGeom prst="line">
              <a:avLst/>
            </a:prstGeom>
            <a:noFill/>
            <a:ln w="12700" cap="rnd">
              <a:solidFill>
                <a:srgbClr val="A0A0A0"/>
              </a:solidFill>
              <a:round/>
              <a:headEnd/>
              <a:tailEnd/>
            </a:ln>
          </p:spPr>
          <p:txBody>
            <a:bodyPr/>
            <a:lstStyle/>
            <a:p>
              <a:endParaRPr lang="en-US"/>
            </a:p>
          </p:txBody>
        </p:sp>
        <p:sp>
          <p:nvSpPr>
            <p:cNvPr id="75132" name="Line 4013"/>
            <p:cNvSpPr>
              <a:spLocks noChangeShapeType="1"/>
            </p:cNvSpPr>
            <p:nvPr/>
          </p:nvSpPr>
          <p:spPr bwMode="auto">
            <a:xfrm flipV="1">
              <a:off x="2334" y="1714"/>
              <a:ext cx="6" cy="2"/>
            </a:xfrm>
            <a:prstGeom prst="line">
              <a:avLst/>
            </a:prstGeom>
            <a:noFill/>
            <a:ln w="12700" cap="rnd">
              <a:solidFill>
                <a:srgbClr val="A0A0A0"/>
              </a:solidFill>
              <a:round/>
              <a:headEnd/>
              <a:tailEnd/>
            </a:ln>
          </p:spPr>
          <p:txBody>
            <a:bodyPr/>
            <a:lstStyle/>
            <a:p>
              <a:endParaRPr lang="en-US"/>
            </a:p>
          </p:txBody>
        </p:sp>
        <p:sp>
          <p:nvSpPr>
            <p:cNvPr id="75133" name="Line 4014"/>
            <p:cNvSpPr>
              <a:spLocks noChangeShapeType="1"/>
            </p:cNvSpPr>
            <p:nvPr/>
          </p:nvSpPr>
          <p:spPr bwMode="auto">
            <a:xfrm flipH="1" flipV="1">
              <a:off x="2327" y="1695"/>
              <a:ext cx="13" cy="2"/>
            </a:xfrm>
            <a:prstGeom prst="line">
              <a:avLst/>
            </a:prstGeom>
            <a:noFill/>
            <a:ln w="12700" cap="rnd">
              <a:solidFill>
                <a:srgbClr val="A0A0A0"/>
              </a:solidFill>
              <a:round/>
              <a:headEnd/>
              <a:tailEnd/>
            </a:ln>
          </p:spPr>
          <p:txBody>
            <a:bodyPr/>
            <a:lstStyle/>
            <a:p>
              <a:endParaRPr lang="en-US"/>
            </a:p>
          </p:txBody>
        </p:sp>
        <p:sp>
          <p:nvSpPr>
            <p:cNvPr id="75134" name="Line 4015"/>
            <p:cNvSpPr>
              <a:spLocks noChangeShapeType="1"/>
            </p:cNvSpPr>
            <p:nvPr/>
          </p:nvSpPr>
          <p:spPr bwMode="auto">
            <a:xfrm flipV="1">
              <a:off x="2334" y="1714"/>
              <a:ext cx="6" cy="2"/>
            </a:xfrm>
            <a:prstGeom prst="line">
              <a:avLst/>
            </a:prstGeom>
            <a:noFill/>
            <a:ln w="12700" cap="rnd">
              <a:solidFill>
                <a:srgbClr val="A0A0A0"/>
              </a:solidFill>
              <a:round/>
              <a:headEnd/>
              <a:tailEnd/>
            </a:ln>
          </p:spPr>
          <p:txBody>
            <a:bodyPr/>
            <a:lstStyle/>
            <a:p>
              <a:endParaRPr lang="en-US"/>
            </a:p>
          </p:txBody>
        </p:sp>
        <p:grpSp>
          <p:nvGrpSpPr>
            <p:cNvPr id="75135" name="Group 4016"/>
            <p:cNvGrpSpPr>
              <a:grpSpLocks/>
            </p:cNvGrpSpPr>
            <p:nvPr/>
          </p:nvGrpSpPr>
          <p:grpSpPr bwMode="auto">
            <a:xfrm>
              <a:off x="2336" y="1697"/>
              <a:ext cx="16" cy="19"/>
              <a:chOff x="2336" y="1609"/>
              <a:chExt cx="16" cy="19"/>
            </a:xfrm>
          </p:grpSpPr>
          <p:sp>
            <p:nvSpPr>
              <p:cNvPr id="83087" name="Freeform 4017"/>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83088" name="Freeform 4018"/>
              <p:cNvSpPr>
                <a:spLocks/>
              </p:cNvSpPr>
              <p:nvPr/>
            </p:nvSpPr>
            <p:spPr bwMode="auto">
              <a:xfrm>
                <a:off x="2336" y="1609"/>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grpSp>
        <p:sp>
          <p:nvSpPr>
            <p:cNvPr id="75136" name="Line 4019"/>
            <p:cNvSpPr>
              <a:spLocks noChangeShapeType="1"/>
            </p:cNvSpPr>
            <p:nvPr/>
          </p:nvSpPr>
          <p:spPr bwMode="auto">
            <a:xfrm>
              <a:off x="2336" y="1699"/>
              <a:ext cx="5" cy="5"/>
            </a:xfrm>
            <a:prstGeom prst="line">
              <a:avLst/>
            </a:prstGeom>
            <a:noFill/>
            <a:ln w="12700" cap="rnd">
              <a:solidFill>
                <a:srgbClr val="E0E0E0"/>
              </a:solidFill>
              <a:round/>
              <a:headEnd/>
              <a:tailEnd/>
            </a:ln>
          </p:spPr>
          <p:txBody>
            <a:bodyPr/>
            <a:lstStyle/>
            <a:p>
              <a:endParaRPr lang="en-US"/>
            </a:p>
          </p:txBody>
        </p:sp>
        <p:sp>
          <p:nvSpPr>
            <p:cNvPr id="75137" name="Line 4020"/>
            <p:cNvSpPr>
              <a:spLocks noChangeShapeType="1"/>
            </p:cNvSpPr>
            <p:nvPr/>
          </p:nvSpPr>
          <p:spPr bwMode="auto">
            <a:xfrm>
              <a:off x="2337" y="1707"/>
              <a:ext cx="4" cy="4"/>
            </a:xfrm>
            <a:prstGeom prst="line">
              <a:avLst/>
            </a:prstGeom>
            <a:noFill/>
            <a:ln w="12700" cap="rnd">
              <a:solidFill>
                <a:srgbClr val="E0E0E0"/>
              </a:solidFill>
              <a:round/>
              <a:headEnd/>
              <a:tailEnd/>
            </a:ln>
          </p:spPr>
          <p:txBody>
            <a:bodyPr/>
            <a:lstStyle/>
            <a:p>
              <a:endParaRPr lang="en-US"/>
            </a:p>
          </p:txBody>
        </p:sp>
        <p:sp>
          <p:nvSpPr>
            <p:cNvPr id="75138" name="Line 4021"/>
            <p:cNvSpPr>
              <a:spLocks noChangeShapeType="1"/>
            </p:cNvSpPr>
            <p:nvPr/>
          </p:nvSpPr>
          <p:spPr bwMode="auto">
            <a:xfrm>
              <a:off x="2338" y="1702"/>
              <a:ext cx="3" cy="2"/>
            </a:xfrm>
            <a:prstGeom prst="line">
              <a:avLst/>
            </a:prstGeom>
            <a:noFill/>
            <a:ln w="12700" cap="rnd">
              <a:solidFill>
                <a:srgbClr val="E0E0E0"/>
              </a:solidFill>
              <a:round/>
              <a:headEnd/>
              <a:tailEnd/>
            </a:ln>
          </p:spPr>
          <p:txBody>
            <a:bodyPr/>
            <a:lstStyle/>
            <a:p>
              <a:endParaRPr lang="en-US"/>
            </a:p>
          </p:txBody>
        </p:sp>
        <p:sp>
          <p:nvSpPr>
            <p:cNvPr id="75139" name="Freeform 4022"/>
            <p:cNvSpPr>
              <a:spLocks/>
            </p:cNvSpPr>
            <p:nvPr/>
          </p:nvSpPr>
          <p:spPr bwMode="auto">
            <a:xfrm>
              <a:off x="2336" y="1697"/>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75140" name="Freeform 4023"/>
            <p:cNvSpPr>
              <a:spLocks/>
            </p:cNvSpPr>
            <p:nvPr/>
          </p:nvSpPr>
          <p:spPr bwMode="auto">
            <a:xfrm>
              <a:off x="2336" y="1697"/>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sp>
          <p:nvSpPr>
            <p:cNvPr id="75141" name="Freeform 4024"/>
            <p:cNvSpPr>
              <a:spLocks/>
            </p:cNvSpPr>
            <p:nvPr/>
          </p:nvSpPr>
          <p:spPr bwMode="auto">
            <a:xfrm>
              <a:off x="2336" y="1697"/>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close/>
                </a:path>
              </a:pathLst>
            </a:custGeom>
            <a:solidFill>
              <a:srgbClr val="C0C0C0"/>
            </a:solidFill>
            <a:ln w="9525">
              <a:noFill/>
              <a:round/>
              <a:headEnd/>
              <a:tailEnd/>
            </a:ln>
          </p:spPr>
          <p:txBody>
            <a:bodyPr/>
            <a:lstStyle/>
            <a:p>
              <a:endParaRPr lang="en-US"/>
            </a:p>
          </p:txBody>
        </p:sp>
        <p:sp>
          <p:nvSpPr>
            <p:cNvPr id="75142" name="Freeform 4025"/>
            <p:cNvSpPr>
              <a:spLocks/>
            </p:cNvSpPr>
            <p:nvPr/>
          </p:nvSpPr>
          <p:spPr bwMode="auto">
            <a:xfrm>
              <a:off x="2336" y="1697"/>
              <a:ext cx="16" cy="19"/>
            </a:xfrm>
            <a:custGeom>
              <a:avLst/>
              <a:gdLst>
                <a:gd name="T0" fmla="*/ 0 w 16"/>
                <a:gd name="T1" fmla="*/ 0 h 19"/>
                <a:gd name="T2" fmla="*/ 16 w 16"/>
                <a:gd name="T3" fmla="*/ 0 h 19"/>
                <a:gd name="T4" fmla="*/ 16 w 16"/>
                <a:gd name="T5" fmla="*/ 19 h 19"/>
                <a:gd name="T6" fmla="*/ 0 w 16"/>
                <a:gd name="T7" fmla="*/ 17 h 19"/>
                <a:gd name="T8" fmla="*/ 0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0" y="0"/>
                  </a:moveTo>
                  <a:lnTo>
                    <a:pt x="16" y="0"/>
                  </a:lnTo>
                  <a:lnTo>
                    <a:pt x="16" y="19"/>
                  </a:lnTo>
                  <a:lnTo>
                    <a:pt x="0" y="17"/>
                  </a:lnTo>
                  <a:lnTo>
                    <a:pt x="0" y="0"/>
                  </a:lnTo>
                </a:path>
              </a:pathLst>
            </a:custGeom>
            <a:noFill/>
            <a:ln w="12700" cap="rnd">
              <a:solidFill>
                <a:srgbClr val="000000"/>
              </a:solidFill>
              <a:round/>
              <a:headEnd/>
              <a:tailEnd/>
            </a:ln>
          </p:spPr>
          <p:txBody>
            <a:bodyPr/>
            <a:lstStyle/>
            <a:p>
              <a:endParaRPr lang="en-US"/>
            </a:p>
          </p:txBody>
        </p:sp>
        <p:sp>
          <p:nvSpPr>
            <p:cNvPr id="75143" name="Line 4026"/>
            <p:cNvSpPr>
              <a:spLocks noChangeShapeType="1"/>
            </p:cNvSpPr>
            <p:nvPr/>
          </p:nvSpPr>
          <p:spPr bwMode="auto">
            <a:xfrm>
              <a:off x="2336" y="1699"/>
              <a:ext cx="5" cy="5"/>
            </a:xfrm>
            <a:prstGeom prst="line">
              <a:avLst/>
            </a:prstGeom>
            <a:noFill/>
            <a:ln w="12700" cap="rnd">
              <a:solidFill>
                <a:srgbClr val="E0E0E0"/>
              </a:solidFill>
              <a:round/>
              <a:headEnd/>
              <a:tailEnd/>
            </a:ln>
          </p:spPr>
          <p:txBody>
            <a:bodyPr/>
            <a:lstStyle/>
            <a:p>
              <a:endParaRPr lang="en-US"/>
            </a:p>
          </p:txBody>
        </p:sp>
        <p:sp>
          <p:nvSpPr>
            <p:cNvPr id="75144" name="Line 4027"/>
            <p:cNvSpPr>
              <a:spLocks noChangeShapeType="1"/>
            </p:cNvSpPr>
            <p:nvPr/>
          </p:nvSpPr>
          <p:spPr bwMode="auto">
            <a:xfrm>
              <a:off x="2337" y="1707"/>
              <a:ext cx="4" cy="4"/>
            </a:xfrm>
            <a:prstGeom prst="line">
              <a:avLst/>
            </a:prstGeom>
            <a:noFill/>
            <a:ln w="12700" cap="rnd">
              <a:solidFill>
                <a:srgbClr val="E0E0E0"/>
              </a:solidFill>
              <a:round/>
              <a:headEnd/>
              <a:tailEnd/>
            </a:ln>
          </p:spPr>
          <p:txBody>
            <a:bodyPr/>
            <a:lstStyle/>
            <a:p>
              <a:endParaRPr lang="en-US"/>
            </a:p>
          </p:txBody>
        </p:sp>
        <p:sp>
          <p:nvSpPr>
            <p:cNvPr id="75145" name="Line 4028"/>
            <p:cNvSpPr>
              <a:spLocks noChangeShapeType="1"/>
            </p:cNvSpPr>
            <p:nvPr/>
          </p:nvSpPr>
          <p:spPr bwMode="auto">
            <a:xfrm>
              <a:off x="2338" y="1702"/>
              <a:ext cx="3" cy="2"/>
            </a:xfrm>
            <a:prstGeom prst="line">
              <a:avLst/>
            </a:prstGeom>
            <a:noFill/>
            <a:ln w="12700" cap="rnd">
              <a:solidFill>
                <a:srgbClr val="E0E0E0"/>
              </a:solidFill>
              <a:round/>
              <a:headEnd/>
              <a:tailEnd/>
            </a:ln>
          </p:spPr>
          <p:txBody>
            <a:bodyPr/>
            <a:lstStyle/>
            <a:p>
              <a:endParaRPr lang="en-US"/>
            </a:p>
          </p:txBody>
        </p:sp>
        <p:grpSp>
          <p:nvGrpSpPr>
            <p:cNvPr id="75146" name="Group 4029"/>
            <p:cNvGrpSpPr>
              <a:grpSpLocks/>
            </p:cNvGrpSpPr>
            <p:nvPr/>
          </p:nvGrpSpPr>
          <p:grpSpPr bwMode="auto">
            <a:xfrm>
              <a:off x="2305" y="1741"/>
              <a:ext cx="26" cy="25"/>
              <a:chOff x="2305" y="1653"/>
              <a:chExt cx="26" cy="25"/>
            </a:xfrm>
          </p:grpSpPr>
          <p:grpSp>
            <p:nvGrpSpPr>
              <p:cNvPr id="83072" name="Group 4030"/>
              <p:cNvGrpSpPr>
                <a:grpSpLocks/>
              </p:cNvGrpSpPr>
              <p:nvPr/>
            </p:nvGrpSpPr>
            <p:grpSpPr bwMode="auto">
              <a:xfrm>
                <a:off x="2305" y="1653"/>
                <a:ext cx="22" cy="25"/>
                <a:chOff x="2305" y="1653"/>
                <a:chExt cx="22" cy="25"/>
              </a:xfrm>
            </p:grpSpPr>
            <p:sp>
              <p:nvSpPr>
                <p:cNvPr id="83083" name="Freeform 4031"/>
                <p:cNvSpPr>
                  <a:spLocks/>
                </p:cNvSpPr>
                <p:nvPr/>
              </p:nvSpPr>
              <p:spPr bwMode="auto">
                <a:xfrm>
                  <a:off x="2305" y="1653"/>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83084" name="Group 4032"/>
                <p:cNvGrpSpPr>
                  <a:grpSpLocks/>
                </p:cNvGrpSpPr>
                <p:nvPr/>
              </p:nvGrpSpPr>
              <p:grpSpPr bwMode="auto">
                <a:xfrm>
                  <a:off x="2312" y="1653"/>
                  <a:ext cx="15" cy="25"/>
                  <a:chOff x="2312" y="1653"/>
                  <a:chExt cx="15" cy="25"/>
                </a:xfrm>
              </p:grpSpPr>
              <p:sp>
                <p:nvSpPr>
                  <p:cNvPr id="83085" name="Oval 4033"/>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3086" name="Oval 4034"/>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grpSp>
            <p:nvGrpSpPr>
              <p:cNvPr id="83073" name="Group 4035"/>
              <p:cNvGrpSpPr>
                <a:grpSpLocks/>
              </p:cNvGrpSpPr>
              <p:nvPr/>
            </p:nvGrpSpPr>
            <p:grpSpPr bwMode="auto">
              <a:xfrm>
                <a:off x="2313" y="1660"/>
                <a:ext cx="18" cy="18"/>
                <a:chOff x="2313" y="1660"/>
                <a:chExt cx="18" cy="18"/>
              </a:xfrm>
            </p:grpSpPr>
            <p:grpSp>
              <p:nvGrpSpPr>
                <p:cNvPr id="83074" name="Group 4036"/>
                <p:cNvGrpSpPr>
                  <a:grpSpLocks/>
                </p:cNvGrpSpPr>
                <p:nvPr/>
              </p:nvGrpSpPr>
              <p:grpSpPr bwMode="auto">
                <a:xfrm>
                  <a:off x="2315" y="1660"/>
                  <a:ext cx="16" cy="14"/>
                  <a:chOff x="2315" y="1660"/>
                  <a:chExt cx="16" cy="14"/>
                </a:xfrm>
              </p:grpSpPr>
              <p:sp>
                <p:nvSpPr>
                  <p:cNvPr id="83081" name="Oval 4037"/>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82" name="Oval 4038"/>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83075" name="Group 4039"/>
                <p:cNvGrpSpPr>
                  <a:grpSpLocks/>
                </p:cNvGrpSpPr>
                <p:nvPr/>
              </p:nvGrpSpPr>
              <p:grpSpPr bwMode="auto">
                <a:xfrm>
                  <a:off x="2315" y="1660"/>
                  <a:ext cx="16" cy="15"/>
                  <a:chOff x="2315" y="1660"/>
                  <a:chExt cx="16" cy="15"/>
                </a:xfrm>
              </p:grpSpPr>
              <p:sp>
                <p:nvSpPr>
                  <p:cNvPr id="83079" name="Oval 4040"/>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80" name="Oval 4041"/>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83076" name="Group 4042"/>
                <p:cNvGrpSpPr>
                  <a:grpSpLocks/>
                </p:cNvGrpSpPr>
                <p:nvPr/>
              </p:nvGrpSpPr>
              <p:grpSpPr bwMode="auto">
                <a:xfrm>
                  <a:off x="2313" y="1664"/>
                  <a:ext cx="15" cy="14"/>
                  <a:chOff x="2313" y="1664"/>
                  <a:chExt cx="15" cy="14"/>
                </a:xfrm>
              </p:grpSpPr>
              <p:sp>
                <p:nvSpPr>
                  <p:cNvPr id="83077" name="Oval 4043"/>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3078" name="Oval 4044"/>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grpSp>
        <p:grpSp>
          <p:nvGrpSpPr>
            <p:cNvPr id="75147" name="Group 4045"/>
            <p:cNvGrpSpPr>
              <a:grpSpLocks/>
            </p:cNvGrpSpPr>
            <p:nvPr/>
          </p:nvGrpSpPr>
          <p:grpSpPr bwMode="auto">
            <a:xfrm>
              <a:off x="2315" y="1741"/>
              <a:ext cx="25" cy="25"/>
              <a:chOff x="2315" y="1653"/>
              <a:chExt cx="25" cy="25"/>
            </a:xfrm>
          </p:grpSpPr>
          <p:grpSp>
            <p:nvGrpSpPr>
              <p:cNvPr id="83057" name="Group 4046"/>
              <p:cNvGrpSpPr>
                <a:grpSpLocks/>
              </p:cNvGrpSpPr>
              <p:nvPr/>
            </p:nvGrpSpPr>
            <p:grpSpPr bwMode="auto">
              <a:xfrm>
                <a:off x="2315" y="1653"/>
                <a:ext cx="22" cy="25"/>
                <a:chOff x="2315" y="1653"/>
                <a:chExt cx="22" cy="25"/>
              </a:xfrm>
            </p:grpSpPr>
            <p:sp>
              <p:nvSpPr>
                <p:cNvPr id="83068" name="Freeform 4047"/>
                <p:cNvSpPr>
                  <a:spLocks/>
                </p:cNvSpPr>
                <p:nvPr/>
              </p:nvSpPr>
              <p:spPr bwMode="auto">
                <a:xfrm>
                  <a:off x="2315" y="1653"/>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83069" name="Group 4048"/>
                <p:cNvGrpSpPr>
                  <a:grpSpLocks/>
                </p:cNvGrpSpPr>
                <p:nvPr/>
              </p:nvGrpSpPr>
              <p:grpSpPr bwMode="auto">
                <a:xfrm>
                  <a:off x="2321" y="1653"/>
                  <a:ext cx="16" cy="25"/>
                  <a:chOff x="2321" y="1653"/>
                  <a:chExt cx="16" cy="25"/>
                </a:xfrm>
              </p:grpSpPr>
              <p:sp>
                <p:nvSpPr>
                  <p:cNvPr id="83070" name="Oval 4049"/>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3071" name="Oval 4050"/>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grpSp>
            <p:nvGrpSpPr>
              <p:cNvPr id="83058" name="Group 4051"/>
              <p:cNvGrpSpPr>
                <a:grpSpLocks/>
              </p:cNvGrpSpPr>
              <p:nvPr/>
            </p:nvGrpSpPr>
            <p:grpSpPr bwMode="auto">
              <a:xfrm>
                <a:off x="2321" y="1660"/>
                <a:ext cx="19" cy="18"/>
                <a:chOff x="2321" y="1660"/>
                <a:chExt cx="19" cy="18"/>
              </a:xfrm>
            </p:grpSpPr>
            <p:grpSp>
              <p:nvGrpSpPr>
                <p:cNvPr id="83059" name="Group 4052"/>
                <p:cNvGrpSpPr>
                  <a:grpSpLocks/>
                </p:cNvGrpSpPr>
                <p:nvPr/>
              </p:nvGrpSpPr>
              <p:grpSpPr bwMode="auto">
                <a:xfrm>
                  <a:off x="2324" y="1660"/>
                  <a:ext cx="16" cy="14"/>
                  <a:chOff x="2324" y="1660"/>
                  <a:chExt cx="16" cy="14"/>
                </a:xfrm>
              </p:grpSpPr>
              <p:sp>
                <p:nvSpPr>
                  <p:cNvPr id="83066" name="Oval 4053"/>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67" name="Oval 4054"/>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83060" name="Group 4055"/>
                <p:cNvGrpSpPr>
                  <a:grpSpLocks/>
                </p:cNvGrpSpPr>
                <p:nvPr/>
              </p:nvGrpSpPr>
              <p:grpSpPr bwMode="auto">
                <a:xfrm>
                  <a:off x="2324" y="1660"/>
                  <a:ext cx="16" cy="15"/>
                  <a:chOff x="2324" y="1660"/>
                  <a:chExt cx="16" cy="15"/>
                </a:xfrm>
              </p:grpSpPr>
              <p:sp>
                <p:nvSpPr>
                  <p:cNvPr id="83064" name="Oval 4056"/>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65" name="Oval 4057"/>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83061" name="Group 4058"/>
                <p:cNvGrpSpPr>
                  <a:grpSpLocks/>
                </p:cNvGrpSpPr>
                <p:nvPr/>
              </p:nvGrpSpPr>
              <p:grpSpPr bwMode="auto">
                <a:xfrm>
                  <a:off x="2321" y="1664"/>
                  <a:ext cx="17" cy="14"/>
                  <a:chOff x="2321" y="1664"/>
                  <a:chExt cx="17" cy="14"/>
                </a:xfrm>
              </p:grpSpPr>
              <p:sp>
                <p:nvSpPr>
                  <p:cNvPr id="83062" name="Oval 4059"/>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3063" name="Oval 4060"/>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grpSp>
        <p:grpSp>
          <p:nvGrpSpPr>
            <p:cNvPr id="75148" name="Group 4061"/>
            <p:cNvGrpSpPr>
              <a:grpSpLocks/>
            </p:cNvGrpSpPr>
            <p:nvPr/>
          </p:nvGrpSpPr>
          <p:grpSpPr bwMode="auto">
            <a:xfrm>
              <a:off x="2305" y="1741"/>
              <a:ext cx="22" cy="25"/>
              <a:chOff x="2305" y="1653"/>
              <a:chExt cx="22" cy="25"/>
            </a:xfrm>
          </p:grpSpPr>
          <p:sp>
            <p:nvSpPr>
              <p:cNvPr id="83053" name="Freeform 4062"/>
              <p:cNvSpPr>
                <a:spLocks/>
              </p:cNvSpPr>
              <p:nvPr/>
            </p:nvSpPr>
            <p:spPr bwMode="auto">
              <a:xfrm>
                <a:off x="2305" y="1653"/>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83054" name="Group 4063"/>
              <p:cNvGrpSpPr>
                <a:grpSpLocks/>
              </p:cNvGrpSpPr>
              <p:nvPr/>
            </p:nvGrpSpPr>
            <p:grpSpPr bwMode="auto">
              <a:xfrm>
                <a:off x="2312" y="1653"/>
                <a:ext cx="15" cy="25"/>
                <a:chOff x="2312" y="1653"/>
                <a:chExt cx="15" cy="25"/>
              </a:xfrm>
            </p:grpSpPr>
            <p:sp>
              <p:nvSpPr>
                <p:cNvPr id="83055" name="Oval 4064"/>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3056" name="Oval 4065"/>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grpSp>
          <p:nvGrpSpPr>
            <p:cNvPr id="75149" name="Group 4066"/>
            <p:cNvGrpSpPr>
              <a:grpSpLocks/>
            </p:cNvGrpSpPr>
            <p:nvPr/>
          </p:nvGrpSpPr>
          <p:grpSpPr bwMode="auto">
            <a:xfrm>
              <a:off x="2313" y="1748"/>
              <a:ext cx="18" cy="18"/>
              <a:chOff x="2313" y="1660"/>
              <a:chExt cx="18" cy="18"/>
            </a:xfrm>
          </p:grpSpPr>
          <p:grpSp>
            <p:nvGrpSpPr>
              <p:cNvPr id="83044" name="Group 4067"/>
              <p:cNvGrpSpPr>
                <a:grpSpLocks/>
              </p:cNvGrpSpPr>
              <p:nvPr/>
            </p:nvGrpSpPr>
            <p:grpSpPr bwMode="auto">
              <a:xfrm>
                <a:off x="2315" y="1660"/>
                <a:ext cx="16" cy="14"/>
                <a:chOff x="2315" y="1660"/>
                <a:chExt cx="16" cy="14"/>
              </a:xfrm>
            </p:grpSpPr>
            <p:sp>
              <p:nvSpPr>
                <p:cNvPr id="83051" name="Oval 4068"/>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52" name="Oval 4069"/>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83045" name="Group 4070"/>
              <p:cNvGrpSpPr>
                <a:grpSpLocks/>
              </p:cNvGrpSpPr>
              <p:nvPr/>
            </p:nvGrpSpPr>
            <p:grpSpPr bwMode="auto">
              <a:xfrm>
                <a:off x="2315" y="1660"/>
                <a:ext cx="16" cy="15"/>
                <a:chOff x="2315" y="1660"/>
                <a:chExt cx="16" cy="15"/>
              </a:xfrm>
            </p:grpSpPr>
            <p:sp>
              <p:nvSpPr>
                <p:cNvPr id="83049" name="Oval 4071"/>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50" name="Oval 4072"/>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83046" name="Group 4073"/>
              <p:cNvGrpSpPr>
                <a:grpSpLocks/>
              </p:cNvGrpSpPr>
              <p:nvPr/>
            </p:nvGrpSpPr>
            <p:grpSpPr bwMode="auto">
              <a:xfrm>
                <a:off x="2313" y="1664"/>
                <a:ext cx="15" cy="14"/>
                <a:chOff x="2313" y="1664"/>
                <a:chExt cx="15" cy="14"/>
              </a:xfrm>
            </p:grpSpPr>
            <p:sp>
              <p:nvSpPr>
                <p:cNvPr id="83047" name="Oval 4074"/>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3048" name="Oval 4075"/>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sp>
          <p:nvSpPr>
            <p:cNvPr id="75150" name="Freeform 4076"/>
            <p:cNvSpPr>
              <a:spLocks/>
            </p:cNvSpPr>
            <p:nvPr/>
          </p:nvSpPr>
          <p:spPr bwMode="auto">
            <a:xfrm>
              <a:off x="2305" y="1741"/>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75151" name="Group 4077"/>
            <p:cNvGrpSpPr>
              <a:grpSpLocks/>
            </p:cNvGrpSpPr>
            <p:nvPr/>
          </p:nvGrpSpPr>
          <p:grpSpPr bwMode="auto">
            <a:xfrm>
              <a:off x="2312" y="1741"/>
              <a:ext cx="15" cy="25"/>
              <a:chOff x="2312" y="1653"/>
              <a:chExt cx="15" cy="25"/>
            </a:xfrm>
          </p:grpSpPr>
          <p:sp>
            <p:nvSpPr>
              <p:cNvPr id="83042" name="Oval 4078"/>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3043" name="Oval 4079"/>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sp>
          <p:nvSpPr>
            <p:cNvPr id="75152" name="Freeform 4080"/>
            <p:cNvSpPr>
              <a:spLocks/>
            </p:cNvSpPr>
            <p:nvPr/>
          </p:nvSpPr>
          <p:spPr bwMode="auto">
            <a:xfrm>
              <a:off x="2305" y="1741"/>
              <a:ext cx="16" cy="24"/>
            </a:xfrm>
            <a:custGeom>
              <a:avLst/>
              <a:gdLst>
                <a:gd name="T0" fmla="*/ 5 w 16"/>
                <a:gd name="T1" fmla="*/ 0 h 24"/>
                <a:gd name="T2" fmla="*/ 16 w 16"/>
                <a:gd name="T3" fmla="*/ 0 h 24"/>
                <a:gd name="T4" fmla="*/ 16 w 16"/>
                <a:gd name="T5" fmla="*/ 24 h 24"/>
                <a:gd name="T6" fmla="*/ 5 w 16"/>
                <a:gd name="T7" fmla="*/ 24 h 24"/>
                <a:gd name="T8" fmla="*/ 5 w 16"/>
                <a:gd name="T9" fmla="*/ 22 h 24"/>
                <a:gd name="T10" fmla="*/ 4 w 16"/>
                <a:gd name="T11" fmla="*/ 22 h 24"/>
                <a:gd name="T12" fmla="*/ 2 w 16"/>
                <a:gd name="T13" fmla="*/ 22 h 24"/>
                <a:gd name="T14" fmla="*/ 2 w 16"/>
                <a:gd name="T15" fmla="*/ 21 h 24"/>
                <a:gd name="T16" fmla="*/ 2 w 16"/>
                <a:gd name="T17" fmla="*/ 19 h 24"/>
                <a:gd name="T18" fmla="*/ 0 w 16"/>
                <a:gd name="T19" fmla="*/ 19 h 24"/>
                <a:gd name="T20" fmla="*/ 0 w 16"/>
                <a:gd name="T21" fmla="*/ 18 h 24"/>
                <a:gd name="T22" fmla="*/ 0 w 16"/>
                <a:gd name="T23" fmla="*/ 17 h 24"/>
                <a:gd name="T24" fmla="*/ 0 w 16"/>
                <a:gd name="T25" fmla="*/ 15 h 24"/>
                <a:gd name="T26" fmla="*/ 0 w 16"/>
                <a:gd name="T27" fmla="*/ 14 h 24"/>
                <a:gd name="T28" fmla="*/ 0 w 16"/>
                <a:gd name="T29" fmla="*/ 12 h 24"/>
                <a:gd name="T30" fmla="*/ 0 w 16"/>
                <a:gd name="T31" fmla="*/ 10 h 24"/>
                <a:gd name="T32" fmla="*/ 0 w 16"/>
                <a:gd name="T33" fmla="*/ 8 h 24"/>
                <a:gd name="T34" fmla="*/ 0 w 16"/>
                <a:gd name="T35" fmla="*/ 7 h 24"/>
                <a:gd name="T36" fmla="*/ 0 w 16"/>
                <a:gd name="T37" fmla="*/ 5 h 24"/>
                <a:gd name="T38" fmla="*/ 0 w 16"/>
                <a:gd name="T39" fmla="*/ 4 h 24"/>
                <a:gd name="T40" fmla="*/ 2 w 16"/>
                <a:gd name="T41" fmla="*/ 4 h 24"/>
                <a:gd name="T42" fmla="*/ 2 w 16"/>
                <a:gd name="T43" fmla="*/ 3 h 24"/>
                <a:gd name="T44" fmla="*/ 2 w 16"/>
                <a:gd name="T45" fmla="*/ 1 h 24"/>
                <a:gd name="T46" fmla="*/ 4 w 16"/>
                <a:gd name="T47" fmla="*/ 1 h 24"/>
                <a:gd name="T48" fmla="*/ 5 w 16"/>
                <a:gd name="T49" fmla="*/ 1 h 24"/>
                <a:gd name="T50" fmla="*/ 5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5" y="0"/>
                  </a:moveTo>
                  <a:lnTo>
                    <a:pt x="16" y="0"/>
                  </a:lnTo>
                  <a:lnTo>
                    <a:pt x="16" y="24"/>
                  </a:lnTo>
                  <a:lnTo>
                    <a:pt x="5" y="24"/>
                  </a:lnTo>
                  <a:lnTo>
                    <a:pt x="5" y="22"/>
                  </a:lnTo>
                  <a:lnTo>
                    <a:pt x="4" y="22"/>
                  </a:lnTo>
                  <a:lnTo>
                    <a:pt x="2" y="22"/>
                  </a:lnTo>
                  <a:lnTo>
                    <a:pt x="2" y="21"/>
                  </a:lnTo>
                  <a:lnTo>
                    <a:pt x="2" y="19"/>
                  </a:lnTo>
                  <a:lnTo>
                    <a:pt x="0" y="19"/>
                  </a:lnTo>
                  <a:lnTo>
                    <a:pt x="0" y="18"/>
                  </a:lnTo>
                  <a:lnTo>
                    <a:pt x="0" y="17"/>
                  </a:lnTo>
                  <a:lnTo>
                    <a:pt x="0" y="15"/>
                  </a:lnTo>
                  <a:lnTo>
                    <a:pt x="0" y="14"/>
                  </a:lnTo>
                  <a:lnTo>
                    <a:pt x="0" y="12"/>
                  </a:lnTo>
                  <a:lnTo>
                    <a:pt x="0" y="10"/>
                  </a:lnTo>
                  <a:lnTo>
                    <a:pt x="0" y="8"/>
                  </a:lnTo>
                  <a:lnTo>
                    <a:pt x="0" y="7"/>
                  </a:lnTo>
                  <a:lnTo>
                    <a:pt x="0" y="5"/>
                  </a:lnTo>
                  <a:lnTo>
                    <a:pt x="0" y="4"/>
                  </a:lnTo>
                  <a:lnTo>
                    <a:pt x="2" y="4"/>
                  </a:lnTo>
                  <a:lnTo>
                    <a:pt x="2" y="3"/>
                  </a:lnTo>
                  <a:lnTo>
                    <a:pt x="2" y="1"/>
                  </a:lnTo>
                  <a:lnTo>
                    <a:pt x="4" y="1"/>
                  </a:lnTo>
                  <a:lnTo>
                    <a:pt x="5" y="1"/>
                  </a:lnTo>
                  <a:lnTo>
                    <a:pt x="5" y="0"/>
                  </a:lnTo>
                  <a:close/>
                </a:path>
              </a:pathLst>
            </a:custGeom>
            <a:solidFill>
              <a:srgbClr val="202020"/>
            </a:solidFill>
            <a:ln w="9525">
              <a:noFill/>
              <a:round/>
              <a:headEnd/>
              <a:tailEnd/>
            </a:ln>
          </p:spPr>
          <p:txBody>
            <a:bodyPr/>
            <a:lstStyle/>
            <a:p>
              <a:endParaRPr lang="en-US"/>
            </a:p>
          </p:txBody>
        </p:sp>
        <p:grpSp>
          <p:nvGrpSpPr>
            <p:cNvPr id="75153" name="Group 4081"/>
            <p:cNvGrpSpPr>
              <a:grpSpLocks/>
            </p:cNvGrpSpPr>
            <p:nvPr/>
          </p:nvGrpSpPr>
          <p:grpSpPr bwMode="auto">
            <a:xfrm>
              <a:off x="2312" y="1741"/>
              <a:ext cx="15" cy="25"/>
              <a:chOff x="2312" y="1653"/>
              <a:chExt cx="15" cy="25"/>
            </a:xfrm>
          </p:grpSpPr>
          <p:sp>
            <p:nvSpPr>
              <p:cNvPr id="83040" name="Oval 4082"/>
              <p:cNvSpPr>
                <a:spLocks noChangeArrowheads="1"/>
              </p:cNvSpPr>
              <p:nvPr/>
            </p:nvSpPr>
            <p:spPr bwMode="auto">
              <a:xfrm>
                <a:off x="2312" y="1653"/>
                <a:ext cx="15" cy="25"/>
              </a:xfrm>
              <a:prstGeom prst="ellipse">
                <a:avLst/>
              </a:prstGeom>
              <a:solidFill>
                <a:srgbClr val="404040"/>
              </a:solidFill>
              <a:ln w="0">
                <a:solidFill>
                  <a:srgbClr val="000000"/>
                </a:solidFill>
                <a:round/>
                <a:headEnd/>
                <a:tailEnd/>
              </a:ln>
            </p:spPr>
            <p:txBody>
              <a:bodyPr/>
              <a:lstStyle/>
              <a:p>
                <a:endParaRPr lang="en-US"/>
              </a:p>
            </p:txBody>
          </p:sp>
          <p:sp>
            <p:nvSpPr>
              <p:cNvPr id="83041" name="Oval 4083"/>
              <p:cNvSpPr>
                <a:spLocks noChangeArrowheads="1"/>
              </p:cNvSpPr>
              <p:nvPr/>
            </p:nvSpPr>
            <p:spPr bwMode="auto">
              <a:xfrm>
                <a:off x="2312" y="1653"/>
                <a:ext cx="15" cy="25"/>
              </a:xfrm>
              <a:prstGeom prst="ellipse">
                <a:avLst/>
              </a:prstGeom>
              <a:noFill/>
              <a:ln w="1588" cap="rnd">
                <a:solidFill>
                  <a:srgbClr val="000000"/>
                </a:solidFill>
                <a:round/>
                <a:headEnd/>
                <a:tailEnd/>
              </a:ln>
            </p:spPr>
            <p:txBody>
              <a:bodyPr/>
              <a:lstStyle/>
              <a:p>
                <a:endParaRPr lang="en-US"/>
              </a:p>
            </p:txBody>
          </p:sp>
        </p:grpSp>
        <p:grpSp>
          <p:nvGrpSpPr>
            <p:cNvPr id="75154" name="Group 4084"/>
            <p:cNvGrpSpPr>
              <a:grpSpLocks/>
            </p:cNvGrpSpPr>
            <p:nvPr/>
          </p:nvGrpSpPr>
          <p:grpSpPr bwMode="auto">
            <a:xfrm>
              <a:off x="2315" y="1748"/>
              <a:ext cx="16" cy="14"/>
              <a:chOff x="2315" y="1660"/>
              <a:chExt cx="16" cy="14"/>
            </a:xfrm>
          </p:grpSpPr>
          <p:sp>
            <p:nvSpPr>
              <p:cNvPr id="83038" name="Oval 4085"/>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39" name="Oval 4086"/>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75155" name="Group 4087"/>
            <p:cNvGrpSpPr>
              <a:grpSpLocks/>
            </p:cNvGrpSpPr>
            <p:nvPr/>
          </p:nvGrpSpPr>
          <p:grpSpPr bwMode="auto">
            <a:xfrm>
              <a:off x="2315" y="1748"/>
              <a:ext cx="16" cy="15"/>
              <a:chOff x="2315" y="1660"/>
              <a:chExt cx="16" cy="15"/>
            </a:xfrm>
          </p:grpSpPr>
          <p:sp>
            <p:nvSpPr>
              <p:cNvPr id="83036" name="Oval 4088"/>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37" name="Oval 4089"/>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75156" name="Group 4090"/>
            <p:cNvGrpSpPr>
              <a:grpSpLocks/>
            </p:cNvGrpSpPr>
            <p:nvPr/>
          </p:nvGrpSpPr>
          <p:grpSpPr bwMode="auto">
            <a:xfrm>
              <a:off x="2313" y="1752"/>
              <a:ext cx="15" cy="14"/>
              <a:chOff x="2313" y="1664"/>
              <a:chExt cx="15" cy="14"/>
            </a:xfrm>
          </p:grpSpPr>
          <p:sp>
            <p:nvSpPr>
              <p:cNvPr id="83034" name="Oval 4091"/>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3035" name="Oval 4092"/>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nvGrpSpPr>
            <p:cNvPr id="75157" name="Group 4093"/>
            <p:cNvGrpSpPr>
              <a:grpSpLocks/>
            </p:cNvGrpSpPr>
            <p:nvPr/>
          </p:nvGrpSpPr>
          <p:grpSpPr bwMode="auto">
            <a:xfrm>
              <a:off x="2315" y="1748"/>
              <a:ext cx="16" cy="14"/>
              <a:chOff x="2315" y="1660"/>
              <a:chExt cx="16" cy="14"/>
            </a:xfrm>
          </p:grpSpPr>
          <p:sp>
            <p:nvSpPr>
              <p:cNvPr id="83032" name="Oval 4094"/>
              <p:cNvSpPr>
                <a:spLocks noChangeArrowheads="1"/>
              </p:cNvSpPr>
              <p:nvPr/>
            </p:nvSpPr>
            <p:spPr bwMode="auto">
              <a:xfrm>
                <a:off x="2315"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33" name="Oval 4095"/>
              <p:cNvSpPr>
                <a:spLocks noChangeArrowheads="1"/>
              </p:cNvSpPr>
              <p:nvPr/>
            </p:nvSpPr>
            <p:spPr bwMode="auto">
              <a:xfrm>
                <a:off x="2315" y="1660"/>
                <a:ext cx="16" cy="14"/>
              </a:xfrm>
              <a:prstGeom prst="ellipse">
                <a:avLst/>
              </a:prstGeom>
              <a:noFill/>
              <a:ln w="1588" cap="rnd">
                <a:solidFill>
                  <a:srgbClr val="000000"/>
                </a:solidFill>
                <a:round/>
                <a:headEnd/>
                <a:tailEnd/>
              </a:ln>
            </p:spPr>
            <p:txBody>
              <a:bodyPr/>
              <a:lstStyle/>
              <a:p>
                <a:endParaRPr lang="en-US"/>
              </a:p>
            </p:txBody>
          </p:sp>
        </p:grpSp>
        <p:grpSp>
          <p:nvGrpSpPr>
            <p:cNvPr id="75158" name="Group 4096"/>
            <p:cNvGrpSpPr>
              <a:grpSpLocks/>
            </p:cNvGrpSpPr>
            <p:nvPr/>
          </p:nvGrpSpPr>
          <p:grpSpPr bwMode="auto">
            <a:xfrm>
              <a:off x="2315" y="1748"/>
              <a:ext cx="16" cy="15"/>
              <a:chOff x="2315" y="1660"/>
              <a:chExt cx="16" cy="15"/>
            </a:xfrm>
          </p:grpSpPr>
          <p:sp>
            <p:nvSpPr>
              <p:cNvPr id="83030" name="Oval 4097"/>
              <p:cNvSpPr>
                <a:spLocks noChangeArrowheads="1"/>
              </p:cNvSpPr>
              <p:nvPr/>
            </p:nvSpPr>
            <p:spPr bwMode="auto">
              <a:xfrm>
                <a:off x="2315"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31" name="Oval 4098"/>
              <p:cNvSpPr>
                <a:spLocks noChangeArrowheads="1"/>
              </p:cNvSpPr>
              <p:nvPr/>
            </p:nvSpPr>
            <p:spPr bwMode="auto">
              <a:xfrm>
                <a:off x="2315" y="1660"/>
                <a:ext cx="16" cy="15"/>
              </a:xfrm>
              <a:prstGeom prst="ellipse">
                <a:avLst/>
              </a:prstGeom>
              <a:noFill/>
              <a:ln w="1588" cap="rnd">
                <a:solidFill>
                  <a:srgbClr val="000000"/>
                </a:solidFill>
                <a:round/>
                <a:headEnd/>
                <a:tailEnd/>
              </a:ln>
            </p:spPr>
            <p:txBody>
              <a:bodyPr/>
              <a:lstStyle/>
              <a:p>
                <a:endParaRPr lang="en-US"/>
              </a:p>
            </p:txBody>
          </p:sp>
        </p:grpSp>
        <p:grpSp>
          <p:nvGrpSpPr>
            <p:cNvPr id="75159" name="Group 4099"/>
            <p:cNvGrpSpPr>
              <a:grpSpLocks/>
            </p:cNvGrpSpPr>
            <p:nvPr/>
          </p:nvGrpSpPr>
          <p:grpSpPr bwMode="auto">
            <a:xfrm>
              <a:off x="2313" y="1752"/>
              <a:ext cx="15" cy="14"/>
              <a:chOff x="2313" y="1664"/>
              <a:chExt cx="15" cy="14"/>
            </a:xfrm>
          </p:grpSpPr>
          <p:sp>
            <p:nvSpPr>
              <p:cNvPr id="83028" name="Oval 4100"/>
              <p:cNvSpPr>
                <a:spLocks noChangeArrowheads="1"/>
              </p:cNvSpPr>
              <p:nvPr/>
            </p:nvSpPr>
            <p:spPr bwMode="auto">
              <a:xfrm>
                <a:off x="2313" y="1664"/>
                <a:ext cx="15" cy="14"/>
              </a:xfrm>
              <a:prstGeom prst="ellipse">
                <a:avLst/>
              </a:prstGeom>
              <a:solidFill>
                <a:srgbClr val="404040"/>
              </a:solidFill>
              <a:ln w="0">
                <a:solidFill>
                  <a:srgbClr val="000000"/>
                </a:solidFill>
                <a:round/>
                <a:headEnd/>
                <a:tailEnd/>
              </a:ln>
            </p:spPr>
            <p:txBody>
              <a:bodyPr/>
              <a:lstStyle/>
              <a:p>
                <a:endParaRPr lang="en-US"/>
              </a:p>
            </p:txBody>
          </p:sp>
          <p:sp>
            <p:nvSpPr>
              <p:cNvPr id="83029" name="Oval 4101"/>
              <p:cNvSpPr>
                <a:spLocks noChangeArrowheads="1"/>
              </p:cNvSpPr>
              <p:nvPr/>
            </p:nvSpPr>
            <p:spPr bwMode="auto">
              <a:xfrm>
                <a:off x="2313" y="1664"/>
                <a:ext cx="15" cy="14"/>
              </a:xfrm>
              <a:prstGeom prst="ellipse">
                <a:avLst/>
              </a:prstGeom>
              <a:noFill/>
              <a:ln w="1588" cap="rnd">
                <a:solidFill>
                  <a:srgbClr val="000000"/>
                </a:solidFill>
                <a:round/>
                <a:headEnd/>
                <a:tailEnd/>
              </a:ln>
            </p:spPr>
            <p:txBody>
              <a:bodyPr/>
              <a:lstStyle/>
              <a:p>
                <a:endParaRPr lang="en-US"/>
              </a:p>
            </p:txBody>
          </p:sp>
        </p:grpSp>
        <p:grpSp>
          <p:nvGrpSpPr>
            <p:cNvPr id="75160" name="Group 4102"/>
            <p:cNvGrpSpPr>
              <a:grpSpLocks/>
            </p:cNvGrpSpPr>
            <p:nvPr/>
          </p:nvGrpSpPr>
          <p:grpSpPr bwMode="auto">
            <a:xfrm>
              <a:off x="2315" y="1741"/>
              <a:ext cx="22" cy="25"/>
              <a:chOff x="2315" y="1653"/>
              <a:chExt cx="22" cy="25"/>
            </a:xfrm>
          </p:grpSpPr>
          <p:sp>
            <p:nvSpPr>
              <p:cNvPr id="83024" name="Freeform 4103"/>
              <p:cNvSpPr>
                <a:spLocks/>
              </p:cNvSpPr>
              <p:nvPr/>
            </p:nvSpPr>
            <p:spPr bwMode="auto">
              <a:xfrm>
                <a:off x="2315" y="1653"/>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83025" name="Group 4104"/>
              <p:cNvGrpSpPr>
                <a:grpSpLocks/>
              </p:cNvGrpSpPr>
              <p:nvPr/>
            </p:nvGrpSpPr>
            <p:grpSpPr bwMode="auto">
              <a:xfrm>
                <a:off x="2321" y="1653"/>
                <a:ext cx="16" cy="25"/>
                <a:chOff x="2321" y="1653"/>
                <a:chExt cx="16" cy="25"/>
              </a:xfrm>
            </p:grpSpPr>
            <p:sp>
              <p:nvSpPr>
                <p:cNvPr id="83026" name="Oval 4105"/>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3027" name="Oval 4106"/>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grpSp>
          <p:nvGrpSpPr>
            <p:cNvPr id="75161" name="Group 4107"/>
            <p:cNvGrpSpPr>
              <a:grpSpLocks/>
            </p:cNvGrpSpPr>
            <p:nvPr/>
          </p:nvGrpSpPr>
          <p:grpSpPr bwMode="auto">
            <a:xfrm>
              <a:off x="2321" y="1748"/>
              <a:ext cx="19" cy="18"/>
              <a:chOff x="2321" y="1660"/>
              <a:chExt cx="19" cy="18"/>
            </a:xfrm>
          </p:grpSpPr>
          <p:grpSp>
            <p:nvGrpSpPr>
              <p:cNvPr id="83015" name="Group 4108"/>
              <p:cNvGrpSpPr>
                <a:grpSpLocks/>
              </p:cNvGrpSpPr>
              <p:nvPr/>
            </p:nvGrpSpPr>
            <p:grpSpPr bwMode="auto">
              <a:xfrm>
                <a:off x="2324" y="1660"/>
                <a:ext cx="16" cy="14"/>
                <a:chOff x="2324" y="1660"/>
                <a:chExt cx="16" cy="14"/>
              </a:xfrm>
            </p:grpSpPr>
            <p:sp>
              <p:nvSpPr>
                <p:cNvPr id="83022" name="Oval 4109"/>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23" name="Oval 4110"/>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83016" name="Group 4111"/>
              <p:cNvGrpSpPr>
                <a:grpSpLocks/>
              </p:cNvGrpSpPr>
              <p:nvPr/>
            </p:nvGrpSpPr>
            <p:grpSpPr bwMode="auto">
              <a:xfrm>
                <a:off x="2324" y="1660"/>
                <a:ext cx="16" cy="15"/>
                <a:chOff x="2324" y="1660"/>
                <a:chExt cx="16" cy="15"/>
              </a:xfrm>
            </p:grpSpPr>
            <p:sp>
              <p:nvSpPr>
                <p:cNvPr id="83020" name="Oval 4112"/>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21" name="Oval 4113"/>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83017" name="Group 4114"/>
              <p:cNvGrpSpPr>
                <a:grpSpLocks/>
              </p:cNvGrpSpPr>
              <p:nvPr/>
            </p:nvGrpSpPr>
            <p:grpSpPr bwMode="auto">
              <a:xfrm>
                <a:off x="2321" y="1664"/>
                <a:ext cx="17" cy="14"/>
                <a:chOff x="2321" y="1664"/>
                <a:chExt cx="17" cy="14"/>
              </a:xfrm>
            </p:grpSpPr>
            <p:sp>
              <p:nvSpPr>
                <p:cNvPr id="83018" name="Oval 4115"/>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3019" name="Oval 4116"/>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sp>
          <p:nvSpPr>
            <p:cNvPr id="75162" name="Freeform 4117"/>
            <p:cNvSpPr>
              <a:spLocks/>
            </p:cNvSpPr>
            <p:nvPr/>
          </p:nvSpPr>
          <p:spPr bwMode="auto">
            <a:xfrm>
              <a:off x="2315" y="1741"/>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75163" name="Group 4118"/>
            <p:cNvGrpSpPr>
              <a:grpSpLocks/>
            </p:cNvGrpSpPr>
            <p:nvPr/>
          </p:nvGrpSpPr>
          <p:grpSpPr bwMode="auto">
            <a:xfrm>
              <a:off x="2321" y="1741"/>
              <a:ext cx="16" cy="25"/>
              <a:chOff x="2321" y="1653"/>
              <a:chExt cx="16" cy="25"/>
            </a:xfrm>
          </p:grpSpPr>
          <p:sp>
            <p:nvSpPr>
              <p:cNvPr id="83013" name="Oval 4119"/>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3014" name="Oval 4120"/>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sp>
          <p:nvSpPr>
            <p:cNvPr id="75164" name="Freeform 4121"/>
            <p:cNvSpPr>
              <a:spLocks/>
            </p:cNvSpPr>
            <p:nvPr/>
          </p:nvSpPr>
          <p:spPr bwMode="auto">
            <a:xfrm>
              <a:off x="2315" y="1741"/>
              <a:ext cx="15" cy="25"/>
            </a:xfrm>
            <a:custGeom>
              <a:avLst/>
              <a:gdLst>
                <a:gd name="T0" fmla="*/ 5 w 15"/>
                <a:gd name="T1" fmla="*/ 0 h 25"/>
                <a:gd name="T2" fmla="*/ 15 w 15"/>
                <a:gd name="T3" fmla="*/ 0 h 25"/>
                <a:gd name="T4" fmla="*/ 15 w 15"/>
                <a:gd name="T5" fmla="*/ 25 h 25"/>
                <a:gd name="T6" fmla="*/ 5 w 15"/>
                <a:gd name="T7" fmla="*/ 24 h 25"/>
                <a:gd name="T8" fmla="*/ 2 w 15"/>
                <a:gd name="T9" fmla="*/ 24 h 25"/>
                <a:gd name="T10" fmla="*/ 2 w 15"/>
                <a:gd name="T11" fmla="*/ 22 h 25"/>
                <a:gd name="T12" fmla="*/ 1 w 15"/>
                <a:gd name="T13" fmla="*/ 22 h 25"/>
                <a:gd name="T14" fmla="*/ 1 w 15"/>
                <a:gd name="T15" fmla="*/ 21 h 25"/>
                <a:gd name="T16" fmla="*/ 0 w 15"/>
                <a:gd name="T17" fmla="*/ 21 h 25"/>
                <a:gd name="T18" fmla="*/ 0 w 15"/>
                <a:gd name="T19" fmla="*/ 19 h 25"/>
                <a:gd name="T20" fmla="*/ 0 w 15"/>
                <a:gd name="T21" fmla="*/ 18 h 25"/>
                <a:gd name="T22" fmla="*/ 0 w 15"/>
                <a:gd name="T23" fmla="*/ 17 h 25"/>
                <a:gd name="T24" fmla="*/ 0 w 15"/>
                <a:gd name="T25" fmla="*/ 15 h 25"/>
                <a:gd name="T26" fmla="*/ 0 w 15"/>
                <a:gd name="T27" fmla="*/ 14 h 25"/>
                <a:gd name="T28" fmla="*/ 0 w 15"/>
                <a:gd name="T29" fmla="*/ 12 h 25"/>
                <a:gd name="T30" fmla="*/ 0 w 15"/>
                <a:gd name="T31" fmla="*/ 11 h 25"/>
                <a:gd name="T32" fmla="*/ 0 w 15"/>
                <a:gd name="T33" fmla="*/ 10 h 25"/>
                <a:gd name="T34" fmla="*/ 0 w 15"/>
                <a:gd name="T35" fmla="*/ 8 h 25"/>
                <a:gd name="T36" fmla="*/ 0 w 15"/>
                <a:gd name="T37" fmla="*/ 7 h 25"/>
                <a:gd name="T38" fmla="*/ 0 w 15"/>
                <a:gd name="T39" fmla="*/ 5 h 25"/>
                <a:gd name="T40" fmla="*/ 0 w 15"/>
                <a:gd name="T41" fmla="*/ 4 h 25"/>
                <a:gd name="T42" fmla="*/ 1 w 15"/>
                <a:gd name="T43" fmla="*/ 4 h 25"/>
                <a:gd name="T44" fmla="*/ 1 w 15"/>
                <a:gd name="T45" fmla="*/ 3 h 25"/>
                <a:gd name="T46" fmla="*/ 1 w 15"/>
                <a:gd name="T47" fmla="*/ 1 h 25"/>
                <a:gd name="T48" fmla="*/ 2 w 15"/>
                <a:gd name="T49" fmla="*/ 1 h 25"/>
                <a:gd name="T50" fmla="*/ 5 w 15"/>
                <a:gd name="T51" fmla="*/ 1 h 25"/>
                <a:gd name="T52" fmla="*/ 5 w 15"/>
                <a:gd name="T53" fmla="*/ 0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5"/>
                <a:gd name="T83" fmla="*/ 15 w 15"/>
                <a:gd name="T84" fmla="*/ 25 h 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5">
                  <a:moveTo>
                    <a:pt x="5" y="0"/>
                  </a:moveTo>
                  <a:lnTo>
                    <a:pt x="15" y="0"/>
                  </a:lnTo>
                  <a:lnTo>
                    <a:pt x="15" y="25"/>
                  </a:lnTo>
                  <a:lnTo>
                    <a:pt x="5" y="24"/>
                  </a:lnTo>
                  <a:lnTo>
                    <a:pt x="2" y="24"/>
                  </a:lnTo>
                  <a:lnTo>
                    <a:pt x="2" y="22"/>
                  </a:lnTo>
                  <a:lnTo>
                    <a:pt x="1" y="22"/>
                  </a:lnTo>
                  <a:lnTo>
                    <a:pt x="1" y="21"/>
                  </a:lnTo>
                  <a:lnTo>
                    <a:pt x="0" y="21"/>
                  </a:lnTo>
                  <a:lnTo>
                    <a:pt x="0" y="19"/>
                  </a:lnTo>
                  <a:lnTo>
                    <a:pt x="0" y="18"/>
                  </a:lnTo>
                  <a:lnTo>
                    <a:pt x="0" y="17"/>
                  </a:lnTo>
                  <a:lnTo>
                    <a:pt x="0" y="15"/>
                  </a:lnTo>
                  <a:lnTo>
                    <a:pt x="0" y="14"/>
                  </a:lnTo>
                  <a:lnTo>
                    <a:pt x="0" y="12"/>
                  </a:lnTo>
                  <a:lnTo>
                    <a:pt x="0" y="11"/>
                  </a:lnTo>
                  <a:lnTo>
                    <a:pt x="0" y="10"/>
                  </a:lnTo>
                  <a:lnTo>
                    <a:pt x="0" y="8"/>
                  </a:lnTo>
                  <a:lnTo>
                    <a:pt x="0" y="7"/>
                  </a:lnTo>
                  <a:lnTo>
                    <a:pt x="0" y="5"/>
                  </a:lnTo>
                  <a:lnTo>
                    <a:pt x="0" y="4"/>
                  </a:lnTo>
                  <a:lnTo>
                    <a:pt x="1" y="4"/>
                  </a:lnTo>
                  <a:lnTo>
                    <a:pt x="1" y="3"/>
                  </a:lnTo>
                  <a:lnTo>
                    <a:pt x="1" y="1"/>
                  </a:lnTo>
                  <a:lnTo>
                    <a:pt x="2" y="1"/>
                  </a:lnTo>
                  <a:lnTo>
                    <a:pt x="5" y="1"/>
                  </a:lnTo>
                  <a:lnTo>
                    <a:pt x="5" y="0"/>
                  </a:lnTo>
                  <a:close/>
                </a:path>
              </a:pathLst>
            </a:custGeom>
            <a:solidFill>
              <a:srgbClr val="202020"/>
            </a:solidFill>
            <a:ln w="9525">
              <a:noFill/>
              <a:round/>
              <a:headEnd/>
              <a:tailEnd/>
            </a:ln>
          </p:spPr>
          <p:txBody>
            <a:bodyPr/>
            <a:lstStyle/>
            <a:p>
              <a:endParaRPr lang="en-US"/>
            </a:p>
          </p:txBody>
        </p:sp>
        <p:grpSp>
          <p:nvGrpSpPr>
            <p:cNvPr id="75165" name="Group 4122"/>
            <p:cNvGrpSpPr>
              <a:grpSpLocks/>
            </p:cNvGrpSpPr>
            <p:nvPr/>
          </p:nvGrpSpPr>
          <p:grpSpPr bwMode="auto">
            <a:xfrm>
              <a:off x="2321" y="1741"/>
              <a:ext cx="16" cy="25"/>
              <a:chOff x="2321" y="1653"/>
              <a:chExt cx="16" cy="25"/>
            </a:xfrm>
          </p:grpSpPr>
          <p:sp>
            <p:nvSpPr>
              <p:cNvPr id="83011" name="Oval 4123"/>
              <p:cNvSpPr>
                <a:spLocks noChangeArrowheads="1"/>
              </p:cNvSpPr>
              <p:nvPr/>
            </p:nvSpPr>
            <p:spPr bwMode="auto">
              <a:xfrm>
                <a:off x="2321" y="1653"/>
                <a:ext cx="16" cy="25"/>
              </a:xfrm>
              <a:prstGeom prst="ellipse">
                <a:avLst/>
              </a:prstGeom>
              <a:solidFill>
                <a:srgbClr val="404040"/>
              </a:solidFill>
              <a:ln w="0">
                <a:solidFill>
                  <a:srgbClr val="000000"/>
                </a:solidFill>
                <a:round/>
                <a:headEnd/>
                <a:tailEnd/>
              </a:ln>
            </p:spPr>
            <p:txBody>
              <a:bodyPr/>
              <a:lstStyle/>
              <a:p>
                <a:endParaRPr lang="en-US"/>
              </a:p>
            </p:txBody>
          </p:sp>
          <p:sp>
            <p:nvSpPr>
              <p:cNvPr id="83012" name="Oval 4124"/>
              <p:cNvSpPr>
                <a:spLocks noChangeArrowheads="1"/>
              </p:cNvSpPr>
              <p:nvPr/>
            </p:nvSpPr>
            <p:spPr bwMode="auto">
              <a:xfrm>
                <a:off x="2321" y="1653"/>
                <a:ext cx="16" cy="25"/>
              </a:xfrm>
              <a:prstGeom prst="ellipse">
                <a:avLst/>
              </a:prstGeom>
              <a:noFill/>
              <a:ln w="1588" cap="rnd">
                <a:solidFill>
                  <a:srgbClr val="000000"/>
                </a:solidFill>
                <a:round/>
                <a:headEnd/>
                <a:tailEnd/>
              </a:ln>
            </p:spPr>
            <p:txBody>
              <a:bodyPr/>
              <a:lstStyle/>
              <a:p>
                <a:endParaRPr lang="en-US"/>
              </a:p>
            </p:txBody>
          </p:sp>
        </p:grpSp>
        <p:grpSp>
          <p:nvGrpSpPr>
            <p:cNvPr id="75166" name="Group 4125"/>
            <p:cNvGrpSpPr>
              <a:grpSpLocks/>
            </p:cNvGrpSpPr>
            <p:nvPr/>
          </p:nvGrpSpPr>
          <p:grpSpPr bwMode="auto">
            <a:xfrm>
              <a:off x="2324" y="1748"/>
              <a:ext cx="16" cy="14"/>
              <a:chOff x="2324" y="1660"/>
              <a:chExt cx="16" cy="14"/>
            </a:xfrm>
          </p:grpSpPr>
          <p:sp>
            <p:nvSpPr>
              <p:cNvPr id="83009" name="Oval 4126"/>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10" name="Oval 4127"/>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75167" name="Group 4128"/>
            <p:cNvGrpSpPr>
              <a:grpSpLocks/>
            </p:cNvGrpSpPr>
            <p:nvPr/>
          </p:nvGrpSpPr>
          <p:grpSpPr bwMode="auto">
            <a:xfrm>
              <a:off x="2324" y="1748"/>
              <a:ext cx="16" cy="15"/>
              <a:chOff x="2324" y="1660"/>
              <a:chExt cx="16" cy="15"/>
            </a:xfrm>
          </p:grpSpPr>
          <p:sp>
            <p:nvSpPr>
              <p:cNvPr id="83007" name="Oval 4129"/>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08" name="Oval 4130"/>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75168" name="Group 4131"/>
            <p:cNvGrpSpPr>
              <a:grpSpLocks/>
            </p:cNvGrpSpPr>
            <p:nvPr/>
          </p:nvGrpSpPr>
          <p:grpSpPr bwMode="auto">
            <a:xfrm>
              <a:off x="2321" y="1752"/>
              <a:ext cx="17" cy="14"/>
              <a:chOff x="2321" y="1664"/>
              <a:chExt cx="17" cy="14"/>
            </a:xfrm>
          </p:grpSpPr>
          <p:sp>
            <p:nvSpPr>
              <p:cNvPr id="83005" name="Oval 4132"/>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3006" name="Oval 4133"/>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nvGrpSpPr>
            <p:cNvPr id="75169" name="Group 4134"/>
            <p:cNvGrpSpPr>
              <a:grpSpLocks/>
            </p:cNvGrpSpPr>
            <p:nvPr/>
          </p:nvGrpSpPr>
          <p:grpSpPr bwMode="auto">
            <a:xfrm>
              <a:off x="2324" y="1748"/>
              <a:ext cx="16" cy="14"/>
              <a:chOff x="2324" y="1660"/>
              <a:chExt cx="16" cy="14"/>
            </a:xfrm>
          </p:grpSpPr>
          <p:sp>
            <p:nvSpPr>
              <p:cNvPr id="83003" name="Oval 4135"/>
              <p:cNvSpPr>
                <a:spLocks noChangeArrowheads="1"/>
              </p:cNvSpPr>
              <p:nvPr/>
            </p:nvSpPr>
            <p:spPr bwMode="auto">
              <a:xfrm>
                <a:off x="2324" y="1660"/>
                <a:ext cx="16" cy="14"/>
              </a:xfrm>
              <a:prstGeom prst="ellipse">
                <a:avLst/>
              </a:prstGeom>
              <a:solidFill>
                <a:srgbClr val="A0A0A0"/>
              </a:solidFill>
              <a:ln w="0">
                <a:solidFill>
                  <a:srgbClr val="000000"/>
                </a:solidFill>
                <a:round/>
                <a:headEnd/>
                <a:tailEnd/>
              </a:ln>
            </p:spPr>
            <p:txBody>
              <a:bodyPr/>
              <a:lstStyle/>
              <a:p>
                <a:endParaRPr lang="en-US"/>
              </a:p>
            </p:txBody>
          </p:sp>
          <p:sp>
            <p:nvSpPr>
              <p:cNvPr id="83004" name="Oval 4136"/>
              <p:cNvSpPr>
                <a:spLocks noChangeArrowheads="1"/>
              </p:cNvSpPr>
              <p:nvPr/>
            </p:nvSpPr>
            <p:spPr bwMode="auto">
              <a:xfrm>
                <a:off x="2324" y="1660"/>
                <a:ext cx="16" cy="14"/>
              </a:xfrm>
              <a:prstGeom prst="ellipse">
                <a:avLst/>
              </a:prstGeom>
              <a:noFill/>
              <a:ln w="1588" cap="rnd">
                <a:solidFill>
                  <a:srgbClr val="000000"/>
                </a:solidFill>
                <a:round/>
                <a:headEnd/>
                <a:tailEnd/>
              </a:ln>
            </p:spPr>
            <p:txBody>
              <a:bodyPr/>
              <a:lstStyle/>
              <a:p>
                <a:endParaRPr lang="en-US"/>
              </a:p>
            </p:txBody>
          </p:sp>
        </p:grpSp>
        <p:grpSp>
          <p:nvGrpSpPr>
            <p:cNvPr id="75170" name="Group 4137"/>
            <p:cNvGrpSpPr>
              <a:grpSpLocks/>
            </p:cNvGrpSpPr>
            <p:nvPr/>
          </p:nvGrpSpPr>
          <p:grpSpPr bwMode="auto">
            <a:xfrm>
              <a:off x="2324" y="1748"/>
              <a:ext cx="16" cy="15"/>
              <a:chOff x="2324" y="1660"/>
              <a:chExt cx="16" cy="15"/>
            </a:xfrm>
          </p:grpSpPr>
          <p:sp>
            <p:nvSpPr>
              <p:cNvPr id="83001" name="Oval 4138"/>
              <p:cNvSpPr>
                <a:spLocks noChangeArrowheads="1"/>
              </p:cNvSpPr>
              <p:nvPr/>
            </p:nvSpPr>
            <p:spPr bwMode="auto">
              <a:xfrm>
                <a:off x="2324" y="1660"/>
                <a:ext cx="16" cy="15"/>
              </a:xfrm>
              <a:prstGeom prst="ellipse">
                <a:avLst/>
              </a:prstGeom>
              <a:solidFill>
                <a:srgbClr val="808080"/>
              </a:solidFill>
              <a:ln w="0">
                <a:solidFill>
                  <a:srgbClr val="000000"/>
                </a:solidFill>
                <a:round/>
                <a:headEnd/>
                <a:tailEnd/>
              </a:ln>
            </p:spPr>
            <p:txBody>
              <a:bodyPr/>
              <a:lstStyle/>
              <a:p>
                <a:endParaRPr lang="en-US"/>
              </a:p>
            </p:txBody>
          </p:sp>
          <p:sp>
            <p:nvSpPr>
              <p:cNvPr id="83002" name="Oval 4139"/>
              <p:cNvSpPr>
                <a:spLocks noChangeArrowheads="1"/>
              </p:cNvSpPr>
              <p:nvPr/>
            </p:nvSpPr>
            <p:spPr bwMode="auto">
              <a:xfrm>
                <a:off x="2324" y="1660"/>
                <a:ext cx="16" cy="15"/>
              </a:xfrm>
              <a:prstGeom prst="ellipse">
                <a:avLst/>
              </a:prstGeom>
              <a:noFill/>
              <a:ln w="1588" cap="rnd">
                <a:solidFill>
                  <a:srgbClr val="000000"/>
                </a:solidFill>
                <a:round/>
                <a:headEnd/>
                <a:tailEnd/>
              </a:ln>
            </p:spPr>
            <p:txBody>
              <a:bodyPr/>
              <a:lstStyle/>
              <a:p>
                <a:endParaRPr lang="en-US"/>
              </a:p>
            </p:txBody>
          </p:sp>
        </p:grpSp>
        <p:grpSp>
          <p:nvGrpSpPr>
            <p:cNvPr id="75171" name="Group 4140"/>
            <p:cNvGrpSpPr>
              <a:grpSpLocks/>
            </p:cNvGrpSpPr>
            <p:nvPr/>
          </p:nvGrpSpPr>
          <p:grpSpPr bwMode="auto">
            <a:xfrm>
              <a:off x="2321" y="1752"/>
              <a:ext cx="17" cy="14"/>
              <a:chOff x="2321" y="1664"/>
              <a:chExt cx="17" cy="14"/>
            </a:xfrm>
          </p:grpSpPr>
          <p:sp>
            <p:nvSpPr>
              <p:cNvPr id="82999" name="Oval 4141"/>
              <p:cNvSpPr>
                <a:spLocks noChangeArrowheads="1"/>
              </p:cNvSpPr>
              <p:nvPr/>
            </p:nvSpPr>
            <p:spPr bwMode="auto">
              <a:xfrm>
                <a:off x="2321" y="1664"/>
                <a:ext cx="17" cy="14"/>
              </a:xfrm>
              <a:prstGeom prst="ellipse">
                <a:avLst/>
              </a:prstGeom>
              <a:solidFill>
                <a:srgbClr val="404040"/>
              </a:solidFill>
              <a:ln w="0">
                <a:solidFill>
                  <a:srgbClr val="000000"/>
                </a:solidFill>
                <a:round/>
                <a:headEnd/>
                <a:tailEnd/>
              </a:ln>
            </p:spPr>
            <p:txBody>
              <a:bodyPr/>
              <a:lstStyle/>
              <a:p>
                <a:endParaRPr lang="en-US"/>
              </a:p>
            </p:txBody>
          </p:sp>
          <p:sp>
            <p:nvSpPr>
              <p:cNvPr id="83000" name="Oval 4142"/>
              <p:cNvSpPr>
                <a:spLocks noChangeArrowheads="1"/>
              </p:cNvSpPr>
              <p:nvPr/>
            </p:nvSpPr>
            <p:spPr bwMode="auto">
              <a:xfrm>
                <a:off x="2321" y="1664"/>
                <a:ext cx="17" cy="14"/>
              </a:xfrm>
              <a:prstGeom prst="ellipse">
                <a:avLst/>
              </a:prstGeom>
              <a:noFill/>
              <a:ln w="1588" cap="rnd">
                <a:solidFill>
                  <a:srgbClr val="000000"/>
                </a:solidFill>
                <a:round/>
                <a:headEnd/>
                <a:tailEnd/>
              </a:ln>
            </p:spPr>
            <p:txBody>
              <a:bodyPr/>
              <a:lstStyle/>
              <a:p>
                <a:endParaRPr lang="en-US"/>
              </a:p>
            </p:txBody>
          </p:sp>
        </p:grpSp>
        <p:grpSp>
          <p:nvGrpSpPr>
            <p:cNvPr id="75172" name="Group 4143"/>
            <p:cNvGrpSpPr>
              <a:grpSpLocks/>
            </p:cNvGrpSpPr>
            <p:nvPr/>
          </p:nvGrpSpPr>
          <p:grpSpPr bwMode="auto">
            <a:xfrm>
              <a:off x="2307" y="1749"/>
              <a:ext cx="8" cy="7"/>
              <a:chOff x="2307" y="1661"/>
              <a:chExt cx="8" cy="7"/>
            </a:xfrm>
          </p:grpSpPr>
          <p:grpSp>
            <p:nvGrpSpPr>
              <p:cNvPr id="82995" name="Group 4144"/>
              <p:cNvGrpSpPr>
                <a:grpSpLocks/>
              </p:cNvGrpSpPr>
              <p:nvPr/>
            </p:nvGrpSpPr>
            <p:grpSpPr bwMode="auto">
              <a:xfrm>
                <a:off x="2307" y="1661"/>
                <a:ext cx="8" cy="7"/>
                <a:chOff x="2307" y="1661"/>
                <a:chExt cx="8" cy="7"/>
              </a:xfrm>
            </p:grpSpPr>
            <p:sp>
              <p:nvSpPr>
                <p:cNvPr id="82997" name="Oval 4145"/>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2998" name="Oval 4146"/>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82996" name="Oval 4147"/>
              <p:cNvSpPr>
                <a:spLocks noChangeArrowheads="1"/>
              </p:cNvSpPr>
              <p:nvPr/>
            </p:nvSpPr>
            <p:spPr bwMode="auto">
              <a:xfrm>
                <a:off x="2307" y="1661"/>
                <a:ext cx="8" cy="7"/>
              </a:xfrm>
              <a:prstGeom prst="ellipse">
                <a:avLst/>
              </a:prstGeom>
              <a:noFill/>
              <a:ln w="12700" cap="rnd">
                <a:solidFill>
                  <a:srgbClr val="000000"/>
                </a:solidFill>
                <a:round/>
                <a:headEnd/>
                <a:tailEnd/>
              </a:ln>
            </p:spPr>
            <p:txBody>
              <a:bodyPr/>
              <a:lstStyle/>
              <a:p>
                <a:endParaRPr lang="en-US"/>
              </a:p>
            </p:txBody>
          </p:sp>
        </p:grpSp>
        <p:grpSp>
          <p:nvGrpSpPr>
            <p:cNvPr id="75173" name="Group 4148"/>
            <p:cNvGrpSpPr>
              <a:grpSpLocks/>
            </p:cNvGrpSpPr>
            <p:nvPr/>
          </p:nvGrpSpPr>
          <p:grpSpPr bwMode="auto">
            <a:xfrm>
              <a:off x="2305" y="1749"/>
              <a:ext cx="8" cy="7"/>
              <a:chOff x="2305" y="1661"/>
              <a:chExt cx="8" cy="7"/>
            </a:xfrm>
          </p:grpSpPr>
          <p:grpSp>
            <p:nvGrpSpPr>
              <p:cNvPr id="82991" name="Group 4149"/>
              <p:cNvGrpSpPr>
                <a:grpSpLocks/>
              </p:cNvGrpSpPr>
              <p:nvPr/>
            </p:nvGrpSpPr>
            <p:grpSpPr bwMode="auto">
              <a:xfrm>
                <a:off x="2305" y="1661"/>
                <a:ext cx="8" cy="7"/>
                <a:chOff x="2305" y="1661"/>
                <a:chExt cx="8" cy="7"/>
              </a:xfrm>
            </p:grpSpPr>
            <p:sp>
              <p:nvSpPr>
                <p:cNvPr id="82993" name="Oval 4150"/>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2994" name="Oval 4151"/>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82992" name="Oval 4152"/>
              <p:cNvSpPr>
                <a:spLocks noChangeArrowheads="1"/>
              </p:cNvSpPr>
              <p:nvPr/>
            </p:nvSpPr>
            <p:spPr bwMode="auto">
              <a:xfrm>
                <a:off x="2305" y="1661"/>
                <a:ext cx="8" cy="7"/>
              </a:xfrm>
              <a:prstGeom prst="ellipse">
                <a:avLst/>
              </a:prstGeom>
              <a:noFill/>
              <a:ln w="12700" cap="rnd">
                <a:solidFill>
                  <a:srgbClr val="000000"/>
                </a:solidFill>
                <a:round/>
                <a:headEnd/>
                <a:tailEnd/>
              </a:ln>
            </p:spPr>
            <p:txBody>
              <a:bodyPr/>
              <a:lstStyle/>
              <a:p>
                <a:endParaRPr lang="en-US"/>
              </a:p>
            </p:txBody>
          </p:sp>
        </p:grpSp>
        <p:grpSp>
          <p:nvGrpSpPr>
            <p:cNvPr id="75174" name="Group 4153"/>
            <p:cNvGrpSpPr>
              <a:grpSpLocks/>
            </p:cNvGrpSpPr>
            <p:nvPr/>
          </p:nvGrpSpPr>
          <p:grpSpPr bwMode="auto">
            <a:xfrm>
              <a:off x="2303" y="1749"/>
              <a:ext cx="7" cy="7"/>
              <a:chOff x="2303" y="1661"/>
              <a:chExt cx="7" cy="7"/>
            </a:xfrm>
          </p:grpSpPr>
          <p:grpSp>
            <p:nvGrpSpPr>
              <p:cNvPr id="82987" name="Group 4154"/>
              <p:cNvGrpSpPr>
                <a:grpSpLocks/>
              </p:cNvGrpSpPr>
              <p:nvPr/>
            </p:nvGrpSpPr>
            <p:grpSpPr bwMode="auto">
              <a:xfrm>
                <a:off x="2303" y="1661"/>
                <a:ext cx="7" cy="7"/>
                <a:chOff x="2303" y="1661"/>
                <a:chExt cx="7" cy="7"/>
              </a:xfrm>
            </p:grpSpPr>
            <p:sp>
              <p:nvSpPr>
                <p:cNvPr id="82989" name="Oval 4155"/>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2990" name="Oval 4156"/>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82988" name="Oval 4157"/>
              <p:cNvSpPr>
                <a:spLocks noChangeArrowheads="1"/>
              </p:cNvSpPr>
              <p:nvPr/>
            </p:nvSpPr>
            <p:spPr bwMode="auto">
              <a:xfrm>
                <a:off x="2303" y="1661"/>
                <a:ext cx="7" cy="7"/>
              </a:xfrm>
              <a:prstGeom prst="ellipse">
                <a:avLst/>
              </a:prstGeom>
              <a:noFill/>
              <a:ln w="12700" cap="rnd">
                <a:solidFill>
                  <a:srgbClr val="000000"/>
                </a:solidFill>
                <a:round/>
                <a:headEnd/>
                <a:tailEnd/>
              </a:ln>
            </p:spPr>
            <p:txBody>
              <a:bodyPr/>
              <a:lstStyle/>
              <a:p>
                <a:endParaRPr lang="en-US"/>
              </a:p>
            </p:txBody>
          </p:sp>
        </p:grpSp>
        <p:grpSp>
          <p:nvGrpSpPr>
            <p:cNvPr id="75175" name="Group 4158"/>
            <p:cNvGrpSpPr>
              <a:grpSpLocks/>
            </p:cNvGrpSpPr>
            <p:nvPr/>
          </p:nvGrpSpPr>
          <p:grpSpPr bwMode="auto">
            <a:xfrm>
              <a:off x="2302" y="1749"/>
              <a:ext cx="8" cy="7"/>
              <a:chOff x="2302" y="1661"/>
              <a:chExt cx="8" cy="7"/>
            </a:xfrm>
          </p:grpSpPr>
          <p:grpSp>
            <p:nvGrpSpPr>
              <p:cNvPr id="82983" name="Group 4159"/>
              <p:cNvGrpSpPr>
                <a:grpSpLocks/>
              </p:cNvGrpSpPr>
              <p:nvPr/>
            </p:nvGrpSpPr>
            <p:grpSpPr bwMode="auto">
              <a:xfrm>
                <a:off x="2302" y="1661"/>
                <a:ext cx="8" cy="7"/>
                <a:chOff x="2302" y="1661"/>
                <a:chExt cx="8" cy="7"/>
              </a:xfrm>
            </p:grpSpPr>
            <p:sp>
              <p:nvSpPr>
                <p:cNvPr id="82985" name="Oval 4160"/>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2986" name="Oval 4161"/>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82984" name="Oval 4162"/>
              <p:cNvSpPr>
                <a:spLocks noChangeArrowheads="1"/>
              </p:cNvSpPr>
              <p:nvPr/>
            </p:nvSpPr>
            <p:spPr bwMode="auto">
              <a:xfrm>
                <a:off x="2302" y="1661"/>
                <a:ext cx="8" cy="7"/>
              </a:xfrm>
              <a:prstGeom prst="ellipse">
                <a:avLst/>
              </a:prstGeom>
              <a:noFill/>
              <a:ln w="12700" cap="rnd">
                <a:solidFill>
                  <a:srgbClr val="000000"/>
                </a:solidFill>
                <a:round/>
                <a:headEnd/>
                <a:tailEnd/>
              </a:ln>
            </p:spPr>
            <p:txBody>
              <a:bodyPr/>
              <a:lstStyle/>
              <a:p>
                <a:endParaRPr lang="en-US"/>
              </a:p>
            </p:txBody>
          </p:sp>
        </p:grpSp>
        <p:grpSp>
          <p:nvGrpSpPr>
            <p:cNvPr id="75176" name="Group 4163"/>
            <p:cNvGrpSpPr>
              <a:grpSpLocks/>
            </p:cNvGrpSpPr>
            <p:nvPr/>
          </p:nvGrpSpPr>
          <p:grpSpPr bwMode="auto">
            <a:xfrm>
              <a:off x="2300" y="1749"/>
              <a:ext cx="7" cy="7"/>
              <a:chOff x="2300" y="1661"/>
              <a:chExt cx="7" cy="7"/>
            </a:xfrm>
          </p:grpSpPr>
          <p:grpSp>
            <p:nvGrpSpPr>
              <p:cNvPr id="82979" name="Group 4164"/>
              <p:cNvGrpSpPr>
                <a:grpSpLocks/>
              </p:cNvGrpSpPr>
              <p:nvPr/>
            </p:nvGrpSpPr>
            <p:grpSpPr bwMode="auto">
              <a:xfrm>
                <a:off x="2300" y="1661"/>
                <a:ext cx="7" cy="7"/>
                <a:chOff x="2300" y="1661"/>
                <a:chExt cx="7" cy="7"/>
              </a:xfrm>
            </p:grpSpPr>
            <p:sp>
              <p:nvSpPr>
                <p:cNvPr id="82981" name="Oval 4165"/>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2982" name="Oval 4166"/>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82980" name="Oval 4167"/>
              <p:cNvSpPr>
                <a:spLocks noChangeArrowheads="1"/>
              </p:cNvSpPr>
              <p:nvPr/>
            </p:nvSpPr>
            <p:spPr bwMode="auto">
              <a:xfrm>
                <a:off x="2300" y="1661"/>
                <a:ext cx="7" cy="7"/>
              </a:xfrm>
              <a:prstGeom prst="ellipse">
                <a:avLst/>
              </a:prstGeom>
              <a:noFill/>
              <a:ln w="12700" cap="rnd">
                <a:solidFill>
                  <a:srgbClr val="000000"/>
                </a:solidFill>
                <a:round/>
                <a:headEnd/>
                <a:tailEnd/>
              </a:ln>
            </p:spPr>
            <p:txBody>
              <a:bodyPr/>
              <a:lstStyle/>
              <a:p>
                <a:endParaRPr lang="en-US"/>
              </a:p>
            </p:txBody>
          </p:sp>
        </p:grpSp>
        <p:grpSp>
          <p:nvGrpSpPr>
            <p:cNvPr id="75177" name="Group 4168"/>
            <p:cNvGrpSpPr>
              <a:grpSpLocks/>
            </p:cNvGrpSpPr>
            <p:nvPr/>
          </p:nvGrpSpPr>
          <p:grpSpPr bwMode="auto">
            <a:xfrm>
              <a:off x="2298" y="1749"/>
              <a:ext cx="8" cy="7"/>
              <a:chOff x="2298" y="1661"/>
              <a:chExt cx="8" cy="7"/>
            </a:xfrm>
          </p:grpSpPr>
          <p:grpSp>
            <p:nvGrpSpPr>
              <p:cNvPr id="82975" name="Group 4169"/>
              <p:cNvGrpSpPr>
                <a:grpSpLocks/>
              </p:cNvGrpSpPr>
              <p:nvPr/>
            </p:nvGrpSpPr>
            <p:grpSpPr bwMode="auto">
              <a:xfrm>
                <a:off x="2298" y="1661"/>
                <a:ext cx="8" cy="7"/>
                <a:chOff x="2298" y="1661"/>
                <a:chExt cx="8" cy="7"/>
              </a:xfrm>
            </p:grpSpPr>
            <p:sp>
              <p:nvSpPr>
                <p:cNvPr id="82977" name="Oval 4170"/>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2978" name="Oval 4171"/>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82976" name="Oval 4172"/>
              <p:cNvSpPr>
                <a:spLocks noChangeArrowheads="1"/>
              </p:cNvSpPr>
              <p:nvPr/>
            </p:nvSpPr>
            <p:spPr bwMode="auto">
              <a:xfrm>
                <a:off x="2298" y="1661"/>
                <a:ext cx="8" cy="7"/>
              </a:xfrm>
              <a:prstGeom prst="ellipse">
                <a:avLst/>
              </a:prstGeom>
              <a:noFill/>
              <a:ln w="12700" cap="rnd">
                <a:solidFill>
                  <a:srgbClr val="000000"/>
                </a:solidFill>
                <a:round/>
                <a:headEnd/>
                <a:tailEnd/>
              </a:ln>
            </p:spPr>
            <p:txBody>
              <a:bodyPr/>
              <a:lstStyle/>
              <a:p>
                <a:endParaRPr lang="en-US"/>
              </a:p>
            </p:txBody>
          </p:sp>
        </p:grpSp>
        <p:grpSp>
          <p:nvGrpSpPr>
            <p:cNvPr id="75178" name="Group 4173"/>
            <p:cNvGrpSpPr>
              <a:grpSpLocks/>
            </p:cNvGrpSpPr>
            <p:nvPr/>
          </p:nvGrpSpPr>
          <p:grpSpPr bwMode="auto">
            <a:xfrm>
              <a:off x="2296" y="1749"/>
              <a:ext cx="9" cy="7"/>
              <a:chOff x="2296" y="1661"/>
              <a:chExt cx="9" cy="7"/>
            </a:xfrm>
          </p:grpSpPr>
          <p:grpSp>
            <p:nvGrpSpPr>
              <p:cNvPr id="82971" name="Group 4174"/>
              <p:cNvGrpSpPr>
                <a:grpSpLocks/>
              </p:cNvGrpSpPr>
              <p:nvPr/>
            </p:nvGrpSpPr>
            <p:grpSpPr bwMode="auto">
              <a:xfrm>
                <a:off x="2296" y="1661"/>
                <a:ext cx="9" cy="7"/>
                <a:chOff x="2296" y="1661"/>
                <a:chExt cx="9" cy="7"/>
              </a:xfrm>
            </p:grpSpPr>
            <p:sp>
              <p:nvSpPr>
                <p:cNvPr id="82973" name="Oval 4175"/>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2974" name="Oval 4176"/>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82972" name="Oval 4177"/>
              <p:cNvSpPr>
                <a:spLocks noChangeArrowheads="1"/>
              </p:cNvSpPr>
              <p:nvPr/>
            </p:nvSpPr>
            <p:spPr bwMode="auto">
              <a:xfrm>
                <a:off x="2296" y="1661"/>
                <a:ext cx="9" cy="7"/>
              </a:xfrm>
              <a:prstGeom prst="ellipse">
                <a:avLst/>
              </a:prstGeom>
              <a:noFill/>
              <a:ln w="12700" cap="rnd">
                <a:solidFill>
                  <a:srgbClr val="000000"/>
                </a:solidFill>
                <a:round/>
                <a:headEnd/>
                <a:tailEnd/>
              </a:ln>
            </p:spPr>
            <p:txBody>
              <a:bodyPr/>
              <a:lstStyle/>
              <a:p>
                <a:endParaRPr lang="en-US"/>
              </a:p>
            </p:txBody>
          </p:sp>
        </p:grpSp>
        <p:grpSp>
          <p:nvGrpSpPr>
            <p:cNvPr id="75179" name="Group 4178"/>
            <p:cNvGrpSpPr>
              <a:grpSpLocks/>
            </p:cNvGrpSpPr>
            <p:nvPr/>
          </p:nvGrpSpPr>
          <p:grpSpPr bwMode="auto">
            <a:xfrm>
              <a:off x="2307" y="1749"/>
              <a:ext cx="8" cy="7"/>
              <a:chOff x="2307" y="1661"/>
              <a:chExt cx="8" cy="7"/>
            </a:xfrm>
          </p:grpSpPr>
          <p:sp>
            <p:nvSpPr>
              <p:cNvPr id="82969" name="Oval 4179"/>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2970" name="Oval 4180"/>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75180" name="Oval 4181"/>
            <p:cNvSpPr>
              <a:spLocks noChangeArrowheads="1"/>
            </p:cNvSpPr>
            <p:nvPr/>
          </p:nvSpPr>
          <p:spPr bwMode="auto">
            <a:xfrm>
              <a:off x="2307" y="1749"/>
              <a:ext cx="8" cy="7"/>
            </a:xfrm>
            <a:prstGeom prst="ellipse">
              <a:avLst/>
            </a:prstGeom>
            <a:noFill/>
            <a:ln w="12700" cap="rnd">
              <a:solidFill>
                <a:srgbClr val="000000"/>
              </a:solidFill>
              <a:round/>
              <a:headEnd/>
              <a:tailEnd/>
            </a:ln>
          </p:spPr>
          <p:txBody>
            <a:bodyPr/>
            <a:lstStyle/>
            <a:p>
              <a:endParaRPr lang="en-US"/>
            </a:p>
          </p:txBody>
        </p:sp>
        <p:grpSp>
          <p:nvGrpSpPr>
            <p:cNvPr id="75181" name="Group 4182"/>
            <p:cNvGrpSpPr>
              <a:grpSpLocks/>
            </p:cNvGrpSpPr>
            <p:nvPr/>
          </p:nvGrpSpPr>
          <p:grpSpPr bwMode="auto">
            <a:xfrm>
              <a:off x="2307" y="1749"/>
              <a:ext cx="8" cy="7"/>
              <a:chOff x="2307" y="1661"/>
              <a:chExt cx="8" cy="7"/>
            </a:xfrm>
          </p:grpSpPr>
          <p:sp>
            <p:nvSpPr>
              <p:cNvPr id="82967" name="Oval 4183"/>
              <p:cNvSpPr>
                <a:spLocks noChangeArrowheads="1"/>
              </p:cNvSpPr>
              <p:nvPr/>
            </p:nvSpPr>
            <p:spPr bwMode="auto">
              <a:xfrm>
                <a:off x="2307" y="1661"/>
                <a:ext cx="8" cy="7"/>
              </a:xfrm>
              <a:prstGeom prst="ellipse">
                <a:avLst/>
              </a:prstGeom>
              <a:solidFill>
                <a:srgbClr val="606060"/>
              </a:solidFill>
              <a:ln w="0">
                <a:solidFill>
                  <a:srgbClr val="000000"/>
                </a:solidFill>
                <a:round/>
                <a:headEnd/>
                <a:tailEnd/>
              </a:ln>
            </p:spPr>
            <p:txBody>
              <a:bodyPr/>
              <a:lstStyle/>
              <a:p>
                <a:endParaRPr lang="en-US"/>
              </a:p>
            </p:txBody>
          </p:sp>
          <p:sp>
            <p:nvSpPr>
              <p:cNvPr id="82968" name="Oval 4184"/>
              <p:cNvSpPr>
                <a:spLocks noChangeArrowheads="1"/>
              </p:cNvSpPr>
              <p:nvPr/>
            </p:nvSpPr>
            <p:spPr bwMode="auto">
              <a:xfrm>
                <a:off x="2307" y="1661"/>
                <a:ext cx="8" cy="7"/>
              </a:xfrm>
              <a:prstGeom prst="ellipse">
                <a:avLst/>
              </a:prstGeom>
              <a:noFill/>
              <a:ln w="1588" cap="rnd">
                <a:solidFill>
                  <a:srgbClr val="000000"/>
                </a:solidFill>
                <a:round/>
                <a:headEnd/>
                <a:tailEnd/>
              </a:ln>
            </p:spPr>
            <p:txBody>
              <a:bodyPr/>
              <a:lstStyle/>
              <a:p>
                <a:endParaRPr lang="en-US"/>
              </a:p>
            </p:txBody>
          </p:sp>
        </p:grpSp>
        <p:sp>
          <p:nvSpPr>
            <p:cNvPr id="75182" name="Oval 4185"/>
            <p:cNvSpPr>
              <a:spLocks noChangeArrowheads="1"/>
            </p:cNvSpPr>
            <p:nvPr/>
          </p:nvSpPr>
          <p:spPr bwMode="auto">
            <a:xfrm>
              <a:off x="2307" y="1749"/>
              <a:ext cx="8" cy="7"/>
            </a:xfrm>
            <a:prstGeom prst="ellipse">
              <a:avLst/>
            </a:prstGeom>
            <a:noFill/>
            <a:ln w="12700" cap="rnd">
              <a:solidFill>
                <a:srgbClr val="000000"/>
              </a:solidFill>
              <a:round/>
              <a:headEnd/>
              <a:tailEnd/>
            </a:ln>
          </p:spPr>
          <p:txBody>
            <a:bodyPr/>
            <a:lstStyle/>
            <a:p>
              <a:endParaRPr lang="en-US"/>
            </a:p>
          </p:txBody>
        </p:sp>
        <p:grpSp>
          <p:nvGrpSpPr>
            <p:cNvPr id="75183" name="Group 4186"/>
            <p:cNvGrpSpPr>
              <a:grpSpLocks/>
            </p:cNvGrpSpPr>
            <p:nvPr/>
          </p:nvGrpSpPr>
          <p:grpSpPr bwMode="auto">
            <a:xfrm>
              <a:off x="2305" y="1749"/>
              <a:ext cx="8" cy="7"/>
              <a:chOff x="2305" y="1661"/>
              <a:chExt cx="8" cy="7"/>
            </a:xfrm>
          </p:grpSpPr>
          <p:sp>
            <p:nvSpPr>
              <p:cNvPr id="82965" name="Oval 4187"/>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2966" name="Oval 4188"/>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75184" name="Oval 4189"/>
            <p:cNvSpPr>
              <a:spLocks noChangeArrowheads="1"/>
            </p:cNvSpPr>
            <p:nvPr/>
          </p:nvSpPr>
          <p:spPr bwMode="auto">
            <a:xfrm>
              <a:off x="2305" y="1749"/>
              <a:ext cx="8" cy="7"/>
            </a:xfrm>
            <a:prstGeom prst="ellipse">
              <a:avLst/>
            </a:prstGeom>
            <a:noFill/>
            <a:ln w="12700" cap="rnd">
              <a:solidFill>
                <a:srgbClr val="000000"/>
              </a:solidFill>
              <a:round/>
              <a:headEnd/>
              <a:tailEnd/>
            </a:ln>
          </p:spPr>
          <p:txBody>
            <a:bodyPr/>
            <a:lstStyle/>
            <a:p>
              <a:endParaRPr lang="en-US"/>
            </a:p>
          </p:txBody>
        </p:sp>
        <p:grpSp>
          <p:nvGrpSpPr>
            <p:cNvPr id="75185" name="Group 4190"/>
            <p:cNvGrpSpPr>
              <a:grpSpLocks/>
            </p:cNvGrpSpPr>
            <p:nvPr/>
          </p:nvGrpSpPr>
          <p:grpSpPr bwMode="auto">
            <a:xfrm>
              <a:off x="2305" y="1749"/>
              <a:ext cx="8" cy="7"/>
              <a:chOff x="2305" y="1661"/>
              <a:chExt cx="8" cy="7"/>
            </a:xfrm>
          </p:grpSpPr>
          <p:sp>
            <p:nvSpPr>
              <p:cNvPr id="82963" name="Oval 4191"/>
              <p:cNvSpPr>
                <a:spLocks noChangeArrowheads="1"/>
              </p:cNvSpPr>
              <p:nvPr/>
            </p:nvSpPr>
            <p:spPr bwMode="auto">
              <a:xfrm>
                <a:off x="2305" y="1661"/>
                <a:ext cx="8" cy="7"/>
              </a:xfrm>
              <a:prstGeom prst="ellipse">
                <a:avLst/>
              </a:prstGeom>
              <a:solidFill>
                <a:srgbClr val="606060"/>
              </a:solidFill>
              <a:ln w="0">
                <a:solidFill>
                  <a:srgbClr val="000000"/>
                </a:solidFill>
                <a:round/>
                <a:headEnd/>
                <a:tailEnd/>
              </a:ln>
            </p:spPr>
            <p:txBody>
              <a:bodyPr/>
              <a:lstStyle/>
              <a:p>
                <a:endParaRPr lang="en-US"/>
              </a:p>
            </p:txBody>
          </p:sp>
          <p:sp>
            <p:nvSpPr>
              <p:cNvPr id="82964" name="Oval 4192"/>
              <p:cNvSpPr>
                <a:spLocks noChangeArrowheads="1"/>
              </p:cNvSpPr>
              <p:nvPr/>
            </p:nvSpPr>
            <p:spPr bwMode="auto">
              <a:xfrm>
                <a:off x="2305" y="1661"/>
                <a:ext cx="8" cy="7"/>
              </a:xfrm>
              <a:prstGeom prst="ellipse">
                <a:avLst/>
              </a:prstGeom>
              <a:noFill/>
              <a:ln w="1588" cap="rnd">
                <a:solidFill>
                  <a:srgbClr val="000000"/>
                </a:solidFill>
                <a:round/>
                <a:headEnd/>
                <a:tailEnd/>
              </a:ln>
            </p:spPr>
            <p:txBody>
              <a:bodyPr/>
              <a:lstStyle/>
              <a:p>
                <a:endParaRPr lang="en-US"/>
              </a:p>
            </p:txBody>
          </p:sp>
        </p:grpSp>
        <p:sp>
          <p:nvSpPr>
            <p:cNvPr id="75186" name="Oval 4193"/>
            <p:cNvSpPr>
              <a:spLocks noChangeArrowheads="1"/>
            </p:cNvSpPr>
            <p:nvPr/>
          </p:nvSpPr>
          <p:spPr bwMode="auto">
            <a:xfrm>
              <a:off x="2305" y="1749"/>
              <a:ext cx="8" cy="7"/>
            </a:xfrm>
            <a:prstGeom prst="ellipse">
              <a:avLst/>
            </a:prstGeom>
            <a:noFill/>
            <a:ln w="12700" cap="rnd">
              <a:solidFill>
                <a:srgbClr val="000000"/>
              </a:solidFill>
              <a:round/>
              <a:headEnd/>
              <a:tailEnd/>
            </a:ln>
          </p:spPr>
          <p:txBody>
            <a:bodyPr/>
            <a:lstStyle/>
            <a:p>
              <a:endParaRPr lang="en-US"/>
            </a:p>
          </p:txBody>
        </p:sp>
        <p:grpSp>
          <p:nvGrpSpPr>
            <p:cNvPr id="75187" name="Group 4194"/>
            <p:cNvGrpSpPr>
              <a:grpSpLocks/>
            </p:cNvGrpSpPr>
            <p:nvPr/>
          </p:nvGrpSpPr>
          <p:grpSpPr bwMode="auto">
            <a:xfrm>
              <a:off x="2303" y="1749"/>
              <a:ext cx="7" cy="7"/>
              <a:chOff x="2303" y="1661"/>
              <a:chExt cx="7" cy="7"/>
            </a:xfrm>
          </p:grpSpPr>
          <p:sp>
            <p:nvSpPr>
              <p:cNvPr id="82961" name="Oval 4195"/>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2962" name="Oval 4196"/>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75188" name="Oval 4197"/>
            <p:cNvSpPr>
              <a:spLocks noChangeArrowheads="1"/>
            </p:cNvSpPr>
            <p:nvPr/>
          </p:nvSpPr>
          <p:spPr bwMode="auto">
            <a:xfrm>
              <a:off x="2303" y="1749"/>
              <a:ext cx="7" cy="7"/>
            </a:xfrm>
            <a:prstGeom prst="ellipse">
              <a:avLst/>
            </a:prstGeom>
            <a:noFill/>
            <a:ln w="12700" cap="rnd">
              <a:solidFill>
                <a:srgbClr val="000000"/>
              </a:solidFill>
              <a:round/>
              <a:headEnd/>
              <a:tailEnd/>
            </a:ln>
          </p:spPr>
          <p:txBody>
            <a:bodyPr/>
            <a:lstStyle/>
            <a:p>
              <a:endParaRPr lang="en-US"/>
            </a:p>
          </p:txBody>
        </p:sp>
        <p:grpSp>
          <p:nvGrpSpPr>
            <p:cNvPr id="75189" name="Group 4198"/>
            <p:cNvGrpSpPr>
              <a:grpSpLocks/>
            </p:cNvGrpSpPr>
            <p:nvPr/>
          </p:nvGrpSpPr>
          <p:grpSpPr bwMode="auto">
            <a:xfrm>
              <a:off x="2303" y="1749"/>
              <a:ext cx="7" cy="7"/>
              <a:chOff x="2303" y="1661"/>
              <a:chExt cx="7" cy="7"/>
            </a:xfrm>
          </p:grpSpPr>
          <p:sp>
            <p:nvSpPr>
              <p:cNvPr id="82959" name="Oval 4199"/>
              <p:cNvSpPr>
                <a:spLocks noChangeArrowheads="1"/>
              </p:cNvSpPr>
              <p:nvPr/>
            </p:nvSpPr>
            <p:spPr bwMode="auto">
              <a:xfrm>
                <a:off x="2303" y="1661"/>
                <a:ext cx="7" cy="7"/>
              </a:xfrm>
              <a:prstGeom prst="ellipse">
                <a:avLst/>
              </a:prstGeom>
              <a:solidFill>
                <a:srgbClr val="808080"/>
              </a:solidFill>
              <a:ln w="0">
                <a:solidFill>
                  <a:srgbClr val="000000"/>
                </a:solidFill>
                <a:round/>
                <a:headEnd/>
                <a:tailEnd/>
              </a:ln>
            </p:spPr>
            <p:txBody>
              <a:bodyPr/>
              <a:lstStyle/>
              <a:p>
                <a:endParaRPr lang="en-US"/>
              </a:p>
            </p:txBody>
          </p:sp>
          <p:sp>
            <p:nvSpPr>
              <p:cNvPr id="82960" name="Oval 4200"/>
              <p:cNvSpPr>
                <a:spLocks noChangeArrowheads="1"/>
              </p:cNvSpPr>
              <p:nvPr/>
            </p:nvSpPr>
            <p:spPr bwMode="auto">
              <a:xfrm>
                <a:off x="2303" y="1661"/>
                <a:ext cx="7" cy="7"/>
              </a:xfrm>
              <a:prstGeom prst="ellipse">
                <a:avLst/>
              </a:prstGeom>
              <a:noFill/>
              <a:ln w="1588" cap="rnd">
                <a:solidFill>
                  <a:srgbClr val="000000"/>
                </a:solidFill>
                <a:round/>
                <a:headEnd/>
                <a:tailEnd/>
              </a:ln>
            </p:spPr>
            <p:txBody>
              <a:bodyPr/>
              <a:lstStyle/>
              <a:p>
                <a:endParaRPr lang="en-US"/>
              </a:p>
            </p:txBody>
          </p:sp>
        </p:grpSp>
        <p:sp>
          <p:nvSpPr>
            <p:cNvPr id="75190" name="Oval 4201"/>
            <p:cNvSpPr>
              <a:spLocks noChangeArrowheads="1"/>
            </p:cNvSpPr>
            <p:nvPr/>
          </p:nvSpPr>
          <p:spPr bwMode="auto">
            <a:xfrm>
              <a:off x="2303" y="1749"/>
              <a:ext cx="7" cy="7"/>
            </a:xfrm>
            <a:prstGeom prst="ellipse">
              <a:avLst/>
            </a:prstGeom>
            <a:noFill/>
            <a:ln w="12700" cap="rnd">
              <a:solidFill>
                <a:srgbClr val="000000"/>
              </a:solidFill>
              <a:round/>
              <a:headEnd/>
              <a:tailEnd/>
            </a:ln>
          </p:spPr>
          <p:txBody>
            <a:bodyPr/>
            <a:lstStyle/>
            <a:p>
              <a:endParaRPr lang="en-US"/>
            </a:p>
          </p:txBody>
        </p:sp>
        <p:grpSp>
          <p:nvGrpSpPr>
            <p:cNvPr id="75191" name="Group 4202"/>
            <p:cNvGrpSpPr>
              <a:grpSpLocks/>
            </p:cNvGrpSpPr>
            <p:nvPr/>
          </p:nvGrpSpPr>
          <p:grpSpPr bwMode="auto">
            <a:xfrm>
              <a:off x="2302" y="1749"/>
              <a:ext cx="8" cy="7"/>
              <a:chOff x="2302" y="1661"/>
              <a:chExt cx="8" cy="7"/>
            </a:xfrm>
          </p:grpSpPr>
          <p:sp>
            <p:nvSpPr>
              <p:cNvPr id="82957" name="Oval 4203"/>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2958" name="Oval 4204"/>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75192" name="Oval 4205"/>
            <p:cNvSpPr>
              <a:spLocks noChangeArrowheads="1"/>
            </p:cNvSpPr>
            <p:nvPr/>
          </p:nvSpPr>
          <p:spPr bwMode="auto">
            <a:xfrm>
              <a:off x="2302" y="1749"/>
              <a:ext cx="8" cy="7"/>
            </a:xfrm>
            <a:prstGeom prst="ellipse">
              <a:avLst/>
            </a:prstGeom>
            <a:noFill/>
            <a:ln w="12700" cap="rnd">
              <a:solidFill>
                <a:srgbClr val="000000"/>
              </a:solidFill>
              <a:round/>
              <a:headEnd/>
              <a:tailEnd/>
            </a:ln>
          </p:spPr>
          <p:txBody>
            <a:bodyPr/>
            <a:lstStyle/>
            <a:p>
              <a:endParaRPr lang="en-US"/>
            </a:p>
          </p:txBody>
        </p:sp>
        <p:grpSp>
          <p:nvGrpSpPr>
            <p:cNvPr id="75193" name="Group 4206"/>
            <p:cNvGrpSpPr>
              <a:grpSpLocks/>
            </p:cNvGrpSpPr>
            <p:nvPr/>
          </p:nvGrpSpPr>
          <p:grpSpPr bwMode="auto">
            <a:xfrm>
              <a:off x="2302" y="1749"/>
              <a:ext cx="8" cy="7"/>
              <a:chOff x="2302" y="1661"/>
              <a:chExt cx="8" cy="7"/>
            </a:xfrm>
          </p:grpSpPr>
          <p:sp>
            <p:nvSpPr>
              <p:cNvPr id="82955" name="Oval 4207"/>
              <p:cNvSpPr>
                <a:spLocks noChangeArrowheads="1"/>
              </p:cNvSpPr>
              <p:nvPr/>
            </p:nvSpPr>
            <p:spPr bwMode="auto">
              <a:xfrm>
                <a:off x="2302" y="1661"/>
                <a:ext cx="8" cy="7"/>
              </a:xfrm>
              <a:prstGeom prst="ellipse">
                <a:avLst/>
              </a:prstGeom>
              <a:solidFill>
                <a:srgbClr val="808080"/>
              </a:solidFill>
              <a:ln w="0">
                <a:solidFill>
                  <a:srgbClr val="000000"/>
                </a:solidFill>
                <a:round/>
                <a:headEnd/>
                <a:tailEnd/>
              </a:ln>
            </p:spPr>
            <p:txBody>
              <a:bodyPr/>
              <a:lstStyle/>
              <a:p>
                <a:endParaRPr lang="en-US"/>
              </a:p>
            </p:txBody>
          </p:sp>
          <p:sp>
            <p:nvSpPr>
              <p:cNvPr id="82956" name="Oval 4208"/>
              <p:cNvSpPr>
                <a:spLocks noChangeArrowheads="1"/>
              </p:cNvSpPr>
              <p:nvPr/>
            </p:nvSpPr>
            <p:spPr bwMode="auto">
              <a:xfrm>
                <a:off x="2302" y="1661"/>
                <a:ext cx="8" cy="7"/>
              </a:xfrm>
              <a:prstGeom prst="ellipse">
                <a:avLst/>
              </a:prstGeom>
              <a:noFill/>
              <a:ln w="1588" cap="rnd">
                <a:solidFill>
                  <a:srgbClr val="000000"/>
                </a:solidFill>
                <a:round/>
                <a:headEnd/>
                <a:tailEnd/>
              </a:ln>
            </p:spPr>
            <p:txBody>
              <a:bodyPr/>
              <a:lstStyle/>
              <a:p>
                <a:endParaRPr lang="en-US"/>
              </a:p>
            </p:txBody>
          </p:sp>
        </p:grpSp>
        <p:sp>
          <p:nvSpPr>
            <p:cNvPr id="75194" name="Oval 4209"/>
            <p:cNvSpPr>
              <a:spLocks noChangeArrowheads="1"/>
            </p:cNvSpPr>
            <p:nvPr/>
          </p:nvSpPr>
          <p:spPr bwMode="auto">
            <a:xfrm>
              <a:off x="2302" y="1749"/>
              <a:ext cx="8" cy="7"/>
            </a:xfrm>
            <a:prstGeom prst="ellipse">
              <a:avLst/>
            </a:prstGeom>
            <a:noFill/>
            <a:ln w="12700" cap="rnd">
              <a:solidFill>
                <a:srgbClr val="000000"/>
              </a:solidFill>
              <a:round/>
              <a:headEnd/>
              <a:tailEnd/>
            </a:ln>
          </p:spPr>
          <p:txBody>
            <a:bodyPr/>
            <a:lstStyle/>
            <a:p>
              <a:endParaRPr lang="en-US"/>
            </a:p>
          </p:txBody>
        </p:sp>
        <p:grpSp>
          <p:nvGrpSpPr>
            <p:cNvPr id="75195" name="Group 4210"/>
            <p:cNvGrpSpPr>
              <a:grpSpLocks/>
            </p:cNvGrpSpPr>
            <p:nvPr/>
          </p:nvGrpSpPr>
          <p:grpSpPr bwMode="auto">
            <a:xfrm>
              <a:off x="2300" y="1749"/>
              <a:ext cx="7" cy="7"/>
              <a:chOff x="2300" y="1661"/>
              <a:chExt cx="7" cy="7"/>
            </a:xfrm>
          </p:grpSpPr>
          <p:sp>
            <p:nvSpPr>
              <p:cNvPr id="82953" name="Oval 4211"/>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2954" name="Oval 4212"/>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75196" name="Oval 4213"/>
            <p:cNvSpPr>
              <a:spLocks noChangeArrowheads="1"/>
            </p:cNvSpPr>
            <p:nvPr/>
          </p:nvSpPr>
          <p:spPr bwMode="auto">
            <a:xfrm>
              <a:off x="2300" y="1749"/>
              <a:ext cx="7" cy="7"/>
            </a:xfrm>
            <a:prstGeom prst="ellipse">
              <a:avLst/>
            </a:prstGeom>
            <a:noFill/>
            <a:ln w="12700" cap="rnd">
              <a:solidFill>
                <a:srgbClr val="000000"/>
              </a:solidFill>
              <a:round/>
              <a:headEnd/>
              <a:tailEnd/>
            </a:ln>
          </p:spPr>
          <p:txBody>
            <a:bodyPr/>
            <a:lstStyle/>
            <a:p>
              <a:endParaRPr lang="en-US"/>
            </a:p>
          </p:txBody>
        </p:sp>
        <p:grpSp>
          <p:nvGrpSpPr>
            <p:cNvPr id="75197" name="Group 4214"/>
            <p:cNvGrpSpPr>
              <a:grpSpLocks/>
            </p:cNvGrpSpPr>
            <p:nvPr/>
          </p:nvGrpSpPr>
          <p:grpSpPr bwMode="auto">
            <a:xfrm>
              <a:off x="2300" y="1749"/>
              <a:ext cx="7" cy="7"/>
              <a:chOff x="2300" y="1661"/>
              <a:chExt cx="7" cy="7"/>
            </a:xfrm>
          </p:grpSpPr>
          <p:sp>
            <p:nvSpPr>
              <p:cNvPr id="82951" name="Oval 4215"/>
              <p:cNvSpPr>
                <a:spLocks noChangeArrowheads="1"/>
              </p:cNvSpPr>
              <p:nvPr/>
            </p:nvSpPr>
            <p:spPr bwMode="auto">
              <a:xfrm>
                <a:off x="2300" y="1661"/>
                <a:ext cx="7" cy="7"/>
              </a:xfrm>
              <a:prstGeom prst="ellipse">
                <a:avLst/>
              </a:prstGeom>
              <a:solidFill>
                <a:srgbClr val="808080"/>
              </a:solidFill>
              <a:ln w="0">
                <a:solidFill>
                  <a:srgbClr val="000000"/>
                </a:solidFill>
                <a:round/>
                <a:headEnd/>
                <a:tailEnd/>
              </a:ln>
            </p:spPr>
            <p:txBody>
              <a:bodyPr/>
              <a:lstStyle/>
              <a:p>
                <a:endParaRPr lang="en-US"/>
              </a:p>
            </p:txBody>
          </p:sp>
          <p:sp>
            <p:nvSpPr>
              <p:cNvPr id="82952" name="Oval 4216"/>
              <p:cNvSpPr>
                <a:spLocks noChangeArrowheads="1"/>
              </p:cNvSpPr>
              <p:nvPr/>
            </p:nvSpPr>
            <p:spPr bwMode="auto">
              <a:xfrm>
                <a:off x="2300" y="1661"/>
                <a:ext cx="7" cy="7"/>
              </a:xfrm>
              <a:prstGeom prst="ellipse">
                <a:avLst/>
              </a:prstGeom>
              <a:noFill/>
              <a:ln w="1588" cap="rnd">
                <a:solidFill>
                  <a:srgbClr val="000000"/>
                </a:solidFill>
                <a:round/>
                <a:headEnd/>
                <a:tailEnd/>
              </a:ln>
            </p:spPr>
            <p:txBody>
              <a:bodyPr/>
              <a:lstStyle/>
              <a:p>
                <a:endParaRPr lang="en-US"/>
              </a:p>
            </p:txBody>
          </p:sp>
        </p:grpSp>
        <p:sp>
          <p:nvSpPr>
            <p:cNvPr id="75198" name="Oval 4217"/>
            <p:cNvSpPr>
              <a:spLocks noChangeArrowheads="1"/>
            </p:cNvSpPr>
            <p:nvPr/>
          </p:nvSpPr>
          <p:spPr bwMode="auto">
            <a:xfrm>
              <a:off x="2300" y="1749"/>
              <a:ext cx="7" cy="7"/>
            </a:xfrm>
            <a:prstGeom prst="ellipse">
              <a:avLst/>
            </a:prstGeom>
            <a:noFill/>
            <a:ln w="12700" cap="rnd">
              <a:solidFill>
                <a:srgbClr val="000000"/>
              </a:solidFill>
              <a:round/>
              <a:headEnd/>
              <a:tailEnd/>
            </a:ln>
          </p:spPr>
          <p:txBody>
            <a:bodyPr/>
            <a:lstStyle/>
            <a:p>
              <a:endParaRPr lang="en-US"/>
            </a:p>
          </p:txBody>
        </p:sp>
        <p:grpSp>
          <p:nvGrpSpPr>
            <p:cNvPr id="75199" name="Group 4218"/>
            <p:cNvGrpSpPr>
              <a:grpSpLocks/>
            </p:cNvGrpSpPr>
            <p:nvPr/>
          </p:nvGrpSpPr>
          <p:grpSpPr bwMode="auto">
            <a:xfrm>
              <a:off x="2298" y="1749"/>
              <a:ext cx="8" cy="7"/>
              <a:chOff x="2298" y="1661"/>
              <a:chExt cx="8" cy="7"/>
            </a:xfrm>
          </p:grpSpPr>
          <p:sp>
            <p:nvSpPr>
              <p:cNvPr id="82949" name="Oval 4219"/>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2950" name="Oval 4220"/>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75200" name="Oval 4221"/>
            <p:cNvSpPr>
              <a:spLocks noChangeArrowheads="1"/>
            </p:cNvSpPr>
            <p:nvPr/>
          </p:nvSpPr>
          <p:spPr bwMode="auto">
            <a:xfrm>
              <a:off x="2298" y="1749"/>
              <a:ext cx="8" cy="7"/>
            </a:xfrm>
            <a:prstGeom prst="ellipse">
              <a:avLst/>
            </a:prstGeom>
            <a:noFill/>
            <a:ln w="12700" cap="rnd">
              <a:solidFill>
                <a:srgbClr val="000000"/>
              </a:solidFill>
              <a:round/>
              <a:headEnd/>
              <a:tailEnd/>
            </a:ln>
          </p:spPr>
          <p:txBody>
            <a:bodyPr/>
            <a:lstStyle/>
            <a:p>
              <a:endParaRPr lang="en-US"/>
            </a:p>
          </p:txBody>
        </p:sp>
        <p:grpSp>
          <p:nvGrpSpPr>
            <p:cNvPr id="75201" name="Group 4222"/>
            <p:cNvGrpSpPr>
              <a:grpSpLocks/>
            </p:cNvGrpSpPr>
            <p:nvPr/>
          </p:nvGrpSpPr>
          <p:grpSpPr bwMode="auto">
            <a:xfrm>
              <a:off x="2298" y="1749"/>
              <a:ext cx="8" cy="7"/>
              <a:chOff x="2298" y="1661"/>
              <a:chExt cx="8" cy="7"/>
            </a:xfrm>
          </p:grpSpPr>
          <p:sp>
            <p:nvSpPr>
              <p:cNvPr id="82947" name="Oval 4223"/>
              <p:cNvSpPr>
                <a:spLocks noChangeArrowheads="1"/>
              </p:cNvSpPr>
              <p:nvPr/>
            </p:nvSpPr>
            <p:spPr bwMode="auto">
              <a:xfrm>
                <a:off x="2298" y="1661"/>
                <a:ext cx="8" cy="7"/>
              </a:xfrm>
              <a:prstGeom prst="ellipse">
                <a:avLst/>
              </a:prstGeom>
              <a:solidFill>
                <a:srgbClr val="808080"/>
              </a:solidFill>
              <a:ln w="0">
                <a:solidFill>
                  <a:srgbClr val="000000"/>
                </a:solidFill>
                <a:round/>
                <a:headEnd/>
                <a:tailEnd/>
              </a:ln>
            </p:spPr>
            <p:txBody>
              <a:bodyPr/>
              <a:lstStyle/>
              <a:p>
                <a:endParaRPr lang="en-US"/>
              </a:p>
            </p:txBody>
          </p:sp>
          <p:sp>
            <p:nvSpPr>
              <p:cNvPr id="82948" name="Oval 4224"/>
              <p:cNvSpPr>
                <a:spLocks noChangeArrowheads="1"/>
              </p:cNvSpPr>
              <p:nvPr/>
            </p:nvSpPr>
            <p:spPr bwMode="auto">
              <a:xfrm>
                <a:off x="2298" y="1661"/>
                <a:ext cx="8" cy="7"/>
              </a:xfrm>
              <a:prstGeom prst="ellipse">
                <a:avLst/>
              </a:prstGeom>
              <a:noFill/>
              <a:ln w="1588" cap="rnd">
                <a:solidFill>
                  <a:srgbClr val="000000"/>
                </a:solidFill>
                <a:round/>
                <a:headEnd/>
                <a:tailEnd/>
              </a:ln>
            </p:spPr>
            <p:txBody>
              <a:bodyPr/>
              <a:lstStyle/>
              <a:p>
                <a:endParaRPr lang="en-US"/>
              </a:p>
            </p:txBody>
          </p:sp>
        </p:grpSp>
        <p:sp>
          <p:nvSpPr>
            <p:cNvPr id="75202" name="Oval 4225"/>
            <p:cNvSpPr>
              <a:spLocks noChangeArrowheads="1"/>
            </p:cNvSpPr>
            <p:nvPr/>
          </p:nvSpPr>
          <p:spPr bwMode="auto">
            <a:xfrm>
              <a:off x="2298" y="1749"/>
              <a:ext cx="8" cy="7"/>
            </a:xfrm>
            <a:prstGeom prst="ellipse">
              <a:avLst/>
            </a:prstGeom>
            <a:noFill/>
            <a:ln w="12700" cap="rnd">
              <a:solidFill>
                <a:srgbClr val="000000"/>
              </a:solidFill>
              <a:round/>
              <a:headEnd/>
              <a:tailEnd/>
            </a:ln>
          </p:spPr>
          <p:txBody>
            <a:bodyPr/>
            <a:lstStyle/>
            <a:p>
              <a:endParaRPr lang="en-US"/>
            </a:p>
          </p:txBody>
        </p:sp>
        <p:grpSp>
          <p:nvGrpSpPr>
            <p:cNvPr id="75203" name="Group 4226"/>
            <p:cNvGrpSpPr>
              <a:grpSpLocks/>
            </p:cNvGrpSpPr>
            <p:nvPr/>
          </p:nvGrpSpPr>
          <p:grpSpPr bwMode="auto">
            <a:xfrm>
              <a:off x="2296" y="1749"/>
              <a:ext cx="9" cy="7"/>
              <a:chOff x="2296" y="1661"/>
              <a:chExt cx="9" cy="7"/>
            </a:xfrm>
          </p:grpSpPr>
          <p:sp>
            <p:nvSpPr>
              <p:cNvPr id="82945" name="Oval 4227"/>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2946" name="Oval 4228"/>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75204" name="Oval 4229"/>
            <p:cNvSpPr>
              <a:spLocks noChangeArrowheads="1"/>
            </p:cNvSpPr>
            <p:nvPr/>
          </p:nvSpPr>
          <p:spPr bwMode="auto">
            <a:xfrm>
              <a:off x="2296" y="1749"/>
              <a:ext cx="9" cy="7"/>
            </a:xfrm>
            <a:prstGeom prst="ellipse">
              <a:avLst/>
            </a:prstGeom>
            <a:noFill/>
            <a:ln w="12700" cap="rnd">
              <a:solidFill>
                <a:srgbClr val="000000"/>
              </a:solidFill>
              <a:round/>
              <a:headEnd/>
              <a:tailEnd/>
            </a:ln>
          </p:spPr>
          <p:txBody>
            <a:bodyPr/>
            <a:lstStyle/>
            <a:p>
              <a:endParaRPr lang="en-US"/>
            </a:p>
          </p:txBody>
        </p:sp>
        <p:grpSp>
          <p:nvGrpSpPr>
            <p:cNvPr id="75205" name="Group 4230"/>
            <p:cNvGrpSpPr>
              <a:grpSpLocks/>
            </p:cNvGrpSpPr>
            <p:nvPr/>
          </p:nvGrpSpPr>
          <p:grpSpPr bwMode="auto">
            <a:xfrm>
              <a:off x="2296" y="1749"/>
              <a:ext cx="9" cy="7"/>
              <a:chOff x="2296" y="1661"/>
              <a:chExt cx="9" cy="7"/>
            </a:xfrm>
          </p:grpSpPr>
          <p:sp>
            <p:nvSpPr>
              <p:cNvPr id="82943" name="Oval 4231"/>
              <p:cNvSpPr>
                <a:spLocks noChangeArrowheads="1"/>
              </p:cNvSpPr>
              <p:nvPr/>
            </p:nvSpPr>
            <p:spPr bwMode="auto">
              <a:xfrm>
                <a:off x="2296" y="1661"/>
                <a:ext cx="9" cy="7"/>
              </a:xfrm>
              <a:prstGeom prst="ellipse">
                <a:avLst/>
              </a:prstGeom>
              <a:solidFill>
                <a:srgbClr val="404040"/>
              </a:solidFill>
              <a:ln w="0">
                <a:solidFill>
                  <a:srgbClr val="000000"/>
                </a:solidFill>
                <a:round/>
                <a:headEnd/>
                <a:tailEnd/>
              </a:ln>
            </p:spPr>
            <p:txBody>
              <a:bodyPr/>
              <a:lstStyle/>
              <a:p>
                <a:endParaRPr lang="en-US"/>
              </a:p>
            </p:txBody>
          </p:sp>
          <p:sp>
            <p:nvSpPr>
              <p:cNvPr id="82944" name="Oval 4232"/>
              <p:cNvSpPr>
                <a:spLocks noChangeArrowheads="1"/>
              </p:cNvSpPr>
              <p:nvPr/>
            </p:nvSpPr>
            <p:spPr bwMode="auto">
              <a:xfrm>
                <a:off x="2296" y="1661"/>
                <a:ext cx="9" cy="7"/>
              </a:xfrm>
              <a:prstGeom prst="ellipse">
                <a:avLst/>
              </a:prstGeom>
              <a:noFill/>
              <a:ln w="1588" cap="rnd">
                <a:solidFill>
                  <a:srgbClr val="000000"/>
                </a:solidFill>
                <a:round/>
                <a:headEnd/>
                <a:tailEnd/>
              </a:ln>
            </p:spPr>
            <p:txBody>
              <a:bodyPr/>
              <a:lstStyle/>
              <a:p>
                <a:endParaRPr lang="en-US"/>
              </a:p>
            </p:txBody>
          </p:sp>
        </p:grpSp>
        <p:sp>
          <p:nvSpPr>
            <p:cNvPr id="75206" name="Oval 4233"/>
            <p:cNvSpPr>
              <a:spLocks noChangeArrowheads="1"/>
            </p:cNvSpPr>
            <p:nvPr/>
          </p:nvSpPr>
          <p:spPr bwMode="auto">
            <a:xfrm>
              <a:off x="2296" y="1749"/>
              <a:ext cx="9" cy="7"/>
            </a:xfrm>
            <a:prstGeom prst="ellipse">
              <a:avLst/>
            </a:prstGeom>
            <a:noFill/>
            <a:ln w="12700" cap="rnd">
              <a:solidFill>
                <a:srgbClr val="000000"/>
              </a:solidFill>
              <a:round/>
              <a:headEnd/>
              <a:tailEnd/>
            </a:ln>
          </p:spPr>
          <p:txBody>
            <a:bodyPr/>
            <a:lstStyle/>
            <a:p>
              <a:endParaRPr lang="en-US"/>
            </a:p>
          </p:txBody>
        </p:sp>
        <p:grpSp>
          <p:nvGrpSpPr>
            <p:cNvPr id="75207" name="Group 4234"/>
            <p:cNvGrpSpPr>
              <a:grpSpLocks/>
            </p:cNvGrpSpPr>
            <p:nvPr/>
          </p:nvGrpSpPr>
          <p:grpSpPr bwMode="auto">
            <a:xfrm>
              <a:off x="2247" y="1744"/>
              <a:ext cx="42" cy="32"/>
              <a:chOff x="2247" y="1656"/>
              <a:chExt cx="42" cy="32"/>
            </a:xfrm>
          </p:grpSpPr>
          <p:grpSp>
            <p:nvGrpSpPr>
              <p:cNvPr id="82911" name="Group 4235"/>
              <p:cNvGrpSpPr>
                <a:grpSpLocks/>
              </p:cNvGrpSpPr>
              <p:nvPr/>
            </p:nvGrpSpPr>
            <p:grpSpPr bwMode="auto">
              <a:xfrm>
                <a:off x="2247" y="1656"/>
                <a:ext cx="30" cy="30"/>
                <a:chOff x="2247" y="1656"/>
                <a:chExt cx="30" cy="30"/>
              </a:xfrm>
            </p:grpSpPr>
            <p:grpSp>
              <p:nvGrpSpPr>
                <p:cNvPr id="82928" name="Group 4236"/>
                <p:cNvGrpSpPr>
                  <a:grpSpLocks/>
                </p:cNvGrpSpPr>
                <p:nvPr/>
              </p:nvGrpSpPr>
              <p:grpSpPr bwMode="auto">
                <a:xfrm>
                  <a:off x="2247" y="1656"/>
                  <a:ext cx="27" cy="30"/>
                  <a:chOff x="2247" y="1656"/>
                  <a:chExt cx="27" cy="30"/>
                </a:xfrm>
              </p:grpSpPr>
              <p:sp>
                <p:nvSpPr>
                  <p:cNvPr id="82939" name="Freeform 4237"/>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2940" name="Group 4238"/>
                  <p:cNvGrpSpPr>
                    <a:grpSpLocks/>
                  </p:cNvGrpSpPr>
                  <p:nvPr/>
                </p:nvGrpSpPr>
                <p:grpSpPr bwMode="auto">
                  <a:xfrm>
                    <a:off x="2257" y="1656"/>
                    <a:ext cx="17" cy="30"/>
                    <a:chOff x="2257" y="1656"/>
                    <a:chExt cx="17" cy="30"/>
                  </a:xfrm>
                </p:grpSpPr>
                <p:sp>
                  <p:nvSpPr>
                    <p:cNvPr id="82941" name="Oval 4239"/>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2942" name="Oval 4240"/>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82929" name="Group 4241"/>
                <p:cNvGrpSpPr>
                  <a:grpSpLocks/>
                </p:cNvGrpSpPr>
                <p:nvPr/>
              </p:nvGrpSpPr>
              <p:grpSpPr bwMode="auto">
                <a:xfrm>
                  <a:off x="2261" y="1664"/>
                  <a:ext cx="16" cy="20"/>
                  <a:chOff x="2261" y="1664"/>
                  <a:chExt cx="16" cy="20"/>
                </a:xfrm>
              </p:grpSpPr>
              <p:grpSp>
                <p:nvGrpSpPr>
                  <p:cNvPr id="82930" name="Group 4242"/>
                  <p:cNvGrpSpPr>
                    <a:grpSpLocks/>
                  </p:cNvGrpSpPr>
                  <p:nvPr/>
                </p:nvGrpSpPr>
                <p:grpSpPr bwMode="auto">
                  <a:xfrm>
                    <a:off x="2261" y="1664"/>
                    <a:ext cx="16" cy="14"/>
                    <a:chOff x="2261" y="1664"/>
                    <a:chExt cx="16" cy="14"/>
                  </a:xfrm>
                </p:grpSpPr>
                <p:sp>
                  <p:nvSpPr>
                    <p:cNvPr id="82937" name="Oval 4243"/>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2938" name="Oval 4244"/>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931" name="Group 4245"/>
                  <p:cNvGrpSpPr>
                    <a:grpSpLocks/>
                  </p:cNvGrpSpPr>
                  <p:nvPr/>
                </p:nvGrpSpPr>
                <p:grpSpPr bwMode="auto">
                  <a:xfrm>
                    <a:off x="2261" y="1664"/>
                    <a:ext cx="16" cy="14"/>
                    <a:chOff x="2261" y="1664"/>
                    <a:chExt cx="16" cy="14"/>
                  </a:xfrm>
                </p:grpSpPr>
                <p:sp>
                  <p:nvSpPr>
                    <p:cNvPr id="82935" name="Oval 4246"/>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2936" name="Oval 4247"/>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932" name="Group 4248"/>
                  <p:cNvGrpSpPr>
                    <a:grpSpLocks/>
                  </p:cNvGrpSpPr>
                  <p:nvPr/>
                </p:nvGrpSpPr>
                <p:grpSpPr bwMode="auto">
                  <a:xfrm>
                    <a:off x="2261" y="1670"/>
                    <a:ext cx="16" cy="14"/>
                    <a:chOff x="2261" y="1670"/>
                    <a:chExt cx="16" cy="14"/>
                  </a:xfrm>
                </p:grpSpPr>
                <p:sp>
                  <p:nvSpPr>
                    <p:cNvPr id="82933" name="Oval 4249"/>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2934" name="Oval 4250"/>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82912" name="Group 4251"/>
              <p:cNvGrpSpPr>
                <a:grpSpLocks/>
              </p:cNvGrpSpPr>
              <p:nvPr/>
            </p:nvGrpSpPr>
            <p:grpSpPr bwMode="auto">
              <a:xfrm>
                <a:off x="2260" y="1656"/>
                <a:ext cx="29" cy="32"/>
                <a:chOff x="2260" y="1656"/>
                <a:chExt cx="29" cy="32"/>
              </a:xfrm>
            </p:grpSpPr>
            <p:grpSp>
              <p:nvGrpSpPr>
                <p:cNvPr id="82913" name="Group 4252"/>
                <p:cNvGrpSpPr>
                  <a:grpSpLocks/>
                </p:cNvGrpSpPr>
                <p:nvPr/>
              </p:nvGrpSpPr>
              <p:grpSpPr bwMode="auto">
                <a:xfrm>
                  <a:off x="2260" y="1656"/>
                  <a:ext cx="25" cy="32"/>
                  <a:chOff x="2260" y="1656"/>
                  <a:chExt cx="25" cy="32"/>
                </a:xfrm>
              </p:grpSpPr>
              <p:sp>
                <p:nvSpPr>
                  <p:cNvPr id="82924" name="Freeform 4253"/>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2925" name="Group 4254"/>
                  <p:cNvGrpSpPr>
                    <a:grpSpLocks/>
                  </p:cNvGrpSpPr>
                  <p:nvPr/>
                </p:nvGrpSpPr>
                <p:grpSpPr bwMode="auto">
                  <a:xfrm>
                    <a:off x="2270" y="1656"/>
                    <a:ext cx="15" cy="32"/>
                    <a:chOff x="2270" y="1656"/>
                    <a:chExt cx="15" cy="32"/>
                  </a:xfrm>
                </p:grpSpPr>
                <p:sp>
                  <p:nvSpPr>
                    <p:cNvPr id="82926" name="Oval 4255"/>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2927" name="Oval 4256"/>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82914" name="Group 4257"/>
                <p:cNvGrpSpPr>
                  <a:grpSpLocks/>
                </p:cNvGrpSpPr>
                <p:nvPr/>
              </p:nvGrpSpPr>
              <p:grpSpPr bwMode="auto">
                <a:xfrm>
                  <a:off x="2274" y="1664"/>
                  <a:ext cx="15" cy="21"/>
                  <a:chOff x="2274" y="1664"/>
                  <a:chExt cx="15" cy="21"/>
                </a:xfrm>
              </p:grpSpPr>
              <p:grpSp>
                <p:nvGrpSpPr>
                  <p:cNvPr id="82915" name="Group 4258"/>
                  <p:cNvGrpSpPr>
                    <a:grpSpLocks/>
                  </p:cNvGrpSpPr>
                  <p:nvPr/>
                </p:nvGrpSpPr>
                <p:grpSpPr bwMode="auto">
                  <a:xfrm>
                    <a:off x="2274" y="1664"/>
                    <a:ext cx="15" cy="15"/>
                    <a:chOff x="2274" y="1664"/>
                    <a:chExt cx="15" cy="15"/>
                  </a:xfrm>
                </p:grpSpPr>
                <p:sp>
                  <p:nvSpPr>
                    <p:cNvPr id="82922" name="Oval 4259"/>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2923" name="Oval 4260"/>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2916" name="Group 4261"/>
                  <p:cNvGrpSpPr>
                    <a:grpSpLocks/>
                  </p:cNvGrpSpPr>
                  <p:nvPr/>
                </p:nvGrpSpPr>
                <p:grpSpPr bwMode="auto">
                  <a:xfrm>
                    <a:off x="2274" y="1665"/>
                    <a:ext cx="15" cy="14"/>
                    <a:chOff x="2274" y="1665"/>
                    <a:chExt cx="15" cy="14"/>
                  </a:xfrm>
                </p:grpSpPr>
                <p:sp>
                  <p:nvSpPr>
                    <p:cNvPr id="82920" name="Oval 4262"/>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2921" name="Oval 4263"/>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2917" name="Group 4264"/>
                  <p:cNvGrpSpPr>
                    <a:grpSpLocks/>
                  </p:cNvGrpSpPr>
                  <p:nvPr/>
                </p:nvGrpSpPr>
                <p:grpSpPr bwMode="auto">
                  <a:xfrm>
                    <a:off x="2274" y="1671"/>
                    <a:ext cx="15" cy="14"/>
                    <a:chOff x="2274" y="1671"/>
                    <a:chExt cx="15" cy="14"/>
                  </a:xfrm>
                </p:grpSpPr>
                <p:sp>
                  <p:nvSpPr>
                    <p:cNvPr id="82918" name="Oval 4265"/>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2919" name="Oval 4266"/>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75208" name="Group 4267"/>
            <p:cNvGrpSpPr>
              <a:grpSpLocks/>
            </p:cNvGrpSpPr>
            <p:nvPr/>
          </p:nvGrpSpPr>
          <p:grpSpPr bwMode="auto">
            <a:xfrm>
              <a:off x="2225" y="1745"/>
              <a:ext cx="45" cy="35"/>
              <a:chOff x="2225" y="1657"/>
              <a:chExt cx="45" cy="35"/>
            </a:xfrm>
          </p:grpSpPr>
          <p:grpSp>
            <p:nvGrpSpPr>
              <p:cNvPr id="82879" name="Group 4268"/>
              <p:cNvGrpSpPr>
                <a:grpSpLocks/>
              </p:cNvGrpSpPr>
              <p:nvPr/>
            </p:nvGrpSpPr>
            <p:grpSpPr bwMode="auto">
              <a:xfrm>
                <a:off x="2225" y="1657"/>
                <a:ext cx="32" cy="34"/>
                <a:chOff x="2225" y="1657"/>
                <a:chExt cx="32" cy="34"/>
              </a:xfrm>
            </p:grpSpPr>
            <p:grpSp>
              <p:nvGrpSpPr>
                <p:cNvPr id="82896" name="Group 4269"/>
                <p:cNvGrpSpPr>
                  <a:grpSpLocks/>
                </p:cNvGrpSpPr>
                <p:nvPr/>
              </p:nvGrpSpPr>
              <p:grpSpPr bwMode="auto">
                <a:xfrm>
                  <a:off x="2225" y="1657"/>
                  <a:ext cx="26" cy="34"/>
                  <a:chOff x="2225" y="1657"/>
                  <a:chExt cx="26" cy="34"/>
                </a:xfrm>
              </p:grpSpPr>
              <p:sp>
                <p:nvSpPr>
                  <p:cNvPr id="82907" name="Freeform 4270"/>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2908" name="Group 4271"/>
                  <p:cNvGrpSpPr>
                    <a:grpSpLocks/>
                  </p:cNvGrpSpPr>
                  <p:nvPr/>
                </p:nvGrpSpPr>
                <p:grpSpPr bwMode="auto">
                  <a:xfrm>
                    <a:off x="2236" y="1657"/>
                    <a:ext cx="15" cy="34"/>
                    <a:chOff x="2236" y="1657"/>
                    <a:chExt cx="15" cy="34"/>
                  </a:xfrm>
                </p:grpSpPr>
                <p:sp>
                  <p:nvSpPr>
                    <p:cNvPr id="82909" name="Oval 4272"/>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2910" name="Oval 4273"/>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82897" name="Group 4274"/>
                <p:cNvGrpSpPr>
                  <a:grpSpLocks/>
                </p:cNvGrpSpPr>
                <p:nvPr/>
              </p:nvGrpSpPr>
              <p:grpSpPr bwMode="auto">
                <a:xfrm>
                  <a:off x="2240" y="1665"/>
                  <a:ext cx="17" cy="21"/>
                  <a:chOff x="2240" y="1665"/>
                  <a:chExt cx="17" cy="21"/>
                </a:xfrm>
              </p:grpSpPr>
              <p:grpSp>
                <p:nvGrpSpPr>
                  <p:cNvPr id="82898" name="Group 4275"/>
                  <p:cNvGrpSpPr>
                    <a:grpSpLocks/>
                  </p:cNvGrpSpPr>
                  <p:nvPr/>
                </p:nvGrpSpPr>
                <p:grpSpPr bwMode="auto">
                  <a:xfrm>
                    <a:off x="2240" y="1665"/>
                    <a:ext cx="16" cy="17"/>
                    <a:chOff x="2240" y="1665"/>
                    <a:chExt cx="16" cy="17"/>
                  </a:xfrm>
                </p:grpSpPr>
                <p:sp>
                  <p:nvSpPr>
                    <p:cNvPr id="82905" name="Oval 4276"/>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2906" name="Oval 4277"/>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2899" name="Group 4278"/>
                  <p:cNvGrpSpPr>
                    <a:grpSpLocks/>
                  </p:cNvGrpSpPr>
                  <p:nvPr/>
                </p:nvGrpSpPr>
                <p:grpSpPr bwMode="auto">
                  <a:xfrm>
                    <a:off x="2240" y="1665"/>
                    <a:ext cx="16" cy="16"/>
                    <a:chOff x="2240" y="1665"/>
                    <a:chExt cx="16" cy="16"/>
                  </a:xfrm>
                </p:grpSpPr>
                <p:sp>
                  <p:nvSpPr>
                    <p:cNvPr id="82903" name="Oval 4279"/>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2904" name="Oval 4280"/>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2900" name="Group 4281"/>
                  <p:cNvGrpSpPr>
                    <a:grpSpLocks/>
                  </p:cNvGrpSpPr>
                  <p:nvPr/>
                </p:nvGrpSpPr>
                <p:grpSpPr bwMode="auto">
                  <a:xfrm>
                    <a:off x="2240" y="1672"/>
                    <a:ext cx="17" cy="14"/>
                    <a:chOff x="2240" y="1672"/>
                    <a:chExt cx="17" cy="14"/>
                  </a:xfrm>
                </p:grpSpPr>
                <p:sp>
                  <p:nvSpPr>
                    <p:cNvPr id="82901" name="Oval 4282"/>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2902" name="Oval 4283"/>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grpSp>
          <p:grpSp>
            <p:nvGrpSpPr>
              <p:cNvPr id="82880" name="Group 4284"/>
              <p:cNvGrpSpPr>
                <a:grpSpLocks/>
              </p:cNvGrpSpPr>
              <p:nvPr/>
            </p:nvGrpSpPr>
            <p:grpSpPr bwMode="auto">
              <a:xfrm>
                <a:off x="2237" y="1657"/>
                <a:ext cx="33" cy="35"/>
                <a:chOff x="2237" y="1657"/>
                <a:chExt cx="33" cy="35"/>
              </a:xfrm>
            </p:grpSpPr>
            <p:grpSp>
              <p:nvGrpSpPr>
                <p:cNvPr id="82881" name="Group 4285"/>
                <p:cNvGrpSpPr>
                  <a:grpSpLocks/>
                </p:cNvGrpSpPr>
                <p:nvPr/>
              </p:nvGrpSpPr>
              <p:grpSpPr bwMode="auto">
                <a:xfrm>
                  <a:off x="2237" y="1657"/>
                  <a:ext cx="27" cy="35"/>
                  <a:chOff x="2237" y="1657"/>
                  <a:chExt cx="27" cy="35"/>
                </a:xfrm>
              </p:grpSpPr>
              <p:sp>
                <p:nvSpPr>
                  <p:cNvPr id="82892" name="Freeform 4286"/>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2893" name="Group 4287"/>
                  <p:cNvGrpSpPr>
                    <a:grpSpLocks/>
                  </p:cNvGrpSpPr>
                  <p:nvPr/>
                </p:nvGrpSpPr>
                <p:grpSpPr bwMode="auto">
                  <a:xfrm>
                    <a:off x="2249" y="1657"/>
                    <a:ext cx="15" cy="35"/>
                    <a:chOff x="2249" y="1657"/>
                    <a:chExt cx="15" cy="35"/>
                  </a:xfrm>
                </p:grpSpPr>
                <p:sp>
                  <p:nvSpPr>
                    <p:cNvPr id="82894" name="Oval 4288"/>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2895" name="Oval 4289"/>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82882" name="Group 4290"/>
                <p:cNvGrpSpPr>
                  <a:grpSpLocks/>
                </p:cNvGrpSpPr>
                <p:nvPr/>
              </p:nvGrpSpPr>
              <p:grpSpPr bwMode="auto">
                <a:xfrm>
                  <a:off x="2253" y="1665"/>
                  <a:ext cx="17" cy="23"/>
                  <a:chOff x="2253" y="1665"/>
                  <a:chExt cx="17" cy="23"/>
                </a:xfrm>
              </p:grpSpPr>
              <p:grpSp>
                <p:nvGrpSpPr>
                  <p:cNvPr id="82883" name="Group 4291"/>
                  <p:cNvGrpSpPr>
                    <a:grpSpLocks/>
                  </p:cNvGrpSpPr>
                  <p:nvPr/>
                </p:nvGrpSpPr>
                <p:grpSpPr bwMode="auto">
                  <a:xfrm>
                    <a:off x="2253" y="1665"/>
                    <a:ext cx="15" cy="19"/>
                    <a:chOff x="2253" y="1665"/>
                    <a:chExt cx="15" cy="19"/>
                  </a:xfrm>
                </p:grpSpPr>
                <p:sp>
                  <p:nvSpPr>
                    <p:cNvPr id="82890" name="Oval 4292"/>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2891" name="Oval 4293"/>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2884" name="Group 4294"/>
                  <p:cNvGrpSpPr>
                    <a:grpSpLocks/>
                  </p:cNvGrpSpPr>
                  <p:nvPr/>
                </p:nvGrpSpPr>
                <p:grpSpPr bwMode="auto">
                  <a:xfrm>
                    <a:off x="2253" y="1665"/>
                    <a:ext cx="15" cy="17"/>
                    <a:chOff x="2253" y="1665"/>
                    <a:chExt cx="15" cy="17"/>
                  </a:xfrm>
                </p:grpSpPr>
                <p:sp>
                  <p:nvSpPr>
                    <p:cNvPr id="82888" name="Oval 4295"/>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2889" name="Oval 4296"/>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2885" name="Group 4297"/>
                  <p:cNvGrpSpPr>
                    <a:grpSpLocks/>
                  </p:cNvGrpSpPr>
                  <p:nvPr/>
                </p:nvGrpSpPr>
                <p:grpSpPr bwMode="auto">
                  <a:xfrm>
                    <a:off x="2253" y="1674"/>
                    <a:ext cx="17" cy="14"/>
                    <a:chOff x="2253" y="1674"/>
                    <a:chExt cx="17" cy="14"/>
                  </a:xfrm>
                </p:grpSpPr>
                <p:sp>
                  <p:nvSpPr>
                    <p:cNvPr id="82886" name="Oval 4298"/>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2887" name="Oval 4299"/>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grpSp>
        </p:grpSp>
        <p:grpSp>
          <p:nvGrpSpPr>
            <p:cNvPr id="75209" name="Group 4300"/>
            <p:cNvGrpSpPr>
              <a:grpSpLocks/>
            </p:cNvGrpSpPr>
            <p:nvPr/>
          </p:nvGrpSpPr>
          <p:grpSpPr bwMode="auto">
            <a:xfrm>
              <a:off x="2247" y="1744"/>
              <a:ext cx="30" cy="30"/>
              <a:chOff x="2247" y="1656"/>
              <a:chExt cx="30" cy="30"/>
            </a:xfrm>
          </p:grpSpPr>
          <p:grpSp>
            <p:nvGrpSpPr>
              <p:cNvPr id="82864" name="Group 4301"/>
              <p:cNvGrpSpPr>
                <a:grpSpLocks/>
              </p:cNvGrpSpPr>
              <p:nvPr/>
            </p:nvGrpSpPr>
            <p:grpSpPr bwMode="auto">
              <a:xfrm>
                <a:off x="2247" y="1656"/>
                <a:ext cx="27" cy="30"/>
                <a:chOff x="2247" y="1656"/>
                <a:chExt cx="27" cy="30"/>
              </a:xfrm>
            </p:grpSpPr>
            <p:sp>
              <p:nvSpPr>
                <p:cNvPr id="82875" name="Freeform 4302"/>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2876" name="Group 4303"/>
                <p:cNvGrpSpPr>
                  <a:grpSpLocks/>
                </p:cNvGrpSpPr>
                <p:nvPr/>
              </p:nvGrpSpPr>
              <p:grpSpPr bwMode="auto">
                <a:xfrm>
                  <a:off x="2257" y="1656"/>
                  <a:ext cx="17" cy="30"/>
                  <a:chOff x="2257" y="1656"/>
                  <a:chExt cx="17" cy="30"/>
                </a:xfrm>
              </p:grpSpPr>
              <p:sp>
                <p:nvSpPr>
                  <p:cNvPr id="82877" name="Oval 4304"/>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2878" name="Oval 4305"/>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82865" name="Group 4306"/>
              <p:cNvGrpSpPr>
                <a:grpSpLocks/>
              </p:cNvGrpSpPr>
              <p:nvPr/>
            </p:nvGrpSpPr>
            <p:grpSpPr bwMode="auto">
              <a:xfrm>
                <a:off x="2261" y="1664"/>
                <a:ext cx="16" cy="20"/>
                <a:chOff x="2261" y="1664"/>
                <a:chExt cx="16" cy="20"/>
              </a:xfrm>
            </p:grpSpPr>
            <p:grpSp>
              <p:nvGrpSpPr>
                <p:cNvPr id="82866" name="Group 4307"/>
                <p:cNvGrpSpPr>
                  <a:grpSpLocks/>
                </p:cNvGrpSpPr>
                <p:nvPr/>
              </p:nvGrpSpPr>
              <p:grpSpPr bwMode="auto">
                <a:xfrm>
                  <a:off x="2261" y="1664"/>
                  <a:ext cx="16" cy="14"/>
                  <a:chOff x="2261" y="1664"/>
                  <a:chExt cx="16" cy="14"/>
                </a:xfrm>
              </p:grpSpPr>
              <p:sp>
                <p:nvSpPr>
                  <p:cNvPr id="82873" name="Oval 4308"/>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2874" name="Oval 4309"/>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867" name="Group 4310"/>
                <p:cNvGrpSpPr>
                  <a:grpSpLocks/>
                </p:cNvGrpSpPr>
                <p:nvPr/>
              </p:nvGrpSpPr>
              <p:grpSpPr bwMode="auto">
                <a:xfrm>
                  <a:off x="2261" y="1664"/>
                  <a:ext cx="16" cy="14"/>
                  <a:chOff x="2261" y="1664"/>
                  <a:chExt cx="16" cy="14"/>
                </a:xfrm>
              </p:grpSpPr>
              <p:sp>
                <p:nvSpPr>
                  <p:cNvPr id="82871" name="Oval 4311"/>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2872" name="Oval 4312"/>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868" name="Group 4313"/>
                <p:cNvGrpSpPr>
                  <a:grpSpLocks/>
                </p:cNvGrpSpPr>
                <p:nvPr/>
              </p:nvGrpSpPr>
              <p:grpSpPr bwMode="auto">
                <a:xfrm>
                  <a:off x="2261" y="1670"/>
                  <a:ext cx="16" cy="14"/>
                  <a:chOff x="2261" y="1670"/>
                  <a:chExt cx="16" cy="14"/>
                </a:xfrm>
              </p:grpSpPr>
              <p:sp>
                <p:nvSpPr>
                  <p:cNvPr id="82869" name="Oval 4314"/>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2870" name="Oval 4315"/>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75210" name="Group 4316"/>
            <p:cNvGrpSpPr>
              <a:grpSpLocks/>
            </p:cNvGrpSpPr>
            <p:nvPr/>
          </p:nvGrpSpPr>
          <p:grpSpPr bwMode="auto">
            <a:xfrm>
              <a:off x="2260" y="1744"/>
              <a:ext cx="29" cy="32"/>
              <a:chOff x="2260" y="1656"/>
              <a:chExt cx="29" cy="32"/>
            </a:xfrm>
          </p:grpSpPr>
          <p:grpSp>
            <p:nvGrpSpPr>
              <p:cNvPr id="82849" name="Group 4317"/>
              <p:cNvGrpSpPr>
                <a:grpSpLocks/>
              </p:cNvGrpSpPr>
              <p:nvPr/>
            </p:nvGrpSpPr>
            <p:grpSpPr bwMode="auto">
              <a:xfrm>
                <a:off x="2260" y="1656"/>
                <a:ext cx="25" cy="32"/>
                <a:chOff x="2260" y="1656"/>
                <a:chExt cx="25" cy="32"/>
              </a:xfrm>
            </p:grpSpPr>
            <p:sp>
              <p:nvSpPr>
                <p:cNvPr id="82860" name="Freeform 4318"/>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2861" name="Group 4319"/>
                <p:cNvGrpSpPr>
                  <a:grpSpLocks/>
                </p:cNvGrpSpPr>
                <p:nvPr/>
              </p:nvGrpSpPr>
              <p:grpSpPr bwMode="auto">
                <a:xfrm>
                  <a:off x="2270" y="1656"/>
                  <a:ext cx="15" cy="32"/>
                  <a:chOff x="2270" y="1656"/>
                  <a:chExt cx="15" cy="32"/>
                </a:xfrm>
              </p:grpSpPr>
              <p:sp>
                <p:nvSpPr>
                  <p:cNvPr id="82862" name="Oval 4320"/>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2863" name="Oval 4321"/>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82850" name="Group 4322"/>
              <p:cNvGrpSpPr>
                <a:grpSpLocks/>
              </p:cNvGrpSpPr>
              <p:nvPr/>
            </p:nvGrpSpPr>
            <p:grpSpPr bwMode="auto">
              <a:xfrm>
                <a:off x="2274" y="1664"/>
                <a:ext cx="15" cy="21"/>
                <a:chOff x="2274" y="1664"/>
                <a:chExt cx="15" cy="21"/>
              </a:xfrm>
            </p:grpSpPr>
            <p:grpSp>
              <p:nvGrpSpPr>
                <p:cNvPr id="82851" name="Group 4323"/>
                <p:cNvGrpSpPr>
                  <a:grpSpLocks/>
                </p:cNvGrpSpPr>
                <p:nvPr/>
              </p:nvGrpSpPr>
              <p:grpSpPr bwMode="auto">
                <a:xfrm>
                  <a:off x="2274" y="1664"/>
                  <a:ext cx="15" cy="15"/>
                  <a:chOff x="2274" y="1664"/>
                  <a:chExt cx="15" cy="15"/>
                </a:xfrm>
              </p:grpSpPr>
              <p:sp>
                <p:nvSpPr>
                  <p:cNvPr id="82858" name="Oval 4324"/>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2859" name="Oval 4325"/>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2852" name="Group 4326"/>
                <p:cNvGrpSpPr>
                  <a:grpSpLocks/>
                </p:cNvGrpSpPr>
                <p:nvPr/>
              </p:nvGrpSpPr>
              <p:grpSpPr bwMode="auto">
                <a:xfrm>
                  <a:off x="2274" y="1665"/>
                  <a:ext cx="15" cy="14"/>
                  <a:chOff x="2274" y="1665"/>
                  <a:chExt cx="15" cy="14"/>
                </a:xfrm>
              </p:grpSpPr>
              <p:sp>
                <p:nvSpPr>
                  <p:cNvPr id="82856" name="Oval 4327"/>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2857" name="Oval 4328"/>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2853" name="Group 4329"/>
                <p:cNvGrpSpPr>
                  <a:grpSpLocks/>
                </p:cNvGrpSpPr>
                <p:nvPr/>
              </p:nvGrpSpPr>
              <p:grpSpPr bwMode="auto">
                <a:xfrm>
                  <a:off x="2274" y="1671"/>
                  <a:ext cx="15" cy="14"/>
                  <a:chOff x="2274" y="1671"/>
                  <a:chExt cx="15" cy="14"/>
                </a:xfrm>
              </p:grpSpPr>
              <p:sp>
                <p:nvSpPr>
                  <p:cNvPr id="82854" name="Oval 4330"/>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2855" name="Oval 4331"/>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grpSp>
        <p:grpSp>
          <p:nvGrpSpPr>
            <p:cNvPr id="75211" name="Group 4332"/>
            <p:cNvGrpSpPr>
              <a:grpSpLocks/>
            </p:cNvGrpSpPr>
            <p:nvPr/>
          </p:nvGrpSpPr>
          <p:grpSpPr bwMode="auto">
            <a:xfrm>
              <a:off x="2247" y="1744"/>
              <a:ext cx="27" cy="30"/>
              <a:chOff x="2247" y="1656"/>
              <a:chExt cx="27" cy="30"/>
            </a:xfrm>
          </p:grpSpPr>
          <p:sp>
            <p:nvSpPr>
              <p:cNvPr id="82845" name="Freeform 4333"/>
              <p:cNvSpPr>
                <a:spLocks/>
              </p:cNvSpPr>
              <p:nvPr/>
            </p:nvSpPr>
            <p:spPr bwMode="auto">
              <a:xfrm>
                <a:off x="2247" y="1656"/>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82846" name="Group 4334"/>
              <p:cNvGrpSpPr>
                <a:grpSpLocks/>
              </p:cNvGrpSpPr>
              <p:nvPr/>
            </p:nvGrpSpPr>
            <p:grpSpPr bwMode="auto">
              <a:xfrm>
                <a:off x="2257" y="1656"/>
                <a:ext cx="17" cy="30"/>
                <a:chOff x="2257" y="1656"/>
                <a:chExt cx="17" cy="30"/>
              </a:xfrm>
            </p:grpSpPr>
            <p:sp>
              <p:nvSpPr>
                <p:cNvPr id="82847" name="Oval 4335"/>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2848" name="Oval 4336"/>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grpSp>
          <p:nvGrpSpPr>
            <p:cNvPr id="75212" name="Group 4337"/>
            <p:cNvGrpSpPr>
              <a:grpSpLocks/>
            </p:cNvGrpSpPr>
            <p:nvPr/>
          </p:nvGrpSpPr>
          <p:grpSpPr bwMode="auto">
            <a:xfrm>
              <a:off x="2261" y="1752"/>
              <a:ext cx="16" cy="20"/>
              <a:chOff x="2261" y="1664"/>
              <a:chExt cx="16" cy="20"/>
            </a:xfrm>
          </p:grpSpPr>
          <p:grpSp>
            <p:nvGrpSpPr>
              <p:cNvPr id="82836" name="Group 4338"/>
              <p:cNvGrpSpPr>
                <a:grpSpLocks/>
              </p:cNvGrpSpPr>
              <p:nvPr/>
            </p:nvGrpSpPr>
            <p:grpSpPr bwMode="auto">
              <a:xfrm>
                <a:off x="2261" y="1664"/>
                <a:ext cx="16" cy="14"/>
                <a:chOff x="2261" y="1664"/>
                <a:chExt cx="16" cy="14"/>
              </a:xfrm>
            </p:grpSpPr>
            <p:sp>
              <p:nvSpPr>
                <p:cNvPr id="82843" name="Oval 4339"/>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2844" name="Oval 4340"/>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837" name="Group 4341"/>
              <p:cNvGrpSpPr>
                <a:grpSpLocks/>
              </p:cNvGrpSpPr>
              <p:nvPr/>
            </p:nvGrpSpPr>
            <p:grpSpPr bwMode="auto">
              <a:xfrm>
                <a:off x="2261" y="1664"/>
                <a:ext cx="16" cy="14"/>
                <a:chOff x="2261" y="1664"/>
                <a:chExt cx="16" cy="14"/>
              </a:xfrm>
            </p:grpSpPr>
            <p:sp>
              <p:nvSpPr>
                <p:cNvPr id="82841" name="Oval 4342"/>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2842" name="Oval 4343"/>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82838" name="Group 4344"/>
              <p:cNvGrpSpPr>
                <a:grpSpLocks/>
              </p:cNvGrpSpPr>
              <p:nvPr/>
            </p:nvGrpSpPr>
            <p:grpSpPr bwMode="auto">
              <a:xfrm>
                <a:off x="2261" y="1670"/>
                <a:ext cx="16" cy="14"/>
                <a:chOff x="2261" y="1670"/>
                <a:chExt cx="16" cy="14"/>
              </a:xfrm>
            </p:grpSpPr>
            <p:sp>
              <p:nvSpPr>
                <p:cNvPr id="82839" name="Oval 4345"/>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2840" name="Oval 4346"/>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sp>
          <p:nvSpPr>
            <p:cNvPr id="75213" name="Freeform 4347"/>
            <p:cNvSpPr>
              <a:spLocks/>
            </p:cNvSpPr>
            <p:nvPr/>
          </p:nvSpPr>
          <p:spPr bwMode="auto">
            <a:xfrm>
              <a:off x="2247" y="1744"/>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75214" name="Group 4348"/>
            <p:cNvGrpSpPr>
              <a:grpSpLocks/>
            </p:cNvGrpSpPr>
            <p:nvPr/>
          </p:nvGrpSpPr>
          <p:grpSpPr bwMode="auto">
            <a:xfrm>
              <a:off x="2257" y="1744"/>
              <a:ext cx="17" cy="30"/>
              <a:chOff x="2257" y="1656"/>
              <a:chExt cx="17" cy="30"/>
            </a:xfrm>
          </p:grpSpPr>
          <p:sp>
            <p:nvSpPr>
              <p:cNvPr id="82834" name="Oval 4349"/>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2835" name="Oval 4350"/>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sp>
          <p:nvSpPr>
            <p:cNvPr id="75215" name="Freeform 4351"/>
            <p:cNvSpPr>
              <a:spLocks/>
            </p:cNvSpPr>
            <p:nvPr/>
          </p:nvSpPr>
          <p:spPr bwMode="auto">
            <a:xfrm>
              <a:off x="2247" y="1744"/>
              <a:ext cx="16" cy="30"/>
            </a:xfrm>
            <a:custGeom>
              <a:avLst/>
              <a:gdLst>
                <a:gd name="T0" fmla="*/ 9 w 16"/>
                <a:gd name="T1" fmla="*/ 0 h 30"/>
                <a:gd name="T2" fmla="*/ 16 w 16"/>
                <a:gd name="T3" fmla="*/ 0 h 30"/>
                <a:gd name="T4" fmla="*/ 16 w 16"/>
                <a:gd name="T5" fmla="*/ 30 h 30"/>
                <a:gd name="T6" fmla="*/ 9 w 16"/>
                <a:gd name="T7" fmla="*/ 29 h 30"/>
                <a:gd name="T8" fmla="*/ 6 w 16"/>
                <a:gd name="T9" fmla="*/ 29 h 30"/>
                <a:gd name="T10" fmla="*/ 6 w 16"/>
                <a:gd name="T11" fmla="*/ 28 h 30"/>
                <a:gd name="T12" fmla="*/ 4 w 16"/>
                <a:gd name="T13" fmla="*/ 28 h 30"/>
                <a:gd name="T14" fmla="*/ 3 w 16"/>
                <a:gd name="T15" fmla="*/ 28 h 30"/>
                <a:gd name="T16" fmla="*/ 3 w 16"/>
                <a:gd name="T17" fmla="*/ 26 h 30"/>
                <a:gd name="T18" fmla="*/ 3 w 16"/>
                <a:gd name="T19" fmla="*/ 25 h 30"/>
                <a:gd name="T20" fmla="*/ 2 w 16"/>
                <a:gd name="T21" fmla="*/ 25 h 30"/>
                <a:gd name="T22" fmla="*/ 2 w 16"/>
                <a:gd name="T23" fmla="*/ 23 h 30"/>
                <a:gd name="T24" fmla="*/ 2 w 16"/>
                <a:gd name="T25" fmla="*/ 22 h 30"/>
                <a:gd name="T26" fmla="*/ 2 w 16"/>
                <a:gd name="T27" fmla="*/ 21 h 30"/>
                <a:gd name="T28" fmla="*/ 2 w 16"/>
                <a:gd name="T29" fmla="*/ 19 h 30"/>
                <a:gd name="T30" fmla="*/ 0 w 16"/>
                <a:gd name="T31" fmla="*/ 18 h 30"/>
                <a:gd name="T32" fmla="*/ 0 w 16"/>
                <a:gd name="T33" fmla="*/ 16 h 30"/>
                <a:gd name="T34" fmla="*/ 0 w 16"/>
                <a:gd name="T35" fmla="*/ 15 h 30"/>
                <a:gd name="T36" fmla="*/ 0 w 16"/>
                <a:gd name="T37" fmla="*/ 12 h 30"/>
                <a:gd name="T38" fmla="*/ 0 w 16"/>
                <a:gd name="T39" fmla="*/ 11 h 30"/>
                <a:gd name="T40" fmla="*/ 2 w 16"/>
                <a:gd name="T41" fmla="*/ 9 h 30"/>
                <a:gd name="T42" fmla="*/ 2 w 16"/>
                <a:gd name="T43" fmla="*/ 8 h 30"/>
                <a:gd name="T44" fmla="*/ 2 w 16"/>
                <a:gd name="T45" fmla="*/ 7 h 30"/>
                <a:gd name="T46" fmla="*/ 2 w 16"/>
                <a:gd name="T47" fmla="*/ 5 h 30"/>
                <a:gd name="T48" fmla="*/ 3 w 16"/>
                <a:gd name="T49" fmla="*/ 5 h 30"/>
                <a:gd name="T50" fmla="*/ 3 w 16"/>
                <a:gd name="T51" fmla="*/ 4 h 30"/>
                <a:gd name="T52" fmla="*/ 3 w 16"/>
                <a:gd name="T53" fmla="*/ 2 h 30"/>
                <a:gd name="T54" fmla="*/ 4 w 16"/>
                <a:gd name="T55" fmla="*/ 2 h 30"/>
                <a:gd name="T56" fmla="*/ 4 w 16"/>
                <a:gd name="T57" fmla="*/ 1 h 30"/>
                <a:gd name="T58" fmla="*/ 6 w 16"/>
                <a:gd name="T59" fmla="*/ 1 h 30"/>
                <a:gd name="T60" fmla="*/ 6 w 16"/>
                <a:gd name="T61" fmla="*/ 0 h 30"/>
                <a:gd name="T62" fmla="*/ 9 w 16"/>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30"/>
                <a:gd name="T98" fmla="*/ 16 w 1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30">
                  <a:moveTo>
                    <a:pt x="9" y="0"/>
                  </a:moveTo>
                  <a:lnTo>
                    <a:pt x="16" y="0"/>
                  </a:lnTo>
                  <a:lnTo>
                    <a:pt x="16" y="30"/>
                  </a:lnTo>
                  <a:lnTo>
                    <a:pt x="9" y="29"/>
                  </a:lnTo>
                  <a:lnTo>
                    <a:pt x="6" y="29"/>
                  </a:lnTo>
                  <a:lnTo>
                    <a:pt x="6" y="28"/>
                  </a:lnTo>
                  <a:lnTo>
                    <a:pt x="4" y="28"/>
                  </a:lnTo>
                  <a:lnTo>
                    <a:pt x="3" y="28"/>
                  </a:lnTo>
                  <a:lnTo>
                    <a:pt x="3" y="26"/>
                  </a:lnTo>
                  <a:lnTo>
                    <a:pt x="3" y="25"/>
                  </a:lnTo>
                  <a:lnTo>
                    <a:pt x="2" y="25"/>
                  </a:lnTo>
                  <a:lnTo>
                    <a:pt x="2" y="23"/>
                  </a:lnTo>
                  <a:lnTo>
                    <a:pt x="2" y="22"/>
                  </a:lnTo>
                  <a:lnTo>
                    <a:pt x="2" y="21"/>
                  </a:lnTo>
                  <a:lnTo>
                    <a:pt x="2" y="19"/>
                  </a:lnTo>
                  <a:lnTo>
                    <a:pt x="0" y="18"/>
                  </a:lnTo>
                  <a:lnTo>
                    <a:pt x="0" y="16"/>
                  </a:lnTo>
                  <a:lnTo>
                    <a:pt x="0" y="15"/>
                  </a:lnTo>
                  <a:lnTo>
                    <a:pt x="0" y="12"/>
                  </a:lnTo>
                  <a:lnTo>
                    <a:pt x="0" y="11"/>
                  </a:lnTo>
                  <a:lnTo>
                    <a:pt x="2" y="9"/>
                  </a:lnTo>
                  <a:lnTo>
                    <a:pt x="2" y="8"/>
                  </a:lnTo>
                  <a:lnTo>
                    <a:pt x="2" y="7"/>
                  </a:lnTo>
                  <a:lnTo>
                    <a:pt x="2" y="5"/>
                  </a:lnTo>
                  <a:lnTo>
                    <a:pt x="3" y="5"/>
                  </a:lnTo>
                  <a:lnTo>
                    <a:pt x="3" y="4"/>
                  </a:lnTo>
                  <a:lnTo>
                    <a:pt x="3" y="2"/>
                  </a:lnTo>
                  <a:lnTo>
                    <a:pt x="4" y="2"/>
                  </a:lnTo>
                  <a:lnTo>
                    <a:pt x="4" y="1"/>
                  </a:lnTo>
                  <a:lnTo>
                    <a:pt x="6" y="1"/>
                  </a:lnTo>
                  <a:lnTo>
                    <a:pt x="6" y="0"/>
                  </a:lnTo>
                  <a:lnTo>
                    <a:pt x="9" y="0"/>
                  </a:lnTo>
                  <a:close/>
                </a:path>
              </a:pathLst>
            </a:custGeom>
            <a:solidFill>
              <a:srgbClr val="202020"/>
            </a:solidFill>
            <a:ln w="9525">
              <a:noFill/>
              <a:round/>
              <a:headEnd/>
              <a:tailEnd/>
            </a:ln>
          </p:spPr>
          <p:txBody>
            <a:bodyPr/>
            <a:lstStyle/>
            <a:p>
              <a:endParaRPr lang="en-US"/>
            </a:p>
          </p:txBody>
        </p:sp>
        <p:grpSp>
          <p:nvGrpSpPr>
            <p:cNvPr id="75216" name="Group 4352"/>
            <p:cNvGrpSpPr>
              <a:grpSpLocks/>
            </p:cNvGrpSpPr>
            <p:nvPr/>
          </p:nvGrpSpPr>
          <p:grpSpPr bwMode="auto">
            <a:xfrm>
              <a:off x="2257" y="1744"/>
              <a:ext cx="17" cy="30"/>
              <a:chOff x="2257" y="1656"/>
              <a:chExt cx="17" cy="30"/>
            </a:xfrm>
          </p:grpSpPr>
          <p:sp>
            <p:nvSpPr>
              <p:cNvPr id="82832" name="Oval 4353"/>
              <p:cNvSpPr>
                <a:spLocks noChangeArrowheads="1"/>
              </p:cNvSpPr>
              <p:nvPr/>
            </p:nvSpPr>
            <p:spPr bwMode="auto">
              <a:xfrm>
                <a:off x="2257" y="1656"/>
                <a:ext cx="17" cy="30"/>
              </a:xfrm>
              <a:prstGeom prst="ellipse">
                <a:avLst/>
              </a:prstGeom>
              <a:solidFill>
                <a:srgbClr val="404040"/>
              </a:solidFill>
              <a:ln w="0">
                <a:solidFill>
                  <a:srgbClr val="000000"/>
                </a:solidFill>
                <a:round/>
                <a:headEnd/>
                <a:tailEnd/>
              </a:ln>
            </p:spPr>
            <p:txBody>
              <a:bodyPr/>
              <a:lstStyle/>
              <a:p>
                <a:endParaRPr lang="en-US"/>
              </a:p>
            </p:txBody>
          </p:sp>
          <p:sp>
            <p:nvSpPr>
              <p:cNvPr id="82833" name="Oval 4354"/>
              <p:cNvSpPr>
                <a:spLocks noChangeArrowheads="1"/>
              </p:cNvSpPr>
              <p:nvPr/>
            </p:nvSpPr>
            <p:spPr bwMode="auto">
              <a:xfrm>
                <a:off x="2257" y="1656"/>
                <a:ext cx="17" cy="30"/>
              </a:xfrm>
              <a:prstGeom prst="ellipse">
                <a:avLst/>
              </a:prstGeom>
              <a:noFill/>
              <a:ln w="1588" cap="rnd">
                <a:solidFill>
                  <a:srgbClr val="000000"/>
                </a:solidFill>
                <a:round/>
                <a:headEnd/>
                <a:tailEnd/>
              </a:ln>
            </p:spPr>
            <p:txBody>
              <a:bodyPr/>
              <a:lstStyle/>
              <a:p>
                <a:endParaRPr lang="en-US"/>
              </a:p>
            </p:txBody>
          </p:sp>
        </p:grpSp>
        <p:grpSp>
          <p:nvGrpSpPr>
            <p:cNvPr id="75217" name="Group 4355"/>
            <p:cNvGrpSpPr>
              <a:grpSpLocks/>
            </p:cNvGrpSpPr>
            <p:nvPr/>
          </p:nvGrpSpPr>
          <p:grpSpPr bwMode="auto">
            <a:xfrm>
              <a:off x="2261" y="1752"/>
              <a:ext cx="16" cy="14"/>
              <a:chOff x="2261" y="1664"/>
              <a:chExt cx="16" cy="14"/>
            </a:xfrm>
          </p:grpSpPr>
          <p:sp>
            <p:nvSpPr>
              <p:cNvPr id="82830" name="Oval 4356"/>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2831" name="Oval 4357"/>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75218" name="Group 4358"/>
            <p:cNvGrpSpPr>
              <a:grpSpLocks/>
            </p:cNvGrpSpPr>
            <p:nvPr/>
          </p:nvGrpSpPr>
          <p:grpSpPr bwMode="auto">
            <a:xfrm>
              <a:off x="2261" y="1752"/>
              <a:ext cx="16" cy="14"/>
              <a:chOff x="2261" y="1664"/>
              <a:chExt cx="16" cy="14"/>
            </a:xfrm>
          </p:grpSpPr>
          <p:sp>
            <p:nvSpPr>
              <p:cNvPr id="82828" name="Oval 4359"/>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2829" name="Oval 4360"/>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75219" name="Group 4361"/>
            <p:cNvGrpSpPr>
              <a:grpSpLocks/>
            </p:cNvGrpSpPr>
            <p:nvPr/>
          </p:nvGrpSpPr>
          <p:grpSpPr bwMode="auto">
            <a:xfrm>
              <a:off x="2261" y="1758"/>
              <a:ext cx="16" cy="14"/>
              <a:chOff x="2261" y="1670"/>
              <a:chExt cx="16" cy="14"/>
            </a:xfrm>
          </p:grpSpPr>
          <p:sp>
            <p:nvSpPr>
              <p:cNvPr id="82826" name="Oval 4362"/>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2827" name="Oval 4363"/>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nvGrpSpPr>
            <p:cNvPr id="75220" name="Group 4364"/>
            <p:cNvGrpSpPr>
              <a:grpSpLocks/>
            </p:cNvGrpSpPr>
            <p:nvPr/>
          </p:nvGrpSpPr>
          <p:grpSpPr bwMode="auto">
            <a:xfrm>
              <a:off x="2261" y="1752"/>
              <a:ext cx="16" cy="14"/>
              <a:chOff x="2261" y="1664"/>
              <a:chExt cx="16" cy="14"/>
            </a:xfrm>
          </p:grpSpPr>
          <p:sp>
            <p:nvSpPr>
              <p:cNvPr id="82824" name="Oval 4365"/>
              <p:cNvSpPr>
                <a:spLocks noChangeArrowheads="1"/>
              </p:cNvSpPr>
              <p:nvPr/>
            </p:nvSpPr>
            <p:spPr bwMode="auto">
              <a:xfrm>
                <a:off x="2261" y="1664"/>
                <a:ext cx="16" cy="14"/>
              </a:xfrm>
              <a:prstGeom prst="ellipse">
                <a:avLst/>
              </a:prstGeom>
              <a:solidFill>
                <a:srgbClr val="A0A0A0"/>
              </a:solidFill>
              <a:ln w="0">
                <a:solidFill>
                  <a:srgbClr val="000000"/>
                </a:solidFill>
                <a:round/>
                <a:headEnd/>
                <a:tailEnd/>
              </a:ln>
            </p:spPr>
            <p:txBody>
              <a:bodyPr/>
              <a:lstStyle/>
              <a:p>
                <a:endParaRPr lang="en-US"/>
              </a:p>
            </p:txBody>
          </p:sp>
          <p:sp>
            <p:nvSpPr>
              <p:cNvPr id="82825" name="Oval 4366"/>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75221" name="Group 4367"/>
            <p:cNvGrpSpPr>
              <a:grpSpLocks/>
            </p:cNvGrpSpPr>
            <p:nvPr/>
          </p:nvGrpSpPr>
          <p:grpSpPr bwMode="auto">
            <a:xfrm>
              <a:off x="2261" y="1752"/>
              <a:ext cx="16" cy="14"/>
              <a:chOff x="2261" y="1664"/>
              <a:chExt cx="16" cy="14"/>
            </a:xfrm>
          </p:grpSpPr>
          <p:sp>
            <p:nvSpPr>
              <p:cNvPr id="82822" name="Oval 4368"/>
              <p:cNvSpPr>
                <a:spLocks noChangeArrowheads="1"/>
              </p:cNvSpPr>
              <p:nvPr/>
            </p:nvSpPr>
            <p:spPr bwMode="auto">
              <a:xfrm>
                <a:off x="2261" y="1664"/>
                <a:ext cx="16" cy="14"/>
              </a:xfrm>
              <a:prstGeom prst="ellipse">
                <a:avLst/>
              </a:prstGeom>
              <a:solidFill>
                <a:srgbClr val="808080"/>
              </a:solidFill>
              <a:ln w="0">
                <a:solidFill>
                  <a:srgbClr val="000000"/>
                </a:solidFill>
                <a:round/>
                <a:headEnd/>
                <a:tailEnd/>
              </a:ln>
            </p:spPr>
            <p:txBody>
              <a:bodyPr/>
              <a:lstStyle/>
              <a:p>
                <a:endParaRPr lang="en-US"/>
              </a:p>
            </p:txBody>
          </p:sp>
          <p:sp>
            <p:nvSpPr>
              <p:cNvPr id="82823" name="Oval 4369"/>
              <p:cNvSpPr>
                <a:spLocks noChangeArrowheads="1"/>
              </p:cNvSpPr>
              <p:nvPr/>
            </p:nvSpPr>
            <p:spPr bwMode="auto">
              <a:xfrm>
                <a:off x="2261" y="1664"/>
                <a:ext cx="16" cy="14"/>
              </a:xfrm>
              <a:prstGeom prst="ellipse">
                <a:avLst/>
              </a:prstGeom>
              <a:noFill/>
              <a:ln w="1588" cap="rnd">
                <a:solidFill>
                  <a:srgbClr val="000000"/>
                </a:solidFill>
                <a:round/>
                <a:headEnd/>
                <a:tailEnd/>
              </a:ln>
            </p:spPr>
            <p:txBody>
              <a:bodyPr/>
              <a:lstStyle/>
              <a:p>
                <a:endParaRPr lang="en-US"/>
              </a:p>
            </p:txBody>
          </p:sp>
        </p:grpSp>
        <p:grpSp>
          <p:nvGrpSpPr>
            <p:cNvPr id="75222" name="Group 4370"/>
            <p:cNvGrpSpPr>
              <a:grpSpLocks/>
            </p:cNvGrpSpPr>
            <p:nvPr/>
          </p:nvGrpSpPr>
          <p:grpSpPr bwMode="auto">
            <a:xfrm>
              <a:off x="2261" y="1758"/>
              <a:ext cx="16" cy="14"/>
              <a:chOff x="2261" y="1670"/>
              <a:chExt cx="16" cy="14"/>
            </a:xfrm>
          </p:grpSpPr>
          <p:sp>
            <p:nvSpPr>
              <p:cNvPr id="82820" name="Oval 4371"/>
              <p:cNvSpPr>
                <a:spLocks noChangeArrowheads="1"/>
              </p:cNvSpPr>
              <p:nvPr/>
            </p:nvSpPr>
            <p:spPr bwMode="auto">
              <a:xfrm>
                <a:off x="2261" y="1670"/>
                <a:ext cx="16" cy="14"/>
              </a:xfrm>
              <a:prstGeom prst="ellipse">
                <a:avLst/>
              </a:prstGeom>
              <a:solidFill>
                <a:srgbClr val="404040"/>
              </a:solidFill>
              <a:ln w="0">
                <a:solidFill>
                  <a:srgbClr val="000000"/>
                </a:solidFill>
                <a:round/>
                <a:headEnd/>
                <a:tailEnd/>
              </a:ln>
            </p:spPr>
            <p:txBody>
              <a:bodyPr/>
              <a:lstStyle/>
              <a:p>
                <a:endParaRPr lang="en-US"/>
              </a:p>
            </p:txBody>
          </p:sp>
          <p:sp>
            <p:nvSpPr>
              <p:cNvPr id="82821" name="Oval 4372"/>
              <p:cNvSpPr>
                <a:spLocks noChangeArrowheads="1"/>
              </p:cNvSpPr>
              <p:nvPr/>
            </p:nvSpPr>
            <p:spPr bwMode="auto">
              <a:xfrm>
                <a:off x="2261" y="1670"/>
                <a:ext cx="16" cy="14"/>
              </a:xfrm>
              <a:prstGeom prst="ellipse">
                <a:avLst/>
              </a:prstGeom>
              <a:noFill/>
              <a:ln w="1588" cap="rnd">
                <a:solidFill>
                  <a:srgbClr val="000000"/>
                </a:solidFill>
                <a:round/>
                <a:headEnd/>
                <a:tailEnd/>
              </a:ln>
            </p:spPr>
            <p:txBody>
              <a:bodyPr/>
              <a:lstStyle/>
              <a:p>
                <a:endParaRPr lang="en-US"/>
              </a:p>
            </p:txBody>
          </p:sp>
        </p:grpSp>
        <p:grpSp>
          <p:nvGrpSpPr>
            <p:cNvPr id="75223" name="Group 4373"/>
            <p:cNvGrpSpPr>
              <a:grpSpLocks/>
            </p:cNvGrpSpPr>
            <p:nvPr/>
          </p:nvGrpSpPr>
          <p:grpSpPr bwMode="auto">
            <a:xfrm>
              <a:off x="2260" y="1744"/>
              <a:ext cx="25" cy="32"/>
              <a:chOff x="2260" y="1656"/>
              <a:chExt cx="25" cy="32"/>
            </a:xfrm>
          </p:grpSpPr>
          <p:sp>
            <p:nvSpPr>
              <p:cNvPr id="82816" name="Freeform 4374"/>
              <p:cNvSpPr>
                <a:spLocks/>
              </p:cNvSpPr>
              <p:nvPr/>
            </p:nvSpPr>
            <p:spPr bwMode="auto">
              <a:xfrm>
                <a:off x="2260" y="1656"/>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82817" name="Group 4375"/>
              <p:cNvGrpSpPr>
                <a:grpSpLocks/>
              </p:cNvGrpSpPr>
              <p:nvPr/>
            </p:nvGrpSpPr>
            <p:grpSpPr bwMode="auto">
              <a:xfrm>
                <a:off x="2270" y="1656"/>
                <a:ext cx="15" cy="32"/>
                <a:chOff x="2270" y="1656"/>
                <a:chExt cx="15" cy="32"/>
              </a:xfrm>
            </p:grpSpPr>
            <p:sp>
              <p:nvSpPr>
                <p:cNvPr id="82818" name="Oval 4376"/>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2819" name="Oval 4377"/>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grpSp>
          <p:nvGrpSpPr>
            <p:cNvPr id="75224" name="Group 4378"/>
            <p:cNvGrpSpPr>
              <a:grpSpLocks/>
            </p:cNvGrpSpPr>
            <p:nvPr/>
          </p:nvGrpSpPr>
          <p:grpSpPr bwMode="auto">
            <a:xfrm>
              <a:off x="2274" y="1752"/>
              <a:ext cx="15" cy="21"/>
              <a:chOff x="2274" y="1664"/>
              <a:chExt cx="15" cy="21"/>
            </a:xfrm>
          </p:grpSpPr>
          <p:grpSp>
            <p:nvGrpSpPr>
              <p:cNvPr id="82807" name="Group 4379"/>
              <p:cNvGrpSpPr>
                <a:grpSpLocks/>
              </p:cNvGrpSpPr>
              <p:nvPr/>
            </p:nvGrpSpPr>
            <p:grpSpPr bwMode="auto">
              <a:xfrm>
                <a:off x="2274" y="1664"/>
                <a:ext cx="15" cy="15"/>
                <a:chOff x="2274" y="1664"/>
                <a:chExt cx="15" cy="15"/>
              </a:xfrm>
            </p:grpSpPr>
            <p:sp>
              <p:nvSpPr>
                <p:cNvPr id="82814" name="Oval 4380"/>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2815" name="Oval 4381"/>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82808" name="Group 4382"/>
              <p:cNvGrpSpPr>
                <a:grpSpLocks/>
              </p:cNvGrpSpPr>
              <p:nvPr/>
            </p:nvGrpSpPr>
            <p:grpSpPr bwMode="auto">
              <a:xfrm>
                <a:off x="2274" y="1665"/>
                <a:ext cx="15" cy="14"/>
                <a:chOff x="2274" y="1665"/>
                <a:chExt cx="15" cy="14"/>
              </a:xfrm>
            </p:grpSpPr>
            <p:sp>
              <p:nvSpPr>
                <p:cNvPr id="82812" name="Oval 4383"/>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2813" name="Oval 4384"/>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82809" name="Group 4385"/>
              <p:cNvGrpSpPr>
                <a:grpSpLocks/>
              </p:cNvGrpSpPr>
              <p:nvPr/>
            </p:nvGrpSpPr>
            <p:grpSpPr bwMode="auto">
              <a:xfrm>
                <a:off x="2274" y="1671"/>
                <a:ext cx="15" cy="14"/>
                <a:chOff x="2274" y="1671"/>
                <a:chExt cx="15" cy="14"/>
              </a:xfrm>
            </p:grpSpPr>
            <p:sp>
              <p:nvSpPr>
                <p:cNvPr id="82810" name="Oval 4386"/>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2811" name="Oval 4387"/>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sp>
          <p:nvSpPr>
            <p:cNvPr id="75225" name="Freeform 4388"/>
            <p:cNvSpPr>
              <a:spLocks/>
            </p:cNvSpPr>
            <p:nvPr/>
          </p:nvSpPr>
          <p:spPr bwMode="auto">
            <a:xfrm>
              <a:off x="2260" y="1744"/>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75226" name="Group 4389"/>
            <p:cNvGrpSpPr>
              <a:grpSpLocks/>
            </p:cNvGrpSpPr>
            <p:nvPr/>
          </p:nvGrpSpPr>
          <p:grpSpPr bwMode="auto">
            <a:xfrm>
              <a:off x="2270" y="1744"/>
              <a:ext cx="15" cy="32"/>
              <a:chOff x="2270" y="1656"/>
              <a:chExt cx="15" cy="32"/>
            </a:xfrm>
          </p:grpSpPr>
          <p:sp>
            <p:nvSpPr>
              <p:cNvPr id="82805" name="Oval 4390"/>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2806" name="Oval 4391"/>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sp>
          <p:nvSpPr>
            <p:cNvPr id="75227" name="Freeform 4392"/>
            <p:cNvSpPr>
              <a:spLocks/>
            </p:cNvSpPr>
            <p:nvPr/>
          </p:nvSpPr>
          <p:spPr bwMode="auto">
            <a:xfrm>
              <a:off x="2260" y="1744"/>
              <a:ext cx="15" cy="30"/>
            </a:xfrm>
            <a:custGeom>
              <a:avLst/>
              <a:gdLst>
                <a:gd name="T0" fmla="*/ 7 w 15"/>
                <a:gd name="T1" fmla="*/ 0 h 30"/>
                <a:gd name="T2" fmla="*/ 15 w 15"/>
                <a:gd name="T3" fmla="*/ 0 h 30"/>
                <a:gd name="T4" fmla="*/ 15 w 15"/>
                <a:gd name="T5" fmla="*/ 30 h 30"/>
                <a:gd name="T6" fmla="*/ 7 w 15"/>
                <a:gd name="T7" fmla="*/ 30 h 30"/>
                <a:gd name="T8" fmla="*/ 5 w 15"/>
                <a:gd name="T9" fmla="*/ 30 h 30"/>
                <a:gd name="T10" fmla="*/ 4 w 15"/>
                <a:gd name="T11" fmla="*/ 29 h 30"/>
                <a:gd name="T12" fmla="*/ 4 w 15"/>
                <a:gd name="T13" fmla="*/ 28 h 30"/>
                <a:gd name="T14" fmla="*/ 3 w 15"/>
                <a:gd name="T15" fmla="*/ 28 h 30"/>
                <a:gd name="T16" fmla="*/ 1 w 15"/>
                <a:gd name="T17" fmla="*/ 28 h 30"/>
                <a:gd name="T18" fmla="*/ 1 w 15"/>
                <a:gd name="T19" fmla="*/ 26 h 30"/>
                <a:gd name="T20" fmla="*/ 1 w 15"/>
                <a:gd name="T21" fmla="*/ 25 h 30"/>
                <a:gd name="T22" fmla="*/ 0 w 15"/>
                <a:gd name="T23" fmla="*/ 25 h 30"/>
                <a:gd name="T24" fmla="*/ 0 w 15"/>
                <a:gd name="T25" fmla="*/ 22 h 30"/>
                <a:gd name="T26" fmla="*/ 0 w 15"/>
                <a:gd name="T27" fmla="*/ 21 h 30"/>
                <a:gd name="T28" fmla="*/ 0 w 15"/>
                <a:gd name="T29" fmla="*/ 19 h 30"/>
                <a:gd name="T30" fmla="*/ 0 w 15"/>
                <a:gd name="T31" fmla="*/ 18 h 30"/>
                <a:gd name="T32" fmla="*/ 0 w 15"/>
                <a:gd name="T33" fmla="*/ 15 h 30"/>
                <a:gd name="T34" fmla="*/ 0 w 15"/>
                <a:gd name="T35" fmla="*/ 12 h 30"/>
                <a:gd name="T36" fmla="*/ 0 w 15"/>
                <a:gd name="T37" fmla="*/ 9 h 30"/>
                <a:gd name="T38" fmla="*/ 0 w 15"/>
                <a:gd name="T39" fmla="*/ 8 h 30"/>
                <a:gd name="T40" fmla="*/ 0 w 15"/>
                <a:gd name="T41" fmla="*/ 7 h 30"/>
                <a:gd name="T42" fmla="*/ 1 w 15"/>
                <a:gd name="T43" fmla="*/ 5 h 30"/>
                <a:gd name="T44" fmla="*/ 1 w 15"/>
                <a:gd name="T45" fmla="*/ 4 h 30"/>
                <a:gd name="T46" fmla="*/ 1 w 15"/>
                <a:gd name="T47" fmla="*/ 2 h 30"/>
                <a:gd name="T48" fmla="*/ 3 w 15"/>
                <a:gd name="T49" fmla="*/ 2 h 30"/>
                <a:gd name="T50" fmla="*/ 3 w 15"/>
                <a:gd name="T51" fmla="*/ 1 h 30"/>
                <a:gd name="T52" fmla="*/ 4 w 15"/>
                <a:gd name="T53" fmla="*/ 1 h 30"/>
                <a:gd name="T54" fmla="*/ 5 w 15"/>
                <a:gd name="T55" fmla="*/ 1 h 30"/>
                <a:gd name="T56" fmla="*/ 5 w 15"/>
                <a:gd name="T57" fmla="*/ 0 h 30"/>
                <a:gd name="T58" fmla="*/ 7 w 15"/>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7" y="0"/>
                  </a:moveTo>
                  <a:lnTo>
                    <a:pt x="15" y="0"/>
                  </a:lnTo>
                  <a:lnTo>
                    <a:pt x="15" y="30"/>
                  </a:lnTo>
                  <a:lnTo>
                    <a:pt x="7" y="30"/>
                  </a:lnTo>
                  <a:lnTo>
                    <a:pt x="5" y="30"/>
                  </a:lnTo>
                  <a:lnTo>
                    <a:pt x="4" y="29"/>
                  </a:lnTo>
                  <a:lnTo>
                    <a:pt x="4" y="28"/>
                  </a:lnTo>
                  <a:lnTo>
                    <a:pt x="3" y="28"/>
                  </a:lnTo>
                  <a:lnTo>
                    <a:pt x="1" y="28"/>
                  </a:lnTo>
                  <a:lnTo>
                    <a:pt x="1" y="26"/>
                  </a:lnTo>
                  <a:lnTo>
                    <a:pt x="1" y="25"/>
                  </a:lnTo>
                  <a:lnTo>
                    <a:pt x="0" y="25"/>
                  </a:lnTo>
                  <a:lnTo>
                    <a:pt x="0" y="22"/>
                  </a:lnTo>
                  <a:lnTo>
                    <a:pt x="0" y="21"/>
                  </a:lnTo>
                  <a:lnTo>
                    <a:pt x="0" y="19"/>
                  </a:lnTo>
                  <a:lnTo>
                    <a:pt x="0" y="18"/>
                  </a:lnTo>
                  <a:lnTo>
                    <a:pt x="0" y="15"/>
                  </a:lnTo>
                  <a:lnTo>
                    <a:pt x="0" y="12"/>
                  </a:lnTo>
                  <a:lnTo>
                    <a:pt x="0" y="9"/>
                  </a:lnTo>
                  <a:lnTo>
                    <a:pt x="0" y="8"/>
                  </a:lnTo>
                  <a:lnTo>
                    <a:pt x="0" y="7"/>
                  </a:lnTo>
                  <a:lnTo>
                    <a:pt x="1" y="5"/>
                  </a:lnTo>
                  <a:lnTo>
                    <a:pt x="1" y="4"/>
                  </a:lnTo>
                  <a:lnTo>
                    <a:pt x="1" y="2"/>
                  </a:lnTo>
                  <a:lnTo>
                    <a:pt x="3" y="2"/>
                  </a:lnTo>
                  <a:lnTo>
                    <a:pt x="3" y="1"/>
                  </a:lnTo>
                  <a:lnTo>
                    <a:pt x="4" y="1"/>
                  </a:lnTo>
                  <a:lnTo>
                    <a:pt x="5" y="1"/>
                  </a:lnTo>
                  <a:lnTo>
                    <a:pt x="5" y="0"/>
                  </a:lnTo>
                  <a:lnTo>
                    <a:pt x="7" y="0"/>
                  </a:lnTo>
                  <a:close/>
                </a:path>
              </a:pathLst>
            </a:custGeom>
            <a:solidFill>
              <a:srgbClr val="202020"/>
            </a:solidFill>
            <a:ln w="9525">
              <a:noFill/>
              <a:round/>
              <a:headEnd/>
              <a:tailEnd/>
            </a:ln>
          </p:spPr>
          <p:txBody>
            <a:bodyPr/>
            <a:lstStyle/>
            <a:p>
              <a:endParaRPr lang="en-US"/>
            </a:p>
          </p:txBody>
        </p:sp>
        <p:grpSp>
          <p:nvGrpSpPr>
            <p:cNvPr id="75228" name="Group 4393"/>
            <p:cNvGrpSpPr>
              <a:grpSpLocks/>
            </p:cNvGrpSpPr>
            <p:nvPr/>
          </p:nvGrpSpPr>
          <p:grpSpPr bwMode="auto">
            <a:xfrm>
              <a:off x="2270" y="1744"/>
              <a:ext cx="15" cy="32"/>
              <a:chOff x="2270" y="1656"/>
              <a:chExt cx="15" cy="32"/>
            </a:xfrm>
          </p:grpSpPr>
          <p:sp>
            <p:nvSpPr>
              <p:cNvPr id="82803" name="Oval 4394"/>
              <p:cNvSpPr>
                <a:spLocks noChangeArrowheads="1"/>
              </p:cNvSpPr>
              <p:nvPr/>
            </p:nvSpPr>
            <p:spPr bwMode="auto">
              <a:xfrm>
                <a:off x="2270" y="1656"/>
                <a:ext cx="15" cy="32"/>
              </a:xfrm>
              <a:prstGeom prst="ellipse">
                <a:avLst/>
              </a:prstGeom>
              <a:solidFill>
                <a:srgbClr val="404040"/>
              </a:solidFill>
              <a:ln w="0">
                <a:solidFill>
                  <a:srgbClr val="000000"/>
                </a:solidFill>
                <a:round/>
                <a:headEnd/>
                <a:tailEnd/>
              </a:ln>
            </p:spPr>
            <p:txBody>
              <a:bodyPr/>
              <a:lstStyle/>
              <a:p>
                <a:endParaRPr lang="en-US"/>
              </a:p>
            </p:txBody>
          </p:sp>
          <p:sp>
            <p:nvSpPr>
              <p:cNvPr id="82804" name="Oval 4395"/>
              <p:cNvSpPr>
                <a:spLocks noChangeArrowheads="1"/>
              </p:cNvSpPr>
              <p:nvPr/>
            </p:nvSpPr>
            <p:spPr bwMode="auto">
              <a:xfrm>
                <a:off x="2270" y="1656"/>
                <a:ext cx="15" cy="32"/>
              </a:xfrm>
              <a:prstGeom prst="ellipse">
                <a:avLst/>
              </a:prstGeom>
              <a:noFill/>
              <a:ln w="1588" cap="rnd">
                <a:solidFill>
                  <a:srgbClr val="000000"/>
                </a:solidFill>
                <a:round/>
                <a:headEnd/>
                <a:tailEnd/>
              </a:ln>
            </p:spPr>
            <p:txBody>
              <a:bodyPr/>
              <a:lstStyle/>
              <a:p>
                <a:endParaRPr lang="en-US"/>
              </a:p>
            </p:txBody>
          </p:sp>
        </p:grpSp>
        <p:grpSp>
          <p:nvGrpSpPr>
            <p:cNvPr id="75229" name="Group 4396"/>
            <p:cNvGrpSpPr>
              <a:grpSpLocks/>
            </p:cNvGrpSpPr>
            <p:nvPr/>
          </p:nvGrpSpPr>
          <p:grpSpPr bwMode="auto">
            <a:xfrm>
              <a:off x="2274" y="1752"/>
              <a:ext cx="15" cy="15"/>
              <a:chOff x="2274" y="1664"/>
              <a:chExt cx="15" cy="15"/>
            </a:xfrm>
          </p:grpSpPr>
          <p:sp>
            <p:nvSpPr>
              <p:cNvPr id="82801" name="Oval 4397"/>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2802" name="Oval 4398"/>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75230" name="Group 4399"/>
            <p:cNvGrpSpPr>
              <a:grpSpLocks/>
            </p:cNvGrpSpPr>
            <p:nvPr/>
          </p:nvGrpSpPr>
          <p:grpSpPr bwMode="auto">
            <a:xfrm>
              <a:off x="2274" y="1753"/>
              <a:ext cx="15" cy="14"/>
              <a:chOff x="2274" y="1665"/>
              <a:chExt cx="15" cy="14"/>
            </a:xfrm>
          </p:grpSpPr>
          <p:sp>
            <p:nvSpPr>
              <p:cNvPr id="82799" name="Oval 4400"/>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2800" name="Oval 4401"/>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75231" name="Group 4402"/>
            <p:cNvGrpSpPr>
              <a:grpSpLocks/>
            </p:cNvGrpSpPr>
            <p:nvPr/>
          </p:nvGrpSpPr>
          <p:grpSpPr bwMode="auto">
            <a:xfrm>
              <a:off x="2274" y="1759"/>
              <a:ext cx="15" cy="14"/>
              <a:chOff x="2274" y="1671"/>
              <a:chExt cx="15" cy="14"/>
            </a:xfrm>
          </p:grpSpPr>
          <p:sp>
            <p:nvSpPr>
              <p:cNvPr id="82797" name="Oval 4403"/>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2798" name="Oval 4404"/>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nvGrpSpPr>
            <p:cNvPr id="75232" name="Group 4405"/>
            <p:cNvGrpSpPr>
              <a:grpSpLocks/>
            </p:cNvGrpSpPr>
            <p:nvPr/>
          </p:nvGrpSpPr>
          <p:grpSpPr bwMode="auto">
            <a:xfrm>
              <a:off x="2274" y="1752"/>
              <a:ext cx="15" cy="15"/>
              <a:chOff x="2274" y="1664"/>
              <a:chExt cx="15" cy="15"/>
            </a:xfrm>
          </p:grpSpPr>
          <p:sp>
            <p:nvSpPr>
              <p:cNvPr id="82795" name="Oval 4406"/>
              <p:cNvSpPr>
                <a:spLocks noChangeArrowheads="1"/>
              </p:cNvSpPr>
              <p:nvPr/>
            </p:nvSpPr>
            <p:spPr bwMode="auto">
              <a:xfrm>
                <a:off x="2274" y="1664"/>
                <a:ext cx="15" cy="15"/>
              </a:xfrm>
              <a:prstGeom prst="ellipse">
                <a:avLst/>
              </a:prstGeom>
              <a:solidFill>
                <a:srgbClr val="A0A0A0"/>
              </a:solidFill>
              <a:ln w="0">
                <a:solidFill>
                  <a:srgbClr val="000000"/>
                </a:solidFill>
                <a:round/>
                <a:headEnd/>
                <a:tailEnd/>
              </a:ln>
            </p:spPr>
            <p:txBody>
              <a:bodyPr/>
              <a:lstStyle/>
              <a:p>
                <a:endParaRPr lang="en-US"/>
              </a:p>
            </p:txBody>
          </p:sp>
          <p:sp>
            <p:nvSpPr>
              <p:cNvPr id="82796" name="Oval 4407"/>
              <p:cNvSpPr>
                <a:spLocks noChangeArrowheads="1"/>
              </p:cNvSpPr>
              <p:nvPr/>
            </p:nvSpPr>
            <p:spPr bwMode="auto">
              <a:xfrm>
                <a:off x="2274" y="1664"/>
                <a:ext cx="15" cy="15"/>
              </a:xfrm>
              <a:prstGeom prst="ellipse">
                <a:avLst/>
              </a:prstGeom>
              <a:noFill/>
              <a:ln w="1588" cap="rnd">
                <a:solidFill>
                  <a:srgbClr val="000000"/>
                </a:solidFill>
                <a:round/>
                <a:headEnd/>
                <a:tailEnd/>
              </a:ln>
            </p:spPr>
            <p:txBody>
              <a:bodyPr/>
              <a:lstStyle/>
              <a:p>
                <a:endParaRPr lang="en-US"/>
              </a:p>
            </p:txBody>
          </p:sp>
        </p:grpSp>
        <p:grpSp>
          <p:nvGrpSpPr>
            <p:cNvPr id="75233" name="Group 4408"/>
            <p:cNvGrpSpPr>
              <a:grpSpLocks/>
            </p:cNvGrpSpPr>
            <p:nvPr/>
          </p:nvGrpSpPr>
          <p:grpSpPr bwMode="auto">
            <a:xfrm>
              <a:off x="2274" y="1753"/>
              <a:ext cx="15" cy="14"/>
              <a:chOff x="2274" y="1665"/>
              <a:chExt cx="15" cy="14"/>
            </a:xfrm>
          </p:grpSpPr>
          <p:sp>
            <p:nvSpPr>
              <p:cNvPr id="82793" name="Oval 4409"/>
              <p:cNvSpPr>
                <a:spLocks noChangeArrowheads="1"/>
              </p:cNvSpPr>
              <p:nvPr/>
            </p:nvSpPr>
            <p:spPr bwMode="auto">
              <a:xfrm>
                <a:off x="2274" y="1665"/>
                <a:ext cx="15" cy="14"/>
              </a:xfrm>
              <a:prstGeom prst="ellipse">
                <a:avLst/>
              </a:prstGeom>
              <a:solidFill>
                <a:srgbClr val="808080"/>
              </a:solidFill>
              <a:ln w="0">
                <a:solidFill>
                  <a:srgbClr val="000000"/>
                </a:solidFill>
                <a:round/>
                <a:headEnd/>
                <a:tailEnd/>
              </a:ln>
            </p:spPr>
            <p:txBody>
              <a:bodyPr/>
              <a:lstStyle/>
              <a:p>
                <a:endParaRPr lang="en-US"/>
              </a:p>
            </p:txBody>
          </p:sp>
          <p:sp>
            <p:nvSpPr>
              <p:cNvPr id="82794" name="Oval 4410"/>
              <p:cNvSpPr>
                <a:spLocks noChangeArrowheads="1"/>
              </p:cNvSpPr>
              <p:nvPr/>
            </p:nvSpPr>
            <p:spPr bwMode="auto">
              <a:xfrm>
                <a:off x="2274" y="1665"/>
                <a:ext cx="15" cy="14"/>
              </a:xfrm>
              <a:prstGeom prst="ellipse">
                <a:avLst/>
              </a:prstGeom>
              <a:noFill/>
              <a:ln w="1588" cap="rnd">
                <a:solidFill>
                  <a:srgbClr val="000000"/>
                </a:solidFill>
                <a:round/>
                <a:headEnd/>
                <a:tailEnd/>
              </a:ln>
            </p:spPr>
            <p:txBody>
              <a:bodyPr/>
              <a:lstStyle/>
              <a:p>
                <a:endParaRPr lang="en-US"/>
              </a:p>
            </p:txBody>
          </p:sp>
        </p:grpSp>
        <p:grpSp>
          <p:nvGrpSpPr>
            <p:cNvPr id="75234" name="Group 4411"/>
            <p:cNvGrpSpPr>
              <a:grpSpLocks/>
            </p:cNvGrpSpPr>
            <p:nvPr/>
          </p:nvGrpSpPr>
          <p:grpSpPr bwMode="auto">
            <a:xfrm>
              <a:off x="2274" y="1759"/>
              <a:ext cx="15" cy="14"/>
              <a:chOff x="2274" y="1671"/>
              <a:chExt cx="15" cy="14"/>
            </a:xfrm>
          </p:grpSpPr>
          <p:sp>
            <p:nvSpPr>
              <p:cNvPr id="82791" name="Oval 4412"/>
              <p:cNvSpPr>
                <a:spLocks noChangeArrowheads="1"/>
              </p:cNvSpPr>
              <p:nvPr/>
            </p:nvSpPr>
            <p:spPr bwMode="auto">
              <a:xfrm>
                <a:off x="2274" y="1671"/>
                <a:ext cx="15" cy="14"/>
              </a:xfrm>
              <a:prstGeom prst="ellipse">
                <a:avLst/>
              </a:prstGeom>
              <a:solidFill>
                <a:srgbClr val="404040"/>
              </a:solidFill>
              <a:ln w="0">
                <a:solidFill>
                  <a:srgbClr val="000000"/>
                </a:solidFill>
                <a:round/>
                <a:headEnd/>
                <a:tailEnd/>
              </a:ln>
            </p:spPr>
            <p:txBody>
              <a:bodyPr/>
              <a:lstStyle/>
              <a:p>
                <a:endParaRPr lang="en-US"/>
              </a:p>
            </p:txBody>
          </p:sp>
          <p:sp>
            <p:nvSpPr>
              <p:cNvPr id="82792" name="Oval 4413"/>
              <p:cNvSpPr>
                <a:spLocks noChangeArrowheads="1"/>
              </p:cNvSpPr>
              <p:nvPr/>
            </p:nvSpPr>
            <p:spPr bwMode="auto">
              <a:xfrm>
                <a:off x="2274" y="1671"/>
                <a:ext cx="15" cy="14"/>
              </a:xfrm>
              <a:prstGeom prst="ellipse">
                <a:avLst/>
              </a:prstGeom>
              <a:noFill/>
              <a:ln w="1588" cap="rnd">
                <a:solidFill>
                  <a:srgbClr val="000000"/>
                </a:solidFill>
                <a:round/>
                <a:headEnd/>
                <a:tailEnd/>
              </a:ln>
            </p:spPr>
            <p:txBody>
              <a:bodyPr/>
              <a:lstStyle/>
              <a:p>
                <a:endParaRPr lang="en-US"/>
              </a:p>
            </p:txBody>
          </p:sp>
        </p:grpSp>
        <p:grpSp>
          <p:nvGrpSpPr>
            <p:cNvPr id="75235" name="Group 4414"/>
            <p:cNvGrpSpPr>
              <a:grpSpLocks/>
            </p:cNvGrpSpPr>
            <p:nvPr/>
          </p:nvGrpSpPr>
          <p:grpSpPr bwMode="auto">
            <a:xfrm>
              <a:off x="2225" y="1745"/>
              <a:ext cx="32" cy="34"/>
              <a:chOff x="2225" y="1657"/>
              <a:chExt cx="32" cy="34"/>
            </a:xfrm>
          </p:grpSpPr>
          <p:grpSp>
            <p:nvGrpSpPr>
              <p:cNvPr id="82776" name="Group 4415"/>
              <p:cNvGrpSpPr>
                <a:grpSpLocks/>
              </p:cNvGrpSpPr>
              <p:nvPr/>
            </p:nvGrpSpPr>
            <p:grpSpPr bwMode="auto">
              <a:xfrm>
                <a:off x="2225" y="1657"/>
                <a:ext cx="26" cy="34"/>
                <a:chOff x="2225" y="1657"/>
                <a:chExt cx="26" cy="34"/>
              </a:xfrm>
            </p:grpSpPr>
            <p:sp>
              <p:nvSpPr>
                <p:cNvPr id="82787" name="Freeform 4416"/>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2788" name="Group 4417"/>
                <p:cNvGrpSpPr>
                  <a:grpSpLocks/>
                </p:cNvGrpSpPr>
                <p:nvPr/>
              </p:nvGrpSpPr>
              <p:grpSpPr bwMode="auto">
                <a:xfrm>
                  <a:off x="2236" y="1657"/>
                  <a:ext cx="15" cy="34"/>
                  <a:chOff x="2236" y="1657"/>
                  <a:chExt cx="15" cy="34"/>
                </a:xfrm>
              </p:grpSpPr>
              <p:sp>
                <p:nvSpPr>
                  <p:cNvPr id="82789" name="Oval 4418"/>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2790" name="Oval 4419"/>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82777" name="Group 4420"/>
              <p:cNvGrpSpPr>
                <a:grpSpLocks/>
              </p:cNvGrpSpPr>
              <p:nvPr/>
            </p:nvGrpSpPr>
            <p:grpSpPr bwMode="auto">
              <a:xfrm>
                <a:off x="2240" y="1665"/>
                <a:ext cx="17" cy="21"/>
                <a:chOff x="2240" y="1665"/>
                <a:chExt cx="17" cy="21"/>
              </a:xfrm>
            </p:grpSpPr>
            <p:grpSp>
              <p:nvGrpSpPr>
                <p:cNvPr id="82778" name="Group 4421"/>
                <p:cNvGrpSpPr>
                  <a:grpSpLocks/>
                </p:cNvGrpSpPr>
                <p:nvPr/>
              </p:nvGrpSpPr>
              <p:grpSpPr bwMode="auto">
                <a:xfrm>
                  <a:off x="2240" y="1665"/>
                  <a:ext cx="16" cy="17"/>
                  <a:chOff x="2240" y="1665"/>
                  <a:chExt cx="16" cy="17"/>
                </a:xfrm>
              </p:grpSpPr>
              <p:sp>
                <p:nvSpPr>
                  <p:cNvPr id="82785" name="Oval 4422"/>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2786" name="Oval 4423"/>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2779" name="Group 4424"/>
                <p:cNvGrpSpPr>
                  <a:grpSpLocks/>
                </p:cNvGrpSpPr>
                <p:nvPr/>
              </p:nvGrpSpPr>
              <p:grpSpPr bwMode="auto">
                <a:xfrm>
                  <a:off x="2240" y="1665"/>
                  <a:ext cx="16" cy="16"/>
                  <a:chOff x="2240" y="1665"/>
                  <a:chExt cx="16" cy="16"/>
                </a:xfrm>
              </p:grpSpPr>
              <p:sp>
                <p:nvSpPr>
                  <p:cNvPr id="82783" name="Oval 4425"/>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2784" name="Oval 4426"/>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2780" name="Group 4427"/>
                <p:cNvGrpSpPr>
                  <a:grpSpLocks/>
                </p:cNvGrpSpPr>
                <p:nvPr/>
              </p:nvGrpSpPr>
              <p:grpSpPr bwMode="auto">
                <a:xfrm>
                  <a:off x="2240" y="1672"/>
                  <a:ext cx="17" cy="14"/>
                  <a:chOff x="2240" y="1672"/>
                  <a:chExt cx="17" cy="14"/>
                </a:xfrm>
              </p:grpSpPr>
              <p:sp>
                <p:nvSpPr>
                  <p:cNvPr id="82781" name="Oval 4428"/>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2782" name="Oval 4429"/>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grpSp>
        <p:grpSp>
          <p:nvGrpSpPr>
            <p:cNvPr id="75236" name="Group 4430"/>
            <p:cNvGrpSpPr>
              <a:grpSpLocks/>
            </p:cNvGrpSpPr>
            <p:nvPr/>
          </p:nvGrpSpPr>
          <p:grpSpPr bwMode="auto">
            <a:xfrm>
              <a:off x="2237" y="1745"/>
              <a:ext cx="33" cy="35"/>
              <a:chOff x="2237" y="1657"/>
              <a:chExt cx="33" cy="35"/>
            </a:xfrm>
          </p:grpSpPr>
          <p:grpSp>
            <p:nvGrpSpPr>
              <p:cNvPr id="82761" name="Group 4431"/>
              <p:cNvGrpSpPr>
                <a:grpSpLocks/>
              </p:cNvGrpSpPr>
              <p:nvPr/>
            </p:nvGrpSpPr>
            <p:grpSpPr bwMode="auto">
              <a:xfrm>
                <a:off x="2237" y="1657"/>
                <a:ext cx="27" cy="35"/>
                <a:chOff x="2237" y="1657"/>
                <a:chExt cx="27" cy="35"/>
              </a:xfrm>
            </p:grpSpPr>
            <p:sp>
              <p:nvSpPr>
                <p:cNvPr id="82772" name="Freeform 4432"/>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2773" name="Group 4433"/>
                <p:cNvGrpSpPr>
                  <a:grpSpLocks/>
                </p:cNvGrpSpPr>
                <p:nvPr/>
              </p:nvGrpSpPr>
              <p:grpSpPr bwMode="auto">
                <a:xfrm>
                  <a:off x="2249" y="1657"/>
                  <a:ext cx="15" cy="35"/>
                  <a:chOff x="2249" y="1657"/>
                  <a:chExt cx="15" cy="35"/>
                </a:xfrm>
              </p:grpSpPr>
              <p:sp>
                <p:nvSpPr>
                  <p:cNvPr id="82774" name="Oval 4434"/>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2775" name="Oval 4435"/>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82762" name="Group 4436"/>
              <p:cNvGrpSpPr>
                <a:grpSpLocks/>
              </p:cNvGrpSpPr>
              <p:nvPr/>
            </p:nvGrpSpPr>
            <p:grpSpPr bwMode="auto">
              <a:xfrm>
                <a:off x="2253" y="1665"/>
                <a:ext cx="17" cy="23"/>
                <a:chOff x="2253" y="1665"/>
                <a:chExt cx="17" cy="23"/>
              </a:xfrm>
            </p:grpSpPr>
            <p:grpSp>
              <p:nvGrpSpPr>
                <p:cNvPr id="82763" name="Group 4437"/>
                <p:cNvGrpSpPr>
                  <a:grpSpLocks/>
                </p:cNvGrpSpPr>
                <p:nvPr/>
              </p:nvGrpSpPr>
              <p:grpSpPr bwMode="auto">
                <a:xfrm>
                  <a:off x="2253" y="1665"/>
                  <a:ext cx="15" cy="19"/>
                  <a:chOff x="2253" y="1665"/>
                  <a:chExt cx="15" cy="19"/>
                </a:xfrm>
              </p:grpSpPr>
              <p:sp>
                <p:nvSpPr>
                  <p:cNvPr id="82770" name="Oval 4438"/>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2771" name="Oval 4439"/>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2764" name="Group 4440"/>
                <p:cNvGrpSpPr>
                  <a:grpSpLocks/>
                </p:cNvGrpSpPr>
                <p:nvPr/>
              </p:nvGrpSpPr>
              <p:grpSpPr bwMode="auto">
                <a:xfrm>
                  <a:off x="2253" y="1665"/>
                  <a:ext cx="15" cy="17"/>
                  <a:chOff x="2253" y="1665"/>
                  <a:chExt cx="15" cy="17"/>
                </a:xfrm>
              </p:grpSpPr>
              <p:sp>
                <p:nvSpPr>
                  <p:cNvPr id="82768" name="Oval 4441"/>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2769" name="Oval 4442"/>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2765" name="Group 4443"/>
                <p:cNvGrpSpPr>
                  <a:grpSpLocks/>
                </p:cNvGrpSpPr>
                <p:nvPr/>
              </p:nvGrpSpPr>
              <p:grpSpPr bwMode="auto">
                <a:xfrm>
                  <a:off x="2253" y="1674"/>
                  <a:ext cx="17" cy="14"/>
                  <a:chOff x="2253" y="1674"/>
                  <a:chExt cx="17" cy="14"/>
                </a:xfrm>
              </p:grpSpPr>
              <p:sp>
                <p:nvSpPr>
                  <p:cNvPr id="82766" name="Oval 4444"/>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2767" name="Oval 4445"/>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grpSp>
        <p:grpSp>
          <p:nvGrpSpPr>
            <p:cNvPr id="75237" name="Group 4446"/>
            <p:cNvGrpSpPr>
              <a:grpSpLocks/>
            </p:cNvGrpSpPr>
            <p:nvPr/>
          </p:nvGrpSpPr>
          <p:grpSpPr bwMode="auto">
            <a:xfrm>
              <a:off x="2225" y="1745"/>
              <a:ext cx="26" cy="34"/>
              <a:chOff x="2225" y="1657"/>
              <a:chExt cx="26" cy="34"/>
            </a:xfrm>
          </p:grpSpPr>
          <p:sp>
            <p:nvSpPr>
              <p:cNvPr id="82757" name="Freeform 4447"/>
              <p:cNvSpPr>
                <a:spLocks/>
              </p:cNvSpPr>
              <p:nvPr/>
            </p:nvSpPr>
            <p:spPr bwMode="auto">
              <a:xfrm>
                <a:off x="2225" y="1657"/>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82758" name="Group 4448"/>
              <p:cNvGrpSpPr>
                <a:grpSpLocks/>
              </p:cNvGrpSpPr>
              <p:nvPr/>
            </p:nvGrpSpPr>
            <p:grpSpPr bwMode="auto">
              <a:xfrm>
                <a:off x="2236" y="1657"/>
                <a:ext cx="15" cy="34"/>
                <a:chOff x="2236" y="1657"/>
                <a:chExt cx="15" cy="34"/>
              </a:xfrm>
            </p:grpSpPr>
            <p:sp>
              <p:nvSpPr>
                <p:cNvPr id="82759" name="Oval 4449"/>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2760" name="Oval 4450"/>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grpSp>
          <p:nvGrpSpPr>
            <p:cNvPr id="75238" name="Group 4451"/>
            <p:cNvGrpSpPr>
              <a:grpSpLocks/>
            </p:cNvGrpSpPr>
            <p:nvPr/>
          </p:nvGrpSpPr>
          <p:grpSpPr bwMode="auto">
            <a:xfrm>
              <a:off x="2240" y="1753"/>
              <a:ext cx="17" cy="21"/>
              <a:chOff x="2240" y="1665"/>
              <a:chExt cx="17" cy="21"/>
            </a:xfrm>
          </p:grpSpPr>
          <p:grpSp>
            <p:nvGrpSpPr>
              <p:cNvPr id="82748" name="Group 4452"/>
              <p:cNvGrpSpPr>
                <a:grpSpLocks/>
              </p:cNvGrpSpPr>
              <p:nvPr/>
            </p:nvGrpSpPr>
            <p:grpSpPr bwMode="auto">
              <a:xfrm>
                <a:off x="2240" y="1665"/>
                <a:ext cx="16" cy="17"/>
                <a:chOff x="2240" y="1665"/>
                <a:chExt cx="16" cy="17"/>
              </a:xfrm>
            </p:grpSpPr>
            <p:sp>
              <p:nvSpPr>
                <p:cNvPr id="82755" name="Oval 4453"/>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2756" name="Oval 4454"/>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82749" name="Group 4455"/>
              <p:cNvGrpSpPr>
                <a:grpSpLocks/>
              </p:cNvGrpSpPr>
              <p:nvPr/>
            </p:nvGrpSpPr>
            <p:grpSpPr bwMode="auto">
              <a:xfrm>
                <a:off x="2240" y="1665"/>
                <a:ext cx="16" cy="16"/>
                <a:chOff x="2240" y="1665"/>
                <a:chExt cx="16" cy="16"/>
              </a:xfrm>
            </p:grpSpPr>
            <p:sp>
              <p:nvSpPr>
                <p:cNvPr id="82753" name="Oval 4456"/>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2754" name="Oval 4457"/>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82750" name="Group 4458"/>
              <p:cNvGrpSpPr>
                <a:grpSpLocks/>
              </p:cNvGrpSpPr>
              <p:nvPr/>
            </p:nvGrpSpPr>
            <p:grpSpPr bwMode="auto">
              <a:xfrm>
                <a:off x="2240" y="1672"/>
                <a:ext cx="17" cy="14"/>
                <a:chOff x="2240" y="1672"/>
                <a:chExt cx="17" cy="14"/>
              </a:xfrm>
            </p:grpSpPr>
            <p:sp>
              <p:nvSpPr>
                <p:cNvPr id="82751" name="Oval 4459"/>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2752" name="Oval 4460"/>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sp>
          <p:nvSpPr>
            <p:cNvPr id="75239" name="Freeform 4461"/>
            <p:cNvSpPr>
              <a:spLocks/>
            </p:cNvSpPr>
            <p:nvPr/>
          </p:nvSpPr>
          <p:spPr bwMode="auto">
            <a:xfrm>
              <a:off x="2225" y="1745"/>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75240" name="Group 4462"/>
            <p:cNvGrpSpPr>
              <a:grpSpLocks/>
            </p:cNvGrpSpPr>
            <p:nvPr/>
          </p:nvGrpSpPr>
          <p:grpSpPr bwMode="auto">
            <a:xfrm>
              <a:off x="2236" y="1745"/>
              <a:ext cx="15" cy="34"/>
              <a:chOff x="2236" y="1657"/>
              <a:chExt cx="15" cy="34"/>
            </a:xfrm>
          </p:grpSpPr>
          <p:sp>
            <p:nvSpPr>
              <p:cNvPr id="82746" name="Oval 4463"/>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2747" name="Oval 4464"/>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sp>
          <p:nvSpPr>
            <p:cNvPr id="75241" name="Freeform 4465"/>
            <p:cNvSpPr>
              <a:spLocks/>
            </p:cNvSpPr>
            <p:nvPr/>
          </p:nvSpPr>
          <p:spPr bwMode="auto">
            <a:xfrm>
              <a:off x="2225" y="1745"/>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4 w 15"/>
                <a:gd name="T11" fmla="*/ 31 h 32"/>
                <a:gd name="T12" fmla="*/ 3 w 15"/>
                <a:gd name="T13" fmla="*/ 29 h 32"/>
                <a:gd name="T14" fmla="*/ 3 w 15"/>
                <a:gd name="T15" fmla="*/ 28 h 32"/>
                <a:gd name="T16" fmla="*/ 1 w 15"/>
                <a:gd name="T17" fmla="*/ 27 h 32"/>
                <a:gd name="T18" fmla="*/ 1 w 15"/>
                <a:gd name="T19" fmla="*/ 24 h 32"/>
                <a:gd name="T20" fmla="*/ 1 w 15"/>
                <a:gd name="T21" fmla="*/ 22 h 32"/>
                <a:gd name="T22" fmla="*/ 1 w 15"/>
                <a:gd name="T23" fmla="*/ 21 h 32"/>
                <a:gd name="T24" fmla="*/ 0 w 15"/>
                <a:gd name="T25" fmla="*/ 21 h 32"/>
                <a:gd name="T26" fmla="*/ 0 w 15"/>
                <a:gd name="T27" fmla="*/ 18 h 32"/>
                <a:gd name="T28" fmla="*/ 0 w 15"/>
                <a:gd name="T29" fmla="*/ 17 h 32"/>
                <a:gd name="T30" fmla="*/ 0 w 15"/>
                <a:gd name="T31" fmla="*/ 14 h 32"/>
                <a:gd name="T32" fmla="*/ 0 w 15"/>
                <a:gd name="T33" fmla="*/ 13 h 32"/>
                <a:gd name="T34" fmla="*/ 1 w 15"/>
                <a:gd name="T35" fmla="*/ 11 h 32"/>
                <a:gd name="T36" fmla="*/ 1 w 15"/>
                <a:gd name="T37" fmla="*/ 10 h 32"/>
                <a:gd name="T38" fmla="*/ 1 w 15"/>
                <a:gd name="T39" fmla="*/ 8 h 32"/>
                <a:gd name="T40" fmla="*/ 1 w 15"/>
                <a:gd name="T41" fmla="*/ 7 h 32"/>
                <a:gd name="T42" fmla="*/ 1 w 15"/>
                <a:gd name="T43" fmla="*/ 6 h 32"/>
                <a:gd name="T44" fmla="*/ 3 w 15"/>
                <a:gd name="T45" fmla="*/ 4 h 32"/>
                <a:gd name="T46" fmla="*/ 3 w 15"/>
                <a:gd name="T47" fmla="*/ 3 h 32"/>
                <a:gd name="T48" fmla="*/ 4 w 15"/>
                <a:gd name="T49" fmla="*/ 1 h 32"/>
                <a:gd name="T50" fmla="*/ 4 w 15"/>
                <a:gd name="T51" fmla="*/ 0 h 32"/>
                <a:gd name="T52" fmla="*/ 5 w 15"/>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32"/>
                <a:gd name="T83" fmla="*/ 15 w 1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32">
                  <a:moveTo>
                    <a:pt x="5" y="0"/>
                  </a:moveTo>
                  <a:lnTo>
                    <a:pt x="15" y="0"/>
                  </a:lnTo>
                  <a:lnTo>
                    <a:pt x="15" y="32"/>
                  </a:lnTo>
                  <a:lnTo>
                    <a:pt x="5" y="32"/>
                  </a:lnTo>
                  <a:lnTo>
                    <a:pt x="4" y="32"/>
                  </a:lnTo>
                  <a:lnTo>
                    <a:pt x="4" y="31"/>
                  </a:lnTo>
                  <a:lnTo>
                    <a:pt x="3" y="29"/>
                  </a:lnTo>
                  <a:lnTo>
                    <a:pt x="3" y="28"/>
                  </a:lnTo>
                  <a:lnTo>
                    <a:pt x="1" y="27"/>
                  </a:lnTo>
                  <a:lnTo>
                    <a:pt x="1" y="24"/>
                  </a:lnTo>
                  <a:lnTo>
                    <a:pt x="1" y="22"/>
                  </a:lnTo>
                  <a:lnTo>
                    <a:pt x="1" y="21"/>
                  </a:lnTo>
                  <a:lnTo>
                    <a:pt x="0" y="21"/>
                  </a:lnTo>
                  <a:lnTo>
                    <a:pt x="0" y="18"/>
                  </a:lnTo>
                  <a:lnTo>
                    <a:pt x="0" y="17"/>
                  </a:lnTo>
                  <a:lnTo>
                    <a:pt x="0" y="14"/>
                  </a:lnTo>
                  <a:lnTo>
                    <a:pt x="0" y="13"/>
                  </a:lnTo>
                  <a:lnTo>
                    <a:pt x="1" y="11"/>
                  </a:lnTo>
                  <a:lnTo>
                    <a:pt x="1" y="10"/>
                  </a:lnTo>
                  <a:lnTo>
                    <a:pt x="1" y="8"/>
                  </a:lnTo>
                  <a:lnTo>
                    <a:pt x="1" y="7"/>
                  </a:lnTo>
                  <a:lnTo>
                    <a:pt x="1" y="6"/>
                  </a:lnTo>
                  <a:lnTo>
                    <a:pt x="3" y="4"/>
                  </a:lnTo>
                  <a:lnTo>
                    <a:pt x="3" y="3"/>
                  </a:lnTo>
                  <a:lnTo>
                    <a:pt x="4" y="1"/>
                  </a:lnTo>
                  <a:lnTo>
                    <a:pt x="4" y="0"/>
                  </a:lnTo>
                  <a:lnTo>
                    <a:pt x="5" y="0"/>
                  </a:lnTo>
                  <a:close/>
                </a:path>
              </a:pathLst>
            </a:custGeom>
            <a:solidFill>
              <a:srgbClr val="202020"/>
            </a:solidFill>
            <a:ln w="9525">
              <a:noFill/>
              <a:round/>
              <a:headEnd/>
              <a:tailEnd/>
            </a:ln>
          </p:spPr>
          <p:txBody>
            <a:bodyPr/>
            <a:lstStyle/>
            <a:p>
              <a:endParaRPr lang="en-US"/>
            </a:p>
          </p:txBody>
        </p:sp>
        <p:grpSp>
          <p:nvGrpSpPr>
            <p:cNvPr id="75242" name="Group 4466"/>
            <p:cNvGrpSpPr>
              <a:grpSpLocks/>
            </p:cNvGrpSpPr>
            <p:nvPr/>
          </p:nvGrpSpPr>
          <p:grpSpPr bwMode="auto">
            <a:xfrm>
              <a:off x="2236" y="1745"/>
              <a:ext cx="15" cy="34"/>
              <a:chOff x="2236" y="1657"/>
              <a:chExt cx="15" cy="34"/>
            </a:xfrm>
          </p:grpSpPr>
          <p:sp>
            <p:nvSpPr>
              <p:cNvPr id="82744" name="Oval 4467"/>
              <p:cNvSpPr>
                <a:spLocks noChangeArrowheads="1"/>
              </p:cNvSpPr>
              <p:nvPr/>
            </p:nvSpPr>
            <p:spPr bwMode="auto">
              <a:xfrm>
                <a:off x="2236" y="1657"/>
                <a:ext cx="15" cy="34"/>
              </a:xfrm>
              <a:prstGeom prst="ellipse">
                <a:avLst/>
              </a:prstGeom>
              <a:solidFill>
                <a:srgbClr val="404040"/>
              </a:solidFill>
              <a:ln w="0">
                <a:solidFill>
                  <a:srgbClr val="000000"/>
                </a:solidFill>
                <a:round/>
                <a:headEnd/>
                <a:tailEnd/>
              </a:ln>
            </p:spPr>
            <p:txBody>
              <a:bodyPr/>
              <a:lstStyle/>
              <a:p>
                <a:endParaRPr lang="en-US"/>
              </a:p>
            </p:txBody>
          </p:sp>
          <p:sp>
            <p:nvSpPr>
              <p:cNvPr id="82745" name="Oval 4468"/>
              <p:cNvSpPr>
                <a:spLocks noChangeArrowheads="1"/>
              </p:cNvSpPr>
              <p:nvPr/>
            </p:nvSpPr>
            <p:spPr bwMode="auto">
              <a:xfrm>
                <a:off x="2236" y="1657"/>
                <a:ext cx="15" cy="34"/>
              </a:xfrm>
              <a:prstGeom prst="ellipse">
                <a:avLst/>
              </a:prstGeom>
              <a:noFill/>
              <a:ln w="1588" cap="rnd">
                <a:solidFill>
                  <a:srgbClr val="000000"/>
                </a:solidFill>
                <a:round/>
                <a:headEnd/>
                <a:tailEnd/>
              </a:ln>
            </p:spPr>
            <p:txBody>
              <a:bodyPr/>
              <a:lstStyle/>
              <a:p>
                <a:endParaRPr lang="en-US"/>
              </a:p>
            </p:txBody>
          </p:sp>
        </p:grpSp>
        <p:grpSp>
          <p:nvGrpSpPr>
            <p:cNvPr id="75243" name="Group 4469"/>
            <p:cNvGrpSpPr>
              <a:grpSpLocks/>
            </p:cNvGrpSpPr>
            <p:nvPr/>
          </p:nvGrpSpPr>
          <p:grpSpPr bwMode="auto">
            <a:xfrm>
              <a:off x="2240" y="1753"/>
              <a:ext cx="16" cy="17"/>
              <a:chOff x="2240" y="1665"/>
              <a:chExt cx="16" cy="17"/>
            </a:xfrm>
          </p:grpSpPr>
          <p:sp>
            <p:nvSpPr>
              <p:cNvPr id="82742" name="Oval 4470"/>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2743" name="Oval 4471"/>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75244" name="Group 4472"/>
            <p:cNvGrpSpPr>
              <a:grpSpLocks/>
            </p:cNvGrpSpPr>
            <p:nvPr/>
          </p:nvGrpSpPr>
          <p:grpSpPr bwMode="auto">
            <a:xfrm>
              <a:off x="2240" y="1753"/>
              <a:ext cx="16" cy="16"/>
              <a:chOff x="2240" y="1665"/>
              <a:chExt cx="16" cy="16"/>
            </a:xfrm>
          </p:grpSpPr>
          <p:sp>
            <p:nvSpPr>
              <p:cNvPr id="82740" name="Oval 4473"/>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2741" name="Oval 4474"/>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75245" name="Group 4475"/>
            <p:cNvGrpSpPr>
              <a:grpSpLocks/>
            </p:cNvGrpSpPr>
            <p:nvPr/>
          </p:nvGrpSpPr>
          <p:grpSpPr bwMode="auto">
            <a:xfrm>
              <a:off x="2240" y="1760"/>
              <a:ext cx="17" cy="14"/>
              <a:chOff x="2240" y="1672"/>
              <a:chExt cx="17" cy="14"/>
            </a:xfrm>
          </p:grpSpPr>
          <p:sp>
            <p:nvSpPr>
              <p:cNvPr id="82738" name="Oval 4476"/>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2739" name="Oval 4477"/>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nvGrpSpPr>
            <p:cNvPr id="75246" name="Group 4478"/>
            <p:cNvGrpSpPr>
              <a:grpSpLocks/>
            </p:cNvGrpSpPr>
            <p:nvPr/>
          </p:nvGrpSpPr>
          <p:grpSpPr bwMode="auto">
            <a:xfrm>
              <a:off x="2240" y="1753"/>
              <a:ext cx="16" cy="17"/>
              <a:chOff x="2240" y="1665"/>
              <a:chExt cx="16" cy="17"/>
            </a:xfrm>
          </p:grpSpPr>
          <p:sp>
            <p:nvSpPr>
              <p:cNvPr id="82736" name="Oval 4479"/>
              <p:cNvSpPr>
                <a:spLocks noChangeArrowheads="1"/>
              </p:cNvSpPr>
              <p:nvPr/>
            </p:nvSpPr>
            <p:spPr bwMode="auto">
              <a:xfrm>
                <a:off x="2240" y="1665"/>
                <a:ext cx="16" cy="17"/>
              </a:xfrm>
              <a:prstGeom prst="ellipse">
                <a:avLst/>
              </a:prstGeom>
              <a:solidFill>
                <a:srgbClr val="A0A0A0"/>
              </a:solidFill>
              <a:ln w="0">
                <a:solidFill>
                  <a:srgbClr val="000000"/>
                </a:solidFill>
                <a:round/>
                <a:headEnd/>
                <a:tailEnd/>
              </a:ln>
            </p:spPr>
            <p:txBody>
              <a:bodyPr/>
              <a:lstStyle/>
              <a:p>
                <a:endParaRPr lang="en-US"/>
              </a:p>
            </p:txBody>
          </p:sp>
          <p:sp>
            <p:nvSpPr>
              <p:cNvPr id="82737" name="Oval 4480"/>
              <p:cNvSpPr>
                <a:spLocks noChangeArrowheads="1"/>
              </p:cNvSpPr>
              <p:nvPr/>
            </p:nvSpPr>
            <p:spPr bwMode="auto">
              <a:xfrm>
                <a:off x="2240" y="1665"/>
                <a:ext cx="16" cy="17"/>
              </a:xfrm>
              <a:prstGeom prst="ellipse">
                <a:avLst/>
              </a:prstGeom>
              <a:noFill/>
              <a:ln w="1588" cap="rnd">
                <a:solidFill>
                  <a:srgbClr val="000000"/>
                </a:solidFill>
                <a:round/>
                <a:headEnd/>
                <a:tailEnd/>
              </a:ln>
            </p:spPr>
            <p:txBody>
              <a:bodyPr/>
              <a:lstStyle/>
              <a:p>
                <a:endParaRPr lang="en-US"/>
              </a:p>
            </p:txBody>
          </p:sp>
        </p:grpSp>
        <p:grpSp>
          <p:nvGrpSpPr>
            <p:cNvPr id="75247" name="Group 4481"/>
            <p:cNvGrpSpPr>
              <a:grpSpLocks/>
            </p:cNvGrpSpPr>
            <p:nvPr/>
          </p:nvGrpSpPr>
          <p:grpSpPr bwMode="auto">
            <a:xfrm>
              <a:off x="2240" y="1753"/>
              <a:ext cx="16" cy="16"/>
              <a:chOff x="2240" y="1665"/>
              <a:chExt cx="16" cy="16"/>
            </a:xfrm>
          </p:grpSpPr>
          <p:sp>
            <p:nvSpPr>
              <p:cNvPr id="82734" name="Oval 4482"/>
              <p:cNvSpPr>
                <a:spLocks noChangeArrowheads="1"/>
              </p:cNvSpPr>
              <p:nvPr/>
            </p:nvSpPr>
            <p:spPr bwMode="auto">
              <a:xfrm>
                <a:off x="2240" y="1665"/>
                <a:ext cx="16" cy="16"/>
              </a:xfrm>
              <a:prstGeom prst="ellipse">
                <a:avLst/>
              </a:prstGeom>
              <a:solidFill>
                <a:srgbClr val="808080"/>
              </a:solidFill>
              <a:ln w="0">
                <a:solidFill>
                  <a:srgbClr val="000000"/>
                </a:solidFill>
                <a:round/>
                <a:headEnd/>
                <a:tailEnd/>
              </a:ln>
            </p:spPr>
            <p:txBody>
              <a:bodyPr/>
              <a:lstStyle/>
              <a:p>
                <a:endParaRPr lang="en-US"/>
              </a:p>
            </p:txBody>
          </p:sp>
          <p:sp>
            <p:nvSpPr>
              <p:cNvPr id="82735" name="Oval 4483"/>
              <p:cNvSpPr>
                <a:spLocks noChangeArrowheads="1"/>
              </p:cNvSpPr>
              <p:nvPr/>
            </p:nvSpPr>
            <p:spPr bwMode="auto">
              <a:xfrm>
                <a:off x="2240" y="1665"/>
                <a:ext cx="16" cy="16"/>
              </a:xfrm>
              <a:prstGeom prst="ellipse">
                <a:avLst/>
              </a:prstGeom>
              <a:noFill/>
              <a:ln w="1588" cap="rnd">
                <a:solidFill>
                  <a:srgbClr val="000000"/>
                </a:solidFill>
                <a:round/>
                <a:headEnd/>
                <a:tailEnd/>
              </a:ln>
            </p:spPr>
            <p:txBody>
              <a:bodyPr/>
              <a:lstStyle/>
              <a:p>
                <a:endParaRPr lang="en-US"/>
              </a:p>
            </p:txBody>
          </p:sp>
        </p:grpSp>
        <p:grpSp>
          <p:nvGrpSpPr>
            <p:cNvPr id="75248" name="Group 4484"/>
            <p:cNvGrpSpPr>
              <a:grpSpLocks/>
            </p:cNvGrpSpPr>
            <p:nvPr/>
          </p:nvGrpSpPr>
          <p:grpSpPr bwMode="auto">
            <a:xfrm>
              <a:off x="2240" y="1760"/>
              <a:ext cx="17" cy="14"/>
              <a:chOff x="2240" y="1672"/>
              <a:chExt cx="17" cy="14"/>
            </a:xfrm>
          </p:grpSpPr>
          <p:sp>
            <p:nvSpPr>
              <p:cNvPr id="82732" name="Oval 4485"/>
              <p:cNvSpPr>
                <a:spLocks noChangeArrowheads="1"/>
              </p:cNvSpPr>
              <p:nvPr/>
            </p:nvSpPr>
            <p:spPr bwMode="auto">
              <a:xfrm>
                <a:off x="2240" y="1672"/>
                <a:ext cx="17" cy="14"/>
              </a:xfrm>
              <a:prstGeom prst="ellipse">
                <a:avLst/>
              </a:prstGeom>
              <a:solidFill>
                <a:srgbClr val="404040"/>
              </a:solidFill>
              <a:ln w="0">
                <a:solidFill>
                  <a:srgbClr val="000000"/>
                </a:solidFill>
                <a:round/>
                <a:headEnd/>
                <a:tailEnd/>
              </a:ln>
            </p:spPr>
            <p:txBody>
              <a:bodyPr/>
              <a:lstStyle/>
              <a:p>
                <a:endParaRPr lang="en-US"/>
              </a:p>
            </p:txBody>
          </p:sp>
          <p:sp>
            <p:nvSpPr>
              <p:cNvPr id="82733" name="Oval 4486"/>
              <p:cNvSpPr>
                <a:spLocks noChangeArrowheads="1"/>
              </p:cNvSpPr>
              <p:nvPr/>
            </p:nvSpPr>
            <p:spPr bwMode="auto">
              <a:xfrm>
                <a:off x="2240" y="1672"/>
                <a:ext cx="17" cy="14"/>
              </a:xfrm>
              <a:prstGeom prst="ellipse">
                <a:avLst/>
              </a:prstGeom>
              <a:noFill/>
              <a:ln w="1588" cap="rnd">
                <a:solidFill>
                  <a:srgbClr val="000000"/>
                </a:solidFill>
                <a:round/>
                <a:headEnd/>
                <a:tailEnd/>
              </a:ln>
            </p:spPr>
            <p:txBody>
              <a:bodyPr/>
              <a:lstStyle/>
              <a:p>
                <a:endParaRPr lang="en-US"/>
              </a:p>
            </p:txBody>
          </p:sp>
        </p:grpSp>
        <p:grpSp>
          <p:nvGrpSpPr>
            <p:cNvPr id="75249" name="Group 4487"/>
            <p:cNvGrpSpPr>
              <a:grpSpLocks/>
            </p:cNvGrpSpPr>
            <p:nvPr/>
          </p:nvGrpSpPr>
          <p:grpSpPr bwMode="auto">
            <a:xfrm>
              <a:off x="2237" y="1745"/>
              <a:ext cx="27" cy="35"/>
              <a:chOff x="2237" y="1657"/>
              <a:chExt cx="27" cy="35"/>
            </a:xfrm>
          </p:grpSpPr>
          <p:sp>
            <p:nvSpPr>
              <p:cNvPr id="82728" name="Freeform 4488"/>
              <p:cNvSpPr>
                <a:spLocks/>
              </p:cNvSpPr>
              <p:nvPr/>
            </p:nvSpPr>
            <p:spPr bwMode="auto">
              <a:xfrm>
                <a:off x="2237" y="1657"/>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82729" name="Group 4489"/>
              <p:cNvGrpSpPr>
                <a:grpSpLocks/>
              </p:cNvGrpSpPr>
              <p:nvPr/>
            </p:nvGrpSpPr>
            <p:grpSpPr bwMode="auto">
              <a:xfrm>
                <a:off x="2249" y="1657"/>
                <a:ext cx="15" cy="35"/>
                <a:chOff x="2249" y="1657"/>
                <a:chExt cx="15" cy="35"/>
              </a:xfrm>
            </p:grpSpPr>
            <p:sp>
              <p:nvSpPr>
                <p:cNvPr id="82730" name="Oval 4490"/>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2731" name="Oval 4491"/>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grpSp>
          <p:nvGrpSpPr>
            <p:cNvPr id="75250" name="Group 4492"/>
            <p:cNvGrpSpPr>
              <a:grpSpLocks/>
            </p:cNvGrpSpPr>
            <p:nvPr/>
          </p:nvGrpSpPr>
          <p:grpSpPr bwMode="auto">
            <a:xfrm>
              <a:off x="2253" y="1753"/>
              <a:ext cx="17" cy="23"/>
              <a:chOff x="2253" y="1665"/>
              <a:chExt cx="17" cy="23"/>
            </a:xfrm>
          </p:grpSpPr>
          <p:grpSp>
            <p:nvGrpSpPr>
              <p:cNvPr id="82719" name="Group 4493"/>
              <p:cNvGrpSpPr>
                <a:grpSpLocks/>
              </p:cNvGrpSpPr>
              <p:nvPr/>
            </p:nvGrpSpPr>
            <p:grpSpPr bwMode="auto">
              <a:xfrm>
                <a:off x="2253" y="1665"/>
                <a:ext cx="15" cy="19"/>
                <a:chOff x="2253" y="1665"/>
                <a:chExt cx="15" cy="19"/>
              </a:xfrm>
            </p:grpSpPr>
            <p:sp>
              <p:nvSpPr>
                <p:cNvPr id="82726" name="Oval 4494"/>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2727" name="Oval 4495"/>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82720" name="Group 4496"/>
              <p:cNvGrpSpPr>
                <a:grpSpLocks/>
              </p:cNvGrpSpPr>
              <p:nvPr/>
            </p:nvGrpSpPr>
            <p:grpSpPr bwMode="auto">
              <a:xfrm>
                <a:off x="2253" y="1665"/>
                <a:ext cx="15" cy="17"/>
                <a:chOff x="2253" y="1665"/>
                <a:chExt cx="15" cy="17"/>
              </a:xfrm>
            </p:grpSpPr>
            <p:sp>
              <p:nvSpPr>
                <p:cNvPr id="82724" name="Oval 4497"/>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2725" name="Oval 4498"/>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82721" name="Group 4499"/>
              <p:cNvGrpSpPr>
                <a:grpSpLocks/>
              </p:cNvGrpSpPr>
              <p:nvPr/>
            </p:nvGrpSpPr>
            <p:grpSpPr bwMode="auto">
              <a:xfrm>
                <a:off x="2253" y="1674"/>
                <a:ext cx="17" cy="14"/>
                <a:chOff x="2253" y="1674"/>
                <a:chExt cx="17" cy="14"/>
              </a:xfrm>
            </p:grpSpPr>
            <p:sp>
              <p:nvSpPr>
                <p:cNvPr id="82722" name="Oval 4500"/>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2723" name="Oval 4501"/>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sp>
          <p:nvSpPr>
            <p:cNvPr id="75251" name="Freeform 4502"/>
            <p:cNvSpPr>
              <a:spLocks/>
            </p:cNvSpPr>
            <p:nvPr/>
          </p:nvSpPr>
          <p:spPr bwMode="auto">
            <a:xfrm>
              <a:off x="2237" y="1745"/>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75252" name="Group 4503"/>
            <p:cNvGrpSpPr>
              <a:grpSpLocks/>
            </p:cNvGrpSpPr>
            <p:nvPr/>
          </p:nvGrpSpPr>
          <p:grpSpPr bwMode="auto">
            <a:xfrm>
              <a:off x="2249" y="1745"/>
              <a:ext cx="15" cy="35"/>
              <a:chOff x="2249" y="1657"/>
              <a:chExt cx="15" cy="35"/>
            </a:xfrm>
          </p:grpSpPr>
          <p:sp>
            <p:nvSpPr>
              <p:cNvPr id="82717" name="Oval 4504"/>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2718" name="Oval 4505"/>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sp>
          <p:nvSpPr>
            <p:cNvPr id="75253" name="Freeform 4506"/>
            <p:cNvSpPr>
              <a:spLocks/>
            </p:cNvSpPr>
            <p:nvPr/>
          </p:nvSpPr>
          <p:spPr bwMode="auto">
            <a:xfrm>
              <a:off x="2237" y="1745"/>
              <a:ext cx="16" cy="34"/>
            </a:xfrm>
            <a:custGeom>
              <a:avLst/>
              <a:gdLst>
                <a:gd name="T0" fmla="*/ 9 w 16"/>
                <a:gd name="T1" fmla="*/ 0 h 34"/>
                <a:gd name="T2" fmla="*/ 16 w 16"/>
                <a:gd name="T3" fmla="*/ 0 h 34"/>
                <a:gd name="T4" fmla="*/ 16 w 16"/>
                <a:gd name="T5" fmla="*/ 34 h 34"/>
                <a:gd name="T6" fmla="*/ 9 w 16"/>
                <a:gd name="T7" fmla="*/ 34 h 34"/>
                <a:gd name="T8" fmla="*/ 6 w 16"/>
                <a:gd name="T9" fmla="*/ 34 h 34"/>
                <a:gd name="T10" fmla="*/ 6 w 16"/>
                <a:gd name="T11" fmla="*/ 32 h 34"/>
                <a:gd name="T12" fmla="*/ 5 w 16"/>
                <a:gd name="T13" fmla="*/ 32 h 34"/>
                <a:gd name="T14" fmla="*/ 3 w 16"/>
                <a:gd name="T15" fmla="*/ 31 h 34"/>
                <a:gd name="T16" fmla="*/ 3 w 16"/>
                <a:gd name="T17" fmla="*/ 29 h 34"/>
                <a:gd name="T18" fmla="*/ 3 w 16"/>
                <a:gd name="T19" fmla="*/ 28 h 34"/>
                <a:gd name="T20" fmla="*/ 3 w 16"/>
                <a:gd name="T21" fmla="*/ 27 h 34"/>
                <a:gd name="T22" fmla="*/ 2 w 16"/>
                <a:gd name="T23" fmla="*/ 27 h 34"/>
                <a:gd name="T24" fmla="*/ 2 w 16"/>
                <a:gd name="T25" fmla="*/ 25 h 34"/>
                <a:gd name="T26" fmla="*/ 2 w 16"/>
                <a:gd name="T27" fmla="*/ 24 h 34"/>
                <a:gd name="T28" fmla="*/ 2 w 16"/>
                <a:gd name="T29" fmla="*/ 22 h 34"/>
                <a:gd name="T30" fmla="*/ 2 w 16"/>
                <a:gd name="T31" fmla="*/ 21 h 34"/>
                <a:gd name="T32" fmla="*/ 0 w 16"/>
                <a:gd name="T33" fmla="*/ 18 h 34"/>
                <a:gd name="T34" fmla="*/ 0 w 16"/>
                <a:gd name="T35" fmla="*/ 17 h 34"/>
                <a:gd name="T36" fmla="*/ 0 w 16"/>
                <a:gd name="T37" fmla="*/ 14 h 34"/>
                <a:gd name="T38" fmla="*/ 2 w 16"/>
                <a:gd name="T39" fmla="*/ 13 h 34"/>
                <a:gd name="T40" fmla="*/ 2 w 16"/>
                <a:gd name="T41" fmla="*/ 11 h 34"/>
                <a:gd name="T42" fmla="*/ 2 w 16"/>
                <a:gd name="T43" fmla="*/ 10 h 34"/>
                <a:gd name="T44" fmla="*/ 2 w 16"/>
                <a:gd name="T45" fmla="*/ 8 h 34"/>
                <a:gd name="T46" fmla="*/ 2 w 16"/>
                <a:gd name="T47" fmla="*/ 6 h 34"/>
                <a:gd name="T48" fmla="*/ 3 w 16"/>
                <a:gd name="T49" fmla="*/ 6 h 34"/>
                <a:gd name="T50" fmla="*/ 3 w 16"/>
                <a:gd name="T51" fmla="*/ 4 h 34"/>
                <a:gd name="T52" fmla="*/ 3 w 16"/>
                <a:gd name="T53" fmla="*/ 3 h 34"/>
                <a:gd name="T54" fmla="*/ 5 w 16"/>
                <a:gd name="T55" fmla="*/ 1 h 34"/>
                <a:gd name="T56" fmla="*/ 6 w 16"/>
                <a:gd name="T57" fmla="*/ 0 h 34"/>
                <a:gd name="T58" fmla="*/ 9 w 16"/>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34"/>
                <a:gd name="T92" fmla="*/ 16 w 16"/>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34">
                  <a:moveTo>
                    <a:pt x="9" y="0"/>
                  </a:moveTo>
                  <a:lnTo>
                    <a:pt x="16" y="0"/>
                  </a:lnTo>
                  <a:lnTo>
                    <a:pt x="16" y="34"/>
                  </a:lnTo>
                  <a:lnTo>
                    <a:pt x="9" y="34"/>
                  </a:lnTo>
                  <a:lnTo>
                    <a:pt x="6" y="34"/>
                  </a:lnTo>
                  <a:lnTo>
                    <a:pt x="6" y="32"/>
                  </a:lnTo>
                  <a:lnTo>
                    <a:pt x="5" y="32"/>
                  </a:lnTo>
                  <a:lnTo>
                    <a:pt x="3" y="31"/>
                  </a:lnTo>
                  <a:lnTo>
                    <a:pt x="3" y="29"/>
                  </a:lnTo>
                  <a:lnTo>
                    <a:pt x="3" y="28"/>
                  </a:lnTo>
                  <a:lnTo>
                    <a:pt x="3" y="27"/>
                  </a:lnTo>
                  <a:lnTo>
                    <a:pt x="2" y="27"/>
                  </a:lnTo>
                  <a:lnTo>
                    <a:pt x="2" y="25"/>
                  </a:lnTo>
                  <a:lnTo>
                    <a:pt x="2" y="24"/>
                  </a:lnTo>
                  <a:lnTo>
                    <a:pt x="2" y="22"/>
                  </a:lnTo>
                  <a:lnTo>
                    <a:pt x="2" y="21"/>
                  </a:lnTo>
                  <a:lnTo>
                    <a:pt x="0" y="18"/>
                  </a:lnTo>
                  <a:lnTo>
                    <a:pt x="0" y="17"/>
                  </a:lnTo>
                  <a:lnTo>
                    <a:pt x="0" y="14"/>
                  </a:lnTo>
                  <a:lnTo>
                    <a:pt x="2" y="13"/>
                  </a:lnTo>
                  <a:lnTo>
                    <a:pt x="2" y="11"/>
                  </a:lnTo>
                  <a:lnTo>
                    <a:pt x="2" y="10"/>
                  </a:lnTo>
                  <a:lnTo>
                    <a:pt x="2" y="8"/>
                  </a:lnTo>
                  <a:lnTo>
                    <a:pt x="2" y="6"/>
                  </a:lnTo>
                  <a:lnTo>
                    <a:pt x="3" y="6"/>
                  </a:lnTo>
                  <a:lnTo>
                    <a:pt x="3" y="4"/>
                  </a:lnTo>
                  <a:lnTo>
                    <a:pt x="3" y="3"/>
                  </a:lnTo>
                  <a:lnTo>
                    <a:pt x="5" y="1"/>
                  </a:lnTo>
                  <a:lnTo>
                    <a:pt x="6" y="0"/>
                  </a:lnTo>
                  <a:lnTo>
                    <a:pt x="9" y="0"/>
                  </a:lnTo>
                  <a:close/>
                </a:path>
              </a:pathLst>
            </a:custGeom>
            <a:solidFill>
              <a:srgbClr val="202020"/>
            </a:solidFill>
            <a:ln w="9525">
              <a:noFill/>
              <a:round/>
              <a:headEnd/>
              <a:tailEnd/>
            </a:ln>
          </p:spPr>
          <p:txBody>
            <a:bodyPr/>
            <a:lstStyle/>
            <a:p>
              <a:endParaRPr lang="en-US"/>
            </a:p>
          </p:txBody>
        </p:sp>
        <p:grpSp>
          <p:nvGrpSpPr>
            <p:cNvPr id="75254" name="Group 4507"/>
            <p:cNvGrpSpPr>
              <a:grpSpLocks/>
            </p:cNvGrpSpPr>
            <p:nvPr/>
          </p:nvGrpSpPr>
          <p:grpSpPr bwMode="auto">
            <a:xfrm>
              <a:off x="2249" y="1745"/>
              <a:ext cx="15" cy="35"/>
              <a:chOff x="2249" y="1657"/>
              <a:chExt cx="15" cy="35"/>
            </a:xfrm>
          </p:grpSpPr>
          <p:sp>
            <p:nvSpPr>
              <p:cNvPr id="82715" name="Oval 4508"/>
              <p:cNvSpPr>
                <a:spLocks noChangeArrowheads="1"/>
              </p:cNvSpPr>
              <p:nvPr/>
            </p:nvSpPr>
            <p:spPr bwMode="auto">
              <a:xfrm>
                <a:off x="2249" y="1657"/>
                <a:ext cx="15" cy="35"/>
              </a:xfrm>
              <a:prstGeom prst="ellipse">
                <a:avLst/>
              </a:prstGeom>
              <a:solidFill>
                <a:srgbClr val="404040"/>
              </a:solidFill>
              <a:ln w="0">
                <a:solidFill>
                  <a:srgbClr val="000000"/>
                </a:solidFill>
                <a:round/>
                <a:headEnd/>
                <a:tailEnd/>
              </a:ln>
            </p:spPr>
            <p:txBody>
              <a:bodyPr/>
              <a:lstStyle/>
              <a:p>
                <a:endParaRPr lang="en-US"/>
              </a:p>
            </p:txBody>
          </p:sp>
          <p:sp>
            <p:nvSpPr>
              <p:cNvPr id="82716" name="Oval 4509"/>
              <p:cNvSpPr>
                <a:spLocks noChangeArrowheads="1"/>
              </p:cNvSpPr>
              <p:nvPr/>
            </p:nvSpPr>
            <p:spPr bwMode="auto">
              <a:xfrm>
                <a:off x="2249" y="1657"/>
                <a:ext cx="15" cy="35"/>
              </a:xfrm>
              <a:prstGeom prst="ellipse">
                <a:avLst/>
              </a:prstGeom>
              <a:noFill/>
              <a:ln w="1588" cap="rnd">
                <a:solidFill>
                  <a:srgbClr val="000000"/>
                </a:solidFill>
                <a:round/>
                <a:headEnd/>
                <a:tailEnd/>
              </a:ln>
            </p:spPr>
            <p:txBody>
              <a:bodyPr/>
              <a:lstStyle/>
              <a:p>
                <a:endParaRPr lang="en-US"/>
              </a:p>
            </p:txBody>
          </p:sp>
        </p:grpSp>
        <p:grpSp>
          <p:nvGrpSpPr>
            <p:cNvPr id="75255" name="Group 4510"/>
            <p:cNvGrpSpPr>
              <a:grpSpLocks/>
            </p:cNvGrpSpPr>
            <p:nvPr/>
          </p:nvGrpSpPr>
          <p:grpSpPr bwMode="auto">
            <a:xfrm>
              <a:off x="2253" y="1753"/>
              <a:ext cx="15" cy="19"/>
              <a:chOff x="2253" y="1665"/>
              <a:chExt cx="15" cy="19"/>
            </a:xfrm>
          </p:grpSpPr>
          <p:sp>
            <p:nvSpPr>
              <p:cNvPr id="82713" name="Oval 4511"/>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2714" name="Oval 4512"/>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75256" name="Group 4513"/>
            <p:cNvGrpSpPr>
              <a:grpSpLocks/>
            </p:cNvGrpSpPr>
            <p:nvPr/>
          </p:nvGrpSpPr>
          <p:grpSpPr bwMode="auto">
            <a:xfrm>
              <a:off x="2253" y="1753"/>
              <a:ext cx="15" cy="17"/>
              <a:chOff x="2253" y="1665"/>
              <a:chExt cx="15" cy="17"/>
            </a:xfrm>
          </p:grpSpPr>
          <p:sp>
            <p:nvSpPr>
              <p:cNvPr id="82711" name="Oval 4514"/>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2712" name="Oval 4515"/>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75257" name="Group 4516"/>
            <p:cNvGrpSpPr>
              <a:grpSpLocks/>
            </p:cNvGrpSpPr>
            <p:nvPr/>
          </p:nvGrpSpPr>
          <p:grpSpPr bwMode="auto">
            <a:xfrm>
              <a:off x="2253" y="1762"/>
              <a:ext cx="17" cy="14"/>
              <a:chOff x="2253" y="1674"/>
              <a:chExt cx="17" cy="14"/>
            </a:xfrm>
          </p:grpSpPr>
          <p:sp>
            <p:nvSpPr>
              <p:cNvPr id="82709" name="Oval 4517"/>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2710" name="Oval 4518"/>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grpSp>
          <p:nvGrpSpPr>
            <p:cNvPr id="75258" name="Group 4519"/>
            <p:cNvGrpSpPr>
              <a:grpSpLocks/>
            </p:cNvGrpSpPr>
            <p:nvPr/>
          </p:nvGrpSpPr>
          <p:grpSpPr bwMode="auto">
            <a:xfrm>
              <a:off x="2253" y="1753"/>
              <a:ext cx="15" cy="19"/>
              <a:chOff x="2253" y="1665"/>
              <a:chExt cx="15" cy="19"/>
            </a:xfrm>
          </p:grpSpPr>
          <p:sp>
            <p:nvSpPr>
              <p:cNvPr id="82707" name="Oval 4520"/>
              <p:cNvSpPr>
                <a:spLocks noChangeArrowheads="1"/>
              </p:cNvSpPr>
              <p:nvPr/>
            </p:nvSpPr>
            <p:spPr bwMode="auto">
              <a:xfrm>
                <a:off x="2253" y="1665"/>
                <a:ext cx="15" cy="19"/>
              </a:xfrm>
              <a:prstGeom prst="ellipse">
                <a:avLst/>
              </a:prstGeom>
              <a:solidFill>
                <a:srgbClr val="A0A0A0"/>
              </a:solidFill>
              <a:ln w="0">
                <a:solidFill>
                  <a:srgbClr val="000000"/>
                </a:solidFill>
                <a:round/>
                <a:headEnd/>
                <a:tailEnd/>
              </a:ln>
            </p:spPr>
            <p:txBody>
              <a:bodyPr/>
              <a:lstStyle/>
              <a:p>
                <a:endParaRPr lang="en-US"/>
              </a:p>
            </p:txBody>
          </p:sp>
          <p:sp>
            <p:nvSpPr>
              <p:cNvPr id="82708" name="Oval 4521"/>
              <p:cNvSpPr>
                <a:spLocks noChangeArrowheads="1"/>
              </p:cNvSpPr>
              <p:nvPr/>
            </p:nvSpPr>
            <p:spPr bwMode="auto">
              <a:xfrm>
                <a:off x="2253" y="1665"/>
                <a:ext cx="15" cy="19"/>
              </a:xfrm>
              <a:prstGeom prst="ellipse">
                <a:avLst/>
              </a:prstGeom>
              <a:noFill/>
              <a:ln w="1588" cap="rnd">
                <a:solidFill>
                  <a:srgbClr val="000000"/>
                </a:solidFill>
                <a:round/>
                <a:headEnd/>
                <a:tailEnd/>
              </a:ln>
            </p:spPr>
            <p:txBody>
              <a:bodyPr/>
              <a:lstStyle/>
              <a:p>
                <a:endParaRPr lang="en-US"/>
              </a:p>
            </p:txBody>
          </p:sp>
        </p:grpSp>
        <p:grpSp>
          <p:nvGrpSpPr>
            <p:cNvPr id="75259" name="Group 4522"/>
            <p:cNvGrpSpPr>
              <a:grpSpLocks/>
            </p:cNvGrpSpPr>
            <p:nvPr/>
          </p:nvGrpSpPr>
          <p:grpSpPr bwMode="auto">
            <a:xfrm>
              <a:off x="2253" y="1753"/>
              <a:ext cx="15" cy="17"/>
              <a:chOff x="2253" y="1665"/>
              <a:chExt cx="15" cy="17"/>
            </a:xfrm>
          </p:grpSpPr>
          <p:sp>
            <p:nvSpPr>
              <p:cNvPr id="82705" name="Oval 4523"/>
              <p:cNvSpPr>
                <a:spLocks noChangeArrowheads="1"/>
              </p:cNvSpPr>
              <p:nvPr/>
            </p:nvSpPr>
            <p:spPr bwMode="auto">
              <a:xfrm>
                <a:off x="2253" y="1665"/>
                <a:ext cx="15" cy="17"/>
              </a:xfrm>
              <a:prstGeom prst="ellipse">
                <a:avLst/>
              </a:prstGeom>
              <a:solidFill>
                <a:srgbClr val="808080"/>
              </a:solidFill>
              <a:ln w="0">
                <a:solidFill>
                  <a:srgbClr val="000000"/>
                </a:solidFill>
                <a:round/>
                <a:headEnd/>
                <a:tailEnd/>
              </a:ln>
            </p:spPr>
            <p:txBody>
              <a:bodyPr/>
              <a:lstStyle/>
              <a:p>
                <a:endParaRPr lang="en-US"/>
              </a:p>
            </p:txBody>
          </p:sp>
          <p:sp>
            <p:nvSpPr>
              <p:cNvPr id="82706" name="Oval 4524"/>
              <p:cNvSpPr>
                <a:spLocks noChangeArrowheads="1"/>
              </p:cNvSpPr>
              <p:nvPr/>
            </p:nvSpPr>
            <p:spPr bwMode="auto">
              <a:xfrm>
                <a:off x="2253" y="1665"/>
                <a:ext cx="15" cy="17"/>
              </a:xfrm>
              <a:prstGeom prst="ellipse">
                <a:avLst/>
              </a:prstGeom>
              <a:noFill/>
              <a:ln w="1588" cap="rnd">
                <a:solidFill>
                  <a:srgbClr val="000000"/>
                </a:solidFill>
                <a:round/>
                <a:headEnd/>
                <a:tailEnd/>
              </a:ln>
            </p:spPr>
            <p:txBody>
              <a:bodyPr/>
              <a:lstStyle/>
              <a:p>
                <a:endParaRPr lang="en-US"/>
              </a:p>
            </p:txBody>
          </p:sp>
        </p:grpSp>
        <p:grpSp>
          <p:nvGrpSpPr>
            <p:cNvPr id="75260" name="Group 4525"/>
            <p:cNvGrpSpPr>
              <a:grpSpLocks/>
            </p:cNvGrpSpPr>
            <p:nvPr/>
          </p:nvGrpSpPr>
          <p:grpSpPr bwMode="auto">
            <a:xfrm>
              <a:off x="2253" y="1762"/>
              <a:ext cx="17" cy="14"/>
              <a:chOff x="2253" y="1674"/>
              <a:chExt cx="17" cy="14"/>
            </a:xfrm>
          </p:grpSpPr>
          <p:sp>
            <p:nvSpPr>
              <p:cNvPr id="82703" name="Oval 4526"/>
              <p:cNvSpPr>
                <a:spLocks noChangeArrowheads="1"/>
              </p:cNvSpPr>
              <p:nvPr/>
            </p:nvSpPr>
            <p:spPr bwMode="auto">
              <a:xfrm>
                <a:off x="2253" y="1674"/>
                <a:ext cx="17" cy="14"/>
              </a:xfrm>
              <a:prstGeom prst="ellipse">
                <a:avLst/>
              </a:prstGeom>
              <a:solidFill>
                <a:srgbClr val="404040"/>
              </a:solidFill>
              <a:ln w="0">
                <a:solidFill>
                  <a:srgbClr val="000000"/>
                </a:solidFill>
                <a:round/>
                <a:headEnd/>
                <a:tailEnd/>
              </a:ln>
            </p:spPr>
            <p:txBody>
              <a:bodyPr/>
              <a:lstStyle/>
              <a:p>
                <a:endParaRPr lang="en-US"/>
              </a:p>
            </p:txBody>
          </p:sp>
          <p:sp>
            <p:nvSpPr>
              <p:cNvPr id="82704" name="Oval 4527"/>
              <p:cNvSpPr>
                <a:spLocks noChangeArrowheads="1"/>
              </p:cNvSpPr>
              <p:nvPr/>
            </p:nvSpPr>
            <p:spPr bwMode="auto">
              <a:xfrm>
                <a:off x="2253" y="1674"/>
                <a:ext cx="17" cy="14"/>
              </a:xfrm>
              <a:prstGeom prst="ellipse">
                <a:avLst/>
              </a:prstGeom>
              <a:noFill/>
              <a:ln w="1588" cap="rnd">
                <a:solidFill>
                  <a:srgbClr val="000000"/>
                </a:solidFill>
                <a:round/>
                <a:headEnd/>
                <a:tailEnd/>
              </a:ln>
            </p:spPr>
            <p:txBody>
              <a:bodyPr/>
              <a:lstStyle/>
              <a:p>
                <a:endParaRPr lang="en-US"/>
              </a:p>
            </p:txBody>
          </p:sp>
        </p:grpSp>
        <p:sp>
          <p:nvSpPr>
            <p:cNvPr id="75261" name="Freeform 4528"/>
            <p:cNvSpPr>
              <a:spLocks/>
            </p:cNvSpPr>
            <p:nvPr/>
          </p:nvSpPr>
          <p:spPr bwMode="auto">
            <a:xfrm>
              <a:off x="2226" y="1748"/>
              <a:ext cx="16" cy="21"/>
            </a:xfrm>
            <a:custGeom>
              <a:avLst/>
              <a:gdLst>
                <a:gd name="T0" fmla="*/ 0 w 16"/>
                <a:gd name="T1" fmla="*/ 1 h 21"/>
                <a:gd name="T2" fmla="*/ 0 w 16"/>
                <a:gd name="T3" fmla="*/ 21 h 21"/>
                <a:gd name="T4" fmla="*/ 16 w 16"/>
                <a:gd name="T5" fmla="*/ 21 h 21"/>
                <a:gd name="T6" fmla="*/ 16 w 16"/>
                <a:gd name="T7" fmla="*/ 0 h 21"/>
                <a:gd name="T8" fmla="*/ 0 w 16"/>
                <a:gd name="T9" fmla="*/ 1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1"/>
                  </a:moveTo>
                  <a:lnTo>
                    <a:pt x="0" y="21"/>
                  </a:lnTo>
                  <a:lnTo>
                    <a:pt x="16" y="21"/>
                  </a:lnTo>
                  <a:lnTo>
                    <a:pt x="16" y="0"/>
                  </a:lnTo>
                  <a:lnTo>
                    <a:pt x="0" y="1"/>
                  </a:lnTo>
                  <a:close/>
                </a:path>
              </a:pathLst>
            </a:custGeom>
            <a:solidFill>
              <a:srgbClr val="202020"/>
            </a:solidFill>
            <a:ln w="9525">
              <a:noFill/>
              <a:round/>
              <a:headEnd/>
              <a:tailEnd/>
            </a:ln>
          </p:spPr>
          <p:txBody>
            <a:bodyPr/>
            <a:lstStyle/>
            <a:p>
              <a:endParaRPr lang="en-US"/>
            </a:p>
          </p:txBody>
        </p:sp>
        <p:grpSp>
          <p:nvGrpSpPr>
            <p:cNvPr id="75262" name="Group 4529"/>
            <p:cNvGrpSpPr>
              <a:grpSpLocks/>
            </p:cNvGrpSpPr>
            <p:nvPr/>
          </p:nvGrpSpPr>
          <p:grpSpPr bwMode="auto">
            <a:xfrm>
              <a:off x="2114" y="1595"/>
              <a:ext cx="180" cy="154"/>
              <a:chOff x="2114" y="1507"/>
              <a:chExt cx="180" cy="154"/>
            </a:xfrm>
          </p:grpSpPr>
          <p:grpSp>
            <p:nvGrpSpPr>
              <p:cNvPr id="82697" name="Group 4530"/>
              <p:cNvGrpSpPr>
                <a:grpSpLocks/>
              </p:cNvGrpSpPr>
              <p:nvPr/>
            </p:nvGrpSpPr>
            <p:grpSpPr bwMode="auto">
              <a:xfrm>
                <a:off x="2114" y="1507"/>
                <a:ext cx="180" cy="154"/>
                <a:chOff x="2114" y="1507"/>
                <a:chExt cx="180" cy="154"/>
              </a:xfrm>
            </p:grpSpPr>
            <p:sp>
              <p:nvSpPr>
                <p:cNvPr id="82701" name="Freeform 4531"/>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82702" name="Freeform 4532"/>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grpSp>
          <p:grpSp>
            <p:nvGrpSpPr>
              <p:cNvPr id="82698" name="Group 4533"/>
              <p:cNvGrpSpPr>
                <a:grpSpLocks/>
              </p:cNvGrpSpPr>
              <p:nvPr/>
            </p:nvGrpSpPr>
            <p:grpSpPr bwMode="auto">
              <a:xfrm>
                <a:off x="2114" y="1513"/>
                <a:ext cx="180" cy="141"/>
                <a:chOff x="2114" y="1513"/>
                <a:chExt cx="180" cy="141"/>
              </a:xfrm>
            </p:grpSpPr>
            <p:sp>
              <p:nvSpPr>
                <p:cNvPr id="82699" name="Freeform 4534"/>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82700" name="Freeform 4535"/>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grpSp>
        <p:grpSp>
          <p:nvGrpSpPr>
            <p:cNvPr id="75263" name="Group 4536"/>
            <p:cNvGrpSpPr>
              <a:grpSpLocks/>
            </p:cNvGrpSpPr>
            <p:nvPr/>
          </p:nvGrpSpPr>
          <p:grpSpPr bwMode="auto">
            <a:xfrm>
              <a:off x="2117" y="1742"/>
              <a:ext cx="17" cy="17"/>
              <a:chOff x="2117" y="1654"/>
              <a:chExt cx="17" cy="17"/>
            </a:xfrm>
          </p:grpSpPr>
          <p:grpSp>
            <p:nvGrpSpPr>
              <p:cNvPr id="82684" name="Group 4537"/>
              <p:cNvGrpSpPr>
                <a:grpSpLocks/>
              </p:cNvGrpSpPr>
              <p:nvPr/>
            </p:nvGrpSpPr>
            <p:grpSpPr bwMode="auto">
              <a:xfrm>
                <a:off x="2117" y="1656"/>
                <a:ext cx="17" cy="15"/>
                <a:chOff x="2117" y="1656"/>
                <a:chExt cx="17" cy="15"/>
              </a:xfrm>
            </p:grpSpPr>
            <p:sp>
              <p:nvSpPr>
                <p:cNvPr id="82695" name="Rectangle 4538"/>
                <p:cNvSpPr>
                  <a:spLocks noChangeArrowheads="1"/>
                </p:cNvSpPr>
                <p:nvPr/>
              </p:nvSpPr>
              <p:spPr bwMode="auto">
                <a:xfrm>
                  <a:off x="2117" y="1656"/>
                  <a:ext cx="17" cy="15"/>
                </a:xfrm>
                <a:prstGeom prst="rect">
                  <a:avLst/>
                </a:prstGeom>
                <a:solidFill>
                  <a:srgbClr val="E0E0E0"/>
                </a:solidFill>
                <a:ln w="9525">
                  <a:noFill/>
                  <a:miter lim="800000"/>
                  <a:headEnd/>
                  <a:tailEnd/>
                </a:ln>
              </p:spPr>
              <p:txBody>
                <a:bodyPr/>
                <a:lstStyle/>
                <a:p>
                  <a:endParaRPr lang="en-US"/>
                </a:p>
              </p:txBody>
            </p:sp>
            <p:sp>
              <p:nvSpPr>
                <p:cNvPr id="82696" name="Rectangle 4539"/>
                <p:cNvSpPr>
                  <a:spLocks noChangeArrowheads="1"/>
                </p:cNvSpPr>
                <p:nvPr/>
              </p:nvSpPr>
              <p:spPr bwMode="auto">
                <a:xfrm>
                  <a:off x="2117" y="1656"/>
                  <a:ext cx="17" cy="15"/>
                </a:xfrm>
                <a:prstGeom prst="rect">
                  <a:avLst/>
                </a:prstGeom>
                <a:noFill/>
                <a:ln w="12700" cap="rnd">
                  <a:solidFill>
                    <a:srgbClr val="000000"/>
                  </a:solidFill>
                  <a:miter lim="800000"/>
                  <a:headEnd/>
                  <a:tailEnd/>
                </a:ln>
              </p:spPr>
              <p:txBody>
                <a:bodyPr/>
                <a:lstStyle/>
                <a:p>
                  <a:endParaRPr lang="en-US"/>
                </a:p>
              </p:txBody>
            </p:sp>
          </p:grpSp>
          <p:grpSp>
            <p:nvGrpSpPr>
              <p:cNvPr id="82685" name="Group 4540"/>
              <p:cNvGrpSpPr>
                <a:grpSpLocks/>
              </p:cNvGrpSpPr>
              <p:nvPr/>
            </p:nvGrpSpPr>
            <p:grpSpPr bwMode="auto">
              <a:xfrm>
                <a:off x="2121" y="1656"/>
                <a:ext cx="7" cy="7"/>
                <a:chOff x="2121" y="1656"/>
                <a:chExt cx="7" cy="7"/>
              </a:xfrm>
            </p:grpSpPr>
            <p:grpSp>
              <p:nvGrpSpPr>
                <p:cNvPr id="82691" name="Group 4541"/>
                <p:cNvGrpSpPr>
                  <a:grpSpLocks/>
                </p:cNvGrpSpPr>
                <p:nvPr/>
              </p:nvGrpSpPr>
              <p:grpSpPr bwMode="auto">
                <a:xfrm>
                  <a:off x="2121" y="1656"/>
                  <a:ext cx="7" cy="7"/>
                  <a:chOff x="2121" y="1656"/>
                  <a:chExt cx="7" cy="7"/>
                </a:xfrm>
              </p:grpSpPr>
              <p:sp>
                <p:nvSpPr>
                  <p:cNvPr id="82693" name="Oval 4542"/>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2694" name="Oval 4543"/>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82692" name="Oval 4544"/>
                <p:cNvSpPr>
                  <a:spLocks noChangeArrowheads="1"/>
                </p:cNvSpPr>
                <p:nvPr/>
              </p:nvSpPr>
              <p:spPr bwMode="auto">
                <a:xfrm>
                  <a:off x="2121" y="1656"/>
                  <a:ext cx="7" cy="7"/>
                </a:xfrm>
                <a:prstGeom prst="ellipse">
                  <a:avLst/>
                </a:prstGeom>
                <a:noFill/>
                <a:ln w="12700" cap="rnd">
                  <a:solidFill>
                    <a:srgbClr val="000000"/>
                  </a:solidFill>
                  <a:round/>
                  <a:headEnd/>
                  <a:tailEnd/>
                </a:ln>
              </p:spPr>
              <p:txBody>
                <a:bodyPr/>
                <a:lstStyle/>
                <a:p>
                  <a:endParaRPr lang="en-US"/>
                </a:p>
              </p:txBody>
            </p:sp>
          </p:grpSp>
          <p:grpSp>
            <p:nvGrpSpPr>
              <p:cNvPr id="82686" name="Group 4545"/>
              <p:cNvGrpSpPr>
                <a:grpSpLocks/>
              </p:cNvGrpSpPr>
              <p:nvPr/>
            </p:nvGrpSpPr>
            <p:grpSpPr bwMode="auto">
              <a:xfrm>
                <a:off x="2118" y="1654"/>
                <a:ext cx="9" cy="9"/>
                <a:chOff x="2118" y="1654"/>
                <a:chExt cx="9" cy="9"/>
              </a:xfrm>
            </p:grpSpPr>
            <p:grpSp>
              <p:nvGrpSpPr>
                <p:cNvPr id="82687" name="Group 4546"/>
                <p:cNvGrpSpPr>
                  <a:grpSpLocks/>
                </p:cNvGrpSpPr>
                <p:nvPr/>
              </p:nvGrpSpPr>
              <p:grpSpPr bwMode="auto">
                <a:xfrm>
                  <a:off x="2118" y="1654"/>
                  <a:ext cx="9" cy="9"/>
                  <a:chOff x="2118" y="1654"/>
                  <a:chExt cx="9" cy="9"/>
                </a:xfrm>
              </p:grpSpPr>
              <p:sp>
                <p:nvSpPr>
                  <p:cNvPr id="82689" name="Oval 4547"/>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2690" name="Oval 4548"/>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82688" name="Oval 4549"/>
                <p:cNvSpPr>
                  <a:spLocks noChangeArrowheads="1"/>
                </p:cNvSpPr>
                <p:nvPr/>
              </p:nvSpPr>
              <p:spPr bwMode="auto">
                <a:xfrm>
                  <a:off x="2118" y="1654"/>
                  <a:ext cx="9" cy="9"/>
                </a:xfrm>
                <a:prstGeom prst="ellipse">
                  <a:avLst/>
                </a:prstGeom>
                <a:noFill/>
                <a:ln w="12700" cap="rnd">
                  <a:solidFill>
                    <a:srgbClr val="000000"/>
                  </a:solidFill>
                  <a:round/>
                  <a:headEnd/>
                  <a:tailEnd/>
                </a:ln>
              </p:spPr>
              <p:txBody>
                <a:bodyPr/>
                <a:lstStyle/>
                <a:p>
                  <a:endParaRPr lang="en-US"/>
                </a:p>
              </p:txBody>
            </p:sp>
          </p:grpSp>
        </p:grpSp>
        <p:grpSp>
          <p:nvGrpSpPr>
            <p:cNvPr id="75264" name="Group 4550"/>
            <p:cNvGrpSpPr>
              <a:grpSpLocks/>
            </p:cNvGrpSpPr>
            <p:nvPr/>
          </p:nvGrpSpPr>
          <p:grpSpPr bwMode="auto">
            <a:xfrm>
              <a:off x="2117" y="1598"/>
              <a:ext cx="17" cy="14"/>
              <a:chOff x="2117" y="1510"/>
              <a:chExt cx="17" cy="14"/>
            </a:xfrm>
          </p:grpSpPr>
          <p:grpSp>
            <p:nvGrpSpPr>
              <p:cNvPr id="82670" name="Group 4551"/>
              <p:cNvGrpSpPr>
                <a:grpSpLocks/>
              </p:cNvGrpSpPr>
              <p:nvPr/>
            </p:nvGrpSpPr>
            <p:grpSpPr bwMode="auto">
              <a:xfrm>
                <a:off x="2117" y="1510"/>
                <a:ext cx="17" cy="14"/>
                <a:chOff x="2117" y="1510"/>
                <a:chExt cx="17" cy="14"/>
              </a:xfrm>
            </p:grpSpPr>
            <p:sp>
              <p:nvSpPr>
                <p:cNvPr id="82682" name="Freeform 4552"/>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82683" name="Freeform 4553"/>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grpSp>
            <p:nvGrpSpPr>
              <p:cNvPr id="82671" name="Group 4554"/>
              <p:cNvGrpSpPr>
                <a:grpSpLocks/>
              </p:cNvGrpSpPr>
              <p:nvPr/>
            </p:nvGrpSpPr>
            <p:grpSpPr bwMode="auto">
              <a:xfrm>
                <a:off x="2120" y="1510"/>
                <a:ext cx="8" cy="8"/>
                <a:chOff x="2120" y="1510"/>
                <a:chExt cx="8" cy="8"/>
              </a:xfrm>
            </p:grpSpPr>
            <p:grpSp>
              <p:nvGrpSpPr>
                <p:cNvPr id="82672" name="Group 4555"/>
                <p:cNvGrpSpPr>
                  <a:grpSpLocks/>
                </p:cNvGrpSpPr>
                <p:nvPr/>
              </p:nvGrpSpPr>
              <p:grpSpPr bwMode="auto">
                <a:xfrm>
                  <a:off x="2121" y="1511"/>
                  <a:ext cx="7" cy="7"/>
                  <a:chOff x="2121" y="1511"/>
                  <a:chExt cx="7" cy="7"/>
                </a:xfrm>
              </p:grpSpPr>
              <p:grpSp>
                <p:nvGrpSpPr>
                  <p:cNvPr id="82678" name="Group 4556"/>
                  <p:cNvGrpSpPr>
                    <a:grpSpLocks/>
                  </p:cNvGrpSpPr>
                  <p:nvPr/>
                </p:nvGrpSpPr>
                <p:grpSpPr bwMode="auto">
                  <a:xfrm>
                    <a:off x="2121" y="1511"/>
                    <a:ext cx="7" cy="7"/>
                    <a:chOff x="2121" y="1511"/>
                    <a:chExt cx="7" cy="7"/>
                  </a:xfrm>
                </p:grpSpPr>
                <p:sp>
                  <p:nvSpPr>
                    <p:cNvPr id="82680" name="Oval 4557"/>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2681" name="Oval 4558"/>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2679" name="Oval 4559"/>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82673" name="Group 4560"/>
                <p:cNvGrpSpPr>
                  <a:grpSpLocks/>
                </p:cNvGrpSpPr>
                <p:nvPr/>
              </p:nvGrpSpPr>
              <p:grpSpPr bwMode="auto">
                <a:xfrm>
                  <a:off x="2120" y="1510"/>
                  <a:ext cx="7" cy="8"/>
                  <a:chOff x="2120" y="1510"/>
                  <a:chExt cx="7" cy="8"/>
                </a:xfrm>
              </p:grpSpPr>
              <p:grpSp>
                <p:nvGrpSpPr>
                  <p:cNvPr id="82674" name="Group 4561"/>
                  <p:cNvGrpSpPr>
                    <a:grpSpLocks/>
                  </p:cNvGrpSpPr>
                  <p:nvPr/>
                </p:nvGrpSpPr>
                <p:grpSpPr bwMode="auto">
                  <a:xfrm>
                    <a:off x="2120" y="1510"/>
                    <a:ext cx="7" cy="8"/>
                    <a:chOff x="2120" y="1510"/>
                    <a:chExt cx="7" cy="8"/>
                  </a:xfrm>
                </p:grpSpPr>
                <p:sp>
                  <p:nvSpPr>
                    <p:cNvPr id="82676" name="Oval 4562"/>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2677" name="Oval 4563"/>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2675" name="Oval 4564"/>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grpSp>
        <p:grpSp>
          <p:nvGrpSpPr>
            <p:cNvPr id="75265" name="Group 4565"/>
            <p:cNvGrpSpPr>
              <a:grpSpLocks/>
            </p:cNvGrpSpPr>
            <p:nvPr/>
          </p:nvGrpSpPr>
          <p:grpSpPr bwMode="auto">
            <a:xfrm>
              <a:off x="2114" y="1595"/>
              <a:ext cx="180" cy="154"/>
              <a:chOff x="2114" y="1507"/>
              <a:chExt cx="180" cy="154"/>
            </a:xfrm>
          </p:grpSpPr>
          <p:sp>
            <p:nvSpPr>
              <p:cNvPr id="82668" name="Freeform 4566"/>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82669" name="Freeform 4567"/>
              <p:cNvSpPr>
                <a:spLocks/>
              </p:cNvSpPr>
              <p:nvPr/>
            </p:nvSpPr>
            <p:spPr bwMode="auto">
              <a:xfrm>
                <a:off x="2114" y="1507"/>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grpSp>
        <p:grpSp>
          <p:nvGrpSpPr>
            <p:cNvPr id="75266" name="Group 4568"/>
            <p:cNvGrpSpPr>
              <a:grpSpLocks/>
            </p:cNvGrpSpPr>
            <p:nvPr/>
          </p:nvGrpSpPr>
          <p:grpSpPr bwMode="auto">
            <a:xfrm>
              <a:off x="2114" y="1601"/>
              <a:ext cx="180" cy="141"/>
              <a:chOff x="2114" y="1513"/>
              <a:chExt cx="180" cy="141"/>
            </a:xfrm>
          </p:grpSpPr>
          <p:sp>
            <p:nvSpPr>
              <p:cNvPr id="82666" name="Freeform 4569"/>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82667" name="Freeform 4570"/>
              <p:cNvSpPr>
                <a:spLocks/>
              </p:cNvSpPr>
              <p:nvPr/>
            </p:nvSpPr>
            <p:spPr bwMode="auto">
              <a:xfrm>
                <a:off x="2114" y="1513"/>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sp>
          <p:nvSpPr>
            <p:cNvPr id="75267" name="Freeform 4571"/>
            <p:cNvSpPr>
              <a:spLocks/>
            </p:cNvSpPr>
            <p:nvPr/>
          </p:nvSpPr>
          <p:spPr bwMode="auto">
            <a:xfrm>
              <a:off x="2114" y="1595"/>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75268" name="Freeform 4572"/>
            <p:cNvSpPr>
              <a:spLocks/>
            </p:cNvSpPr>
            <p:nvPr/>
          </p:nvSpPr>
          <p:spPr bwMode="auto">
            <a:xfrm>
              <a:off x="2114" y="1595"/>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sp>
          <p:nvSpPr>
            <p:cNvPr id="75269" name="Freeform 4573"/>
            <p:cNvSpPr>
              <a:spLocks/>
            </p:cNvSpPr>
            <p:nvPr/>
          </p:nvSpPr>
          <p:spPr bwMode="auto">
            <a:xfrm>
              <a:off x="2114" y="1595"/>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close/>
                </a:path>
              </a:pathLst>
            </a:custGeom>
            <a:solidFill>
              <a:srgbClr val="A0A0A0"/>
            </a:solidFill>
            <a:ln w="9525">
              <a:noFill/>
              <a:round/>
              <a:headEnd/>
              <a:tailEnd/>
            </a:ln>
          </p:spPr>
          <p:txBody>
            <a:bodyPr/>
            <a:lstStyle/>
            <a:p>
              <a:endParaRPr lang="en-US"/>
            </a:p>
          </p:txBody>
        </p:sp>
        <p:sp>
          <p:nvSpPr>
            <p:cNvPr id="75270" name="Freeform 4574"/>
            <p:cNvSpPr>
              <a:spLocks/>
            </p:cNvSpPr>
            <p:nvPr/>
          </p:nvSpPr>
          <p:spPr bwMode="auto">
            <a:xfrm>
              <a:off x="2114" y="1595"/>
              <a:ext cx="180" cy="154"/>
            </a:xfrm>
            <a:custGeom>
              <a:avLst/>
              <a:gdLst>
                <a:gd name="T0" fmla="*/ 0 w 180"/>
                <a:gd name="T1" fmla="*/ 0 h 154"/>
                <a:gd name="T2" fmla="*/ 180 w 180"/>
                <a:gd name="T3" fmla="*/ 72 h 154"/>
                <a:gd name="T4" fmla="*/ 180 w 180"/>
                <a:gd name="T5" fmla="*/ 149 h 154"/>
                <a:gd name="T6" fmla="*/ 0 w 180"/>
                <a:gd name="T7" fmla="*/ 154 h 154"/>
                <a:gd name="T8" fmla="*/ 0 w 180"/>
                <a:gd name="T9" fmla="*/ 0 h 154"/>
                <a:gd name="T10" fmla="*/ 0 60000 65536"/>
                <a:gd name="T11" fmla="*/ 0 60000 65536"/>
                <a:gd name="T12" fmla="*/ 0 60000 65536"/>
                <a:gd name="T13" fmla="*/ 0 60000 65536"/>
                <a:gd name="T14" fmla="*/ 0 60000 65536"/>
                <a:gd name="T15" fmla="*/ 0 w 180"/>
                <a:gd name="T16" fmla="*/ 0 h 154"/>
                <a:gd name="T17" fmla="*/ 180 w 180"/>
                <a:gd name="T18" fmla="*/ 154 h 154"/>
              </a:gdLst>
              <a:ahLst/>
              <a:cxnLst>
                <a:cxn ang="T10">
                  <a:pos x="T0" y="T1"/>
                </a:cxn>
                <a:cxn ang="T11">
                  <a:pos x="T2" y="T3"/>
                </a:cxn>
                <a:cxn ang="T12">
                  <a:pos x="T4" y="T5"/>
                </a:cxn>
                <a:cxn ang="T13">
                  <a:pos x="T6" y="T7"/>
                </a:cxn>
                <a:cxn ang="T14">
                  <a:pos x="T8" y="T9"/>
                </a:cxn>
              </a:cxnLst>
              <a:rect l="T15" t="T16" r="T17" b="T18"/>
              <a:pathLst>
                <a:path w="180" h="154">
                  <a:moveTo>
                    <a:pt x="0" y="0"/>
                  </a:moveTo>
                  <a:lnTo>
                    <a:pt x="180" y="72"/>
                  </a:lnTo>
                  <a:lnTo>
                    <a:pt x="180" y="149"/>
                  </a:lnTo>
                  <a:lnTo>
                    <a:pt x="0" y="154"/>
                  </a:lnTo>
                  <a:lnTo>
                    <a:pt x="0" y="0"/>
                  </a:lnTo>
                </a:path>
              </a:pathLst>
            </a:custGeom>
            <a:noFill/>
            <a:ln w="12700" cap="rnd">
              <a:solidFill>
                <a:srgbClr val="000000"/>
              </a:solidFill>
              <a:round/>
              <a:headEnd/>
              <a:tailEnd/>
            </a:ln>
          </p:spPr>
          <p:txBody>
            <a:bodyPr/>
            <a:lstStyle/>
            <a:p>
              <a:endParaRPr lang="en-US"/>
            </a:p>
          </p:txBody>
        </p:sp>
        <p:sp>
          <p:nvSpPr>
            <p:cNvPr id="75271" name="Freeform 4575"/>
            <p:cNvSpPr>
              <a:spLocks/>
            </p:cNvSpPr>
            <p:nvPr/>
          </p:nvSpPr>
          <p:spPr bwMode="auto">
            <a:xfrm>
              <a:off x="2114" y="1601"/>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75272" name="Freeform 4576"/>
            <p:cNvSpPr>
              <a:spLocks/>
            </p:cNvSpPr>
            <p:nvPr/>
          </p:nvSpPr>
          <p:spPr bwMode="auto">
            <a:xfrm>
              <a:off x="2114" y="1601"/>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sp>
          <p:nvSpPr>
            <p:cNvPr id="75273" name="Freeform 4577"/>
            <p:cNvSpPr>
              <a:spLocks/>
            </p:cNvSpPr>
            <p:nvPr/>
          </p:nvSpPr>
          <p:spPr bwMode="auto">
            <a:xfrm>
              <a:off x="2114" y="1601"/>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close/>
                </a:path>
              </a:pathLst>
            </a:custGeom>
            <a:solidFill>
              <a:srgbClr val="E0E0E0"/>
            </a:solidFill>
            <a:ln w="9525">
              <a:noFill/>
              <a:round/>
              <a:headEnd/>
              <a:tailEnd/>
            </a:ln>
          </p:spPr>
          <p:txBody>
            <a:bodyPr/>
            <a:lstStyle/>
            <a:p>
              <a:endParaRPr lang="en-US"/>
            </a:p>
          </p:txBody>
        </p:sp>
        <p:sp>
          <p:nvSpPr>
            <p:cNvPr id="75274" name="Freeform 4578"/>
            <p:cNvSpPr>
              <a:spLocks/>
            </p:cNvSpPr>
            <p:nvPr/>
          </p:nvSpPr>
          <p:spPr bwMode="auto">
            <a:xfrm>
              <a:off x="2114" y="1601"/>
              <a:ext cx="180" cy="141"/>
            </a:xfrm>
            <a:custGeom>
              <a:avLst/>
              <a:gdLst>
                <a:gd name="T0" fmla="*/ 0 w 180"/>
                <a:gd name="T1" fmla="*/ 0 h 141"/>
                <a:gd name="T2" fmla="*/ 180 w 180"/>
                <a:gd name="T3" fmla="*/ 68 h 141"/>
                <a:gd name="T4" fmla="*/ 180 w 180"/>
                <a:gd name="T5" fmla="*/ 138 h 141"/>
                <a:gd name="T6" fmla="*/ 0 w 180"/>
                <a:gd name="T7" fmla="*/ 141 h 141"/>
                <a:gd name="T8" fmla="*/ 0 w 180"/>
                <a:gd name="T9" fmla="*/ 0 h 141"/>
                <a:gd name="T10" fmla="*/ 0 60000 65536"/>
                <a:gd name="T11" fmla="*/ 0 60000 65536"/>
                <a:gd name="T12" fmla="*/ 0 60000 65536"/>
                <a:gd name="T13" fmla="*/ 0 60000 65536"/>
                <a:gd name="T14" fmla="*/ 0 60000 65536"/>
                <a:gd name="T15" fmla="*/ 0 w 180"/>
                <a:gd name="T16" fmla="*/ 0 h 141"/>
                <a:gd name="T17" fmla="*/ 180 w 180"/>
                <a:gd name="T18" fmla="*/ 141 h 141"/>
              </a:gdLst>
              <a:ahLst/>
              <a:cxnLst>
                <a:cxn ang="T10">
                  <a:pos x="T0" y="T1"/>
                </a:cxn>
                <a:cxn ang="T11">
                  <a:pos x="T2" y="T3"/>
                </a:cxn>
                <a:cxn ang="T12">
                  <a:pos x="T4" y="T5"/>
                </a:cxn>
                <a:cxn ang="T13">
                  <a:pos x="T6" y="T7"/>
                </a:cxn>
                <a:cxn ang="T14">
                  <a:pos x="T8" y="T9"/>
                </a:cxn>
              </a:cxnLst>
              <a:rect l="T15" t="T16" r="T17" b="T18"/>
              <a:pathLst>
                <a:path w="180" h="141">
                  <a:moveTo>
                    <a:pt x="0" y="0"/>
                  </a:moveTo>
                  <a:lnTo>
                    <a:pt x="180" y="68"/>
                  </a:lnTo>
                  <a:lnTo>
                    <a:pt x="180" y="138"/>
                  </a:lnTo>
                  <a:lnTo>
                    <a:pt x="0" y="141"/>
                  </a:lnTo>
                  <a:lnTo>
                    <a:pt x="0" y="0"/>
                  </a:lnTo>
                </a:path>
              </a:pathLst>
            </a:custGeom>
            <a:noFill/>
            <a:ln w="12700" cap="rnd">
              <a:solidFill>
                <a:srgbClr val="000000"/>
              </a:solidFill>
              <a:round/>
              <a:headEnd/>
              <a:tailEnd/>
            </a:ln>
          </p:spPr>
          <p:txBody>
            <a:bodyPr/>
            <a:lstStyle/>
            <a:p>
              <a:endParaRPr lang="en-US"/>
            </a:p>
          </p:txBody>
        </p:sp>
        <p:grpSp>
          <p:nvGrpSpPr>
            <p:cNvPr id="75275" name="Group 4579"/>
            <p:cNvGrpSpPr>
              <a:grpSpLocks/>
            </p:cNvGrpSpPr>
            <p:nvPr/>
          </p:nvGrpSpPr>
          <p:grpSpPr bwMode="auto">
            <a:xfrm>
              <a:off x="2117" y="1744"/>
              <a:ext cx="17" cy="15"/>
              <a:chOff x="2117" y="1656"/>
              <a:chExt cx="17" cy="15"/>
            </a:xfrm>
          </p:grpSpPr>
          <p:sp>
            <p:nvSpPr>
              <p:cNvPr id="82664" name="Rectangle 4580"/>
              <p:cNvSpPr>
                <a:spLocks noChangeArrowheads="1"/>
              </p:cNvSpPr>
              <p:nvPr/>
            </p:nvSpPr>
            <p:spPr bwMode="auto">
              <a:xfrm>
                <a:off x="2117" y="1656"/>
                <a:ext cx="17" cy="15"/>
              </a:xfrm>
              <a:prstGeom prst="rect">
                <a:avLst/>
              </a:prstGeom>
              <a:solidFill>
                <a:srgbClr val="E0E0E0"/>
              </a:solidFill>
              <a:ln w="9525">
                <a:noFill/>
                <a:miter lim="800000"/>
                <a:headEnd/>
                <a:tailEnd/>
              </a:ln>
            </p:spPr>
            <p:txBody>
              <a:bodyPr/>
              <a:lstStyle/>
              <a:p>
                <a:endParaRPr lang="en-US"/>
              </a:p>
            </p:txBody>
          </p:sp>
          <p:sp>
            <p:nvSpPr>
              <p:cNvPr id="82665" name="Rectangle 4581"/>
              <p:cNvSpPr>
                <a:spLocks noChangeArrowheads="1"/>
              </p:cNvSpPr>
              <p:nvPr/>
            </p:nvSpPr>
            <p:spPr bwMode="auto">
              <a:xfrm>
                <a:off x="2117" y="1656"/>
                <a:ext cx="17" cy="15"/>
              </a:xfrm>
              <a:prstGeom prst="rect">
                <a:avLst/>
              </a:prstGeom>
              <a:noFill/>
              <a:ln w="12700" cap="rnd">
                <a:solidFill>
                  <a:srgbClr val="000000"/>
                </a:solidFill>
                <a:miter lim="800000"/>
                <a:headEnd/>
                <a:tailEnd/>
              </a:ln>
            </p:spPr>
            <p:txBody>
              <a:bodyPr/>
              <a:lstStyle/>
              <a:p>
                <a:endParaRPr lang="en-US"/>
              </a:p>
            </p:txBody>
          </p:sp>
        </p:grpSp>
        <p:grpSp>
          <p:nvGrpSpPr>
            <p:cNvPr id="75276" name="Group 4582"/>
            <p:cNvGrpSpPr>
              <a:grpSpLocks/>
            </p:cNvGrpSpPr>
            <p:nvPr/>
          </p:nvGrpSpPr>
          <p:grpSpPr bwMode="auto">
            <a:xfrm>
              <a:off x="2121" y="1744"/>
              <a:ext cx="7" cy="7"/>
              <a:chOff x="2121" y="1656"/>
              <a:chExt cx="7" cy="7"/>
            </a:xfrm>
          </p:grpSpPr>
          <p:grpSp>
            <p:nvGrpSpPr>
              <p:cNvPr id="82660" name="Group 4583"/>
              <p:cNvGrpSpPr>
                <a:grpSpLocks/>
              </p:cNvGrpSpPr>
              <p:nvPr/>
            </p:nvGrpSpPr>
            <p:grpSpPr bwMode="auto">
              <a:xfrm>
                <a:off x="2121" y="1656"/>
                <a:ext cx="7" cy="7"/>
                <a:chOff x="2121" y="1656"/>
                <a:chExt cx="7" cy="7"/>
              </a:xfrm>
            </p:grpSpPr>
            <p:sp>
              <p:nvSpPr>
                <p:cNvPr id="82662" name="Oval 4584"/>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2663" name="Oval 4585"/>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82661" name="Oval 4586"/>
              <p:cNvSpPr>
                <a:spLocks noChangeArrowheads="1"/>
              </p:cNvSpPr>
              <p:nvPr/>
            </p:nvSpPr>
            <p:spPr bwMode="auto">
              <a:xfrm>
                <a:off x="2121" y="1656"/>
                <a:ext cx="7" cy="7"/>
              </a:xfrm>
              <a:prstGeom prst="ellipse">
                <a:avLst/>
              </a:prstGeom>
              <a:noFill/>
              <a:ln w="12700" cap="rnd">
                <a:solidFill>
                  <a:srgbClr val="000000"/>
                </a:solidFill>
                <a:round/>
                <a:headEnd/>
                <a:tailEnd/>
              </a:ln>
            </p:spPr>
            <p:txBody>
              <a:bodyPr/>
              <a:lstStyle/>
              <a:p>
                <a:endParaRPr lang="en-US"/>
              </a:p>
            </p:txBody>
          </p:sp>
        </p:grpSp>
        <p:grpSp>
          <p:nvGrpSpPr>
            <p:cNvPr id="75277" name="Group 4587"/>
            <p:cNvGrpSpPr>
              <a:grpSpLocks/>
            </p:cNvGrpSpPr>
            <p:nvPr/>
          </p:nvGrpSpPr>
          <p:grpSpPr bwMode="auto">
            <a:xfrm>
              <a:off x="2118" y="1742"/>
              <a:ext cx="9" cy="9"/>
              <a:chOff x="2118" y="1654"/>
              <a:chExt cx="9" cy="9"/>
            </a:xfrm>
          </p:grpSpPr>
          <p:grpSp>
            <p:nvGrpSpPr>
              <p:cNvPr id="82656" name="Group 4588"/>
              <p:cNvGrpSpPr>
                <a:grpSpLocks/>
              </p:cNvGrpSpPr>
              <p:nvPr/>
            </p:nvGrpSpPr>
            <p:grpSpPr bwMode="auto">
              <a:xfrm>
                <a:off x="2118" y="1654"/>
                <a:ext cx="9" cy="9"/>
                <a:chOff x="2118" y="1654"/>
                <a:chExt cx="9" cy="9"/>
              </a:xfrm>
            </p:grpSpPr>
            <p:sp>
              <p:nvSpPr>
                <p:cNvPr id="82658" name="Oval 4589"/>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2659" name="Oval 4590"/>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82657" name="Oval 4591"/>
              <p:cNvSpPr>
                <a:spLocks noChangeArrowheads="1"/>
              </p:cNvSpPr>
              <p:nvPr/>
            </p:nvSpPr>
            <p:spPr bwMode="auto">
              <a:xfrm>
                <a:off x="2118" y="1654"/>
                <a:ext cx="9" cy="9"/>
              </a:xfrm>
              <a:prstGeom prst="ellipse">
                <a:avLst/>
              </a:prstGeom>
              <a:noFill/>
              <a:ln w="12700" cap="rnd">
                <a:solidFill>
                  <a:srgbClr val="000000"/>
                </a:solidFill>
                <a:round/>
                <a:headEnd/>
                <a:tailEnd/>
              </a:ln>
            </p:spPr>
            <p:txBody>
              <a:bodyPr/>
              <a:lstStyle/>
              <a:p>
                <a:endParaRPr lang="en-US"/>
              </a:p>
            </p:txBody>
          </p:sp>
        </p:grpSp>
        <p:sp>
          <p:nvSpPr>
            <p:cNvPr id="75278" name="Rectangle 4592"/>
            <p:cNvSpPr>
              <a:spLocks noChangeArrowheads="1"/>
            </p:cNvSpPr>
            <p:nvPr/>
          </p:nvSpPr>
          <p:spPr bwMode="auto">
            <a:xfrm>
              <a:off x="2117" y="1744"/>
              <a:ext cx="17" cy="15"/>
            </a:xfrm>
            <a:prstGeom prst="rect">
              <a:avLst/>
            </a:prstGeom>
            <a:solidFill>
              <a:srgbClr val="E0E0E0"/>
            </a:solidFill>
            <a:ln w="9525">
              <a:noFill/>
              <a:miter lim="800000"/>
              <a:headEnd/>
              <a:tailEnd/>
            </a:ln>
          </p:spPr>
          <p:txBody>
            <a:bodyPr/>
            <a:lstStyle/>
            <a:p>
              <a:endParaRPr lang="en-US"/>
            </a:p>
          </p:txBody>
        </p:sp>
        <p:sp>
          <p:nvSpPr>
            <p:cNvPr id="75279" name="Rectangle 4593"/>
            <p:cNvSpPr>
              <a:spLocks noChangeArrowheads="1"/>
            </p:cNvSpPr>
            <p:nvPr/>
          </p:nvSpPr>
          <p:spPr bwMode="auto">
            <a:xfrm>
              <a:off x="2117" y="1744"/>
              <a:ext cx="17" cy="15"/>
            </a:xfrm>
            <a:prstGeom prst="rect">
              <a:avLst/>
            </a:prstGeom>
            <a:noFill/>
            <a:ln w="12700" cap="rnd">
              <a:solidFill>
                <a:srgbClr val="000000"/>
              </a:solidFill>
              <a:miter lim="800000"/>
              <a:headEnd/>
              <a:tailEnd/>
            </a:ln>
          </p:spPr>
          <p:txBody>
            <a:bodyPr/>
            <a:lstStyle/>
            <a:p>
              <a:endParaRPr lang="en-US"/>
            </a:p>
          </p:txBody>
        </p:sp>
        <p:sp>
          <p:nvSpPr>
            <p:cNvPr id="75280" name="Rectangle 4594"/>
            <p:cNvSpPr>
              <a:spLocks noChangeArrowheads="1"/>
            </p:cNvSpPr>
            <p:nvPr/>
          </p:nvSpPr>
          <p:spPr bwMode="auto">
            <a:xfrm>
              <a:off x="2117" y="1744"/>
              <a:ext cx="17" cy="15"/>
            </a:xfrm>
            <a:prstGeom prst="rect">
              <a:avLst/>
            </a:prstGeom>
            <a:solidFill>
              <a:srgbClr val="E0E0E0"/>
            </a:solidFill>
            <a:ln w="9525">
              <a:noFill/>
              <a:miter lim="800000"/>
              <a:headEnd/>
              <a:tailEnd/>
            </a:ln>
          </p:spPr>
          <p:txBody>
            <a:bodyPr/>
            <a:lstStyle/>
            <a:p>
              <a:endParaRPr lang="en-US"/>
            </a:p>
          </p:txBody>
        </p:sp>
        <p:sp>
          <p:nvSpPr>
            <p:cNvPr id="75281" name="Rectangle 4595"/>
            <p:cNvSpPr>
              <a:spLocks noChangeArrowheads="1"/>
            </p:cNvSpPr>
            <p:nvPr/>
          </p:nvSpPr>
          <p:spPr bwMode="auto">
            <a:xfrm>
              <a:off x="2117" y="1744"/>
              <a:ext cx="17" cy="15"/>
            </a:xfrm>
            <a:prstGeom prst="rect">
              <a:avLst/>
            </a:prstGeom>
            <a:noFill/>
            <a:ln w="12700" cap="rnd">
              <a:solidFill>
                <a:srgbClr val="000000"/>
              </a:solidFill>
              <a:miter lim="800000"/>
              <a:headEnd/>
              <a:tailEnd/>
            </a:ln>
          </p:spPr>
          <p:txBody>
            <a:bodyPr/>
            <a:lstStyle/>
            <a:p>
              <a:endParaRPr lang="en-US"/>
            </a:p>
          </p:txBody>
        </p:sp>
        <p:grpSp>
          <p:nvGrpSpPr>
            <p:cNvPr id="75282" name="Group 4596"/>
            <p:cNvGrpSpPr>
              <a:grpSpLocks/>
            </p:cNvGrpSpPr>
            <p:nvPr/>
          </p:nvGrpSpPr>
          <p:grpSpPr bwMode="auto">
            <a:xfrm>
              <a:off x="2121" y="1744"/>
              <a:ext cx="7" cy="7"/>
              <a:chOff x="2121" y="1656"/>
              <a:chExt cx="7" cy="7"/>
            </a:xfrm>
          </p:grpSpPr>
          <p:sp>
            <p:nvSpPr>
              <p:cNvPr id="82654" name="Oval 4597"/>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2655" name="Oval 4598"/>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75283" name="Oval 4599"/>
            <p:cNvSpPr>
              <a:spLocks noChangeArrowheads="1"/>
            </p:cNvSpPr>
            <p:nvPr/>
          </p:nvSpPr>
          <p:spPr bwMode="auto">
            <a:xfrm>
              <a:off x="2121" y="1744"/>
              <a:ext cx="7" cy="7"/>
            </a:xfrm>
            <a:prstGeom prst="ellipse">
              <a:avLst/>
            </a:prstGeom>
            <a:noFill/>
            <a:ln w="12700" cap="rnd">
              <a:solidFill>
                <a:srgbClr val="000000"/>
              </a:solidFill>
              <a:round/>
              <a:headEnd/>
              <a:tailEnd/>
            </a:ln>
          </p:spPr>
          <p:txBody>
            <a:bodyPr/>
            <a:lstStyle/>
            <a:p>
              <a:endParaRPr lang="en-US"/>
            </a:p>
          </p:txBody>
        </p:sp>
        <p:grpSp>
          <p:nvGrpSpPr>
            <p:cNvPr id="75284" name="Group 4600"/>
            <p:cNvGrpSpPr>
              <a:grpSpLocks/>
            </p:cNvGrpSpPr>
            <p:nvPr/>
          </p:nvGrpSpPr>
          <p:grpSpPr bwMode="auto">
            <a:xfrm>
              <a:off x="2121" y="1744"/>
              <a:ext cx="7" cy="7"/>
              <a:chOff x="2121" y="1656"/>
              <a:chExt cx="7" cy="7"/>
            </a:xfrm>
          </p:grpSpPr>
          <p:sp>
            <p:nvSpPr>
              <p:cNvPr id="82652" name="Oval 4601"/>
              <p:cNvSpPr>
                <a:spLocks noChangeArrowheads="1"/>
              </p:cNvSpPr>
              <p:nvPr/>
            </p:nvSpPr>
            <p:spPr bwMode="auto">
              <a:xfrm>
                <a:off x="2121" y="1656"/>
                <a:ext cx="7" cy="7"/>
              </a:xfrm>
              <a:prstGeom prst="ellipse">
                <a:avLst/>
              </a:prstGeom>
              <a:solidFill>
                <a:srgbClr val="E0E0E0"/>
              </a:solidFill>
              <a:ln w="0">
                <a:solidFill>
                  <a:srgbClr val="000000"/>
                </a:solidFill>
                <a:round/>
                <a:headEnd/>
                <a:tailEnd/>
              </a:ln>
            </p:spPr>
            <p:txBody>
              <a:bodyPr/>
              <a:lstStyle/>
              <a:p>
                <a:endParaRPr lang="en-US"/>
              </a:p>
            </p:txBody>
          </p:sp>
          <p:sp>
            <p:nvSpPr>
              <p:cNvPr id="82653" name="Oval 4602"/>
              <p:cNvSpPr>
                <a:spLocks noChangeArrowheads="1"/>
              </p:cNvSpPr>
              <p:nvPr/>
            </p:nvSpPr>
            <p:spPr bwMode="auto">
              <a:xfrm>
                <a:off x="2121" y="1656"/>
                <a:ext cx="7" cy="7"/>
              </a:xfrm>
              <a:prstGeom prst="ellipse">
                <a:avLst/>
              </a:prstGeom>
              <a:noFill/>
              <a:ln w="1588" cap="rnd">
                <a:solidFill>
                  <a:srgbClr val="000000"/>
                </a:solidFill>
                <a:round/>
                <a:headEnd/>
                <a:tailEnd/>
              </a:ln>
            </p:spPr>
            <p:txBody>
              <a:bodyPr/>
              <a:lstStyle/>
              <a:p>
                <a:endParaRPr lang="en-US"/>
              </a:p>
            </p:txBody>
          </p:sp>
        </p:grpSp>
        <p:sp>
          <p:nvSpPr>
            <p:cNvPr id="75285" name="Oval 4603"/>
            <p:cNvSpPr>
              <a:spLocks noChangeArrowheads="1"/>
            </p:cNvSpPr>
            <p:nvPr/>
          </p:nvSpPr>
          <p:spPr bwMode="auto">
            <a:xfrm>
              <a:off x="2121" y="1744"/>
              <a:ext cx="7" cy="7"/>
            </a:xfrm>
            <a:prstGeom prst="ellipse">
              <a:avLst/>
            </a:prstGeom>
            <a:noFill/>
            <a:ln w="12700" cap="rnd">
              <a:solidFill>
                <a:srgbClr val="000000"/>
              </a:solidFill>
              <a:round/>
              <a:headEnd/>
              <a:tailEnd/>
            </a:ln>
          </p:spPr>
          <p:txBody>
            <a:bodyPr/>
            <a:lstStyle/>
            <a:p>
              <a:endParaRPr lang="en-US"/>
            </a:p>
          </p:txBody>
        </p:sp>
        <p:grpSp>
          <p:nvGrpSpPr>
            <p:cNvPr id="75286" name="Group 4604"/>
            <p:cNvGrpSpPr>
              <a:grpSpLocks/>
            </p:cNvGrpSpPr>
            <p:nvPr/>
          </p:nvGrpSpPr>
          <p:grpSpPr bwMode="auto">
            <a:xfrm>
              <a:off x="2118" y="1742"/>
              <a:ext cx="9" cy="9"/>
              <a:chOff x="2118" y="1654"/>
              <a:chExt cx="9" cy="9"/>
            </a:xfrm>
          </p:grpSpPr>
          <p:sp>
            <p:nvSpPr>
              <p:cNvPr id="82650" name="Oval 4605"/>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2651" name="Oval 4606"/>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75287" name="Oval 4607"/>
            <p:cNvSpPr>
              <a:spLocks noChangeArrowheads="1"/>
            </p:cNvSpPr>
            <p:nvPr/>
          </p:nvSpPr>
          <p:spPr bwMode="auto">
            <a:xfrm>
              <a:off x="2118" y="1742"/>
              <a:ext cx="9" cy="9"/>
            </a:xfrm>
            <a:prstGeom prst="ellipse">
              <a:avLst/>
            </a:prstGeom>
            <a:noFill/>
            <a:ln w="12700" cap="rnd">
              <a:solidFill>
                <a:srgbClr val="000000"/>
              </a:solidFill>
              <a:round/>
              <a:headEnd/>
              <a:tailEnd/>
            </a:ln>
          </p:spPr>
          <p:txBody>
            <a:bodyPr/>
            <a:lstStyle/>
            <a:p>
              <a:endParaRPr lang="en-US"/>
            </a:p>
          </p:txBody>
        </p:sp>
        <p:grpSp>
          <p:nvGrpSpPr>
            <p:cNvPr id="75288" name="Group 4608"/>
            <p:cNvGrpSpPr>
              <a:grpSpLocks/>
            </p:cNvGrpSpPr>
            <p:nvPr/>
          </p:nvGrpSpPr>
          <p:grpSpPr bwMode="auto">
            <a:xfrm>
              <a:off x="2118" y="1742"/>
              <a:ext cx="9" cy="9"/>
              <a:chOff x="2118" y="1654"/>
              <a:chExt cx="9" cy="9"/>
            </a:xfrm>
          </p:grpSpPr>
          <p:sp>
            <p:nvSpPr>
              <p:cNvPr id="82648" name="Oval 4609"/>
              <p:cNvSpPr>
                <a:spLocks noChangeArrowheads="1"/>
              </p:cNvSpPr>
              <p:nvPr/>
            </p:nvSpPr>
            <p:spPr bwMode="auto">
              <a:xfrm>
                <a:off x="2118" y="1654"/>
                <a:ext cx="9" cy="9"/>
              </a:xfrm>
              <a:prstGeom prst="ellipse">
                <a:avLst/>
              </a:prstGeom>
              <a:solidFill>
                <a:srgbClr val="E0E0E0"/>
              </a:solidFill>
              <a:ln w="0">
                <a:solidFill>
                  <a:srgbClr val="000000"/>
                </a:solidFill>
                <a:round/>
                <a:headEnd/>
                <a:tailEnd/>
              </a:ln>
            </p:spPr>
            <p:txBody>
              <a:bodyPr/>
              <a:lstStyle/>
              <a:p>
                <a:endParaRPr lang="en-US"/>
              </a:p>
            </p:txBody>
          </p:sp>
          <p:sp>
            <p:nvSpPr>
              <p:cNvPr id="82649" name="Oval 4610"/>
              <p:cNvSpPr>
                <a:spLocks noChangeArrowheads="1"/>
              </p:cNvSpPr>
              <p:nvPr/>
            </p:nvSpPr>
            <p:spPr bwMode="auto">
              <a:xfrm>
                <a:off x="2118" y="1654"/>
                <a:ext cx="9" cy="9"/>
              </a:xfrm>
              <a:prstGeom prst="ellipse">
                <a:avLst/>
              </a:prstGeom>
              <a:noFill/>
              <a:ln w="1588" cap="rnd">
                <a:solidFill>
                  <a:srgbClr val="000000"/>
                </a:solidFill>
                <a:round/>
                <a:headEnd/>
                <a:tailEnd/>
              </a:ln>
            </p:spPr>
            <p:txBody>
              <a:bodyPr/>
              <a:lstStyle/>
              <a:p>
                <a:endParaRPr lang="en-US"/>
              </a:p>
            </p:txBody>
          </p:sp>
        </p:grpSp>
        <p:sp>
          <p:nvSpPr>
            <p:cNvPr id="75289" name="Oval 4611"/>
            <p:cNvSpPr>
              <a:spLocks noChangeArrowheads="1"/>
            </p:cNvSpPr>
            <p:nvPr/>
          </p:nvSpPr>
          <p:spPr bwMode="auto">
            <a:xfrm>
              <a:off x="2118" y="1742"/>
              <a:ext cx="9" cy="9"/>
            </a:xfrm>
            <a:prstGeom prst="ellipse">
              <a:avLst/>
            </a:prstGeom>
            <a:noFill/>
            <a:ln w="12700" cap="rnd">
              <a:solidFill>
                <a:srgbClr val="000000"/>
              </a:solidFill>
              <a:round/>
              <a:headEnd/>
              <a:tailEnd/>
            </a:ln>
          </p:spPr>
          <p:txBody>
            <a:bodyPr/>
            <a:lstStyle/>
            <a:p>
              <a:endParaRPr lang="en-US"/>
            </a:p>
          </p:txBody>
        </p:sp>
        <p:grpSp>
          <p:nvGrpSpPr>
            <p:cNvPr id="75290" name="Group 4612"/>
            <p:cNvGrpSpPr>
              <a:grpSpLocks/>
            </p:cNvGrpSpPr>
            <p:nvPr/>
          </p:nvGrpSpPr>
          <p:grpSpPr bwMode="auto">
            <a:xfrm>
              <a:off x="2117" y="1598"/>
              <a:ext cx="17" cy="14"/>
              <a:chOff x="2117" y="1510"/>
              <a:chExt cx="17" cy="14"/>
            </a:xfrm>
          </p:grpSpPr>
          <p:sp>
            <p:nvSpPr>
              <p:cNvPr id="82646" name="Freeform 4613"/>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82647" name="Freeform 4614"/>
              <p:cNvSpPr>
                <a:spLocks/>
              </p:cNvSpPr>
              <p:nvPr/>
            </p:nvSpPr>
            <p:spPr bwMode="auto">
              <a:xfrm>
                <a:off x="2117" y="1510"/>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grpSp>
          <p:nvGrpSpPr>
            <p:cNvPr id="75291" name="Group 4615"/>
            <p:cNvGrpSpPr>
              <a:grpSpLocks/>
            </p:cNvGrpSpPr>
            <p:nvPr/>
          </p:nvGrpSpPr>
          <p:grpSpPr bwMode="auto">
            <a:xfrm>
              <a:off x="2120" y="1598"/>
              <a:ext cx="8" cy="8"/>
              <a:chOff x="2120" y="1510"/>
              <a:chExt cx="8" cy="8"/>
            </a:xfrm>
          </p:grpSpPr>
          <p:grpSp>
            <p:nvGrpSpPr>
              <p:cNvPr id="82636" name="Group 4616"/>
              <p:cNvGrpSpPr>
                <a:grpSpLocks/>
              </p:cNvGrpSpPr>
              <p:nvPr/>
            </p:nvGrpSpPr>
            <p:grpSpPr bwMode="auto">
              <a:xfrm>
                <a:off x="2121" y="1511"/>
                <a:ext cx="7" cy="7"/>
                <a:chOff x="2121" y="1511"/>
                <a:chExt cx="7" cy="7"/>
              </a:xfrm>
            </p:grpSpPr>
            <p:grpSp>
              <p:nvGrpSpPr>
                <p:cNvPr id="82642" name="Group 4617"/>
                <p:cNvGrpSpPr>
                  <a:grpSpLocks/>
                </p:cNvGrpSpPr>
                <p:nvPr/>
              </p:nvGrpSpPr>
              <p:grpSpPr bwMode="auto">
                <a:xfrm>
                  <a:off x="2121" y="1511"/>
                  <a:ext cx="7" cy="7"/>
                  <a:chOff x="2121" y="1511"/>
                  <a:chExt cx="7" cy="7"/>
                </a:xfrm>
              </p:grpSpPr>
              <p:sp>
                <p:nvSpPr>
                  <p:cNvPr id="82644" name="Oval 4618"/>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2645" name="Oval 4619"/>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2643" name="Oval 4620"/>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82637" name="Group 4621"/>
              <p:cNvGrpSpPr>
                <a:grpSpLocks/>
              </p:cNvGrpSpPr>
              <p:nvPr/>
            </p:nvGrpSpPr>
            <p:grpSpPr bwMode="auto">
              <a:xfrm>
                <a:off x="2120" y="1510"/>
                <a:ext cx="7" cy="8"/>
                <a:chOff x="2120" y="1510"/>
                <a:chExt cx="7" cy="8"/>
              </a:xfrm>
            </p:grpSpPr>
            <p:grpSp>
              <p:nvGrpSpPr>
                <p:cNvPr id="82638" name="Group 4622"/>
                <p:cNvGrpSpPr>
                  <a:grpSpLocks/>
                </p:cNvGrpSpPr>
                <p:nvPr/>
              </p:nvGrpSpPr>
              <p:grpSpPr bwMode="auto">
                <a:xfrm>
                  <a:off x="2120" y="1510"/>
                  <a:ext cx="7" cy="8"/>
                  <a:chOff x="2120" y="1510"/>
                  <a:chExt cx="7" cy="8"/>
                </a:xfrm>
              </p:grpSpPr>
              <p:sp>
                <p:nvSpPr>
                  <p:cNvPr id="82640" name="Oval 4623"/>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2641" name="Oval 4624"/>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2639" name="Oval 4625"/>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sp>
          <p:nvSpPr>
            <p:cNvPr id="75292" name="Freeform 4626"/>
            <p:cNvSpPr>
              <a:spLocks/>
            </p:cNvSpPr>
            <p:nvPr/>
          </p:nvSpPr>
          <p:spPr bwMode="auto">
            <a:xfrm>
              <a:off x="2117" y="1598"/>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75293" name="Freeform 4627"/>
            <p:cNvSpPr>
              <a:spLocks/>
            </p:cNvSpPr>
            <p:nvPr/>
          </p:nvSpPr>
          <p:spPr bwMode="auto">
            <a:xfrm>
              <a:off x="2117" y="1598"/>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sp>
          <p:nvSpPr>
            <p:cNvPr id="75294" name="Freeform 4628"/>
            <p:cNvSpPr>
              <a:spLocks/>
            </p:cNvSpPr>
            <p:nvPr/>
          </p:nvSpPr>
          <p:spPr bwMode="auto">
            <a:xfrm>
              <a:off x="2117" y="1598"/>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close/>
                </a:path>
              </a:pathLst>
            </a:custGeom>
            <a:solidFill>
              <a:srgbClr val="E0E0E0"/>
            </a:solidFill>
            <a:ln w="9525">
              <a:noFill/>
              <a:round/>
              <a:headEnd/>
              <a:tailEnd/>
            </a:ln>
          </p:spPr>
          <p:txBody>
            <a:bodyPr/>
            <a:lstStyle/>
            <a:p>
              <a:endParaRPr lang="en-US"/>
            </a:p>
          </p:txBody>
        </p:sp>
        <p:sp>
          <p:nvSpPr>
            <p:cNvPr id="75295" name="Freeform 4629"/>
            <p:cNvSpPr>
              <a:spLocks/>
            </p:cNvSpPr>
            <p:nvPr/>
          </p:nvSpPr>
          <p:spPr bwMode="auto">
            <a:xfrm>
              <a:off x="2117" y="1598"/>
              <a:ext cx="17" cy="14"/>
            </a:xfrm>
            <a:custGeom>
              <a:avLst/>
              <a:gdLst>
                <a:gd name="T0" fmla="*/ 0 w 17"/>
                <a:gd name="T1" fmla="*/ 0 h 14"/>
                <a:gd name="T2" fmla="*/ 17 w 17"/>
                <a:gd name="T3" fmla="*/ 8 h 14"/>
                <a:gd name="T4" fmla="*/ 17 w 17"/>
                <a:gd name="T5" fmla="*/ 14 h 14"/>
                <a:gd name="T6" fmla="*/ 0 w 17"/>
                <a:gd name="T7" fmla="*/ 6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8"/>
                  </a:lnTo>
                  <a:lnTo>
                    <a:pt x="17" y="14"/>
                  </a:lnTo>
                  <a:lnTo>
                    <a:pt x="0" y="6"/>
                  </a:lnTo>
                  <a:lnTo>
                    <a:pt x="0" y="0"/>
                  </a:lnTo>
                </a:path>
              </a:pathLst>
            </a:custGeom>
            <a:noFill/>
            <a:ln w="12700" cap="rnd">
              <a:solidFill>
                <a:srgbClr val="000000"/>
              </a:solidFill>
              <a:round/>
              <a:headEnd/>
              <a:tailEnd/>
            </a:ln>
          </p:spPr>
          <p:txBody>
            <a:bodyPr/>
            <a:lstStyle/>
            <a:p>
              <a:endParaRPr lang="en-US"/>
            </a:p>
          </p:txBody>
        </p:sp>
        <p:grpSp>
          <p:nvGrpSpPr>
            <p:cNvPr id="75296" name="Group 4630"/>
            <p:cNvGrpSpPr>
              <a:grpSpLocks/>
            </p:cNvGrpSpPr>
            <p:nvPr/>
          </p:nvGrpSpPr>
          <p:grpSpPr bwMode="auto">
            <a:xfrm>
              <a:off x="2121" y="1599"/>
              <a:ext cx="7" cy="7"/>
              <a:chOff x="2121" y="1511"/>
              <a:chExt cx="7" cy="7"/>
            </a:xfrm>
          </p:grpSpPr>
          <p:grpSp>
            <p:nvGrpSpPr>
              <p:cNvPr id="82632" name="Group 4631"/>
              <p:cNvGrpSpPr>
                <a:grpSpLocks/>
              </p:cNvGrpSpPr>
              <p:nvPr/>
            </p:nvGrpSpPr>
            <p:grpSpPr bwMode="auto">
              <a:xfrm>
                <a:off x="2121" y="1511"/>
                <a:ext cx="7" cy="7"/>
                <a:chOff x="2121" y="1511"/>
                <a:chExt cx="7" cy="7"/>
              </a:xfrm>
            </p:grpSpPr>
            <p:sp>
              <p:nvSpPr>
                <p:cNvPr id="82634" name="Oval 4632"/>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2635" name="Oval 4633"/>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82633" name="Oval 4634"/>
              <p:cNvSpPr>
                <a:spLocks noChangeArrowheads="1"/>
              </p:cNvSpPr>
              <p:nvPr/>
            </p:nvSpPr>
            <p:spPr bwMode="auto">
              <a:xfrm>
                <a:off x="2121" y="1511"/>
                <a:ext cx="7" cy="7"/>
              </a:xfrm>
              <a:prstGeom prst="ellipse">
                <a:avLst/>
              </a:prstGeom>
              <a:noFill/>
              <a:ln w="12700" cap="rnd">
                <a:solidFill>
                  <a:srgbClr val="000000"/>
                </a:solidFill>
                <a:round/>
                <a:headEnd/>
                <a:tailEnd/>
              </a:ln>
            </p:spPr>
            <p:txBody>
              <a:bodyPr/>
              <a:lstStyle/>
              <a:p>
                <a:endParaRPr lang="en-US"/>
              </a:p>
            </p:txBody>
          </p:sp>
        </p:grpSp>
        <p:grpSp>
          <p:nvGrpSpPr>
            <p:cNvPr id="75297" name="Group 4635"/>
            <p:cNvGrpSpPr>
              <a:grpSpLocks/>
            </p:cNvGrpSpPr>
            <p:nvPr/>
          </p:nvGrpSpPr>
          <p:grpSpPr bwMode="auto">
            <a:xfrm>
              <a:off x="2120" y="1598"/>
              <a:ext cx="7" cy="8"/>
              <a:chOff x="2120" y="1510"/>
              <a:chExt cx="7" cy="8"/>
            </a:xfrm>
          </p:grpSpPr>
          <p:grpSp>
            <p:nvGrpSpPr>
              <p:cNvPr id="82628" name="Group 4636"/>
              <p:cNvGrpSpPr>
                <a:grpSpLocks/>
              </p:cNvGrpSpPr>
              <p:nvPr/>
            </p:nvGrpSpPr>
            <p:grpSpPr bwMode="auto">
              <a:xfrm>
                <a:off x="2120" y="1510"/>
                <a:ext cx="7" cy="8"/>
                <a:chOff x="2120" y="1510"/>
                <a:chExt cx="7" cy="8"/>
              </a:xfrm>
            </p:grpSpPr>
            <p:sp>
              <p:nvSpPr>
                <p:cNvPr id="82630" name="Oval 4637"/>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2631" name="Oval 4638"/>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82629" name="Oval 4639"/>
              <p:cNvSpPr>
                <a:spLocks noChangeArrowheads="1"/>
              </p:cNvSpPr>
              <p:nvPr/>
            </p:nvSpPr>
            <p:spPr bwMode="auto">
              <a:xfrm>
                <a:off x="2120" y="1510"/>
                <a:ext cx="7" cy="8"/>
              </a:xfrm>
              <a:prstGeom prst="ellipse">
                <a:avLst/>
              </a:prstGeom>
              <a:noFill/>
              <a:ln w="12700" cap="rnd">
                <a:solidFill>
                  <a:srgbClr val="000000"/>
                </a:solidFill>
                <a:round/>
                <a:headEnd/>
                <a:tailEnd/>
              </a:ln>
            </p:spPr>
            <p:txBody>
              <a:bodyPr/>
              <a:lstStyle/>
              <a:p>
                <a:endParaRPr lang="en-US"/>
              </a:p>
            </p:txBody>
          </p:sp>
        </p:grpSp>
        <p:grpSp>
          <p:nvGrpSpPr>
            <p:cNvPr id="75298" name="Group 4640"/>
            <p:cNvGrpSpPr>
              <a:grpSpLocks/>
            </p:cNvGrpSpPr>
            <p:nvPr/>
          </p:nvGrpSpPr>
          <p:grpSpPr bwMode="auto">
            <a:xfrm>
              <a:off x="2121" y="1599"/>
              <a:ext cx="7" cy="7"/>
              <a:chOff x="2121" y="1511"/>
              <a:chExt cx="7" cy="7"/>
            </a:xfrm>
          </p:grpSpPr>
          <p:sp>
            <p:nvSpPr>
              <p:cNvPr id="82626" name="Oval 4641"/>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2627" name="Oval 4642"/>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75299" name="Oval 4643"/>
            <p:cNvSpPr>
              <a:spLocks noChangeArrowheads="1"/>
            </p:cNvSpPr>
            <p:nvPr/>
          </p:nvSpPr>
          <p:spPr bwMode="auto">
            <a:xfrm>
              <a:off x="2121" y="1599"/>
              <a:ext cx="7" cy="7"/>
            </a:xfrm>
            <a:prstGeom prst="ellipse">
              <a:avLst/>
            </a:prstGeom>
            <a:noFill/>
            <a:ln w="12700" cap="rnd">
              <a:solidFill>
                <a:srgbClr val="000000"/>
              </a:solidFill>
              <a:round/>
              <a:headEnd/>
              <a:tailEnd/>
            </a:ln>
          </p:spPr>
          <p:txBody>
            <a:bodyPr/>
            <a:lstStyle/>
            <a:p>
              <a:endParaRPr lang="en-US"/>
            </a:p>
          </p:txBody>
        </p:sp>
        <p:grpSp>
          <p:nvGrpSpPr>
            <p:cNvPr id="75300" name="Group 4644"/>
            <p:cNvGrpSpPr>
              <a:grpSpLocks/>
            </p:cNvGrpSpPr>
            <p:nvPr/>
          </p:nvGrpSpPr>
          <p:grpSpPr bwMode="auto">
            <a:xfrm>
              <a:off x="2121" y="1599"/>
              <a:ext cx="7" cy="7"/>
              <a:chOff x="2121" y="1511"/>
              <a:chExt cx="7" cy="7"/>
            </a:xfrm>
          </p:grpSpPr>
          <p:sp>
            <p:nvSpPr>
              <p:cNvPr id="82624" name="Oval 4645"/>
              <p:cNvSpPr>
                <a:spLocks noChangeArrowheads="1"/>
              </p:cNvSpPr>
              <p:nvPr/>
            </p:nvSpPr>
            <p:spPr bwMode="auto">
              <a:xfrm>
                <a:off x="2121" y="1511"/>
                <a:ext cx="7" cy="7"/>
              </a:xfrm>
              <a:prstGeom prst="ellipse">
                <a:avLst/>
              </a:prstGeom>
              <a:solidFill>
                <a:srgbClr val="E0E0E0"/>
              </a:solidFill>
              <a:ln w="0">
                <a:solidFill>
                  <a:srgbClr val="000000"/>
                </a:solidFill>
                <a:round/>
                <a:headEnd/>
                <a:tailEnd/>
              </a:ln>
            </p:spPr>
            <p:txBody>
              <a:bodyPr/>
              <a:lstStyle/>
              <a:p>
                <a:endParaRPr lang="en-US"/>
              </a:p>
            </p:txBody>
          </p:sp>
          <p:sp>
            <p:nvSpPr>
              <p:cNvPr id="82625" name="Oval 4646"/>
              <p:cNvSpPr>
                <a:spLocks noChangeArrowheads="1"/>
              </p:cNvSpPr>
              <p:nvPr/>
            </p:nvSpPr>
            <p:spPr bwMode="auto">
              <a:xfrm>
                <a:off x="2121" y="1511"/>
                <a:ext cx="7" cy="7"/>
              </a:xfrm>
              <a:prstGeom prst="ellipse">
                <a:avLst/>
              </a:prstGeom>
              <a:noFill/>
              <a:ln w="1588" cap="rnd">
                <a:solidFill>
                  <a:srgbClr val="000000"/>
                </a:solidFill>
                <a:round/>
                <a:headEnd/>
                <a:tailEnd/>
              </a:ln>
            </p:spPr>
            <p:txBody>
              <a:bodyPr/>
              <a:lstStyle/>
              <a:p>
                <a:endParaRPr lang="en-US"/>
              </a:p>
            </p:txBody>
          </p:sp>
        </p:grpSp>
        <p:sp>
          <p:nvSpPr>
            <p:cNvPr id="75301" name="Oval 4647"/>
            <p:cNvSpPr>
              <a:spLocks noChangeArrowheads="1"/>
            </p:cNvSpPr>
            <p:nvPr/>
          </p:nvSpPr>
          <p:spPr bwMode="auto">
            <a:xfrm>
              <a:off x="2121" y="1599"/>
              <a:ext cx="7" cy="7"/>
            </a:xfrm>
            <a:prstGeom prst="ellipse">
              <a:avLst/>
            </a:prstGeom>
            <a:noFill/>
            <a:ln w="12700" cap="rnd">
              <a:solidFill>
                <a:srgbClr val="000000"/>
              </a:solidFill>
              <a:round/>
              <a:headEnd/>
              <a:tailEnd/>
            </a:ln>
          </p:spPr>
          <p:txBody>
            <a:bodyPr/>
            <a:lstStyle/>
            <a:p>
              <a:endParaRPr lang="en-US"/>
            </a:p>
          </p:txBody>
        </p:sp>
        <p:grpSp>
          <p:nvGrpSpPr>
            <p:cNvPr id="75302" name="Group 4648"/>
            <p:cNvGrpSpPr>
              <a:grpSpLocks/>
            </p:cNvGrpSpPr>
            <p:nvPr/>
          </p:nvGrpSpPr>
          <p:grpSpPr bwMode="auto">
            <a:xfrm>
              <a:off x="2120" y="1598"/>
              <a:ext cx="7" cy="8"/>
              <a:chOff x="2120" y="1510"/>
              <a:chExt cx="7" cy="8"/>
            </a:xfrm>
          </p:grpSpPr>
          <p:sp>
            <p:nvSpPr>
              <p:cNvPr id="82622" name="Oval 4649"/>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2623" name="Oval 4650"/>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75303" name="Oval 4651"/>
            <p:cNvSpPr>
              <a:spLocks noChangeArrowheads="1"/>
            </p:cNvSpPr>
            <p:nvPr/>
          </p:nvSpPr>
          <p:spPr bwMode="auto">
            <a:xfrm>
              <a:off x="2120" y="1598"/>
              <a:ext cx="7" cy="8"/>
            </a:xfrm>
            <a:prstGeom prst="ellipse">
              <a:avLst/>
            </a:prstGeom>
            <a:noFill/>
            <a:ln w="12700" cap="rnd">
              <a:solidFill>
                <a:srgbClr val="000000"/>
              </a:solidFill>
              <a:round/>
              <a:headEnd/>
              <a:tailEnd/>
            </a:ln>
          </p:spPr>
          <p:txBody>
            <a:bodyPr/>
            <a:lstStyle/>
            <a:p>
              <a:endParaRPr lang="en-US"/>
            </a:p>
          </p:txBody>
        </p:sp>
        <p:grpSp>
          <p:nvGrpSpPr>
            <p:cNvPr id="75304" name="Group 4652"/>
            <p:cNvGrpSpPr>
              <a:grpSpLocks/>
            </p:cNvGrpSpPr>
            <p:nvPr/>
          </p:nvGrpSpPr>
          <p:grpSpPr bwMode="auto">
            <a:xfrm>
              <a:off x="2120" y="1598"/>
              <a:ext cx="7" cy="8"/>
              <a:chOff x="2120" y="1510"/>
              <a:chExt cx="7" cy="8"/>
            </a:xfrm>
          </p:grpSpPr>
          <p:sp>
            <p:nvSpPr>
              <p:cNvPr id="82620" name="Oval 4653"/>
              <p:cNvSpPr>
                <a:spLocks noChangeArrowheads="1"/>
              </p:cNvSpPr>
              <p:nvPr/>
            </p:nvSpPr>
            <p:spPr bwMode="auto">
              <a:xfrm>
                <a:off x="2120" y="1510"/>
                <a:ext cx="7" cy="8"/>
              </a:xfrm>
              <a:prstGeom prst="ellipse">
                <a:avLst/>
              </a:prstGeom>
              <a:solidFill>
                <a:srgbClr val="E0E0E0"/>
              </a:solidFill>
              <a:ln w="0">
                <a:solidFill>
                  <a:srgbClr val="000000"/>
                </a:solidFill>
                <a:round/>
                <a:headEnd/>
                <a:tailEnd/>
              </a:ln>
            </p:spPr>
            <p:txBody>
              <a:bodyPr/>
              <a:lstStyle/>
              <a:p>
                <a:endParaRPr lang="en-US"/>
              </a:p>
            </p:txBody>
          </p:sp>
          <p:sp>
            <p:nvSpPr>
              <p:cNvPr id="82621" name="Oval 4654"/>
              <p:cNvSpPr>
                <a:spLocks noChangeArrowheads="1"/>
              </p:cNvSpPr>
              <p:nvPr/>
            </p:nvSpPr>
            <p:spPr bwMode="auto">
              <a:xfrm>
                <a:off x="2120" y="1510"/>
                <a:ext cx="7" cy="8"/>
              </a:xfrm>
              <a:prstGeom prst="ellipse">
                <a:avLst/>
              </a:prstGeom>
              <a:noFill/>
              <a:ln w="1588" cap="rnd">
                <a:solidFill>
                  <a:srgbClr val="000000"/>
                </a:solidFill>
                <a:round/>
                <a:headEnd/>
                <a:tailEnd/>
              </a:ln>
            </p:spPr>
            <p:txBody>
              <a:bodyPr/>
              <a:lstStyle/>
              <a:p>
                <a:endParaRPr lang="en-US"/>
              </a:p>
            </p:txBody>
          </p:sp>
        </p:grpSp>
        <p:sp>
          <p:nvSpPr>
            <p:cNvPr id="75305" name="Oval 4655"/>
            <p:cNvSpPr>
              <a:spLocks noChangeArrowheads="1"/>
            </p:cNvSpPr>
            <p:nvPr/>
          </p:nvSpPr>
          <p:spPr bwMode="auto">
            <a:xfrm>
              <a:off x="2120" y="1598"/>
              <a:ext cx="7" cy="8"/>
            </a:xfrm>
            <a:prstGeom prst="ellipse">
              <a:avLst/>
            </a:prstGeom>
            <a:noFill/>
            <a:ln w="12700" cap="rnd">
              <a:solidFill>
                <a:srgbClr val="000000"/>
              </a:solidFill>
              <a:round/>
              <a:headEnd/>
              <a:tailEnd/>
            </a:ln>
          </p:spPr>
          <p:txBody>
            <a:bodyPr/>
            <a:lstStyle/>
            <a:p>
              <a:endParaRPr lang="en-US"/>
            </a:p>
          </p:txBody>
        </p:sp>
        <p:grpSp>
          <p:nvGrpSpPr>
            <p:cNvPr id="75306" name="Group 4656"/>
            <p:cNvGrpSpPr>
              <a:grpSpLocks/>
            </p:cNvGrpSpPr>
            <p:nvPr/>
          </p:nvGrpSpPr>
          <p:grpSpPr bwMode="auto">
            <a:xfrm>
              <a:off x="1974" y="1595"/>
              <a:ext cx="140" cy="154"/>
              <a:chOff x="1974" y="1507"/>
              <a:chExt cx="140" cy="154"/>
            </a:xfrm>
          </p:grpSpPr>
          <p:grpSp>
            <p:nvGrpSpPr>
              <p:cNvPr id="82600" name="Group 4657"/>
              <p:cNvGrpSpPr>
                <a:grpSpLocks/>
              </p:cNvGrpSpPr>
              <p:nvPr/>
            </p:nvGrpSpPr>
            <p:grpSpPr bwMode="auto">
              <a:xfrm>
                <a:off x="1974" y="1507"/>
                <a:ext cx="140" cy="154"/>
                <a:chOff x="1974" y="1507"/>
                <a:chExt cx="140" cy="154"/>
              </a:xfrm>
            </p:grpSpPr>
            <p:sp>
              <p:nvSpPr>
                <p:cNvPr id="82618" name="Freeform 4658"/>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82619" name="Freeform 4659"/>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grpSp>
            <p:nvGrpSpPr>
              <p:cNvPr id="82601" name="Group 4660"/>
              <p:cNvGrpSpPr>
                <a:grpSpLocks/>
              </p:cNvGrpSpPr>
              <p:nvPr/>
            </p:nvGrpSpPr>
            <p:grpSpPr bwMode="auto">
              <a:xfrm>
                <a:off x="1983" y="1520"/>
                <a:ext cx="56" cy="126"/>
                <a:chOff x="1983" y="1520"/>
                <a:chExt cx="56" cy="126"/>
              </a:xfrm>
            </p:grpSpPr>
            <p:grpSp>
              <p:nvGrpSpPr>
                <p:cNvPr id="82614" name="Group 4661"/>
                <p:cNvGrpSpPr>
                  <a:grpSpLocks/>
                </p:cNvGrpSpPr>
                <p:nvPr/>
              </p:nvGrpSpPr>
              <p:grpSpPr bwMode="auto">
                <a:xfrm>
                  <a:off x="1983" y="1520"/>
                  <a:ext cx="56" cy="124"/>
                  <a:chOff x="1983" y="1520"/>
                  <a:chExt cx="56" cy="124"/>
                </a:xfrm>
              </p:grpSpPr>
              <p:sp>
                <p:nvSpPr>
                  <p:cNvPr id="82616" name="Freeform 4662"/>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2617" name="Freeform 4663"/>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82615" name="Line 4664"/>
                <p:cNvSpPr>
                  <a:spLocks noChangeShapeType="1"/>
                </p:cNvSpPr>
                <p:nvPr/>
              </p:nvSpPr>
              <p:spPr bwMode="auto">
                <a:xfrm>
                  <a:off x="2010" y="1521"/>
                  <a:ext cx="2" cy="125"/>
                </a:xfrm>
                <a:prstGeom prst="line">
                  <a:avLst/>
                </a:prstGeom>
                <a:noFill/>
                <a:ln w="12700" cap="rnd">
                  <a:solidFill>
                    <a:srgbClr val="000000"/>
                  </a:solidFill>
                  <a:round/>
                  <a:headEnd/>
                  <a:tailEnd/>
                </a:ln>
              </p:spPr>
              <p:txBody>
                <a:bodyPr/>
                <a:lstStyle/>
                <a:p>
                  <a:endParaRPr lang="en-US"/>
                </a:p>
              </p:txBody>
            </p:sp>
          </p:grpSp>
          <p:grpSp>
            <p:nvGrpSpPr>
              <p:cNvPr id="82602" name="Group 4665"/>
              <p:cNvGrpSpPr>
                <a:grpSpLocks/>
              </p:cNvGrpSpPr>
              <p:nvPr/>
            </p:nvGrpSpPr>
            <p:grpSpPr bwMode="auto">
              <a:xfrm>
                <a:off x="2046" y="1516"/>
                <a:ext cx="61" cy="130"/>
                <a:chOff x="2046" y="1516"/>
                <a:chExt cx="61" cy="130"/>
              </a:xfrm>
            </p:grpSpPr>
            <p:grpSp>
              <p:nvGrpSpPr>
                <p:cNvPr id="82610" name="Group 4666"/>
                <p:cNvGrpSpPr>
                  <a:grpSpLocks/>
                </p:cNvGrpSpPr>
                <p:nvPr/>
              </p:nvGrpSpPr>
              <p:grpSpPr bwMode="auto">
                <a:xfrm>
                  <a:off x="2046" y="1516"/>
                  <a:ext cx="61" cy="128"/>
                  <a:chOff x="2046" y="1516"/>
                  <a:chExt cx="61" cy="128"/>
                </a:xfrm>
              </p:grpSpPr>
              <p:sp>
                <p:nvSpPr>
                  <p:cNvPr id="82612" name="Freeform 4667"/>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2613" name="Freeform 4668"/>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82611" name="Line 4669"/>
                <p:cNvSpPr>
                  <a:spLocks noChangeShapeType="1"/>
                </p:cNvSpPr>
                <p:nvPr/>
              </p:nvSpPr>
              <p:spPr bwMode="auto">
                <a:xfrm>
                  <a:off x="2076" y="1518"/>
                  <a:ext cx="2" cy="128"/>
                </a:xfrm>
                <a:prstGeom prst="line">
                  <a:avLst/>
                </a:prstGeom>
                <a:noFill/>
                <a:ln w="12700" cap="rnd">
                  <a:solidFill>
                    <a:srgbClr val="000000"/>
                  </a:solidFill>
                  <a:round/>
                  <a:headEnd/>
                  <a:tailEnd/>
                </a:ln>
              </p:spPr>
              <p:txBody>
                <a:bodyPr/>
                <a:lstStyle/>
                <a:p>
                  <a:endParaRPr lang="en-US"/>
                </a:p>
              </p:txBody>
            </p:sp>
          </p:grpSp>
          <p:grpSp>
            <p:nvGrpSpPr>
              <p:cNvPr id="82603" name="Group 4670"/>
              <p:cNvGrpSpPr>
                <a:grpSpLocks/>
              </p:cNvGrpSpPr>
              <p:nvPr/>
            </p:nvGrpSpPr>
            <p:grpSpPr bwMode="auto">
              <a:xfrm>
                <a:off x="2033" y="1550"/>
                <a:ext cx="19" cy="75"/>
                <a:chOff x="2033" y="1550"/>
                <a:chExt cx="19" cy="75"/>
              </a:xfrm>
            </p:grpSpPr>
            <p:grpSp>
              <p:nvGrpSpPr>
                <p:cNvPr id="82604" name="Group 4671"/>
                <p:cNvGrpSpPr>
                  <a:grpSpLocks/>
                </p:cNvGrpSpPr>
                <p:nvPr/>
              </p:nvGrpSpPr>
              <p:grpSpPr bwMode="auto">
                <a:xfrm>
                  <a:off x="2033" y="1550"/>
                  <a:ext cx="19" cy="15"/>
                  <a:chOff x="2033" y="1550"/>
                  <a:chExt cx="19" cy="15"/>
                </a:xfrm>
              </p:grpSpPr>
              <p:sp>
                <p:nvSpPr>
                  <p:cNvPr id="82608" name="Freeform 4672"/>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2609" name="Freeform 4673"/>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82605" name="Group 4674"/>
                <p:cNvGrpSpPr>
                  <a:grpSpLocks/>
                </p:cNvGrpSpPr>
                <p:nvPr/>
              </p:nvGrpSpPr>
              <p:grpSpPr bwMode="auto">
                <a:xfrm>
                  <a:off x="2033" y="1609"/>
                  <a:ext cx="19" cy="16"/>
                  <a:chOff x="2033" y="1609"/>
                  <a:chExt cx="19" cy="16"/>
                </a:xfrm>
              </p:grpSpPr>
              <p:sp>
                <p:nvSpPr>
                  <p:cNvPr id="82606" name="Freeform 4675"/>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2607" name="Freeform 4676"/>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grpSp>
        </p:grpSp>
        <p:grpSp>
          <p:nvGrpSpPr>
            <p:cNvPr id="75307" name="Group 4677"/>
            <p:cNvGrpSpPr>
              <a:grpSpLocks/>
            </p:cNvGrpSpPr>
            <p:nvPr/>
          </p:nvGrpSpPr>
          <p:grpSpPr bwMode="auto">
            <a:xfrm>
              <a:off x="1980" y="1738"/>
              <a:ext cx="28" cy="7"/>
              <a:chOff x="1980" y="1650"/>
              <a:chExt cx="28" cy="7"/>
            </a:xfrm>
          </p:grpSpPr>
          <p:grpSp>
            <p:nvGrpSpPr>
              <p:cNvPr id="82585" name="Group 4678"/>
              <p:cNvGrpSpPr>
                <a:grpSpLocks/>
              </p:cNvGrpSpPr>
              <p:nvPr/>
            </p:nvGrpSpPr>
            <p:grpSpPr bwMode="auto">
              <a:xfrm>
                <a:off x="1980" y="1650"/>
                <a:ext cx="8" cy="7"/>
                <a:chOff x="1980" y="1650"/>
                <a:chExt cx="8" cy="7"/>
              </a:xfrm>
            </p:grpSpPr>
            <p:grpSp>
              <p:nvGrpSpPr>
                <p:cNvPr id="82596" name="Group 4679"/>
                <p:cNvGrpSpPr>
                  <a:grpSpLocks/>
                </p:cNvGrpSpPr>
                <p:nvPr/>
              </p:nvGrpSpPr>
              <p:grpSpPr bwMode="auto">
                <a:xfrm>
                  <a:off x="1980" y="1650"/>
                  <a:ext cx="8" cy="7"/>
                  <a:chOff x="1980" y="1650"/>
                  <a:chExt cx="8" cy="7"/>
                </a:xfrm>
              </p:grpSpPr>
              <p:sp>
                <p:nvSpPr>
                  <p:cNvPr id="82598" name="Oval 4680"/>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2599" name="Freeform 4681"/>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2597" name="Freeform 4682"/>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grpSp>
            <p:nvGrpSpPr>
              <p:cNvPr id="82586" name="Group 4683"/>
              <p:cNvGrpSpPr>
                <a:grpSpLocks/>
              </p:cNvGrpSpPr>
              <p:nvPr/>
            </p:nvGrpSpPr>
            <p:grpSpPr bwMode="auto">
              <a:xfrm>
                <a:off x="1991" y="1650"/>
                <a:ext cx="7" cy="7"/>
                <a:chOff x="1991" y="1650"/>
                <a:chExt cx="7" cy="7"/>
              </a:xfrm>
            </p:grpSpPr>
            <p:grpSp>
              <p:nvGrpSpPr>
                <p:cNvPr id="82592" name="Group 4684"/>
                <p:cNvGrpSpPr>
                  <a:grpSpLocks/>
                </p:cNvGrpSpPr>
                <p:nvPr/>
              </p:nvGrpSpPr>
              <p:grpSpPr bwMode="auto">
                <a:xfrm>
                  <a:off x="1991" y="1650"/>
                  <a:ext cx="7" cy="7"/>
                  <a:chOff x="1991" y="1650"/>
                  <a:chExt cx="7" cy="7"/>
                </a:xfrm>
              </p:grpSpPr>
              <p:sp>
                <p:nvSpPr>
                  <p:cNvPr id="82594" name="Oval 4685"/>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2595" name="Freeform 4686"/>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82593" name="Freeform 4687"/>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grpSp>
            <p:nvGrpSpPr>
              <p:cNvPr id="82587" name="Group 4688"/>
              <p:cNvGrpSpPr>
                <a:grpSpLocks/>
              </p:cNvGrpSpPr>
              <p:nvPr/>
            </p:nvGrpSpPr>
            <p:grpSpPr bwMode="auto">
              <a:xfrm>
                <a:off x="1999" y="1650"/>
                <a:ext cx="9" cy="7"/>
                <a:chOff x="1999" y="1650"/>
                <a:chExt cx="9" cy="7"/>
              </a:xfrm>
            </p:grpSpPr>
            <p:grpSp>
              <p:nvGrpSpPr>
                <p:cNvPr id="82588" name="Group 4689"/>
                <p:cNvGrpSpPr>
                  <a:grpSpLocks/>
                </p:cNvGrpSpPr>
                <p:nvPr/>
              </p:nvGrpSpPr>
              <p:grpSpPr bwMode="auto">
                <a:xfrm>
                  <a:off x="1999" y="1650"/>
                  <a:ext cx="9" cy="7"/>
                  <a:chOff x="1999" y="1650"/>
                  <a:chExt cx="9" cy="7"/>
                </a:xfrm>
              </p:grpSpPr>
              <p:sp>
                <p:nvSpPr>
                  <p:cNvPr id="82590" name="Oval 4690"/>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2591" name="Freeform 4691"/>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2589" name="Freeform 4692"/>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grpSp>
        <p:grpSp>
          <p:nvGrpSpPr>
            <p:cNvPr id="75308" name="Group 4693"/>
            <p:cNvGrpSpPr>
              <a:grpSpLocks/>
            </p:cNvGrpSpPr>
            <p:nvPr/>
          </p:nvGrpSpPr>
          <p:grpSpPr bwMode="auto">
            <a:xfrm>
              <a:off x="2083" y="1741"/>
              <a:ext cx="28" cy="7"/>
              <a:chOff x="2083" y="1653"/>
              <a:chExt cx="28" cy="7"/>
            </a:xfrm>
          </p:grpSpPr>
          <p:grpSp>
            <p:nvGrpSpPr>
              <p:cNvPr id="82570" name="Group 4694"/>
              <p:cNvGrpSpPr>
                <a:grpSpLocks/>
              </p:cNvGrpSpPr>
              <p:nvPr/>
            </p:nvGrpSpPr>
            <p:grpSpPr bwMode="auto">
              <a:xfrm>
                <a:off x="2103" y="1653"/>
                <a:ext cx="8" cy="7"/>
                <a:chOff x="2103" y="1653"/>
                <a:chExt cx="8" cy="7"/>
              </a:xfrm>
            </p:grpSpPr>
            <p:grpSp>
              <p:nvGrpSpPr>
                <p:cNvPr id="82581" name="Group 4695"/>
                <p:cNvGrpSpPr>
                  <a:grpSpLocks/>
                </p:cNvGrpSpPr>
                <p:nvPr/>
              </p:nvGrpSpPr>
              <p:grpSpPr bwMode="auto">
                <a:xfrm>
                  <a:off x="2103" y="1653"/>
                  <a:ext cx="8" cy="7"/>
                  <a:chOff x="2103" y="1653"/>
                  <a:chExt cx="8" cy="7"/>
                </a:xfrm>
              </p:grpSpPr>
              <p:sp>
                <p:nvSpPr>
                  <p:cNvPr id="82583" name="Oval 4696"/>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2584" name="Oval 4697"/>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82582" name="Oval 4698"/>
                <p:cNvSpPr>
                  <a:spLocks noChangeArrowheads="1"/>
                </p:cNvSpPr>
                <p:nvPr/>
              </p:nvSpPr>
              <p:spPr bwMode="auto">
                <a:xfrm>
                  <a:off x="2103" y="1653"/>
                  <a:ext cx="8" cy="7"/>
                </a:xfrm>
                <a:prstGeom prst="ellipse">
                  <a:avLst/>
                </a:prstGeom>
                <a:noFill/>
                <a:ln w="12700" cap="rnd">
                  <a:solidFill>
                    <a:srgbClr val="000000"/>
                  </a:solidFill>
                  <a:round/>
                  <a:headEnd/>
                  <a:tailEnd/>
                </a:ln>
              </p:spPr>
              <p:txBody>
                <a:bodyPr/>
                <a:lstStyle/>
                <a:p>
                  <a:endParaRPr lang="en-US"/>
                </a:p>
              </p:txBody>
            </p:sp>
          </p:grpSp>
          <p:grpSp>
            <p:nvGrpSpPr>
              <p:cNvPr id="82571" name="Group 4699"/>
              <p:cNvGrpSpPr>
                <a:grpSpLocks/>
              </p:cNvGrpSpPr>
              <p:nvPr/>
            </p:nvGrpSpPr>
            <p:grpSpPr bwMode="auto">
              <a:xfrm>
                <a:off x="2093" y="1653"/>
                <a:ext cx="7" cy="7"/>
                <a:chOff x="2093" y="1653"/>
                <a:chExt cx="7" cy="7"/>
              </a:xfrm>
            </p:grpSpPr>
            <p:grpSp>
              <p:nvGrpSpPr>
                <p:cNvPr id="82577" name="Group 4700"/>
                <p:cNvGrpSpPr>
                  <a:grpSpLocks/>
                </p:cNvGrpSpPr>
                <p:nvPr/>
              </p:nvGrpSpPr>
              <p:grpSpPr bwMode="auto">
                <a:xfrm>
                  <a:off x="2093" y="1653"/>
                  <a:ext cx="7" cy="7"/>
                  <a:chOff x="2093" y="1653"/>
                  <a:chExt cx="7" cy="7"/>
                </a:xfrm>
              </p:grpSpPr>
              <p:sp>
                <p:nvSpPr>
                  <p:cNvPr id="82579" name="Oval 4701"/>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2580" name="Oval 4702"/>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82578" name="Oval 4703"/>
                <p:cNvSpPr>
                  <a:spLocks noChangeArrowheads="1"/>
                </p:cNvSpPr>
                <p:nvPr/>
              </p:nvSpPr>
              <p:spPr bwMode="auto">
                <a:xfrm>
                  <a:off x="2093" y="1653"/>
                  <a:ext cx="7" cy="7"/>
                </a:xfrm>
                <a:prstGeom prst="ellipse">
                  <a:avLst/>
                </a:prstGeom>
                <a:noFill/>
                <a:ln w="12700" cap="rnd">
                  <a:solidFill>
                    <a:srgbClr val="000000"/>
                  </a:solidFill>
                  <a:round/>
                  <a:headEnd/>
                  <a:tailEnd/>
                </a:ln>
              </p:spPr>
              <p:txBody>
                <a:bodyPr/>
                <a:lstStyle/>
                <a:p>
                  <a:endParaRPr lang="en-US"/>
                </a:p>
              </p:txBody>
            </p:sp>
          </p:grpSp>
          <p:grpSp>
            <p:nvGrpSpPr>
              <p:cNvPr id="82572" name="Group 4704"/>
              <p:cNvGrpSpPr>
                <a:grpSpLocks/>
              </p:cNvGrpSpPr>
              <p:nvPr/>
            </p:nvGrpSpPr>
            <p:grpSpPr bwMode="auto">
              <a:xfrm>
                <a:off x="2083" y="1653"/>
                <a:ext cx="9" cy="7"/>
                <a:chOff x="2083" y="1653"/>
                <a:chExt cx="9" cy="7"/>
              </a:xfrm>
            </p:grpSpPr>
            <p:grpSp>
              <p:nvGrpSpPr>
                <p:cNvPr id="82573" name="Group 4705"/>
                <p:cNvGrpSpPr>
                  <a:grpSpLocks/>
                </p:cNvGrpSpPr>
                <p:nvPr/>
              </p:nvGrpSpPr>
              <p:grpSpPr bwMode="auto">
                <a:xfrm>
                  <a:off x="2083" y="1653"/>
                  <a:ext cx="9" cy="7"/>
                  <a:chOff x="2083" y="1653"/>
                  <a:chExt cx="9" cy="7"/>
                </a:xfrm>
              </p:grpSpPr>
              <p:sp>
                <p:nvSpPr>
                  <p:cNvPr id="82575" name="Oval 4706"/>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2576" name="Oval 4707"/>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82574" name="Oval 4708"/>
                <p:cNvSpPr>
                  <a:spLocks noChangeArrowheads="1"/>
                </p:cNvSpPr>
                <p:nvPr/>
              </p:nvSpPr>
              <p:spPr bwMode="auto">
                <a:xfrm>
                  <a:off x="2083" y="1653"/>
                  <a:ext cx="9" cy="7"/>
                </a:xfrm>
                <a:prstGeom prst="ellipse">
                  <a:avLst/>
                </a:prstGeom>
                <a:noFill/>
                <a:ln w="12700" cap="rnd">
                  <a:solidFill>
                    <a:srgbClr val="000000"/>
                  </a:solidFill>
                  <a:round/>
                  <a:headEnd/>
                  <a:tailEnd/>
                </a:ln>
              </p:spPr>
              <p:txBody>
                <a:bodyPr/>
                <a:lstStyle/>
                <a:p>
                  <a:endParaRPr lang="en-US"/>
                </a:p>
              </p:txBody>
            </p:sp>
          </p:grpSp>
        </p:grpSp>
        <p:grpSp>
          <p:nvGrpSpPr>
            <p:cNvPr id="75309" name="Group 4709"/>
            <p:cNvGrpSpPr>
              <a:grpSpLocks/>
            </p:cNvGrpSpPr>
            <p:nvPr/>
          </p:nvGrpSpPr>
          <p:grpSpPr bwMode="auto">
            <a:xfrm>
              <a:off x="1974" y="1595"/>
              <a:ext cx="140" cy="154"/>
              <a:chOff x="1974" y="1507"/>
              <a:chExt cx="140" cy="154"/>
            </a:xfrm>
          </p:grpSpPr>
          <p:sp>
            <p:nvSpPr>
              <p:cNvPr id="82568" name="Freeform 4710"/>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82569" name="Freeform 4711"/>
              <p:cNvSpPr>
                <a:spLocks/>
              </p:cNvSpPr>
              <p:nvPr/>
            </p:nvSpPr>
            <p:spPr bwMode="auto">
              <a:xfrm>
                <a:off x="1974" y="1507"/>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grpSp>
          <p:nvGrpSpPr>
            <p:cNvPr id="75310" name="Group 4712"/>
            <p:cNvGrpSpPr>
              <a:grpSpLocks/>
            </p:cNvGrpSpPr>
            <p:nvPr/>
          </p:nvGrpSpPr>
          <p:grpSpPr bwMode="auto">
            <a:xfrm>
              <a:off x="1983" y="1608"/>
              <a:ext cx="56" cy="126"/>
              <a:chOff x="1983" y="1520"/>
              <a:chExt cx="56" cy="126"/>
            </a:xfrm>
          </p:grpSpPr>
          <p:grpSp>
            <p:nvGrpSpPr>
              <p:cNvPr id="82564" name="Group 4713"/>
              <p:cNvGrpSpPr>
                <a:grpSpLocks/>
              </p:cNvGrpSpPr>
              <p:nvPr/>
            </p:nvGrpSpPr>
            <p:grpSpPr bwMode="auto">
              <a:xfrm>
                <a:off x="1983" y="1520"/>
                <a:ext cx="56" cy="124"/>
                <a:chOff x="1983" y="1520"/>
                <a:chExt cx="56" cy="124"/>
              </a:xfrm>
            </p:grpSpPr>
            <p:sp>
              <p:nvSpPr>
                <p:cNvPr id="82566" name="Freeform 4714"/>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2567" name="Freeform 4715"/>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82565" name="Line 4716"/>
              <p:cNvSpPr>
                <a:spLocks noChangeShapeType="1"/>
              </p:cNvSpPr>
              <p:nvPr/>
            </p:nvSpPr>
            <p:spPr bwMode="auto">
              <a:xfrm>
                <a:off x="2010" y="1521"/>
                <a:ext cx="2" cy="125"/>
              </a:xfrm>
              <a:prstGeom prst="line">
                <a:avLst/>
              </a:prstGeom>
              <a:noFill/>
              <a:ln w="12700" cap="rnd">
                <a:solidFill>
                  <a:srgbClr val="000000"/>
                </a:solidFill>
                <a:round/>
                <a:headEnd/>
                <a:tailEnd/>
              </a:ln>
            </p:spPr>
            <p:txBody>
              <a:bodyPr/>
              <a:lstStyle/>
              <a:p>
                <a:endParaRPr lang="en-US"/>
              </a:p>
            </p:txBody>
          </p:sp>
        </p:grpSp>
        <p:grpSp>
          <p:nvGrpSpPr>
            <p:cNvPr id="75311" name="Group 4717"/>
            <p:cNvGrpSpPr>
              <a:grpSpLocks/>
            </p:cNvGrpSpPr>
            <p:nvPr/>
          </p:nvGrpSpPr>
          <p:grpSpPr bwMode="auto">
            <a:xfrm>
              <a:off x="2046" y="1604"/>
              <a:ext cx="61" cy="130"/>
              <a:chOff x="2046" y="1516"/>
              <a:chExt cx="61" cy="130"/>
            </a:xfrm>
          </p:grpSpPr>
          <p:grpSp>
            <p:nvGrpSpPr>
              <p:cNvPr id="82560" name="Group 4718"/>
              <p:cNvGrpSpPr>
                <a:grpSpLocks/>
              </p:cNvGrpSpPr>
              <p:nvPr/>
            </p:nvGrpSpPr>
            <p:grpSpPr bwMode="auto">
              <a:xfrm>
                <a:off x="2046" y="1516"/>
                <a:ext cx="61" cy="128"/>
                <a:chOff x="2046" y="1516"/>
                <a:chExt cx="61" cy="128"/>
              </a:xfrm>
            </p:grpSpPr>
            <p:sp>
              <p:nvSpPr>
                <p:cNvPr id="82562" name="Freeform 4719"/>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2563" name="Freeform 4720"/>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82561" name="Line 4721"/>
              <p:cNvSpPr>
                <a:spLocks noChangeShapeType="1"/>
              </p:cNvSpPr>
              <p:nvPr/>
            </p:nvSpPr>
            <p:spPr bwMode="auto">
              <a:xfrm>
                <a:off x="2076" y="1518"/>
                <a:ext cx="2" cy="128"/>
              </a:xfrm>
              <a:prstGeom prst="line">
                <a:avLst/>
              </a:prstGeom>
              <a:noFill/>
              <a:ln w="12700" cap="rnd">
                <a:solidFill>
                  <a:srgbClr val="000000"/>
                </a:solidFill>
                <a:round/>
                <a:headEnd/>
                <a:tailEnd/>
              </a:ln>
            </p:spPr>
            <p:txBody>
              <a:bodyPr/>
              <a:lstStyle/>
              <a:p>
                <a:endParaRPr lang="en-US"/>
              </a:p>
            </p:txBody>
          </p:sp>
        </p:grpSp>
        <p:grpSp>
          <p:nvGrpSpPr>
            <p:cNvPr id="75312" name="Group 4722"/>
            <p:cNvGrpSpPr>
              <a:grpSpLocks/>
            </p:cNvGrpSpPr>
            <p:nvPr/>
          </p:nvGrpSpPr>
          <p:grpSpPr bwMode="auto">
            <a:xfrm>
              <a:off x="2033" y="1638"/>
              <a:ext cx="19" cy="75"/>
              <a:chOff x="2033" y="1550"/>
              <a:chExt cx="19" cy="75"/>
            </a:xfrm>
          </p:grpSpPr>
          <p:grpSp>
            <p:nvGrpSpPr>
              <p:cNvPr id="82554" name="Group 4723"/>
              <p:cNvGrpSpPr>
                <a:grpSpLocks/>
              </p:cNvGrpSpPr>
              <p:nvPr/>
            </p:nvGrpSpPr>
            <p:grpSpPr bwMode="auto">
              <a:xfrm>
                <a:off x="2033" y="1550"/>
                <a:ext cx="19" cy="15"/>
                <a:chOff x="2033" y="1550"/>
                <a:chExt cx="19" cy="15"/>
              </a:xfrm>
            </p:grpSpPr>
            <p:sp>
              <p:nvSpPr>
                <p:cNvPr id="82558" name="Freeform 4724"/>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2559" name="Freeform 4725"/>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82555" name="Group 4726"/>
              <p:cNvGrpSpPr>
                <a:grpSpLocks/>
              </p:cNvGrpSpPr>
              <p:nvPr/>
            </p:nvGrpSpPr>
            <p:grpSpPr bwMode="auto">
              <a:xfrm>
                <a:off x="2033" y="1609"/>
                <a:ext cx="19" cy="16"/>
                <a:chOff x="2033" y="1609"/>
                <a:chExt cx="19" cy="16"/>
              </a:xfrm>
            </p:grpSpPr>
            <p:sp>
              <p:nvSpPr>
                <p:cNvPr id="82556" name="Freeform 4727"/>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2557" name="Freeform 4728"/>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grpSp>
        <p:sp>
          <p:nvSpPr>
            <p:cNvPr id="75313" name="Freeform 4729"/>
            <p:cNvSpPr>
              <a:spLocks/>
            </p:cNvSpPr>
            <p:nvPr/>
          </p:nvSpPr>
          <p:spPr bwMode="auto">
            <a:xfrm>
              <a:off x="1974" y="1595"/>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75314" name="Freeform 4730"/>
            <p:cNvSpPr>
              <a:spLocks/>
            </p:cNvSpPr>
            <p:nvPr/>
          </p:nvSpPr>
          <p:spPr bwMode="auto">
            <a:xfrm>
              <a:off x="1974" y="1595"/>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sp>
          <p:nvSpPr>
            <p:cNvPr id="75315" name="Freeform 4731"/>
            <p:cNvSpPr>
              <a:spLocks/>
            </p:cNvSpPr>
            <p:nvPr/>
          </p:nvSpPr>
          <p:spPr bwMode="auto">
            <a:xfrm>
              <a:off x="1974" y="1595"/>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close/>
                </a:path>
              </a:pathLst>
            </a:custGeom>
            <a:solidFill>
              <a:srgbClr val="A0A0A0"/>
            </a:solidFill>
            <a:ln w="9525">
              <a:noFill/>
              <a:round/>
              <a:headEnd/>
              <a:tailEnd/>
            </a:ln>
          </p:spPr>
          <p:txBody>
            <a:bodyPr/>
            <a:lstStyle/>
            <a:p>
              <a:endParaRPr lang="en-US"/>
            </a:p>
          </p:txBody>
        </p:sp>
        <p:sp>
          <p:nvSpPr>
            <p:cNvPr id="75316" name="Freeform 4732"/>
            <p:cNvSpPr>
              <a:spLocks/>
            </p:cNvSpPr>
            <p:nvPr/>
          </p:nvSpPr>
          <p:spPr bwMode="auto">
            <a:xfrm>
              <a:off x="1974" y="1595"/>
              <a:ext cx="140" cy="154"/>
            </a:xfrm>
            <a:custGeom>
              <a:avLst/>
              <a:gdLst>
                <a:gd name="T0" fmla="*/ 140 w 140"/>
                <a:gd name="T1" fmla="*/ 0 h 154"/>
                <a:gd name="T2" fmla="*/ 140 w 140"/>
                <a:gd name="T3" fmla="*/ 154 h 154"/>
                <a:gd name="T4" fmla="*/ 0 w 140"/>
                <a:gd name="T5" fmla="*/ 150 h 154"/>
                <a:gd name="T6" fmla="*/ 0 w 140"/>
                <a:gd name="T7" fmla="*/ 9 h 154"/>
                <a:gd name="T8" fmla="*/ 140 w 140"/>
                <a:gd name="T9" fmla="*/ 0 h 154"/>
                <a:gd name="T10" fmla="*/ 0 60000 65536"/>
                <a:gd name="T11" fmla="*/ 0 60000 65536"/>
                <a:gd name="T12" fmla="*/ 0 60000 65536"/>
                <a:gd name="T13" fmla="*/ 0 60000 65536"/>
                <a:gd name="T14" fmla="*/ 0 60000 65536"/>
                <a:gd name="T15" fmla="*/ 0 w 140"/>
                <a:gd name="T16" fmla="*/ 0 h 154"/>
                <a:gd name="T17" fmla="*/ 140 w 140"/>
                <a:gd name="T18" fmla="*/ 154 h 154"/>
              </a:gdLst>
              <a:ahLst/>
              <a:cxnLst>
                <a:cxn ang="T10">
                  <a:pos x="T0" y="T1"/>
                </a:cxn>
                <a:cxn ang="T11">
                  <a:pos x="T2" y="T3"/>
                </a:cxn>
                <a:cxn ang="T12">
                  <a:pos x="T4" y="T5"/>
                </a:cxn>
                <a:cxn ang="T13">
                  <a:pos x="T6" y="T7"/>
                </a:cxn>
                <a:cxn ang="T14">
                  <a:pos x="T8" y="T9"/>
                </a:cxn>
              </a:cxnLst>
              <a:rect l="T15" t="T16" r="T17" b="T18"/>
              <a:pathLst>
                <a:path w="140" h="154">
                  <a:moveTo>
                    <a:pt x="140" y="0"/>
                  </a:moveTo>
                  <a:lnTo>
                    <a:pt x="140" y="154"/>
                  </a:lnTo>
                  <a:lnTo>
                    <a:pt x="0" y="150"/>
                  </a:lnTo>
                  <a:lnTo>
                    <a:pt x="0" y="9"/>
                  </a:lnTo>
                  <a:lnTo>
                    <a:pt x="140" y="0"/>
                  </a:lnTo>
                </a:path>
              </a:pathLst>
            </a:custGeom>
            <a:noFill/>
            <a:ln w="12700" cap="rnd">
              <a:solidFill>
                <a:srgbClr val="000000"/>
              </a:solidFill>
              <a:round/>
              <a:headEnd/>
              <a:tailEnd/>
            </a:ln>
          </p:spPr>
          <p:txBody>
            <a:bodyPr/>
            <a:lstStyle/>
            <a:p>
              <a:endParaRPr lang="en-US"/>
            </a:p>
          </p:txBody>
        </p:sp>
        <p:grpSp>
          <p:nvGrpSpPr>
            <p:cNvPr id="75317" name="Group 4733"/>
            <p:cNvGrpSpPr>
              <a:grpSpLocks/>
            </p:cNvGrpSpPr>
            <p:nvPr/>
          </p:nvGrpSpPr>
          <p:grpSpPr bwMode="auto">
            <a:xfrm>
              <a:off x="1983" y="1608"/>
              <a:ext cx="56" cy="124"/>
              <a:chOff x="1983" y="1520"/>
              <a:chExt cx="56" cy="124"/>
            </a:xfrm>
          </p:grpSpPr>
          <p:sp>
            <p:nvSpPr>
              <p:cNvPr id="82552" name="Freeform 4734"/>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82553" name="Freeform 4735"/>
              <p:cNvSpPr>
                <a:spLocks/>
              </p:cNvSpPr>
              <p:nvPr/>
            </p:nvSpPr>
            <p:spPr bwMode="auto">
              <a:xfrm>
                <a:off x="1983" y="1520"/>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grpSp>
        <p:sp>
          <p:nvSpPr>
            <p:cNvPr id="75318" name="Line 4736"/>
            <p:cNvSpPr>
              <a:spLocks noChangeShapeType="1"/>
            </p:cNvSpPr>
            <p:nvPr/>
          </p:nvSpPr>
          <p:spPr bwMode="auto">
            <a:xfrm>
              <a:off x="2010" y="1609"/>
              <a:ext cx="2" cy="125"/>
            </a:xfrm>
            <a:prstGeom prst="line">
              <a:avLst/>
            </a:prstGeom>
            <a:noFill/>
            <a:ln w="12700" cap="rnd">
              <a:solidFill>
                <a:srgbClr val="000000"/>
              </a:solidFill>
              <a:round/>
              <a:headEnd/>
              <a:tailEnd/>
            </a:ln>
          </p:spPr>
          <p:txBody>
            <a:bodyPr/>
            <a:lstStyle/>
            <a:p>
              <a:endParaRPr lang="en-US"/>
            </a:p>
          </p:txBody>
        </p:sp>
        <p:sp>
          <p:nvSpPr>
            <p:cNvPr id="75319" name="Freeform 4737"/>
            <p:cNvSpPr>
              <a:spLocks/>
            </p:cNvSpPr>
            <p:nvPr/>
          </p:nvSpPr>
          <p:spPr bwMode="auto">
            <a:xfrm>
              <a:off x="1983" y="1608"/>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75320" name="Freeform 4738"/>
            <p:cNvSpPr>
              <a:spLocks/>
            </p:cNvSpPr>
            <p:nvPr/>
          </p:nvSpPr>
          <p:spPr bwMode="auto">
            <a:xfrm>
              <a:off x="1983" y="1608"/>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sp>
          <p:nvSpPr>
            <p:cNvPr id="75321" name="Freeform 4739"/>
            <p:cNvSpPr>
              <a:spLocks/>
            </p:cNvSpPr>
            <p:nvPr/>
          </p:nvSpPr>
          <p:spPr bwMode="auto">
            <a:xfrm>
              <a:off x="1983" y="1608"/>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close/>
                </a:path>
              </a:pathLst>
            </a:custGeom>
            <a:solidFill>
              <a:srgbClr val="C0C0C0"/>
            </a:solidFill>
            <a:ln w="9525">
              <a:noFill/>
              <a:round/>
              <a:headEnd/>
              <a:tailEnd/>
            </a:ln>
          </p:spPr>
          <p:txBody>
            <a:bodyPr/>
            <a:lstStyle/>
            <a:p>
              <a:endParaRPr lang="en-US"/>
            </a:p>
          </p:txBody>
        </p:sp>
        <p:sp>
          <p:nvSpPr>
            <p:cNvPr id="75322" name="Freeform 4740"/>
            <p:cNvSpPr>
              <a:spLocks/>
            </p:cNvSpPr>
            <p:nvPr/>
          </p:nvSpPr>
          <p:spPr bwMode="auto">
            <a:xfrm>
              <a:off x="1983" y="1608"/>
              <a:ext cx="56" cy="124"/>
            </a:xfrm>
            <a:custGeom>
              <a:avLst/>
              <a:gdLst>
                <a:gd name="T0" fmla="*/ 56 w 56"/>
                <a:gd name="T1" fmla="*/ 0 h 124"/>
                <a:gd name="T2" fmla="*/ 56 w 56"/>
                <a:gd name="T3" fmla="*/ 124 h 124"/>
                <a:gd name="T4" fmla="*/ 0 w 56"/>
                <a:gd name="T5" fmla="*/ 124 h 124"/>
                <a:gd name="T6" fmla="*/ 0 w 56"/>
                <a:gd name="T7" fmla="*/ 3 h 124"/>
                <a:gd name="T8" fmla="*/ 56 w 56"/>
                <a:gd name="T9" fmla="*/ 0 h 124"/>
                <a:gd name="T10" fmla="*/ 0 60000 65536"/>
                <a:gd name="T11" fmla="*/ 0 60000 65536"/>
                <a:gd name="T12" fmla="*/ 0 60000 65536"/>
                <a:gd name="T13" fmla="*/ 0 60000 65536"/>
                <a:gd name="T14" fmla="*/ 0 60000 65536"/>
                <a:gd name="T15" fmla="*/ 0 w 56"/>
                <a:gd name="T16" fmla="*/ 0 h 124"/>
                <a:gd name="T17" fmla="*/ 56 w 56"/>
                <a:gd name="T18" fmla="*/ 124 h 124"/>
              </a:gdLst>
              <a:ahLst/>
              <a:cxnLst>
                <a:cxn ang="T10">
                  <a:pos x="T0" y="T1"/>
                </a:cxn>
                <a:cxn ang="T11">
                  <a:pos x="T2" y="T3"/>
                </a:cxn>
                <a:cxn ang="T12">
                  <a:pos x="T4" y="T5"/>
                </a:cxn>
                <a:cxn ang="T13">
                  <a:pos x="T6" y="T7"/>
                </a:cxn>
                <a:cxn ang="T14">
                  <a:pos x="T8" y="T9"/>
                </a:cxn>
              </a:cxnLst>
              <a:rect l="T15" t="T16" r="T17" b="T18"/>
              <a:pathLst>
                <a:path w="56" h="124">
                  <a:moveTo>
                    <a:pt x="56" y="0"/>
                  </a:moveTo>
                  <a:lnTo>
                    <a:pt x="56" y="124"/>
                  </a:lnTo>
                  <a:lnTo>
                    <a:pt x="0" y="124"/>
                  </a:lnTo>
                  <a:lnTo>
                    <a:pt x="0" y="3"/>
                  </a:lnTo>
                  <a:lnTo>
                    <a:pt x="56" y="0"/>
                  </a:lnTo>
                </a:path>
              </a:pathLst>
            </a:custGeom>
            <a:noFill/>
            <a:ln w="12700" cap="rnd">
              <a:solidFill>
                <a:srgbClr val="000000"/>
              </a:solidFill>
              <a:round/>
              <a:headEnd/>
              <a:tailEnd/>
            </a:ln>
          </p:spPr>
          <p:txBody>
            <a:bodyPr/>
            <a:lstStyle/>
            <a:p>
              <a:endParaRPr lang="en-US"/>
            </a:p>
          </p:txBody>
        </p:sp>
        <p:sp>
          <p:nvSpPr>
            <p:cNvPr id="75323" name="Line 4741"/>
            <p:cNvSpPr>
              <a:spLocks noChangeShapeType="1"/>
            </p:cNvSpPr>
            <p:nvPr/>
          </p:nvSpPr>
          <p:spPr bwMode="auto">
            <a:xfrm>
              <a:off x="2010" y="1609"/>
              <a:ext cx="2" cy="125"/>
            </a:xfrm>
            <a:prstGeom prst="line">
              <a:avLst/>
            </a:prstGeom>
            <a:noFill/>
            <a:ln w="12700" cap="rnd">
              <a:solidFill>
                <a:srgbClr val="000000"/>
              </a:solidFill>
              <a:round/>
              <a:headEnd/>
              <a:tailEnd/>
            </a:ln>
          </p:spPr>
          <p:txBody>
            <a:bodyPr/>
            <a:lstStyle/>
            <a:p>
              <a:endParaRPr lang="en-US"/>
            </a:p>
          </p:txBody>
        </p:sp>
        <p:grpSp>
          <p:nvGrpSpPr>
            <p:cNvPr id="75324" name="Group 4742"/>
            <p:cNvGrpSpPr>
              <a:grpSpLocks/>
            </p:cNvGrpSpPr>
            <p:nvPr/>
          </p:nvGrpSpPr>
          <p:grpSpPr bwMode="auto">
            <a:xfrm>
              <a:off x="2046" y="1604"/>
              <a:ext cx="61" cy="128"/>
              <a:chOff x="2046" y="1516"/>
              <a:chExt cx="61" cy="128"/>
            </a:xfrm>
          </p:grpSpPr>
          <p:sp>
            <p:nvSpPr>
              <p:cNvPr id="82550" name="Freeform 4743"/>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82551" name="Freeform 4744"/>
              <p:cNvSpPr>
                <a:spLocks/>
              </p:cNvSpPr>
              <p:nvPr/>
            </p:nvSpPr>
            <p:spPr bwMode="auto">
              <a:xfrm>
                <a:off x="2046" y="1516"/>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grpSp>
        <p:sp>
          <p:nvSpPr>
            <p:cNvPr id="75325" name="Line 4745"/>
            <p:cNvSpPr>
              <a:spLocks noChangeShapeType="1"/>
            </p:cNvSpPr>
            <p:nvPr/>
          </p:nvSpPr>
          <p:spPr bwMode="auto">
            <a:xfrm>
              <a:off x="2076" y="1606"/>
              <a:ext cx="2" cy="128"/>
            </a:xfrm>
            <a:prstGeom prst="line">
              <a:avLst/>
            </a:prstGeom>
            <a:noFill/>
            <a:ln w="12700" cap="rnd">
              <a:solidFill>
                <a:srgbClr val="000000"/>
              </a:solidFill>
              <a:round/>
              <a:headEnd/>
              <a:tailEnd/>
            </a:ln>
          </p:spPr>
          <p:txBody>
            <a:bodyPr/>
            <a:lstStyle/>
            <a:p>
              <a:endParaRPr lang="en-US"/>
            </a:p>
          </p:txBody>
        </p:sp>
        <p:sp>
          <p:nvSpPr>
            <p:cNvPr id="75326" name="Freeform 4746"/>
            <p:cNvSpPr>
              <a:spLocks/>
            </p:cNvSpPr>
            <p:nvPr/>
          </p:nvSpPr>
          <p:spPr bwMode="auto">
            <a:xfrm>
              <a:off x="2046" y="1604"/>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75327" name="Freeform 4747"/>
            <p:cNvSpPr>
              <a:spLocks/>
            </p:cNvSpPr>
            <p:nvPr/>
          </p:nvSpPr>
          <p:spPr bwMode="auto">
            <a:xfrm>
              <a:off x="2046" y="1604"/>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sp>
          <p:nvSpPr>
            <p:cNvPr id="75328" name="Freeform 4748"/>
            <p:cNvSpPr>
              <a:spLocks/>
            </p:cNvSpPr>
            <p:nvPr/>
          </p:nvSpPr>
          <p:spPr bwMode="auto">
            <a:xfrm>
              <a:off x="2046" y="1604"/>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close/>
                </a:path>
              </a:pathLst>
            </a:custGeom>
            <a:solidFill>
              <a:srgbClr val="C0C0C0"/>
            </a:solidFill>
            <a:ln w="9525">
              <a:noFill/>
              <a:round/>
              <a:headEnd/>
              <a:tailEnd/>
            </a:ln>
          </p:spPr>
          <p:txBody>
            <a:bodyPr/>
            <a:lstStyle/>
            <a:p>
              <a:endParaRPr lang="en-US"/>
            </a:p>
          </p:txBody>
        </p:sp>
        <p:sp>
          <p:nvSpPr>
            <p:cNvPr id="75329" name="Freeform 4749"/>
            <p:cNvSpPr>
              <a:spLocks/>
            </p:cNvSpPr>
            <p:nvPr/>
          </p:nvSpPr>
          <p:spPr bwMode="auto">
            <a:xfrm>
              <a:off x="2046" y="1604"/>
              <a:ext cx="61" cy="128"/>
            </a:xfrm>
            <a:custGeom>
              <a:avLst/>
              <a:gdLst>
                <a:gd name="T0" fmla="*/ 61 w 61"/>
                <a:gd name="T1" fmla="*/ 0 h 128"/>
                <a:gd name="T2" fmla="*/ 61 w 61"/>
                <a:gd name="T3" fmla="*/ 128 h 128"/>
                <a:gd name="T4" fmla="*/ 0 w 61"/>
                <a:gd name="T5" fmla="*/ 128 h 128"/>
                <a:gd name="T6" fmla="*/ 0 w 61"/>
                <a:gd name="T7" fmla="*/ 2 h 128"/>
                <a:gd name="T8" fmla="*/ 61 w 61"/>
                <a:gd name="T9" fmla="*/ 0 h 128"/>
                <a:gd name="T10" fmla="*/ 0 60000 65536"/>
                <a:gd name="T11" fmla="*/ 0 60000 65536"/>
                <a:gd name="T12" fmla="*/ 0 60000 65536"/>
                <a:gd name="T13" fmla="*/ 0 60000 65536"/>
                <a:gd name="T14" fmla="*/ 0 60000 65536"/>
                <a:gd name="T15" fmla="*/ 0 w 61"/>
                <a:gd name="T16" fmla="*/ 0 h 128"/>
                <a:gd name="T17" fmla="*/ 61 w 61"/>
                <a:gd name="T18" fmla="*/ 128 h 128"/>
              </a:gdLst>
              <a:ahLst/>
              <a:cxnLst>
                <a:cxn ang="T10">
                  <a:pos x="T0" y="T1"/>
                </a:cxn>
                <a:cxn ang="T11">
                  <a:pos x="T2" y="T3"/>
                </a:cxn>
                <a:cxn ang="T12">
                  <a:pos x="T4" y="T5"/>
                </a:cxn>
                <a:cxn ang="T13">
                  <a:pos x="T6" y="T7"/>
                </a:cxn>
                <a:cxn ang="T14">
                  <a:pos x="T8" y="T9"/>
                </a:cxn>
              </a:cxnLst>
              <a:rect l="T15" t="T16" r="T17" b="T18"/>
              <a:pathLst>
                <a:path w="61" h="128">
                  <a:moveTo>
                    <a:pt x="61" y="0"/>
                  </a:moveTo>
                  <a:lnTo>
                    <a:pt x="61" y="128"/>
                  </a:lnTo>
                  <a:lnTo>
                    <a:pt x="0" y="128"/>
                  </a:lnTo>
                  <a:lnTo>
                    <a:pt x="0" y="2"/>
                  </a:lnTo>
                  <a:lnTo>
                    <a:pt x="61" y="0"/>
                  </a:lnTo>
                </a:path>
              </a:pathLst>
            </a:custGeom>
            <a:noFill/>
            <a:ln w="12700" cap="rnd">
              <a:solidFill>
                <a:srgbClr val="000000"/>
              </a:solidFill>
              <a:round/>
              <a:headEnd/>
              <a:tailEnd/>
            </a:ln>
          </p:spPr>
          <p:txBody>
            <a:bodyPr/>
            <a:lstStyle/>
            <a:p>
              <a:endParaRPr lang="en-US"/>
            </a:p>
          </p:txBody>
        </p:sp>
        <p:sp>
          <p:nvSpPr>
            <p:cNvPr id="75330" name="Line 4750"/>
            <p:cNvSpPr>
              <a:spLocks noChangeShapeType="1"/>
            </p:cNvSpPr>
            <p:nvPr/>
          </p:nvSpPr>
          <p:spPr bwMode="auto">
            <a:xfrm>
              <a:off x="2076" y="1606"/>
              <a:ext cx="2" cy="128"/>
            </a:xfrm>
            <a:prstGeom prst="line">
              <a:avLst/>
            </a:prstGeom>
            <a:noFill/>
            <a:ln w="12700" cap="rnd">
              <a:solidFill>
                <a:srgbClr val="000000"/>
              </a:solidFill>
              <a:round/>
              <a:headEnd/>
              <a:tailEnd/>
            </a:ln>
          </p:spPr>
          <p:txBody>
            <a:bodyPr/>
            <a:lstStyle/>
            <a:p>
              <a:endParaRPr lang="en-US"/>
            </a:p>
          </p:txBody>
        </p:sp>
        <p:grpSp>
          <p:nvGrpSpPr>
            <p:cNvPr id="75331" name="Group 4751"/>
            <p:cNvGrpSpPr>
              <a:grpSpLocks/>
            </p:cNvGrpSpPr>
            <p:nvPr/>
          </p:nvGrpSpPr>
          <p:grpSpPr bwMode="auto">
            <a:xfrm>
              <a:off x="2033" y="1638"/>
              <a:ext cx="19" cy="15"/>
              <a:chOff x="2033" y="1550"/>
              <a:chExt cx="19" cy="15"/>
            </a:xfrm>
          </p:grpSpPr>
          <p:sp>
            <p:nvSpPr>
              <p:cNvPr id="82548" name="Freeform 4752"/>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82549" name="Freeform 4753"/>
              <p:cNvSpPr>
                <a:spLocks/>
              </p:cNvSpPr>
              <p:nvPr/>
            </p:nvSpPr>
            <p:spPr bwMode="auto">
              <a:xfrm>
                <a:off x="2033" y="1550"/>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grpSp>
        <p:grpSp>
          <p:nvGrpSpPr>
            <p:cNvPr id="75332" name="Group 4754"/>
            <p:cNvGrpSpPr>
              <a:grpSpLocks/>
            </p:cNvGrpSpPr>
            <p:nvPr/>
          </p:nvGrpSpPr>
          <p:grpSpPr bwMode="auto">
            <a:xfrm>
              <a:off x="2033" y="1697"/>
              <a:ext cx="19" cy="16"/>
              <a:chOff x="2033" y="1609"/>
              <a:chExt cx="19" cy="16"/>
            </a:xfrm>
          </p:grpSpPr>
          <p:sp>
            <p:nvSpPr>
              <p:cNvPr id="82546" name="Freeform 4755"/>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82547" name="Freeform 4756"/>
              <p:cNvSpPr>
                <a:spLocks/>
              </p:cNvSpPr>
              <p:nvPr/>
            </p:nvSpPr>
            <p:spPr bwMode="auto">
              <a:xfrm>
                <a:off x="2033" y="1609"/>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sp>
          <p:nvSpPr>
            <p:cNvPr id="75333" name="Freeform 4757"/>
            <p:cNvSpPr>
              <a:spLocks/>
            </p:cNvSpPr>
            <p:nvPr/>
          </p:nvSpPr>
          <p:spPr bwMode="auto">
            <a:xfrm>
              <a:off x="2033" y="1638"/>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75334" name="Freeform 4758"/>
            <p:cNvSpPr>
              <a:spLocks/>
            </p:cNvSpPr>
            <p:nvPr/>
          </p:nvSpPr>
          <p:spPr bwMode="auto">
            <a:xfrm>
              <a:off x="2033" y="1638"/>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sp>
          <p:nvSpPr>
            <p:cNvPr id="75335" name="Freeform 4759"/>
            <p:cNvSpPr>
              <a:spLocks/>
            </p:cNvSpPr>
            <p:nvPr/>
          </p:nvSpPr>
          <p:spPr bwMode="auto">
            <a:xfrm>
              <a:off x="2033" y="1638"/>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close/>
                </a:path>
              </a:pathLst>
            </a:custGeom>
            <a:solidFill>
              <a:srgbClr val="E0E0E0"/>
            </a:solidFill>
            <a:ln w="9525">
              <a:noFill/>
              <a:round/>
              <a:headEnd/>
              <a:tailEnd/>
            </a:ln>
          </p:spPr>
          <p:txBody>
            <a:bodyPr/>
            <a:lstStyle/>
            <a:p>
              <a:endParaRPr lang="en-US"/>
            </a:p>
          </p:txBody>
        </p:sp>
        <p:sp>
          <p:nvSpPr>
            <p:cNvPr id="75336" name="Freeform 4760"/>
            <p:cNvSpPr>
              <a:spLocks/>
            </p:cNvSpPr>
            <p:nvPr/>
          </p:nvSpPr>
          <p:spPr bwMode="auto">
            <a:xfrm>
              <a:off x="2033" y="1638"/>
              <a:ext cx="19" cy="15"/>
            </a:xfrm>
            <a:custGeom>
              <a:avLst/>
              <a:gdLst>
                <a:gd name="T0" fmla="*/ 0 w 19"/>
                <a:gd name="T1" fmla="*/ 0 h 15"/>
                <a:gd name="T2" fmla="*/ 19 w 19"/>
                <a:gd name="T3" fmla="*/ 0 h 15"/>
                <a:gd name="T4" fmla="*/ 19 w 19"/>
                <a:gd name="T5" fmla="*/ 12 h 15"/>
                <a:gd name="T6" fmla="*/ 0 w 19"/>
                <a:gd name="T7" fmla="*/ 15 h 15"/>
                <a:gd name="T8" fmla="*/ 0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0"/>
                  </a:moveTo>
                  <a:lnTo>
                    <a:pt x="19" y="0"/>
                  </a:lnTo>
                  <a:lnTo>
                    <a:pt x="19" y="12"/>
                  </a:lnTo>
                  <a:lnTo>
                    <a:pt x="0" y="15"/>
                  </a:lnTo>
                  <a:lnTo>
                    <a:pt x="0" y="0"/>
                  </a:lnTo>
                </a:path>
              </a:pathLst>
            </a:custGeom>
            <a:noFill/>
            <a:ln w="12700" cap="rnd">
              <a:solidFill>
                <a:srgbClr val="000000"/>
              </a:solidFill>
              <a:round/>
              <a:headEnd/>
              <a:tailEnd/>
            </a:ln>
          </p:spPr>
          <p:txBody>
            <a:bodyPr/>
            <a:lstStyle/>
            <a:p>
              <a:endParaRPr lang="en-US"/>
            </a:p>
          </p:txBody>
        </p:sp>
        <p:sp>
          <p:nvSpPr>
            <p:cNvPr id="75337" name="Freeform 4761"/>
            <p:cNvSpPr>
              <a:spLocks/>
            </p:cNvSpPr>
            <p:nvPr/>
          </p:nvSpPr>
          <p:spPr bwMode="auto">
            <a:xfrm>
              <a:off x="2033" y="1697"/>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75338" name="Freeform 4762"/>
            <p:cNvSpPr>
              <a:spLocks/>
            </p:cNvSpPr>
            <p:nvPr/>
          </p:nvSpPr>
          <p:spPr bwMode="auto">
            <a:xfrm>
              <a:off x="2033" y="1697"/>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sp>
          <p:nvSpPr>
            <p:cNvPr id="75339" name="Freeform 4763"/>
            <p:cNvSpPr>
              <a:spLocks/>
            </p:cNvSpPr>
            <p:nvPr/>
          </p:nvSpPr>
          <p:spPr bwMode="auto">
            <a:xfrm>
              <a:off x="2033" y="1697"/>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close/>
                </a:path>
              </a:pathLst>
            </a:custGeom>
            <a:solidFill>
              <a:srgbClr val="E0E0E0"/>
            </a:solidFill>
            <a:ln w="9525">
              <a:noFill/>
              <a:round/>
              <a:headEnd/>
              <a:tailEnd/>
            </a:ln>
          </p:spPr>
          <p:txBody>
            <a:bodyPr/>
            <a:lstStyle/>
            <a:p>
              <a:endParaRPr lang="en-US"/>
            </a:p>
          </p:txBody>
        </p:sp>
        <p:sp>
          <p:nvSpPr>
            <p:cNvPr id="75340" name="Freeform 4764"/>
            <p:cNvSpPr>
              <a:spLocks/>
            </p:cNvSpPr>
            <p:nvPr/>
          </p:nvSpPr>
          <p:spPr bwMode="auto">
            <a:xfrm>
              <a:off x="2033" y="1697"/>
              <a:ext cx="19" cy="16"/>
            </a:xfrm>
            <a:custGeom>
              <a:avLst/>
              <a:gdLst>
                <a:gd name="T0" fmla="*/ 0 w 19"/>
                <a:gd name="T1" fmla="*/ 3 h 16"/>
                <a:gd name="T2" fmla="*/ 19 w 19"/>
                <a:gd name="T3" fmla="*/ 0 h 16"/>
                <a:gd name="T4" fmla="*/ 19 w 19"/>
                <a:gd name="T5" fmla="*/ 16 h 16"/>
                <a:gd name="T6" fmla="*/ 0 w 19"/>
                <a:gd name="T7" fmla="*/ 16 h 16"/>
                <a:gd name="T8" fmla="*/ 0 w 19"/>
                <a:gd name="T9" fmla="*/ 3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0" y="3"/>
                  </a:moveTo>
                  <a:lnTo>
                    <a:pt x="19" y="0"/>
                  </a:lnTo>
                  <a:lnTo>
                    <a:pt x="19" y="16"/>
                  </a:lnTo>
                  <a:lnTo>
                    <a:pt x="0" y="16"/>
                  </a:lnTo>
                  <a:lnTo>
                    <a:pt x="0" y="3"/>
                  </a:lnTo>
                </a:path>
              </a:pathLst>
            </a:custGeom>
            <a:noFill/>
            <a:ln w="12700" cap="rnd">
              <a:solidFill>
                <a:srgbClr val="000000"/>
              </a:solidFill>
              <a:round/>
              <a:headEnd/>
              <a:tailEnd/>
            </a:ln>
          </p:spPr>
          <p:txBody>
            <a:bodyPr/>
            <a:lstStyle/>
            <a:p>
              <a:endParaRPr lang="en-US"/>
            </a:p>
          </p:txBody>
        </p:sp>
        <p:grpSp>
          <p:nvGrpSpPr>
            <p:cNvPr id="75341" name="Group 4765"/>
            <p:cNvGrpSpPr>
              <a:grpSpLocks/>
            </p:cNvGrpSpPr>
            <p:nvPr/>
          </p:nvGrpSpPr>
          <p:grpSpPr bwMode="auto">
            <a:xfrm>
              <a:off x="1980" y="1738"/>
              <a:ext cx="8" cy="7"/>
              <a:chOff x="1980" y="1650"/>
              <a:chExt cx="8" cy="7"/>
            </a:xfrm>
          </p:grpSpPr>
          <p:grpSp>
            <p:nvGrpSpPr>
              <p:cNvPr id="82542" name="Group 4766"/>
              <p:cNvGrpSpPr>
                <a:grpSpLocks/>
              </p:cNvGrpSpPr>
              <p:nvPr/>
            </p:nvGrpSpPr>
            <p:grpSpPr bwMode="auto">
              <a:xfrm>
                <a:off x="1980" y="1650"/>
                <a:ext cx="8" cy="7"/>
                <a:chOff x="1980" y="1650"/>
                <a:chExt cx="8" cy="7"/>
              </a:xfrm>
            </p:grpSpPr>
            <p:sp>
              <p:nvSpPr>
                <p:cNvPr id="82544" name="Oval 4767"/>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2545" name="Freeform 4768"/>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82543" name="Freeform 4769"/>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grpSp>
          <p:nvGrpSpPr>
            <p:cNvPr id="75342" name="Group 4770"/>
            <p:cNvGrpSpPr>
              <a:grpSpLocks/>
            </p:cNvGrpSpPr>
            <p:nvPr/>
          </p:nvGrpSpPr>
          <p:grpSpPr bwMode="auto">
            <a:xfrm>
              <a:off x="1991" y="1738"/>
              <a:ext cx="7" cy="7"/>
              <a:chOff x="1991" y="1650"/>
              <a:chExt cx="7" cy="7"/>
            </a:xfrm>
          </p:grpSpPr>
          <p:grpSp>
            <p:nvGrpSpPr>
              <p:cNvPr id="82538" name="Group 4771"/>
              <p:cNvGrpSpPr>
                <a:grpSpLocks/>
              </p:cNvGrpSpPr>
              <p:nvPr/>
            </p:nvGrpSpPr>
            <p:grpSpPr bwMode="auto">
              <a:xfrm>
                <a:off x="1991" y="1650"/>
                <a:ext cx="7" cy="7"/>
                <a:chOff x="1991" y="1650"/>
                <a:chExt cx="7" cy="7"/>
              </a:xfrm>
            </p:grpSpPr>
            <p:sp>
              <p:nvSpPr>
                <p:cNvPr id="82540" name="Oval 4772"/>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2541" name="Freeform 4773"/>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82539" name="Freeform 4774"/>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grpSp>
          <p:nvGrpSpPr>
            <p:cNvPr id="75343" name="Group 4775"/>
            <p:cNvGrpSpPr>
              <a:grpSpLocks/>
            </p:cNvGrpSpPr>
            <p:nvPr/>
          </p:nvGrpSpPr>
          <p:grpSpPr bwMode="auto">
            <a:xfrm>
              <a:off x="1999" y="1738"/>
              <a:ext cx="9" cy="7"/>
              <a:chOff x="1999" y="1650"/>
              <a:chExt cx="9" cy="7"/>
            </a:xfrm>
          </p:grpSpPr>
          <p:grpSp>
            <p:nvGrpSpPr>
              <p:cNvPr id="82534" name="Group 4776"/>
              <p:cNvGrpSpPr>
                <a:grpSpLocks/>
              </p:cNvGrpSpPr>
              <p:nvPr/>
            </p:nvGrpSpPr>
            <p:grpSpPr bwMode="auto">
              <a:xfrm>
                <a:off x="1999" y="1650"/>
                <a:ext cx="9" cy="7"/>
                <a:chOff x="1999" y="1650"/>
                <a:chExt cx="9" cy="7"/>
              </a:xfrm>
            </p:grpSpPr>
            <p:sp>
              <p:nvSpPr>
                <p:cNvPr id="82536" name="Oval 4777"/>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2537" name="Freeform 4778"/>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82535" name="Freeform 4779"/>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grpSp>
          <p:nvGrpSpPr>
            <p:cNvPr id="75344" name="Group 4780"/>
            <p:cNvGrpSpPr>
              <a:grpSpLocks/>
            </p:cNvGrpSpPr>
            <p:nvPr/>
          </p:nvGrpSpPr>
          <p:grpSpPr bwMode="auto">
            <a:xfrm>
              <a:off x="1980" y="1738"/>
              <a:ext cx="8" cy="7"/>
              <a:chOff x="1980" y="1650"/>
              <a:chExt cx="8" cy="7"/>
            </a:xfrm>
          </p:grpSpPr>
          <p:sp>
            <p:nvSpPr>
              <p:cNvPr id="82532" name="Oval 4781"/>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2533" name="Freeform 4782"/>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5345" name="Freeform 4783"/>
            <p:cNvSpPr>
              <a:spLocks/>
            </p:cNvSpPr>
            <p:nvPr/>
          </p:nvSpPr>
          <p:spPr bwMode="auto">
            <a:xfrm>
              <a:off x="1980" y="1738"/>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nvGrpSpPr>
            <p:cNvPr id="75346" name="Group 4784"/>
            <p:cNvGrpSpPr>
              <a:grpSpLocks/>
            </p:cNvGrpSpPr>
            <p:nvPr/>
          </p:nvGrpSpPr>
          <p:grpSpPr bwMode="auto">
            <a:xfrm>
              <a:off x="1980" y="1738"/>
              <a:ext cx="8" cy="7"/>
              <a:chOff x="1980" y="1650"/>
              <a:chExt cx="8" cy="7"/>
            </a:xfrm>
          </p:grpSpPr>
          <p:sp>
            <p:nvSpPr>
              <p:cNvPr id="82530" name="Oval 4785"/>
              <p:cNvSpPr>
                <a:spLocks noChangeArrowheads="1"/>
              </p:cNvSpPr>
              <p:nvPr/>
            </p:nvSpPr>
            <p:spPr bwMode="auto">
              <a:xfrm>
                <a:off x="1980" y="1650"/>
                <a:ext cx="8" cy="7"/>
              </a:xfrm>
              <a:prstGeom prst="ellipse">
                <a:avLst/>
              </a:prstGeom>
              <a:solidFill>
                <a:srgbClr val="FF0000"/>
              </a:solidFill>
              <a:ln w="0">
                <a:solidFill>
                  <a:srgbClr val="000000"/>
                </a:solidFill>
                <a:round/>
                <a:headEnd/>
                <a:tailEnd/>
              </a:ln>
            </p:spPr>
            <p:txBody>
              <a:bodyPr/>
              <a:lstStyle/>
              <a:p>
                <a:endParaRPr lang="en-US"/>
              </a:p>
            </p:txBody>
          </p:sp>
          <p:sp>
            <p:nvSpPr>
              <p:cNvPr id="82531" name="Freeform 4786"/>
              <p:cNvSpPr>
                <a:spLocks/>
              </p:cNvSpPr>
              <p:nvPr/>
            </p:nvSpPr>
            <p:spPr bwMode="auto">
              <a:xfrm>
                <a:off x="1980"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5347" name="Freeform 4787"/>
            <p:cNvSpPr>
              <a:spLocks/>
            </p:cNvSpPr>
            <p:nvPr/>
          </p:nvSpPr>
          <p:spPr bwMode="auto">
            <a:xfrm>
              <a:off x="1980" y="1738"/>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000000"/>
              </a:solidFill>
              <a:round/>
              <a:headEnd/>
              <a:tailEnd/>
            </a:ln>
          </p:spPr>
          <p:txBody>
            <a:bodyPr/>
            <a:lstStyle/>
            <a:p>
              <a:endParaRPr lang="en-US"/>
            </a:p>
          </p:txBody>
        </p:sp>
        <p:grpSp>
          <p:nvGrpSpPr>
            <p:cNvPr id="75348" name="Group 4788"/>
            <p:cNvGrpSpPr>
              <a:grpSpLocks/>
            </p:cNvGrpSpPr>
            <p:nvPr/>
          </p:nvGrpSpPr>
          <p:grpSpPr bwMode="auto">
            <a:xfrm>
              <a:off x="1991" y="1738"/>
              <a:ext cx="7" cy="7"/>
              <a:chOff x="1991" y="1650"/>
              <a:chExt cx="7" cy="7"/>
            </a:xfrm>
          </p:grpSpPr>
          <p:sp>
            <p:nvSpPr>
              <p:cNvPr id="82528" name="Oval 4789"/>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2529" name="Freeform 4790"/>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75349" name="Freeform 4791"/>
            <p:cNvSpPr>
              <a:spLocks/>
            </p:cNvSpPr>
            <p:nvPr/>
          </p:nvSpPr>
          <p:spPr bwMode="auto">
            <a:xfrm>
              <a:off x="1991" y="1738"/>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nvGrpSpPr>
            <p:cNvPr id="75350" name="Group 4792"/>
            <p:cNvGrpSpPr>
              <a:grpSpLocks/>
            </p:cNvGrpSpPr>
            <p:nvPr/>
          </p:nvGrpSpPr>
          <p:grpSpPr bwMode="auto">
            <a:xfrm>
              <a:off x="1991" y="1738"/>
              <a:ext cx="7" cy="7"/>
              <a:chOff x="1991" y="1650"/>
              <a:chExt cx="7" cy="7"/>
            </a:xfrm>
          </p:grpSpPr>
          <p:sp>
            <p:nvSpPr>
              <p:cNvPr id="82526" name="Oval 4793"/>
              <p:cNvSpPr>
                <a:spLocks noChangeArrowheads="1"/>
              </p:cNvSpPr>
              <p:nvPr/>
            </p:nvSpPr>
            <p:spPr bwMode="auto">
              <a:xfrm>
                <a:off x="1991" y="1650"/>
                <a:ext cx="7" cy="7"/>
              </a:xfrm>
              <a:prstGeom prst="ellipse">
                <a:avLst/>
              </a:prstGeom>
              <a:solidFill>
                <a:srgbClr val="FF0000"/>
              </a:solidFill>
              <a:ln w="0">
                <a:solidFill>
                  <a:srgbClr val="000000"/>
                </a:solidFill>
                <a:round/>
                <a:headEnd/>
                <a:tailEnd/>
              </a:ln>
            </p:spPr>
            <p:txBody>
              <a:bodyPr/>
              <a:lstStyle/>
              <a:p>
                <a:endParaRPr lang="en-US"/>
              </a:p>
            </p:txBody>
          </p:sp>
          <p:sp>
            <p:nvSpPr>
              <p:cNvPr id="82527" name="Freeform 4794"/>
              <p:cNvSpPr>
                <a:spLocks/>
              </p:cNvSpPr>
              <p:nvPr/>
            </p:nvSpPr>
            <p:spPr bwMode="auto">
              <a:xfrm>
                <a:off x="1991" y="1650"/>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588" cap="rnd">
                <a:solidFill>
                  <a:srgbClr val="000000"/>
                </a:solidFill>
                <a:round/>
                <a:headEnd/>
                <a:tailEnd/>
              </a:ln>
            </p:spPr>
            <p:txBody>
              <a:bodyPr/>
              <a:lstStyle/>
              <a:p>
                <a:endParaRPr lang="en-US"/>
              </a:p>
            </p:txBody>
          </p:sp>
        </p:grpSp>
        <p:sp>
          <p:nvSpPr>
            <p:cNvPr id="75351" name="Freeform 4795"/>
            <p:cNvSpPr>
              <a:spLocks/>
            </p:cNvSpPr>
            <p:nvPr/>
          </p:nvSpPr>
          <p:spPr bwMode="auto">
            <a:xfrm>
              <a:off x="1991" y="1738"/>
              <a:ext cx="7" cy="7"/>
            </a:xfrm>
            <a:custGeom>
              <a:avLst/>
              <a:gdLst>
                <a:gd name="T0" fmla="*/ 3 w 7"/>
                <a:gd name="T1" fmla="*/ 0 h 7"/>
                <a:gd name="T2" fmla="*/ 0 w 7"/>
                <a:gd name="T3" fmla="*/ 4 h 7"/>
                <a:gd name="T4" fmla="*/ 3 w 7"/>
                <a:gd name="T5" fmla="*/ 7 h 7"/>
                <a:gd name="T6" fmla="*/ 7 w 7"/>
                <a:gd name="T7" fmla="*/ 4 h 7"/>
                <a:gd name="T8" fmla="*/ 3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3" y="0"/>
                  </a:moveTo>
                  <a:cubicBezTo>
                    <a:pt x="1" y="0"/>
                    <a:pt x="0" y="1"/>
                    <a:pt x="0" y="4"/>
                  </a:cubicBezTo>
                  <a:cubicBezTo>
                    <a:pt x="0" y="5"/>
                    <a:pt x="1" y="7"/>
                    <a:pt x="3" y="7"/>
                  </a:cubicBezTo>
                  <a:cubicBezTo>
                    <a:pt x="5" y="7"/>
                    <a:pt x="7" y="5"/>
                    <a:pt x="7" y="4"/>
                  </a:cubicBezTo>
                  <a:cubicBezTo>
                    <a:pt x="7" y="1"/>
                    <a:pt x="5" y="0"/>
                    <a:pt x="3" y="0"/>
                  </a:cubicBezTo>
                </a:path>
              </a:pathLst>
            </a:custGeom>
            <a:noFill/>
            <a:ln w="12700" cap="rnd">
              <a:solidFill>
                <a:srgbClr val="000000"/>
              </a:solidFill>
              <a:round/>
              <a:headEnd/>
              <a:tailEnd/>
            </a:ln>
          </p:spPr>
          <p:txBody>
            <a:bodyPr/>
            <a:lstStyle/>
            <a:p>
              <a:endParaRPr lang="en-US"/>
            </a:p>
          </p:txBody>
        </p:sp>
        <p:grpSp>
          <p:nvGrpSpPr>
            <p:cNvPr id="75352" name="Group 4796"/>
            <p:cNvGrpSpPr>
              <a:grpSpLocks/>
            </p:cNvGrpSpPr>
            <p:nvPr/>
          </p:nvGrpSpPr>
          <p:grpSpPr bwMode="auto">
            <a:xfrm>
              <a:off x="1999" y="1738"/>
              <a:ext cx="9" cy="7"/>
              <a:chOff x="1999" y="1650"/>
              <a:chExt cx="9" cy="7"/>
            </a:xfrm>
          </p:grpSpPr>
          <p:sp>
            <p:nvSpPr>
              <p:cNvPr id="82524" name="Oval 4797"/>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2525" name="Freeform 4798"/>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5353" name="Freeform 4799"/>
            <p:cNvSpPr>
              <a:spLocks/>
            </p:cNvSpPr>
            <p:nvPr/>
          </p:nvSpPr>
          <p:spPr bwMode="auto">
            <a:xfrm>
              <a:off x="1999" y="1738"/>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nvGrpSpPr>
            <p:cNvPr id="75354" name="Group 4800"/>
            <p:cNvGrpSpPr>
              <a:grpSpLocks/>
            </p:cNvGrpSpPr>
            <p:nvPr/>
          </p:nvGrpSpPr>
          <p:grpSpPr bwMode="auto">
            <a:xfrm>
              <a:off x="1999" y="1738"/>
              <a:ext cx="9" cy="7"/>
              <a:chOff x="1999" y="1650"/>
              <a:chExt cx="9" cy="7"/>
            </a:xfrm>
          </p:grpSpPr>
          <p:sp>
            <p:nvSpPr>
              <p:cNvPr id="82522" name="Oval 4801"/>
              <p:cNvSpPr>
                <a:spLocks noChangeArrowheads="1"/>
              </p:cNvSpPr>
              <p:nvPr/>
            </p:nvSpPr>
            <p:spPr bwMode="auto">
              <a:xfrm>
                <a:off x="1999" y="1650"/>
                <a:ext cx="9" cy="7"/>
              </a:xfrm>
              <a:prstGeom prst="ellipse">
                <a:avLst/>
              </a:prstGeom>
              <a:solidFill>
                <a:srgbClr val="E0E000"/>
              </a:solidFill>
              <a:ln w="0">
                <a:solidFill>
                  <a:srgbClr val="000000"/>
                </a:solidFill>
                <a:round/>
                <a:headEnd/>
                <a:tailEnd/>
              </a:ln>
            </p:spPr>
            <p:txBody>
              <a:bodyPr/>
              <a:lstStyle/>
              <a:p>
                <a:endParaRPr lang="en-US"/>
              </a:p>
            </p:txBody>
          </p:sp>
          <p:sp>
            <p:nvSpPr>
              <p:cNvPr id="82523" name="Freeform 4802"/>
              <p:cNvSpPr>
                <a:spLocks/>
              </p:cNvSpPr>
              <p:nvPr/>
            </p:nvSpPr>
            <p:spPr bwMode="auto">
              <a:xfrm>
                <a:off x="1999"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5355" name="Freeform 4803"/>
            <p:cNvSpPr>
              <a:spLocks/>
            </p:cNvSpPr>
            <p:nvPr/>
          </p:nvSpPr>
          <p:spPr bwMode="auto">
            <a:xfrm>
              <a:off x="1999" y="1738"/>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000000"/>
              </a:solidFill>
              <a:round/>
              <a:headEnd/>
              <a:tailEnd/>
            </a:ln>
          </p:spPr>
          <p:txBody>
            <a:bodyPr/>
            <a:lstStyle/>
            <a:p>
              <a:endParaRPr lang="en-US"/>
            </a:p>
          </p:txBody>
        </p:sp>
        <p:grpSp>
          <p:nvGrpSpPr>
            <p:cNvPr id="75356" name="Group 4804"/>
            <p:cNvGrpSpPr>
              <a:grpSpLocks/>
            </p:cNvGrpSpPr>
            <p:nvPr/>
          </p:nvGrpSpPr>
          <p:grpSpPr bwMode="auto">
            <a:xfrm>
              <a:off x="2103" y="1741"/>
              <a:ext cx="8" cy="7"/>
              <a:chOff x="2103" y="1653"/>
              <a:chExt cx="8" cy="7"/>
            </a:xfrm>
          </p:grpSpPr>
          <p:grpSp>
            <p:nvGrpSpPr>
              <p:cNvPr id="82518" name="Group 4805"/>
              <p:cNvGrpSpPr>
                <a:grpSpLocks/>
              </p:cNvGrpSpPr>
              <p:nvPr/>
            </p:nvGrpSpPr>
            <p:grpSpPr bwMode="auto">
              <a:xfrm>
                <a:off x="2103" y="1653"/>
                <a:ext cx="8" cy="7"/>
                <a:chOff x="2103" y="1653"/>
                <a:chExt cx="8" cy="7"/>
              </a:xfrm>
            </p:grpSpPr>
            <p:sp>
              <p:nvSpPr>
                <p:cNvPr id="82520" name="Oval 4806"/>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2521" name="Oval 4807"/>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82519" name="Oval 4808"/>
              <p:cNvSpPr>
                <a:spLocks noChangeArrowheads="1"/>
              </p:cNvSpPr>
              <p:nvPr/>
            </p:nvSpPr>
            <p:spPr bwMode="auto">
              <a:xfrm>
                <a:off x="2103" y="1653"/>
                <a:ext cx="8" cy="7"/>
              </a:xfrm>
              <a:prstGeom prst="ellipse">
                <a:avLst/>
              </a:prstGeom>
              <a:noFill/>
              <a:ln w="12700" cap="rnd">
                <a:solidFill>
                  <a:srgbClr val="000000"/>
                </a:solidFill>
                <a:round/>
                <a:headEnd/>
                <a:tailEnd/>
              </a:ln>
            </p:spPr>
            <p:txBody>
              <a:bodyPr/>
              <a:lstStyle/>
              <a:p>
                <a:endParaRPr lang="en-US"/>
              </a:p>
            </p:txBody>
          </p:sp>
        </p:grpSp>
        <p:grpSp>
          <p:nvGrpSpPr>
            <p:cNvPr id="75357" name="Group 4809"/>
            <p:cNvGrpSpPr>
              <a:grpSpLocks/>
            </p:cNvGrpSpPr>
            <p:nvPr/>
          </p:nvGrpSpPr>
          <p:grpSpPr bwMode="auto">
            <a:xfrm>
              <a:off x="2093" y="1741"/>
              <a:ext cx="7" cy="7"/>
              <a:chOff x="2093" y="1653"/>
              <a:chExt cx="7" cy="7"/>
            </a:xfrm>
          </p:grpSpPr>
          <p:grpSp>
            <p:nvGrpSpPr>
              <p:cNvPr id="82514" name="Group 4810"/>
              <p:cNvGrpSpPr>
                <a:grpSpLocks/>
              </p:cNvGrpSpPr>
              <p:nvPr/>
            </p:nvGrpSpPr>
            <p:grpSpPr bwMode="auto">
              <a:xfrm>
                <a:off x="2093" y="1653"/>
                <a:ext cx="7" cy="7"/>
                <a:chOff x="2093" y="1653"/>
                <a:chExt cx="7" cy="7"/>
              </a:xfrm>
            </p:grpSpPr>
            <p:sp>
              <p:nvSpPr>
                <p:cNvPr id="82516" name="Oval 4811"/>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2517" name="Oval 4812"/>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82515" name="Oval 4813"/>
              <p:cNvSpPr>
                <a:spLocks noChangeArrowheads="1"/>
              </p:cNvSpPr>
              <p:nvPr/>
            </p:nvSpPr>
            <p:spPr bwMode="auto">
              <a:xfrm>
                <a:off x="2093" y="1653"/>
                <a:ext cx="7" cy="7"/>
              </a:xfrm>
              <a:prstGeom prst="ellipse">
                <a:avLst/>
              </a:prstGeom>
              <a:noFill/>
              <a:ln w="12700" cap="rnd">
                <a:solidFill>
                  <a:srgbClr val="000000"/>
                </a:solidFill>
                <a:round/>
                <a:headEnd/>
                <a:tailEnd/>
              </a:ln>
            </p:spPr>
            <p:txBody>
              <a:bodyPr/>
              <a:lstStyle/>
              <a:p>
                <a:endParaRPr lang="en-US"/>
              </a:p>
            </p:txBody>
          </p:sp>
        </p:grpSp>
        <p:grpSp>
          <p:nvGrpSpPr>
            <p:cNvPr id="75358" name="Group 4814"/>
            <p:cNvGrpSpPr>
              <a:grpSpLocks/>
            </p:cNvGrpSpPr>
            <p:nvPr/>
          </p:nvGrpSpPr>
          <p:grpSpPr bwMode="auto">
            <a:xfrm>
              <a:off x="2083" y="1741"/>
              <a:ext cx="9" cy="7"/>
              <a:chOff x="2083" y="1653"/>
              <a:chExt cx="9" cy="7"/>
            </a:xfrm>
          </p:grpSpPr>
          <p:grpSp>
            <p:nvGrpSpPr>
              <p:cNvPr id="82510" name="Group 4815"/>
              <p:cNvGrpSpPr>
                <a:grpSpLocks/>
              </p:cNvGrpSpPr>
              <p:nvPr/>
            </p:nvGrpSpPr>
            <p:grpSpPr bwMode="auto">
              <a:xfrm>
                <a:off x="2083" y="1653"/>
                <a:ext cx="9" cy="7"/>
                <a:chOff x="2083" y="1653"/>
                <a:chExt cx="9" cy="7"/>
              </a:xfrm>
            </p:grpSpPr>
            <p:sp>
              <p:nvSpPr>
                <p:cNvPr id="82512" name="Oval 4816"/>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2513" name="Oval 4817"/>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82511" name="Oval 4818"/>
              <p:cNvSpPr>
                <a:spLocks noChangeArrowheads="1"/>
              </p:cNvSpPr>
              <p:nvPr/>
            </p:nvSpPr>
            <p:spPr bwMode="auto">
              <a:xfrm>
                <a:off x="2083" y="1653"/>
                <a:ext cx="9" cy="7"/>
              </a:xfrm>
              <a:prstGeom prst="ellipse">
                <a:avLst/>
              </a:prstGeom>
              <a:noFill/>
              <a:ln w="12700" cap="rnd">
                <a:solidFill>
                  <a:srgbClr val="000000"/>
                </a:solidFill>
                <a:round/>
                <a:headEnd/>
                <a:tailEnd/>
              </a:ln>
            </p:spPr>
            <p:txBody>
              <a:bodyPr/>
              <a:lstStyle/>
              <a:p>
                <a:endParaRPr lang="en-US"/>
              </a:p>
            </p:txBody>
          </p:sp>
        </p:grpSp>
        <p:grpSp>
          <p:nvGrpSpPr>
            <p:cNvPr id="75359" name="Group 4819"/>
            <p:cNvGrpSpPr>
              <a:grpSpLocks/>
            </p:cNvGrpSpPr>
            <p:nvPr/>
          </p:nvGrpSpPr>
          <p:grpSpPr bwMode="auto">
            <a:xfrm>
              <a:off x="2103" y="1741"/>
              <a:ext cx="8" cy="7"/>
              <a:chOff x="2103" y="1653"/>
              <a:chExt cx="8" cy="7"/>
            </a:xfrm>
          </p:grpSpPr>
          <p:sp>
            <p:nvSpPr>
              <p:cNvPr id="82508" name="Oval 4820"/>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2509" name="Oval 4821"/>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75360" name="Oval 4822"/>
            <p:cNvSpPr>
              <a:spLocks noChangeArrowheads="1"/>
            </p:cNvSpPr>
            <p:nvPr/>
          </p:nvSpPr>
          <p:spPr bwMode="auto">
            <a:xfrm>
              <a:off x="2103" y="1741"/>
              <a:ext cx="8" cy="7"/>
            </a:xfrm>
            <a:prstGeom prst="ellipse">
              <a:avLst/>
            </a:prstGeom>
            <a:noFill/>
            <a:ln w="12700" cap="rnd">
              <a:solidFill>
                <a:srgbClr val="000000"/>
              </a:solidFill>
              <a:round/>
              <a:headEnd/>
              <a:tailEnd/>
            </a:ln>
          </p:spPr>
          <p:txBody>
            <a:bodyPr/>
            <a:lstStyle/>
            <a:p>
              <a:endParaRPr lang="en-US"/>
            </a:p>
          </p:txBody>
        </p:sp>
        <p:grpSp>
          <p:nvGrpSpPr>
            <p:cNvPr id="75361" name="Group 4823"/>
            <p:cNvGrpSpPr>
              <a:grpSpLocks/>
            </p:cNvGrpSpPr>
            <p:nvPr/>
          </p:nvGrpSpPr>
          <p:grpSpPr bwMode="auto">
            <a:xfrm>
              <a:off x="2103" y="1741"/>
              <a:ext cx="8" cy="7"/>
              <a:chOff x="2103" y="1653"/>
              <a:chExt cx="8" cy="7"/>
            </a:xfrm>
          </p:grpSpPr>
          <p:sp>
            <p:nvSpPr>
              <p:cNvPr id="82506" name="Oval 4824"/>
              <p:cNvSpPr>
                <a:spLocks noChangeArrowheads="1"/>
              </p:cNvSpPr>
              <p:nvPr/>
            </p:nvSpPr>
            <p:spPr bwMode="auto">
              <a:xfrm>
                <a:off x="2103" y="1653"/>
                <a:ext cx="8" cy="7"/>
              </a:xfrm>
              <a:prstGeom prst="ellipse">
                <a:avLst/>
              </a:prstGeom>
              <a:solidFill>
                <a:srgbClr val="FF0000"/>
              </a:solidFill>
              <a:ln w="0">
                <a:solidFill>
                  <a:srgbClr val="000000"/>
                </a:solidFill>
                <a:round/>
                <a:headEnd/>
                <a:tailEnd/>
              </a:ln>
            </p:spPr>
            <p:txBody>
              <a:bodyPr/>
              <a:lstStyle/>
              <a:p>
                <a:endParaRPr lang="en-US"/>
              </a:p>
            </p:txBody>
          </p:sp>
          <p:sp>
            <p:nvSpPr>
              <p:cNvPr id="82507" name="Oval 4825"/>
              <p:cNvSpPr>
                <a:spLocks noChangeArrowheads="1"/>
              </p:cNvSpPr>
              <p:nvPr/>
            </p:nvSpPr>
            <p:spPr bwMode="auto">
              <a:xfrm>
                <a:off x="2103" y="1653"/>
                <a:ext cx="8" cy="7"/>
              </a:xfrm>
              <a:prstGeom prst="ellipse">
                <a:avLst/>
              </a:prstGeom>
              <a:noFill/>
              <a:ln w="1588" cap="rnd">
                <a:solidFill>
                  <a:srgbClr val="000000"/>
                </a:solidFill>
                <a:round/>
                <a:headEnd/>
                <a:tailEnd/>
              </a:ln>
            </p:spPr>
            <p:txBody>
              <a:bodyPr/>
              <a:lstStyle/>
              <a:p>
                <a:endParaRPr lang="en-US"/>
              </a:p>
            </p:txBody>
          </p:sp>
        </p:grpSp>
        <p:sp>
          <p:nvSpPr>
            <p:cNvPr id="75362" name="Oval 4826"/>
            <p:cNvSpPr>
              <a:spLocks noChangeArrowheads="1"/>
            </p:cNvSpPr>
            <p:nvPr/>
          </p:nvSpPr>
          <p:spPr bwMode="auto">
            <a:xfrm>
              <a:off x="2103" y="1741"/>
              <a:ext cx="8" cy="7"/>
            </a:xfrm>
            <a:prstGeom prst="ellipse">
              <a:avLst/>
            </a:prstGeom>
            <a:noFill/>
            <a:ln w="12700" cap="rnd">
              <a:solidFill>
                <a:srgbClr val="000000"/>
              </a:solidFill>
              <a:round/>
              <a:headEnd/>
              <a:tailEnd/>
            </a:ln>
          </p:spPr>
          <p:txBody>
            <a:bodyPr/>
            <a:lstStyle/>
            <a:p>
              <a:endParaRPr lang="en-US"/>
            </a:p>
          </p:txBody>
        </p:sp>
        <p:grpSp>
          <p:nvGrpSpPr>
            <p:cNvPr id="75363" name="Group 4827"/>
            <p:cNvGrpSpPr>
              <a:grpSpLocks/>
            </p:cNvGrpSpPr>
            <p:nvPr/>
          </p:nvGrpSpPr>
          <p:grpSpPr bwMode="auto">
            <a:xfrm>
              <a:off x="2093" y="1741"/>
              <a:ext cx="7" cy="7"/>
              <a:chOff x="2093" y="1653"/>
              <a:chExt cx="7" cy="7"/>
            </a:xfrm>
          </p:grpSpPr>
          <p:sp>
            <p:nvSpPr>
              <p:cNvPr id="82504" name="Oval 4828"/>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2505" name="Oval 4829"/>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75364" name="Oval 4830"/>
            <p:cNvSpPr>
              <a:spLocks noChangeArrowheads="1"/>
            </p:cNvSpPr>
            <p:nvPr/>
          </p:nvSpPr>
          <p:spPr bwMode="auto">
            <a:xfrm>
              <a:off x="2093" y="1741"/>
              <a:ext cx="7" cy="7"/>
            </a:xfrm>
            <a:prstGeom prst="ellipse">
              <a:avLst/>
            </a:prstGeom>
            <a:noFill/>
            <a:ln w="12700" cap="rnd">
              <a:solidFill>
                <a:srgbClr val="000000"/>
              </a:solidFill>
              <a:round/>
              <a:headEnd/>
              <a:tailEnd/>
            </a:ln>
          </p:spPr>
          <p:txBody>
            <a:bodyPr/>
            <a:lstStyle/>
            <a:p>
              <a:endParaRPr lang="en-US"/>
            </a:p>
          </p:txBody>
        </p:sp>
        <p:grpSp>
          <p:nvGrpSpPr>
            <p:cNvPr id="75365" name="Group 4831"/>
            <p:cNvGrpSpPr>
              <a:grpSpLocks/>
            </p:cNvGrpSpPr>
            <p:nvPr/>
          </p:nvGrpSpPr>
          <p:grpSpPr bwMode="auto">
            <a:xfrm>
              <a:off x="2093" y="1741"/>
              <a:ext cx="7" cy="7"/>
              <a:chOff x="2093" y="1653"/>
              <a:chExt cx="7" cy="7"/>
            </a:xfrm>
          </p:grpSpPr>
          <p:sp>
            <p:nvSpPr>
              <p:cNvPr id="82502" name="Oval 4832"/>
              <p:cNvSpPr>
                <a:spLocks noChangeArrowheads="1"/>
              </p:cNvSpPr>
              <p:nvPr/>
            </p:nvSpPr>
            <p:spPr bwMode="auto">
              <a:xfrm>
                <a:off x="2093" y="1653"/>
                <a:ext cx="7" cy="7"/>
              </a:xfrm>
              <a:prstGeom prst="ellipse">
                <a:avLst/>
              </a:prstGeom>
              <a:solidFill>
                <a:srgbClr val="FF0000"/>
              </a:solidFill>
              <a:ln w="0">
                <a:solidFill>
                  <a:srgbClr val="000000"/>
                </a:solidFill>
                <a:round/>
                <a:headEnd/>
                <a:tailEnd/>
              </a:ln>
            </p:spPr>
            <p:txBody>
              <a:bodyPr/>
              <a:lstStyle/>
              <a:p>
                <a:endParaRPr lang="en-US"/>
              </a:p>
            </p:txBody>
          </p:sp>
          <p:sp>
            <p:nvSpPr>
              <p:cNvPr id="82503" name="Oval 4833"/>
              <p:cNvSpPr>
                <a:spLocks noChangeArrowheads="1"/>
              </p:cNvSpPr>
              <p:nvPr/>
            </p:nvSpPr>
            <p:spPr bwMode="auto">
              <a:xfrm>
                <a:off x="2093" y="1653"/>
                <a:ext cx="7" cy="7"/>
              </a:xfrm>
              <a:prstGeom prst="ellipse">
                <a:avLst/>
              </a:prstGeom>
              <a:noFill/>
              <a:ln w="1588" cap="rnd">
                <a:solidFill>
                  <a:srgbClr val="000000"/>
                </a:solidFill>
                <a:round/>
                <a:headEnd/>
                <a:tailEnd/>
              </a:ln>
            </p:spPr>
            <p:txBody>
              <a:bodyPr/>
              <a:lstStyle/>
              <a:p>
                <a:endParaRPr lang="en-US"/>
              </a:p>
            </p:txBody>
          </p:sp>
        </p:grpSp>
        <p:sp>
          <p:nvSpPr>
            <p:cNvPr id="75366" name="Oval 4834"/>
            <p:cNvSpPr>
              <a:spLocks noChangeArrowheads="1"/>
            </p:cNvSpPr>
            <p:nvPr/>
          </p:nvSpPr>
          <p:spPr bwMode="auto">
            <a:xfrm>
              <a:off x="2093" y="1741"/>
              <a:ext cx="7" cy="7"/>
            </a:xfrm>
            <a:prstGeom prst="ellipse">
              <a:avLst/>
            </a:prstGeom>
            <a:noFill/>
            <a:ln w="12700" cap="rnd">
              <a:solidFill>
                <a:srgbClr val="000000"/>
              </a:solidFill>
              <a:round/>
              <a:headEnd/>
              <a:tailEnd/>
            </a:ln>
          </p:spPr>
          <p:txBody>
            <a:bodyPr/>
            <a:lstStyle/>
            <a:p>
              <a:endParaRPr lang="en-US"/>
            </a:p>
          </p:txBody>
        </p:sp>
        <p:grpSp>
          <p:nvGrpSpPr>
            <p:cNvPr id="75367" name="Group 4835"/>
            <p:cNvGrpSpPr>
              <a:grpSpLocks/>
            </p:cNvGrpSpPr>
            <p:nvPr/>
          </p:nvGrpSpPr>
          <p:grpSpPr bwMode="auto">
            <a:xfrm>
              <a:off x="2083" y="1741"/>
              <a:ext cx="9" cy="7"/>
              <a:chOff x="2083" y="1653"/>
              <a:chExt cx="9" cy="7"/>
            </a:xfrm>
          </p:grpSpPr>
          <p:sp>
            <p:nvSpPr>
              <p:cNvPr id="82500" name="Oval 4836"/>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2501" name="Oval 4837"/>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75368" name="Oval 4838"/>
            <p:cNvSpPr>
              <a:spLocks noChangeArrowheads="1"/>
            </p:cNvSpPr>
            <p:nvPr/>
          </p:nvSpPr>
          <p:spPr bwMode="auto">
            <a:xfrm>
              <a:off x="2083" y="1741"/>
              <a:ext cx="9" cy="7"/>
            </a:xfrm>
            <a:prstGeom prst="ellipse">
              <a:avLst/>
            </a:prstGeom>
            <a:noFill/>
            <a:ln w="12700" cap="rnd">
              <a:solidFill>
                <a:srgbClr val="000000"/>
              </a:solidFill>
              <a:round/>
              <a:headEnd/>
              <a:tailEnd/>
            </a:ln>
          </p:spPr>
          <p:txBody>
            <a:bodyPr/>
            <a:lstStyle/>
            <a:p>
              <a:endParaRPr lang="en-US"/>
            </a:p>
          </p:txBody>
        </p:sp>
        <p:grpSp>
          <p:nvGrpSpPr>
            <p:cNvPr id="75369" name="Group 4839"/>
            <p:cNvGrpSpPr>
              <a:grpSpLocks/>
            </p:cNvGrpSpPr>
            <p:nvPr/>
          </p:nvGrpSpPr>
          <p:grpSpPr bwMode="auto">
            <a:xfrm>
              <a:off x="2083" y="1741"/>
              <a:ext cx="9" cy="7"/>
              <a:chOff x="2083" y="1653"/>
              <a:chExt cx="9" cy="7"/>
            </a:xfrm>
          </p:grpSpPr>
          <p:sp>
            <p:nvSpPr>
              <p:cNvPr id="82498" name="Oval 4840"/>
              <p:cNvSpPr>
                <a:spLocks noChangeArrowheads="1"/>
              </p:cNvSpPr>
              <p:nvPr/>
            </p:nvSpPr>
            <p:spPr bwMode="auto">
              <a:xfrm>
                <a:off x="2083" y="1653"/>
                <a:ext cx="9" cy="7"/>
              </a:xfrm>
              <a:prstGeom prst="ellipse">
                <a:avLst/>
              </a:prstGeom>
              <a:solidFill>
                <a:srgbClr val="E0E000"/>
              </a:solidFill>
              <a:ln w="0">
                <a:solidFill>
                  <a:srgbClr val="000000"/>
                </a:solidFill>
                <a:round/>
                <a:headEnd/>
                <a:tailEnd/>
              </a:ln>
            </p:spPr>
            <p:txBody>
              <a:bodyPr/>
              <a:lstStyle/>
              <a:p>
                <a:endParaRPr lang="en-US"/>
              </a:p>
            </p:txBody>
          </p:sp>
          <p:sp>
            <p:nvSpPr>
              <p:cNvPr id="82499" name="Oval 4841"/>
              <p:cNvSpPr>
                <a:spLocks noChangeArrowheads="1"/>
              </p:cNvSpPr>
              <p:nvPr/>
            </p:nvSpPr>
            <p:spPr bwMode="auto">
              <a:xfrm>
                <a:off x="2083" y="1653"/>
                <a:ext cx="9" cy="7"/>
              </a:xfrm>
              <a:prstGeom prst="ellipse">
                <a:avLst/>
              </a:prstGeom>
              <a:noFill/>
              <a:ln w="1588" cap="rnd">
                <a:solidFill>
                  <a:srgbClr val="000000"/>
                </a:solidFill>
                <a:round/>
                <a:headEnd/>
                <a:tailEnd/>
              </a:ln>
            </p:spPr>
            <p:txBody>
              <a:bodyPr/>
              <a:lstStyle/>
              <a:p>
                <a:endParaRPr lang="en-US"/>
              </a:p>
            </p:txBody>
          </p:sp>
        </p:grpSp>
        <p:sp>
          <p:nvSpPr>
            <p:cNvPr id="75370" name="Oval 4842"/>
            <p:cNvSpPr>
              <a:spLocks noChangeArrowheads="1"/>
            </p:cNvSpPr>
            <p:nvPr/>
          </p:nvSpPr>
          <p:spPr bwMode="auto">
            <a:xfrm>
              <a:off x="2083" y="1741"/>
              <a:ext cx="9" cy="7"/>
            </a:xfrm>
            <a:prstGeom prst="ellipse">
              <a:avLst/>
            </a:prstGeom>
            <a:noFill/>
            <a:ln w="12700" cap="rnd">
              <a:solidFill>
                <a:srgbClr val="000000"/>
              </a:solidFill>
              <a:round/>
              <a:headEnd/>
              <a:tailEnd/>
            </a:ln>
          </p:spPr>
          <p:txBody>
            <a:bodyPr/>
            <a:lstStyle/>
            <a:p>
              <a:endParaRPr lang="en-US"/>
            </a:p>
          </p:txBody>
        </p:sp>
        <p:grpSp>
          <p:nvGrpSpPr>
            <p:cNvPr id="75371" name="Group 4843"/>
            <p:cNvGrpSpPr>
              <a:grpSpLocks/>
            </p:cNvGrpSpPr>
            <p:nvPr/>
          </p:nvGrpSpPr>
          <p:grpSpPr bwMode="auto">
            <a:xfrm>
              <a:off x="2299" y="1655"/>
              <a:ext cx="22" cy="91"/>
              <a:chOff x="2299" y="1567"/>
              <a:chExt cx="22" cy="91"/>
            </a:xfrm>
          </p:grpSpPr>
          <p:grpSp>
            <p:nvGrpSpPr>
              <p:cNvPr id="82486" name="Group 4844"/>
              <p:cNvGrpSpPr>
                <a:grpSpLocks/>
              </p:cNvGrpSpPr>
              <p:nvPr/>
            </p:nvGrpSpPr>
            <p:grpSpPr bwMode="auto">
              <a:xfrm>
                <a:off x="2299" y="1570"/>
                <a:ext cx="16" cy="88"/>
                <a:chOff x="2299" y="1570"/>
                <a:chExt cx="16" cy="88"/>
              </a:xfrm>
            </p:grpSpPr>
            <p:sp>
              <p:nvSpPr>
                <p:cNvPr id="82496" name="Freeform 4845"/>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2497" name="Freeform 4846"/>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82487" name="Group 4847"/>
              <p:cNvGrpSpPr>
                <a:grpSpLocks/>
              </p:cNvGrpSpPr>
              <p:nvPr/>
            </p:nvGrpSpPr>
            <p:grpSpPr bwMode="auto">
              <a:xfrm>
                <a:off x="2305" y="1567"/>
                <a:ext cx="16" cy="16"/>
                <a:chOff x="2305" y="1567"/>
                <a:chExt cx="16" cy="16"/>
              </a:xfrm>
            </p:grpSpPr>
            <p:grpSp>
              <p:nvGrpSpPr>
                <p:cNvPr id="82488" name="Group 4848"/>
                <p:cNvGrpSpPr>
                  <a:grpSpLocks/>
                </p:cNvGrpSpPr>
                <p:nvPr/>
              </p:nvGrpSpPr>
              <p:grpSpPr bwMode="auto">
                <a:xfrm>
                  <a:off x="2305" y="1567"/>
                  <a:ext cx="8" cy="9"/>
                  <a:chOff x="2305" y="1567"/>
                  <a:chExt cx="8" cy="9"/>
                </a:xfrm>
              </p:grpSpPr>
              <p:grpSp>
                <p:nvGrpSpPr>
                  <p:cNvPr id="82492" name="Group 4849"/>
                  <p:cNvGrpSpPr>
                    <a:grpSpLocks/>
                  </p:cNvGrpSpPr>
                  <p:nvPr/>
                </p:nvGrpSpPr>
                <p:grpSpPr bwMode="auto">
                  <a:xfrm>
                    <a:off x="2305" y="1567"/>
                    <a:ext cx="8" cy="9"/>
                    <a:chOff x="2305" y="1567"/>
                    <a:chExt cx="8" cy="9"/>
                  </a:xfrm>
                </p:grpSpPr>
                <p:sp>
                  <p:nvSpPr>
                    <p:cNvPr id="82494" name="Oval 4850"/>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2495" name="Oval 4851"/>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2493" name="Oval 4852"/>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82489" name="Group 4853"/>
                <p:cNvGrpSpPr>
                  <a:grpSpLocks/>
                </p:cNvGrpSpPr>
                <p:nvPr/>
              </p:nvGrpSpPr>
              <p:grpSpPr bwMode="auto">
                <a:xfrm>
                  <a:off x="2305" y="1567"/>
                  <a:ext cx="16" cy="16"/>
                  <a:chOff x="2305" y="1567"/>
                  <a:chExt cx="16" cy="16"/>
                </a:xfrm>
              </p:grpSpPr>
              <p:sp>
                <p:nvSpPr>
                  <p:cNvPr id="82490" name="Freeform 4854"/>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2491" name="Freeform 4855"/>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grpSp>
        <p:grpSp>
          <p:nvGrpSpPr>
            <p:cNvPr id="75372" name="Group 4856"/>
            <p:cNvGrpSpPr>
              <a:grpSpLocks/>
            </p:cNvGrpSpPr>
            <p:nvPr/>
          </p:nvGrpSpPr>
          <p:grpSpPr bwMode="auto">
            <a:xfrm>
              <a:off x="2303" y="1696"/>
              <a:ext cx="20" cy="28"/>
              <a:chOff x="2303" y="1608"/>
              <a:chExt cx="20" cy="28"/>
            </a:xfrm>
          </p:grpSpPr>
          <p:grpSp>
            <p:nvGrpSpPr>
              <p:cNvPr id="82480" name="Group 4857"/>
              <p:cNvGrpSpPr>
                <a:grpSpLocks/>
              </p:cNvGrpSpPr>
              <p:nvPr/>
            </p:nvGrpSpPr>
            <p:grpSpPr bwMode="auto">
              <a:xfrm>
                <a:off x="2307" y="1608"/>
                <a:ext cx="16" cy="28"/>
                <a:chOff x="2307" y="1608"/>
                <a:chExt cx="16" cy="28"/>
              </a:xfrm>
            </p:grpSpPr>
            <p:sp>
              <p:nvSpPr>
                <p:cNvPr id="82484" name="Freeform 4858"/>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82485" name="Freeform 4859"/>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82481" name="Group 4860"/>
              <p:cNvGrpSpPr>
                <a:grpSpLocks/>
              </p:cNvGrpSpPr>
              <p:nvPr/>
            </p:nvGrpSpPr>
            <p:grpSpPr bwMode="auto">
              <a:xfrm>
                <a:off x="2303" y="1608"/>
                <a:ext cx="16" cy="28"/>
                <a:chOff x="2303" y="1608"/>
                <a:chExt cx="16" cy="28"/>
              </a:xfrm>
            </p:grpSpPr>
            <p:sp>
              <p:nvSpPr>
                <p:cNvPr id="82482" name="Rectangle 4861"/>
                <p:cNvSpPr>
                  <a:spLocks noChangeArrowheads="1"/>
                </p:cNvSpPr>
                <p:nvPr/>
              </p:nvSpPr>
              <p:spPr bwMode="auto">
                <a:xfrm>
                  <a:off x="2303" y="1608"/>
                  <a:ext cx="16" cy="28"/>
                </a:xfrm>
                <a:prstGeom prst="rect">
                  <a:avLst/>
                </a:prstGeom>
                <a:solidFill>
                  <a:srgbClr val="202020"/>
                </a:solidFill>
                <a:ln w="9525">
                  <a:noFill/>
                  <a:miter lim="800000"/>
                  <a:headEnd/>
                  <a:tailEnd/>
                </a:ln>
              </p:spPr>
              <p:txBody>
                <a:bodyPr/>
                <a:lstStyle/>
                <a:p>
                  <a:endParaRPr lang="en-US"/>
                </a:p>
              </p:txBody>
            </p:sp>
            <p:sp>
              <p:nvSpPr>
                <p:cNvPr id="82483" name="Rectangle 4862"/>
                <p:cNvSpPr>
                  <a:spLocks noChangeArrowheads="1"/>
                </p:cNvSpPr>
                <p:nvPr/>
              </p:nvSpPr>
              <p:spPr bwMode="auto">
                <a:xfrm>
                  <a:off x="2303" y="1608"/>
                  <a:ext cx="16" cy="28"/>
                </a:xfrm>
                <a:prstGeom prst="rect">
                  <a:avLst/>
                </a:prstGeom>
                <a:noFill/>
                <a:ln w="12700" cap="rnd">
                  <a:solidFill>
                    <a:srgbClr val="000000"/>
                  </a:solidFill>
                  <a:miter lim="800000"/>
                  <a:headEnd/>
                  <a:tailEnd/>
                </a:ln>
              </p:spPr>
              <p:txBody>
                <a:bodyPr/>
                <a:lstStyle/>
                <a:p>
                  <a:endParaRPr lang="en-US"/>
                </a:p>
              </p:txBody>
            </p:sp>
          </p:grpSp>
        </p:grpSp>
        <p:grpSp>
          <p:nvGrpSpPr>
            <p:cNvPr id="75373" name="Group 4863"/>
            <p:cNvGrpSpPr>
              <a:grpSpLocks/>
            </p:cNvGrpSpPr>
            <p:nvPr/>
          </p:nvGrpSpPr>
          <p:grpSpPr bwMode="auto">
            <a:xfrm>
              <a:off x="2299" y="1658"/>
              <a:ext cx="16" cy="88"/>
              <a:chOff x="2299" y="1570"/>
              <a:chExt cx="16" cy="88"/>
            </a:xfrm>
          </p:grpSpPr>
          <p:sp>
            <p:nvSpPr>
              <p:cNvPr id="82478" name="Freeform 4864"/>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82479" name="Freeform 4865"/>
              <p:cNvSpPr>
                <a:spLocks/>
              </p:cNvSpPr>
              <p:nvPr/>
            </p:nvSpPr>
            <p:spPr bwMode="auto">
              <a:xfrm>
                <a:off x="2299" y="1570"/>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75374" name="Group 4866"/>
            <p:cNvGrpSpPr>
              <a:grpSpLocks/>
            </p:cNvGrpSpPr>
            <p:nvPr/>
          </p:nvGrpSpPr>
          <p:grpSpPr bwMode="auto">
            <a:xfrm>
              <a:off x="2305" y="1655"/>
              <a:ext cx="16" cy="16"/>
              <a:chOff x="2305" y="1567"/>
              <a:chExt cx="16" cy="16"/>
            </a:xfrm>
          </p:grpSpPr>
          <p:grpSp>
            <p:nvGrpSpPr>
              <p:cNvPr id="82470" name="Group 4867"/>
              <p:cNvGrpSpPr>
                <a:grpSpLocks/>
              </p:cNvGrpSpPr>
              <p:nvPr/>
            </p:nvGrpSpPr>
            <p:grpSpPr bwMode="auto">
              <a:xfrm>
                <a:off x="2305" y="1567"/>
                <a:ext cx="8" cy="9"/>
                <a:chOff x="2305" y="1567"/>
                <a:chExt cx="8" cy="9"/>
              </a:xfrm>
            </p:grpSpPr>
            <p:grpSp>
              <p:nvGrpSpPr>
                <p:cNvPr id="82474" name="Group 4868"/>
                <p:cNvGrpSpPr>
                  <a:grpSpLocks/>
                </p:cNvGrpSpPr>
                <p:nvPr/>
              </p:nvGrpSpPr>
              <p:grpSpPr bwMode="auto">
                <a:xfrm>
                  <a:off x="2305" y="1567"/>
                  <a:ext cx="8" cy="9"/>
                  <a:chOff x="2305" y="1567"/>
                  <a:chExt cx="8" cy="9"/>
                </a:xfrm>
              </p:grpSpPr>
              <p:sp>
                <p:nvSpPr>
                  <p:cNvPr id="82476" name="Oval 4869"/>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2477" name="Oval 4870"/>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2475" name="Oval 4871"/>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82471" name="Group 4872"/>
              <p:cNvGrpSpPr>
                <a:grpSpLocks/>
              </p:cNvGrpSpPr>
              <p:nvPr/>
            </p:nvGrpSpPr>
            <p:grpSpPr bwMode="auto">
              <a:xfrm>
                <a:off x="2305" y="1567"/>
                <a:ext cx="16" cy="16"/>
                <a:chOff x="2305" y="1567"/>
                <a:chExt cx="16" cy="16"/>
              </a:xfrm>
            </p:grpSpPr>
            <p:sp>
              <p:nvSpPr>
                <p:cNvPr id="82472" name="Freeform 4873"/>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2473" name="Freeform 4874"/>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sp>
          <p:nvSpPr>
            <p:cNvPr id="75375" name="Freeform 4875"/>
            <p:cNvSpPr>
              <a:spLocks/>
            </p:cNvSpPr>
            <p:nvPr/>
          </p:nvSpPr>
          <p:spPr bwMode="auto">
            <a:xfrm>
              <a:off x="2299" y="1658"/>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5376" name="Freeform 4876"/>
            <p:cNvSpPr>
              <a:spLocks/>
            </p:cNvSpPr>
            <p:nvPr/>
          </p:nvSpPr>
          <p:spPr bwMode="auto">
            <a:xfrm>
              <a:off x="2299" y="1658"/>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sp>
          <p:nvSpPr>
            <p:cNvPr id="75377" name="Freeform 4877"/>
            <p:cNvSpPr>
              <a:spLocks/>
            </p:cNvSpPr>
            <p:nvPr/>
          </p:nvSpPr>
          <p:spPr bwMode="auto">
            <a:xfrm>
              <a:off x="2299" y="1658"/>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5378" name="Freeform 4878"/>
            <p:cNvSpPr>
              <a:spLocks/>
            </p:cNvSpPr>
            <p:nvPr/>
          </p:nvSpPr>
          <p:spPr bwMode="auto">
            <a:xfrm>
              <a:off x="2299" y="1658"/>
              <a:ext cx="16" cy="88"/>
            </a:xfrm>
            <a:custGeom>
              <a:avLst/>
              <a:gdLst>
                <a:gd name="T0" fmla="*/ 0 w 16"/>
                <a:gd name="T1" fmla="*/ 84 h 88"/>
                <a:gd name="T2" fmla="*/ 6 w 16"/>
                <a:gd name="T3" fmla="*/ 84 h 88"/>
                <a:gd name="T4" fmla="*/ 8 w 16"/>
                <a:gd name="T5" fmla="*/ 84 h 88"/>
                <a:gd name="T6" fmla="*/ 8 w 16"/>
                <a:gd name="T7" fmla="*/ 0 h 88"/>
                <a:gd name="T8" fmla="*/ 16 w 16"/>
                <a:gd name="T9" fmla="*/ 0 h 88"/>
                <a:gd name="T10" fmla="*/ 16 w 16"/>
                <a:gd name="T11" fmla="*/ 84 h 88"/>
                <a:gd name="T12" fmla="*/ 16 w 16"/>
                <a:gd name="T13" fmla="*/ 86 h 88"/>
                <a:gd name="T14" fmla="*/ 14 w 16"/>
                <a:gd name="T15" fmla="*/ 87 h 88"/>
                <a:gd name="T16" fmla="*/ 11 w 16"/>
                <a:gd name="T17" fmla="*/ 87 h 88"/>
                <a:gd name="T18" fmla="*/ 11 w 16"/>
                <a:gd name="T19" fmla="*/ 88 h 88"/>
                <a:gd name="T20" fmla="*/ 8 w 16"/>
                <a:gd name="T21" fmla="*/ 88 h 88"/>
                <a:gd name="T22" fmla="*/ 0 w 16"/>
                <a:gd name="T23" fmla="*/ 88 h 88"/>
                <a:gd name="T24" fmla="*/ 0 w 16"/>
                <a:gd name="T25" fmla="*/ 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8"/>
                <a:gd name="T41" fmla="*/ 16 w 1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8">
                  <a:moveTo>
                    <a:pt x="0" y="84"/>
                  </a:moveTo>
                  <a:lnTo>
                    <a:pt x="6" y="84"/>
                  </a:lnTo>
                  <a:lnTo>
                    <a:pt x="8" y="84"/>
                  </a:lnTo>
                  <a:lnTo>
                    <a:pt x="8" y="0"/>
                  </a:lnTo>
                  <a:lnTo>
                    <a:pt x="16" y="0"/>
                  </a:lnTo>
                  <a:lnTo>
                    <a:pt x="16" y="84"/>
                  </a:lnTo>
                  <a:lnTo>
                    <a:pt x="16" y="86"/>
                  </a:lnTo>
                  <a:lnTo>
                    <a:pt x="14" y="87"/>
                  </a:lnTo>
                  <a:lnTo>
                    <a:pt x="11" y="87"/>
                  </a:lnTo>
                  <a:lnTo>
                    <a:pt x="11"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nvGrpSpPr>
            <p:cNvPr id="75379" name="Group 4879"/>
            <p:cNvGrpSpPr>
              <a:grpSpLocks/>
            </p:cNvGrpSpPr>
            <p:nvPr/>
          </p:nvGrpSpPr>
          <p:grpSpPr bwMode="auto">
            <a:xfrm>
              <a:off x="2305" y="1655"/>
              <a:ext cx="8" cy="9"/>
              <a:chOff x="2305" y="1567"/>
              <a:chExt cx="8" cy="9"/>
            </a:xfrm>
          </p:grpSpPr>
          <p:grpSp>
            <p:nvGrpSpPr>
              <p:cNvPr id="82466" name="Group 4880"/>
              <p:cNvGrpSpPr>
                <a:grpSpLocks/>
              </p:cNvGrpSpPr>
              <p:nvPr/>
            </p:nvGrpSpPr>
            <p:grpSpPr bwMode="auto">
              <a:xfrm>
                <a:off x="2305" y="1567"/>
                <a:ext cx="8" cy="9"/>
                <a:chOff x="2305" y="1567"/>
                <a:chExt cx="8" cy="9"/>
              </a:xfrm>
            </p:grpSpPr>
            <p:sp>
              <p:nvSpPr>
                <p:cNvPr id="82468" name="Oval 4881"/>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2469" name="Oval 4882"/>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82467" name="Oval 4883"/>
              <p:cNvSpPr>
                <a:spLocks noChangeArrowheads="1"/>
              </p:cNvSpPr>
              <p:nvPr/>
            </p:nvSpPr>
            <p:spPr bwMode="auto">
              <a:xfrm>
                <a:off x="2305" y="1567"/>
                <a:ext cx="8" cy="9"/>
              </a:xfrm>
              <a:prstGeom prst="ellipse">
                <a:avLst/>
              </a:prstGeom>
              <a:noFill/>
              <a:ln w="12700" cap="rnd">
                <a:solidFill>
                  <a:srgbClr val="000000"/>
                </a:solidFill>
                <a:round/>
                <a:headEnd/>
                <a:tailEnd/>
              </a:ln>
            </p:spPr>
            <p:txBody>
              <a:bodyPr/>
              <a:lstStyle/>
              <a:p>
                <a:endParaRPr lang="en-US"/>
              </a:p>
            </p:txBody>
          </p:sp>
        </p:grpSp>
        <p:grpSp>
          <p:nvGrpSpPr>
            <p:cNvPr id="75380" name="Group 4884"/>
            <p:cNvGrpSpPr>
              <a:grpSpLocks/>
            </p:cNvGrpSpPr>
            <p:nvPr/>
          </p:nvGrpSpPr>
          <p:grpSpPr bwMode="auto">
            <a:xfrm>
              <a:off x="2305" y="1655"/>
              <a:ext cx="16" cy="16"/>
              <a:chOff x="2305" y="1567"/>
              <a:chExt cx="16" cy="16"/>
            </a:xfrm>
          </p:grpSpPr>
          <p:sp>
            <p:nvSpPr>
              <p:cNvPr id="82464" name="Freeform 4885"/>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82465" name="Freeform 4886"/>
              <p:cNvSpPr>
                <a:spLocks/>
              </p:cNvSpPr>
              <p:nvPr/>
            </p:nvSpPr>
            <p:spPr bwMode="auto">
              <a:xfrm>
                <a:off x="2305" y="1567"/>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grpSp>
          <p:nvGrpSpPr>
            <p:cNvPr id="75381" name="Group 4887"/>
            <p:cNvGrpSpPr>
              <a:grpSpLocks/>
            </p:cNvGrpSpPr>
            <p:nvPr/>
          </p:nvGrpSpPr>
          <p:grpSpPr bwMode="auto">
            <a:xfrm>
              <a:off x="2305" y="1655"/>
              <a:ext cx="8" cy="9"/>
              <a:chOff x="2305" y="1567"/>
              <a:chExt cx="8" cy="9"/>
            </a:xfrm>
          </p:grpSpPr>
          <p:sp>
            <p:nvSpPr>
              <p:cNvPr id="82462" name="Oval 4888"/>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2463" name="Oval 4889"/>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75382" name="Oval 4890"/>
            <p:cNvSpPr>
              <a:spLocks noChangeArrowheads="1"/>
            </p:cNvSpPr>
            <p:nvPr/>
          </p:nvSpPr>
          <p:spPr bwMode="auto">
            <a:xfrm>
              <a:off x="2305" y="1655"/>
              <a:ext cx="8" cy="9"/>
            </a:xfrm>
            <a:prstGeom prst="ellipse">
              <a:avLst/>
            </a:prstGeom>
            <a:noFill/>
            <a:ln w="12700" cap="rnd">
              <a:solidFill>
                <a:srgbClr val="000000"/>
              </a:solidFill>
              <a:round/>
              <a:headEnd/>
              <a:tailEnd/>
            </a:ln>
          </p:spPr>
          <p:txBody>
            <a:bodyPr/>
            <a:lstStyle/>
            <a:p>
              <a:endParaRPr lang="en-US"/>
            </a:p>
          </p:txBody>
        </p:sp>
        <p:grpSp>
          <p:nvGrpSpPr>
            <p:cNvPr id="75383" name="Group 4891"/>
            <p:cNvGrpSpPr>
              <a:grpSpLocks/>
            </p:cNvGrpSpPr>
            <p:nvPr/>
          </p:nvGrpSpPr>
          <p:grpSpPr bwMode="auto">
            <a:xfrm>
              <a:off x="2305" y="1655"/>
              <a:ext cx="8" cy="9"/>
              <a:chOff x="2305" y="1567"/>
              <a:chExt cx="8" cy="9"/>
            </a:xfrm>
          </p:grpSpPr>
          <p:sp>
            <p:nvSpPr>
              <p:cNvPr id="82460" name="Oval 4892"/>
              <p:cNvSpPr>
                <a:spLocks noChangeArrowheads="1"/>
              </p:cNvSpPr>
              <p:nvPr/>
            </p:nvSpPr>
            <p:spPr bwMode="auto">
              <a:xfrm>
                <a:off x="2305" y="1567"/>
                <a:ext cx="8" cy="9"/>
              </a:xfrm>
              <a:prstGeom prst="ellipse">
                <a:avLst/>
              </a:prstGeom>
              <a:solidFill>
                <a:srgbClr val="404040"/>
              </a:solidFill>
              <a:ln w="0">
                <a:solidFill>
                  <a:srgbClr val="000000"/>
                </a:solidFill>
                <a:round/>
                <a:headEnd/>
                <a:tailEnd/>
              </a:ln>
            </p:spPr>
            <p:txBody>
              <a:bodyPr/>
              <a:lstStyle/>
              <a:p>
                <a:endParaRPr lang="en-US"/>
              </a:p>
            </p:txBody>
          </p:sp>
          <p:sp>
            <p:nvSpPr>
              <p:cNvPr id="82461" name="Oval 4893"/>
              <p:cNvSpPr>
                <a:spLocks noChangeArrowheads="1"/>
              </p:cNvSpPr>
              <p:nvPr/>
            </p:nvSpPr>
            <p:spPr bwMode="auto">
              <a:xfrm>
                <a:off x="2305" y="1567"/>
                <a:ext cx="8" cy="9"/>
              </a:xfrm>
              <a:prstGeom prst="ellipse">
                <a:avLst/>
              </a:prstGeom>
              <a:noFill/>
              <a:ln w="1588" cap="rnd">
                <a:solidFill>
                  <a:srgbClr val="000000"/>
                </a:solidFill>
                <a:round/>
                <a:headEnd/>
                <a:tailEnd/>
              </a:ln>
            </p:spPr>
            <p:txBody>
              <a:bodyPr/>
              <a:lstStyle/>
              <a:p>
                <a:endParaRPr lang="en-US"/>
              </a:p>
            </p:txBody>
          </p:sp>
        </p:grpSp>
        <p:sp>
          <p:nvSpPr>
            <p:cNvPr id="75384" name="Oval 4894"/>
            <p:cNvSpPr>
              <a:spLocks noChangeArrowheads="1"/>
            </p:cNvSpPr>
            <p:nvPr/>
          </p:nvSpPr>
          <p:spPr bwMode="auto">
            <a:xfrm>
              <a:off x="2305" y="1655"/>
              <a:ext cx="8" cy="9"/>
            </a:xfrm>
            <a:prstGeom prst="ellipse">
              <a:avLst/>
            </a:prstGeom>
            <a:noFill/>
            <a:ln w="12700" cap="rnd">
              <a:solidFill>
                <a:srgbClr val="000000"/>
              </a:solidFill>
              <a:round/>
              <a:headEnd/>
              <a:tailEnd/>
            </a:ln>
          </p:spPr>
          <p:txBody>
            <a:bodyPr/>
            <a:lstStyle/>
            <a:p>
              <a:endParaRPr lang="en-US"/>
            </a:p>
          </p:txBody>
        </p:sp>
        <p:sp>
          <p:nvSpPr>
            <p:cNvPr id="75385" name="Freeform 4895"/>
            <p:cNvSpPr>
              <a:spLocks/>
            </p:cNvSpPr>
            <p:nvPr/>
          </p:nvSpPr>
          <p:spPr bwMode="auto">
            <a:xfrm>
              <a:off x="2305" y="1655"/>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75386" name="Freeform 4896"/>
            <p:cNvSpPr>
              <a:spLocks/>
            </p:cNvSpPr>
            <p:nvPr/>
          </p:nvSpPr>
          <p:spPr bwMode="auto">
            <a:xfrm>
              <a:off x="2305" y="1655"/>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sp>
          <p:nvSpPr>
            <p:cNvPr id="75387" name="Freeform 4897"/>
            <p:cNvSpPr>
              <a:spLocks/>
            </p:cNvSpPr>
            <p:nvPr/>
          </p:nvSpPr>
          <p:spPr bwMode="auto">
            <a:xfrm>
              <a:off x="2305" y="1655"/>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close/>
                </a:path>
              </a:pathLst>
            </a:custGeom>
            <a:solidFill>
              <a:srgbClr val="FFFFFF"/>
            </a:solidFill>
            <a:ln w="9525">
              <a:noFill/>
              <a:round/>
              <a:headEnd/>
              <a:tailEnd/>
            </a:ln>
          </p:spPr>
          <p:txBody>
            <a:bodyPr/>
            <a:lstStyle/>
            <a:p>
              <a:endParaRPr lang="en-US"/>
            </a:p>
          </p:txBody>
        </p:sp>
        <p:sp>
          <p:nvSpPr>
            <p:cNvPr id="75388" name="Freeform 4898"/>
            <p:cNvSpPr>
              <a:spLocks/>
            </p:cNvSpPr>
            <p:nvPr/>
          </p:nvSpPr>
          <p:spPr bwMode="auto">
            <a:xfrm>
              <a:off x="2305" y="1655"/>
              <a:ext cx="16" cy="16"/>
            </a:xfrm>
            <a:custGeom>
              <a:avLst/>
              <a:gdLst>
                <a:gd name="T0" fmla="*/ 0 w 16"/>
                <a:gd name="T1" fmla="*/ 16 h 16"/>
                <a:gd name="T2" fmla="*/ 0 w 16"/>
                <a:gd name="T3" fmla="*/ 10 h 16"/>
                <a:gd name="T4" fmla="*/ 5 w 16"/>
                <a:gd name="T5" fmla="*/ 6 h 16"/>
                <a:gd name="T6" fmla="*/ 10 w 16"/>
                <a:gd name="T7" fmla="*/ 6 h 16"/>
                <a:gd name="T8" fmla="*/ 10 w 16"/>
                <a:gd name="T9" fmla="*/ 0 h 16"/>
                <a:gd name="T10" fmla="*/ 16 w 16"/>
                <a:gd name="T11" fmla="*/ 0 h 16"/>
                <a:gd name="T12" fmla="*/ 16 w 16"/>
                <a:gd name="T13" fmla="*/ 6 h 16"/>
                <a:gd name="T14" fmla="*/ 16 w 16"/>
                <a:gd name="T15" fmla="*/ 10 h 16"/>
                <a:gd name="T16" fmla="*/ 10 w 16"/>
                <a:gd name="T17" fmla="*/ 10 h 16"/>
                <a:gd name="T18" fmla="*/ 5 w 16"/>
                <a:gd name="T19" fmla="*/ 10 h 16"/>
                <a:gd name="T20" fmla="*/ 5 w 16"/>
                <a:gd name="T21" fmla="*/ 16 h 16"/>
                <a:gd name="T22" fmla="*/ 0 w 1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6"/>
                <a:gd name="T38" fmla="*/ 16 w 1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6">
                  <a:moveTo>
                    <a:pt x="0" y="16"/>
                  </a:moveTo>
                  <a:lnTo>
                    <a:pt x="0" y="10"/>
                  </a:lnTo>
                  <a:lnTo>
                    <a:pt x="5" y="6"/>
                  </a:lnTo>
                  <a:lnTo>
                    <a:pt x="10" y="6"/>
                  </a:lnTo>
                  <a:lnTo>
                    <a:pt x="10" y="0"/>
                  </a:lnTo>
                  <a:lnTo>
                    <a:pt x="16" y="0"/>
                  </a:lnTo>
                  <a:lnTo>
                    <a:pt x="16" y="6"/>
                  </a:lnTo>
                  <a:lnTo>
                    <a:pt x="16" y="10"/>
                  </a:lnTo>
                  <a:lnTo>
                    <a:pt x="10" y="10"/>
                  </a:lnTo>
                  <a:lnTo>
                    <a:pt x="5" y="10"/>
                  </a:lnTo>
                  <a:lnTo>
                    <a:pt x="5" y="16"/>
                  </a:lnTo>
                  <a:lnTo>
                    <a:pt x="0" y="16"/>
                  </a:lnTo>
                </a:path>
              </a:pathLst>
            </a:custGeom>
            <a:noFill/>
            <a:ln w="12700" cap="rnd">
              <a:solidFill>
                <a:srgbClr val="000000"/>
              </a:solidFill>
              <a:round/>
              <a:headEnd/>
              <a:tailEnd/>
            </a:ln>
          </p:spPr>
          <p:txBody>
            <a:bodyPr/>
            <a:lstStyle/>
            <a:p>
              <a:endParaRPr lang="en-US"/>
            </a:p>
          </p:txBody>
        </p:sp>
        <p:grpSp>
          <p:nvGrpSpPr>
            <p:cNvPr id="75389" name="Group 4899"/>
            <p:cNvGrpSpPr>
              <a:grpSpLocks/>
            </p:cNvGrpSpPr>
            <p:nvPr/>
          </p:nvGrpSpPr>
          <p:grpSpPr bwMode="auto">
            <a:xfrm>
              <a:off x="2307" y="1696"/>
              <a:ext cx="16" cy="28"/>
              <a:chOff x="2307" y="1608"/>
              <a:chExt cx="16" cy="28"/>
            </a:xfrm>
          </p:grpSpPr>
          <p:sp>
            <p:nvSpPr>
              <p:cNvPr id="82458" name="Freeform 4900"/>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82459" name="Freeform 4901"/>
              <p:cNvSpPr>
                <a:spLocks/>
              </p:cNvSpPr>
              <p:nvPr/>
            </p:nvSpPr>
            <p:spPr bwMode="auto">
              <a:xfrm>
                <a:off x="2307" y="1608"/>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75390" name="Group 4902"/>
            <p:cNvGrpSpPr>
              <a:grpSpLocks/>
            </p:cNvGrpSpPr>
            <p:nvPr/>
          </p:nvGrpSpPr>
          <p:grpSpPr bwMode="auto">
            <a:xfrm>
              <a:off x="2303" y="1696"/>
              <a:ext cx="16" cy="28"/>
              <a:chOff x="2303" y="1608"/>
              <a:chExt cx="16" cy="28"/>
            </a:xfrm>
          </p:grpSpPr>
          <p:sp>
            <p:nvSpPr>
              <p:cNvPr id="82456" name="Rectangle 4903"/>
              <p:cNvSpPr>
                <a:spLocks noChangeArrowheads="1"/>
              </p:cNvSpPr>
              <p:nvPr/>
            </p:nvSpPr>
            <p:spPr bwMode="auto">
              <a:xfrm>
                <a:off x="2303" y="1608"/>
                <a:ext cx="16" cy="28"/>
              </a:xfrm>
              <a:prstGeom prst="rect">
                <a:avLst/>
              </a:prstGeom>
              <a:solidFill>
                <a:srgbClr val="202020"/>
              </a:solidFill>
              <a:ln w="9525">
                <a:noFill/>
                <a:miter lim="800000"/>
                <a:headEnd/>
                <a:tailEnd/>
              </a:ln>
            </p:spPr>
            <p:txBody>
              <a:bodyPr/>
              <a:lstStyle/>
              <a:p>
                <a:endParaRPr lang="en-US"/>
              </a:p>
            </p:txBody>
          </p:sp>
          <p:sp>
            <p:nvSpPr>
              <p:cNvPr id="82457" name="Rectangle 4904"/>
              <p:cNvSpPr>
                <a:spLocks noChangeArrowheads="1"/>
              </p:cNvSpPr>
              <p:nvPr/>
            </p:nvSpPr>
            <p:spPr bwMode="auto">
              <a:xfrm>
                <a:off x="2303" y="1608"/>
                <a:ext cx="16" cy="28"/>
              </a:xfrm>
              <a:prstGeom prst="rect">
                <a:avLst/>
              </a:prstGeom>
              <a:noFill/>
              <a:ln w="12700" cap="rnd">
                <a:solidFill>
                  <a:srgbClr val="000000"/>
                </a:solidFill>
                <a:miter lim="800000"/>
                <a:headEnd/>
                <a:tailEnd/>
              </a:ln>
            </p:spPr>
            <p:txBody>
              <a:bodyPr/>
              <a:lstStyle/>
              <a:p>
                <a:endParaRPr lang="en-US"/>
              </a:p>
            </p:txBody>
          </p:sp>
        </p:grpSp>
        <p:sp>
          <p:nvSpPr>
            <p:cNvPr id="75391" name="Freeform 4905"/>
            <p:cNvSpPr>
              <a:spLocks/>
            </p:cNvSpPr>
            <p:nvPr/>
          </p:nvSpPr>
          <p:spPr bwMode="auto">
            <a:xfrm>
              <a:off x="2307" y="1696"/>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75392" name="Freeform 4906"/>
            <p:cNvSpPr>
              <a:spLocks/>
            </p:cNvSpPr>
            <p:nvPr/>
          </p:nvSpPr>
          <p:spPr bwMode="auto">
            <a:xfrm>
              <a:off x="2307" y="1696"/>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sp>
          <p:nvSpPr>
            <p:cNvPr id="75393" name="Freeform 4907"/>
            <p:cNvSpPr>
              <a:spLocks/>
            </p:cNvSpPr>
            <p:nvPr/>
          </p:nvSpPr>
          <p:spPr bwMode="auto">
            <a:xfrm>
              <a:off x="2307" y="1696"/>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close/>
                </a:path>
              </a:pathLst>
            </a:custGeom>
            <a:solidFill>
              <a:srgbClr val="606060"/>
            </a:solidFill>
            <a:ln w="9525">
              <a:noFill/>
              <a:round/>
              <a:headEnd/>
              <a:tailEnd/>
            </a:ln>
          </p:spPr>
          <p:txBody>
            <a:bodyPr/>
            <a:lstStyle/>
            <a:p>
              <a:endParaRPr lang="en-US"/>
            </a:p>
          </p:txBody>
        </p:sp>
        <p:sp>
          <p:nvSpPr>
            <p:cNvPr id="75394" name="Freeform 4908"/>
            <p:cNvSpPr>
              <a:spLocks/>
            </p:cNvSpPr>
            <p:nvPr/>
          </p:nvSpPr>
          <p:spPr bwMode="auto">
            <a:xfrm>
              <a:off x="2307" y="1696"/>
              <a:ext cx="16" cy="28"/>
            </a:xfrm>
            <a:custGeom>
              <a:avLst/>
              <a:gdLst>
                <a:gd name="T0" fmla="*/ 0 w 16"/>
                <a:gd name="T1" fmla="*/ 0 h 28"/>
                <a:gd name="T2" fmla="*/ 16 w 16"/>
                <a:gd name="T3" fmla="*/ 1 h 28"/>
                <a:gd name="T4" fmla="*/ 16 w 16"/>
                <a:gd name="T5" fmla="*/ 28 h 28"/>
                <a:gd name="T6" fmla="*/ 0 w 16"/>
                <a:gd name="T7" fmla="*/ 28 h 28"/>
                <a:gd name="T8" fmla="*/ 0 w 16"/>
                <a:gd name="T9" fmla="*/ 0 h 28"/>
                <a:gd name="T10" fmla="*/ 0 60000 65536"/>
                <a:gd name="T11" fmla="*/ 0 60000 65536"/>
                <a:gd name="T12" fmla="*/ 0 60000 65536"/>
                <a:gd name="T13" fmla="*/ 0 60000 65536"/>
                <a:gd name="T14" fmla="*/ 0 60000 65536"/>
                <a:gd name="T15" fmla="*/ 0 w 16"/>
                <a:gd name="T16" fmla="*/ 0 h 28"/>
                <a:gd name="T17" fmla="*/ 16 w 16"/>
                <a:gd name="T18" fmla="*/ 28 h 28"/>
              </a:gdLst>
              <a:ahLst/>
              <a:cxnLst>
                <a:cxn ang="T10">
                  <a:pos x="T0" y="T1"/>
                </a:cxn>
                <a:cxn ang="T11">
                  <a:pos x="T2" y="T3"/>
                </a:cxn>
                <a:cxn ang="T12">
                  <a:pos x="T4" y="T5"/>
                </a:cxn>
                <a:cxn ang="T13">
                  <a:pos x="T6" y="T7"/>
                </a:cxn>
                <a:cxn ang="T14">
                  <a:pos x="T8" y="T9"/>
                </a:cxn>
              </a:cxnLst>
              <a:rect l="T15" t="T16" r="T17" b="T18"/>
              <a:pathLst>
                <a:path w="16" h="28">
                  <a:moveTo>
                    <a:pt x="0" y="0"/>
                  </a:moveTo>
                  <a:lnTo>
                    <a:pt x="16" y="1"/>
                  </a:lnTo>
                  <a:lnTo>
                    <a:pt x="16" y="28"/>
                  </a:lnTo>
                  <a:lnTo>
                    <a:pt x="0" y="28"/>
                  </a:lnTo>
                  <a:lnTo>
                    <a:pt x="0" y="0"/>
                  </a:lnTo>
                </a:path>
              </a:pathLst>
            </a:custGeom>
            <a:noFill/>
            <a:ln w="12700" cap="rnd">
              <a:solidFill>
                <a:srgbClr val="000000"/>
              </a:solidFill>
              <a:round/>
              <a:headEnd/>
              <a:tailEnd/>
            </a:ln>
          </p:spPr>
          <p:txBody>
            <a:bodyPr/>
            <a:lstStyle/>
            <a:p>
              <a:endParaRPr lang="en-US"/>
            </a:p>
          </p:txBody>
        </p:sp>
        <p:sp>
          <p:nvSpPr>
            <p:cNvPr id="75395" name="Rectangle 4909"/>
            <p:cNvSpPr>
              <a:spLocks noChangeArrowheads="1"/>
            </p:cNvSpPr>
            <p:nvPr/>
          </p:nvSpPr>
          <p:spPr bwMode="auto">
            <a:xfrm>
              <a:off x="2303" y="1696"/>
              <a:ext cx="16" cy="28"/>
            </a:xfrm>
            <a:prstGeom prst="rect">
              <a:avLst/>
            </a:prstGeom>
            <a:solidFill>
              <a:srgbClr val="202020"/>
            </a:solidFill>
            <a:ln w="9525">
              <a:noFill/>
              <a:miter lim="800000"/>
              <a:headEnd/>
              <a:tailEnd/>
            </a:ln>
          </p:spPr>
          <p:txBody>
            <a:bodyPr/>
            <a:lstStyle/>
            <a:p>
              <a:endParaRPr lang="en-US"/>
            </a:p>
          </p:txBody>
        </p:sp>
        <p:sp>
          <p:nvSpPr>
            <p:cNvPr id="75396" name="Rectangle 4910"/>
            <p:cNvSpPr>
              <a:spLocks noChangeArrowheads="1"/>
            </p:cNvSpPr>
            <p:nvPr/>
          </p:nvSpPr>
          <p:spPr bwMode="auto">
            <a:xfrm>
              <a:off x="2303" y="1696"/>
              <a:ext cx="16" cy="28"/>
            </a:xfrm>
            <a:prstGeom prst="rect">
              <a:avLst/>
            </a:prstGeom>
            <a:noFill/>
            <a:ln w="12700" cap="rnd">
              <a:solidFill>
                <a:srgbClr val="000000"/>
              </a:solidFill>
              <a:miter lim="800000"/>
              <a:headEnd/>
              <a:tailEnd/>
            </a:ln>
          </p:spPr>
          <p:txBody>
            <a:bodyPr/>
            <a:lstStyle/>
            <a:p>
              <a:endParaRPr lang="en-US"/>
            </a:p>
          </p:txBody>
        </p:sp>
        <p:sp>
          <p:nvSpPr>
            <p:cNvPr id="75397" name="Rectangle 4911"/>
            <p:cNvSpPr>
              <a:spLocks noChangeArrowheads="1"/>
            </p:cNvSpPr>
            <p:nvPr/>
          </p:nvSpPr>
          <p:spPr bwMode="auto">
            <a:xfrm>
              <a:off x="2303" y="1696"/>
              <a:ext cx="16" cy="28"/>
            </a:xfrm>
            <a:prstGeom prst="rect">
              <a:avLst/>
            </a:prstGeom>
            <a:solidFill>
              <a:srgbClr val="202020"/>
            </a:solidFill>
            <a:ln w="9525">
              <a:noFill/>
              <a:miter lim="800000"/>
              <a:headEnd/>
              <a:tailEnd/>
            </a:ln>
          </p:spPr>
          <p:txBody>
            <a:bodyPr/>
            <a:lstStyle/>
            <a:p>
              <a:endParaRPr lang="en-US"/>
            </a:p>
          </p:txBody>
        </p:sp>
        <p:sp>
          <p:nvSpPr>
            <p:cNvPr id="75398" name="Rectangle 4912"/>
            <p:cNvSpPr>
              <a:spLocks noChangeArrowheads="1"/>
            </p:cNvSpPr>
            <p:nvPr/>
          </p:nvSpPr>
          <p:spPr bwMode="auto">
            <a:xfrm>
              <a:off x="2303" y="1696"/>
              <a:ext cx="16" cy="28"/>
            </a:xfrm>
            <a:prstGeom prst="rect">
              <a:avLst/>
            </a:prstGeom>
            <a:noFill/>
            <a:ln w="12700" cap="rnd">
              <a:solidFill>
                <a:srgbClr val="000000"/>
              </a:solidFill>
              <a:miter lim="800000"/>
              <a:headEnd/>
              <a:tailEnd/>
            </a:ln>
          </p:spPr>
          <p:txBody>
            <a:bodyPr/>
            <a:lstStyle/>
            <a:p>
              <a:endParaRPr lang="en-US"/>
            </a:p>
          </p:txBody>
        </p:sp>
        <p:grpSp>
          <p:nvGrpSpPr>
            <p:cNvPr id="75399" name="Group 4913"/>
            <p:cNvGrpSpPr>
              <a:grpSpLocks/>
            </p:cNvGrpSpPr>
            <p:nvPr/>
          </p:nvGrpSpPr>
          <p:grpSpPr bwMode="auto">
            <a:xfrm>
              <a:off x="2013" y="1751"/>
              <a:ext cx="54" cy="43"/>
              <a:chOff x="2013" y="1663"/>
              <a:chExt cx="54" cy="43"/>
            </a:xfrm>
          </p:grpSpPr>
          <p:grpSp>
            <p:nvGrpSpPr>
              <p:cNvPr id="82424" name="Group 4914"/>
              <p:cNvGrpSpPr>
                <a:grpSpLocks/>
              </p:cNvGrpSpPr>
              <p:nvPr/>
            </p:nvGrpSpPr>
            <p:grpSpPr bwMode="auto">
              <a:xfrm>
                <a:off x="2013" y="1663"/>
                <a:ext cx="37" cy="42"/>
                <a:chOff x="2013" y="1663"/>
                <a:chExt cx="37" cy="42"/>
              </a:xfrm>
            </p:grpSpPr>
            <p:grpSp>
              <p:nvGrpSpPr>
                <p:cNvPr id="82441" name="Group 4915"/>
                <p:cNvGrpSpPr>
                  <a:grpSpLocks/>
                </p:cNvGrpSpPr>
                <p:nvPr/>
              </p:nvGrpSpPr>
              <p:grpSpPr bwMode="auto">
                <a:xfrm>
                  <a:off x="2013" y="1663"/>
                  <a:ext cx="33" cy="42"/>
                  <a:chOff x="2013" y="1663"/>
                  <a:chExt cx="33" cy="42"/>
                </a:xfrm>
              </p:grpSpPr>
              <p:sp>
                <p:nvSpPr>
                  <p:cNvPr id="82452" name="Freeform 4916"/>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2453" name="Group 4917"/>
                  <p:cNvGrpSpPr>
                    <a:grpSpLocks/>
                  </p:cNvGrpSpPr>
                  <p:nvPr/>
                </p:nvGrpSpPr>
                <p:grpSpPr bwMode="auto">
                  <a:xfrm>
                    <a:off x="2026" y="1663"/>
                    <a:ext cx="20" cy="42"/>
                    <a:chOff x="2026" y="1663"/>
                    <a:chExt cx="20" cy="42"/>
                  </a:xfrm>
                </p:grpSpPr>
                <p:sp>
                  <p:nvSpPr>
                    <p:cNvPr id="82454" name="Oval 4918"/>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2455" name="Oval 4919"/>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82442" name="Group 4920"/>
                <p:cNvGrpSpPr>
                  <a:grpSpLocks/>
                </p:cNvGrpSpPr>
                <p:nvPr/>
              </p:nvGrpSpPr>
              <p:grpSpPr bwMode="auto">
                <a:xfrm>
                  <a:off x="2031" y="1672"/>
                  <a:ext cx="19" cy="24"/>
                  <a:chOff x="2031" y="1672"/>
                  <a:chExt cx="19" cy="24"/>
                </a:xfrm>
              </p:grpSpPr>
              <p:grpSp>
                <p:nvGrpSpPr>
                  <p:cNvPr id="82443" name="Group 4921"/>
                  <p:cNvGrpSpPr>
                    <a:grpSpLocks/>
                  </p:cNvGrpSpPr>
                  <p:nvPr/>
                </p:nvGrpSpPr>
                <p:grpSpPr bwMode="auto">
                  <a:xfrm>
                    <a:off x="2031" y="1672"/>
                    <a:ext cx="16" cy="23"/>
                    <a:chOff x="2031" y="1672"/>
                    <a:chExt cx="16" cy="23"/>
                  </a:xfrm>
                </p:grpSpPr>
                <p:sp>
                  <p:nvSpPr>
                    <p:cNvPr id="82450" name="Oval 4922"/>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2451" name="Oval 4923"/>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2444" name="Group 4924"/>
                  <p:cNvGrpSpPr>
                    <a:grpSpLocks/>
                  </p:cNvGrpSpPr>
                  <p:nvPr/>
                </p:nvGrpSpPr>
                <p:grpSpPr bwMode="auto">
                  <a:xfrm>
                    <a:off x="2031" y="1674"/>
                    <a:ext cx="16" cy="21"/>
                    <a:chOff x="2031" y="1674"/>
                    <a:chExt cx="16" cy="21"/>
                  </a:xfrm>
                </p:grpSpPr>
                <p:sp>
                  <p:nvSpPr>
                    <p:cNvPr id="82448" name="Oval 4925"/>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2449" name="Oval 4926"/>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2445" name="Group 4927"/>
                  <p:cNvGrpSpPr>
                    <a:grpSpLocks/>
                  </p:cNvGrpSpPr>
                  <p:nvPr/>
                </p:nvGrpSpPr>
                <p:grpSpPr bwMode="auto">
                  <a:xfrm>
                    <a:off x="2034" y="1682"/>
                    <a:ext cx="16" cy="14"/>
                    <a:chOff x="2034" y="1682"/>
                    <a:chExt cx="16" cy="14"/>
                  </a:xfrm>
                </p:grpSpPr>
                <p:sp>
                  <p:nvSpPr>
                    <p:cNvPr id="82446" name="Oval 4928"/>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2447" name="Oval 4929"/>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grpSp>
          <p:grpSp>
            <p:nvGrpSpPr>
              <p:cNvPr id="82425" name="Group 4930"/>
              <p:cNvGrpSpPr>
                <a:grpSpLocks/>
              </p:cNvGrpSpPr>
              <p:nvPr/>
            </p:nvGrpSpPr>
            <p:grpSpPr bwMode="auto">
              <a:xfrm>
                <a:off x="2029" y="1663"/>
                <a:ext cx="38" cy="43"/>
                <a:chOff x="2029" y="1663"/>
                <a:chExt cx="38" cy="43"/>
              </a:xfrm>
            </p:grpSpPr>
            <p:grpSp>
              <p:nvGrpSpPr>
                <p:cNvPr id="82426" name="Group 4931"/>
                <p:cNvGrpSpPr>
                  <a:grpSpLocks/>
                </p:cNvGrpSpPr>
                <p:nvPr/>
              </p:nvGrpSpPr>
              <p:grpSpPr bwMode="auto">
                <a:xfrm>
                  <a:off x="2043" y="1663"/>
                  <a:ext cx="19" cy="43"/>
                  <a:chOff x="2043" y="1663"/>
                  <a:chExt cx="19" cy="43"/>
                </a:xfrm>
              </p:grpSpPr>
              <p:sp>
                <p:nvSpPr>
                  <p:cNvPr id="82439" name="Oval 4932"/>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2440" name="Oval 4933"/>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82427" name="Group 4934"/>
                <p:cNvGrpSpPr>
                  <a:grpSpLocks/>
                </p:cNvGrpSpPr>
                <p:nvPr/>
              </p:nvGrpSpPr>
              <p:grpSpPr bwMode="auto">
                <a:xfrm>
                  <a:off x="2029" y="1663"/>
                  <a:ext cx="38" cy="42"/>
                  <a:chOff x="2029" y="1663"/>
                  <a:chExt cx="38" cy="42"/>
                </a:xfrm>
              </p:grpSpPr>
              <p:sp>
                <p:nvSpPr>
                  <p:cNvPr id="82428" name="Freeform 4935"/>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2429" name="Group 4936"/>
                  <p:cNvGrpSpPr>
                    <a:grpSpLocks/>
                  </p:cNvGrpSpPr>
                  <p:nvPr/>
                </p:nvGrpSpPr>
                <p:grpSpPr bwMode="auto">
                  <a:xfrm>
                    <a:off x="2047" y="1672"/>
                    <a:ext cx="20" cy="26"/>
                    <a:chOff x="2047" y="1672"/>
                    <a:chExt cx="20" cy="26"/>
                  </a:xfrm>
                </p:grpSpPr>
                <p:grpSp>
                  <p:nvGrpSpPr>
                    <p:cNvPr id="82430" name="Group 4937"/>
                    <p:cNvGrpSpPr>
                      <a:grpSpLocks/>
                    </p:cNvGrpSpPr>
                    <p:nvPr/>
                  </p:nvGrpSpPr>
                  <p:grpSpPr bwMode="auto">
                    <a:xfrm>
                      <a:off x="2047" y="1672"/>
                      <a:ext cx="15" cy="24"/>
                      <a:chOff x="2047" y="1672"/>
                      <a:chExt cx="15" cy="24"/>
                    </a:xfrm>
                  </p:grpSpPr>
                  <p:sp>
                    <p:nvSpPr>
                      <p:cNvPr id="82437" name="Oval 4938"/>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438" name="Oval 4939"/>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2431" name="Group 4940"/>
                    <p:cNvGrpSpPr>
                      <a:grpSpLocks/>
                    </p:cNvGrpSpPr>
                    <p:nvPr/>
                  </p:nvGrpSpPr>
                  <p:grpSpPr bwMode="auto">
                    <a:xfrm>
                      <a:off x="2047" y="1674"/>
                      <a:ext cx="15" cy="21"/>
                      <a:chOff x="2047" y="1674"/>
                      <a:chExt cx="15" cy="21"/>
                    </a:xfrm>
                  </p:grpSpPr>
                  <p:sp>
                    <p:nvSpPr>
                      <p:cNvPr id="82435" name="Oval 4941"/>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436" name="Oval 4942"/>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2432" name="Group 4943"/>
                    <p:cNvGrpSpPr>
                      <a:grpSpLocks/>
                    </p:cNvGrpSpPr>
                    <p:nvPr/>
                  </p:nvGrpSpPr>
                  <p:grpSpPr bwMode="auto">
                    <a:xfrm>
                      <a:off x="2050" y="1684"/>
                      <a:ext cx="17" cy="14"/>
                      <a:chOff x="2050" y="1684"/>
                      <a:chExt cx="17" cy="14"/>
                    </a:xfrm>
                  </p:grpSpPr>
                  <p:sp>
                    <p:nvSpPr>
                      <p:cNvPr id="82433" name="Oval 4944"/>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434" name="Oval 4945"/>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5400" name="Group 4946"/>
            <p:cNvGrpSpPr>
              <a:grpSpLocks/>
            </p:cNvGrpSpPr>
            <p:nvPr/>
          </p:nvGrpSpPr>
          <p:grpSpPr bwMode="auto">
            <a:xfrm>
              <a:off x="1984" y="1751"/>
              <a:ext cx="55" cy="47"/>
              <a:chOff x="1984" y="1663"/>
              <a:chExt cx="55" cy="47"/>
            </a:xfrm>
          </p:grpSpPr>
          <p:grpSp>
            <p:nvGrpSpPr>
              <p:cNvPr id="82392" name="Group 4947"/>
              <p:cNvGrpSpPr>
                <a:grpSpLocks/>
              </p:cNvGrpSpPr>
              <p:nvPr/>
            </p:nvGrpSpPr>
            <p:grpSpPr bwMode="auto">
              <a:xfrm>
                <a:off x="2015" y="1663"/>
                <a:ext cx="21" cy="47"/>
                <a:chOff x="2015" y="1663"/>
                <a:chExt cx="21" cy="47"/>
              </a:xfrm>
            </p:grpSpPr>
            <p:sp>
              <p:nvSpPr>
                <p:cNvPr id="82422" name="Oval 4948"/>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2423" name="Oval 4949"/>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82393" name="Group 4950"/>
              <p:cNvGrpSpPr>
                <a:grpSpLocks/>
              </p:cNvGrpSpPr>
              <p:nvPr/>
            </p:nvGrpSpPr>
            <p:grpSpPr bwMode="auto">
              <a:xfrm>
                <a:off x="1984" y="1663"/>
                <a:ext cx="55" cy="46"/>
                <a:chOff x="1984" y="1663"/>
                <a:chExt cx="55" cy="46"/>
              </a:xfrm>
            </p:grpSpPr>
            <p:grpSp>
              <p:nvGrpSpPr>
                <p:cNvPr id="82394" name="Group 4951"/>
                <p:cNvGrpSpPr>
                  <a:grpSpLocks/>
                </p:cNvGrpSpPr>
                <p:nvPr/>
              </p:nvGrpSpPr>
              <p:grpSpPr bwMode="auto">
                <a:xfrm>
                  <a:off x="1984" y="1663"/>
                  <a:ext cx="38" cy="46"/>
                  <a:chOff x="1984" y="1663"/>
                  <a:chExt cx="38" cy="46"/>
                </a:xfrm>
              </p:grpSpPr>
              <p:grpSp>
                <p:nvGrpSpPr>
                  <p:cNvPr id="82407" name="Group 4952"/>
                  <p:cNvGrpSpPr>
                    <a:grpSpLocks/>
                  </p:cNvGrpSpPr>
                  <p:nvPr/>
                </p:nvGrpSpPr>
                <p:grpSpPr bwMode="auto">
                  <a:xfrm>
                    <a:off x="1984" y="1663"/>
                    <a:ext cx="35" cy="46"/>
                    <a:chOff x="1984" y="1663"/>
                    <a:chExt cx="35" cy="46"/>
                  </a:xfrm>
                </p:grpSpPr>
                <p:sp>
                  <p:nvSpPr>
                    <p:cNvPr id="82418" name="Freeform 4953"/>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2419" name="Group 4954"/>
                    <p:cNvGrpSpPr>
                      <a:grpSpLocks/>
                    </p:cNvGrpSpPr>
                    <p:nvPr/>
                  </p:nvGrpSpPr>
                  <p:grpSpPr bwMode="auto">
                    <a:xfrm>
                      <a:off x="1998" y="1663"/>
                      <a:ext cx="21" cy="46"/>
                      <a:chOff x="1998" y="1663"/>
                      <a:chExt cx="21" cy="46"/>
                    </a:xfrm>
                  </p:grpSpPr>
                  <p:sp>
                    <p:nvSpPr>
                      <p:cNvPr id="82420" name="Oval 4955"/>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421" name="Oval 4956"/>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2408" name="Group 4957"/>
                  <p:cNvGrpSpPr>
                    <a:grpSpLocks/>
                  </p:cNvGrpSpPr>
                  <p:nvPr/>
                </p:nvGrpSpPr>
                <p:grpSpPr bwMode="auto">
                  <a:xfrm>
                    <a:off x="2004" y="1674"/>
                    <a:ext cx="18" cy="25"/>
                    <a:chOff x="2004" y="1674"/>
                    <a:chExt cx="18" cy="25"/>
                  </a:xfrm>
                </p:grpSpPr>
                <p:grpSp>
                  <p:nvGrpSpPr>
                    <p:cNvPr id="82409" name="Group 4958"/>
                    <p:cNvGrpSpPr>
                      <a:grpSpLocks/>
                    </p:cNvGrpSpPr>
                    <p:nvPr/>
                  </p:nvGrpSpPr>
                  <p:grpSpPr bwMode="auto">
                    <a:xfrm>
                      <a:off x="2004" y="1674"/>
                      <a:ext cx="15" cy="24"/>
                      <a:chOff x="2004" y="1674"/>
                      <a:chExt cx="15" cy="24"/>
                    </a:xfrm>
                  </p:grpSpPr>
                  <p:sp>
                    <p:nvSpPr>
                      <p:cNvPr id="82416" name="Oval 4959"/>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417" name="Oval 4960"/>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2410" name="Group 4961"/>
                    <p:cNvGrpSpPr>
                      <a:grpSpLocks/>
                    </p:cNvGrpSpPr>
                    <p:nvPr/>
                  </p:nvGrpSpPr>
                  <p:grpSpPr bwMode="auto">
                    <a:xfrm>
                      <a:off x="2004" y="1675"/>
                      <a:ext cx="15" cy="21"/>
                      <a:chOff x="2004" y="1675"/>
                      <a:chExt cx="15" cy="21"/>
                    </a:xfrm>
                  </p:grpSpPr>
                  <p:sp>
                    <p:nvSpPr>
                      <p:cNvPr id="82414" name="Oval 4962"/>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415" name="Oval 4963"/>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2411" name="Group 4964"/>
                    <p:cNvGrpSpPr>
                      <a:grpSpLocks/>
                    </p:cNvGrpSpPr>
                    <p:nvPr/>
                  </p:nvGrpSpPr>
                  <p:grpSpPr bwMode="auto">
                    <a:xfrm>
                      <a:off x="2006" y="1685"/>
                      <a:ext cx="16" cy="14"/>
                      <a:chOff x="2006" y="1685"/>
                      <a:chExt cx="16" cy="14"/>
                    </a:xfrm>
                  </p:grpSpPr>
                  <p:sp>
                    <p:nvSpPr>
                      <p:cNvPr id="82412" name="Oval 4965"/>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413" name="Oval 4966"/>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82395" name="Group 4967"/>
                <p:cNvGrpSpPr>
                  <a:grpSpLocks/>
                </p:cNvGrpSpPr>
                <p:nvPr/>
              </p:nvGrpSpPr>
              <p:grpSpPr bwMode="auto">
                <a:xfrm>
                  <a:off x="2002" y="1663"/>
                  <a:ext cx="37" cy="46"/>
                  <a:chOff x="2002" y="1663"/>
                  <a:chExt cx="37" cy="46"/>
                </a:xfrm>
              </p:grpSpPr>
              <p:sp>
                <p:nvSpPr>
                  <p:cNvPr id="82396" name="Freeform 4968"/>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2397" name="Group 4969"/>
                  <p:cNvGrpSpPr>
                    <a:grpSpLocks/>
                  </p:cNvGrpSpPr>
                  <p:nvPr/>
                </p:nvGrpSpPr>
                <p:grpSpPr bwMode="auto">
                  <a:xfrm>
                    <a:off x="2020" y="1674"/>
                    <a:ext cx="19" cy="26"/>
                    <a:chOff x="2020" y="1674"/>
                    <a:chExt cx="19" cy="26"/>
                  </a:xfrm>
                </p:grpSpPr>
                <p:grpSp>
                  <p:nvGrpSpPr>
                    <p:cNvPr id="82398" name="Group 4970"/>
                    <p:cNvGrpSpPr>
                      <a:grpSpLocks/>
                    </p:cNvGrpSpPr>
                    <p:nvPr/>
                  </p:nvGrpSpPr>
                  <p:grpSpPr bwMode="auto">
                    <a:xfrm>
                      <a:off x="2020" y="1674"/>
                      <a:ext cx="16" cy="25"/>
                      <a:chOff x="2020" y="1674"/>
                      <a:chExt cx="16" cy="25"/>
                    </a:xfrm>
                  </p:grpSpPr>
                  <p:sp>
                    <p:nvSpPr>
                      <p:cNvPr id="82405" name="Oval 4971"/>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406" name="Oval 4972"/>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2399" name="Group 4973"/>
                    <p:cNvGrpSpPr>
                      <a:grpSpLocks/>
                    </p:cNvGrpSpPr>
                    <p:nvPr/>
                  </p:nvGrpSpPr>
                  <p:grpSpPr bwMode="auto">
                    <a:xfrm>
                      <a:off x="2020" y="1675"/>
                      <a:ext cx="16" cy="23"/>
                      <a:chOff x="2020" y="1675"/>
                      <a:chExt cx="16" cy="23"/>
                    </a:xfrm>
                  </p:grpSpPr>
                  <p:sp>
                    <p:nvSpPr>
                      <p:cNvPr id="82403" name="Oval 4974"/>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404" name="Oval 4975"/>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2400" name="Group 4976"/>
                    <p:cNvGrpSpPr>
                      <a:grpSpLocks/>
                    </p:cNvGrpSpPr>
                    <p:nvPr/>
                  </p:nvGrpSpPr>
                  <p:grpSpPr bwMode="auto">
                    <a:xfrm>
                      <a:off x="2023" y="1686"/>
                      <a:ext cx="16" cy="14"/>
                      <a:chOff x="2023" y="1686"/>
                      <a:chExt cx="16" cy="14"/>
                    </a:xfrm>
                  </p:grpSpPr>
                  <p:sp>
                    <p:nvSpPr>
                      <p:cNvPr id="82401" name="Oval 4977"/>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402" name="Oval 4978"/>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5401" name="Group 4979"/>
            <p:cNvGrpSpPr>
              <a:grpSpLocks/>
            </p:cNvGrpSpPr>
            <p:nvPr/>
          </p:nvGrpSpPr>
          <p:grpSpPr bwMode="auto">
            <a:xfrm>
              <a:off x="2013" y="1751"/>
              <a:ext cx="37" cy="42"/>
              <a:chOff x="2013" y="1663"/>
              <a:chExt cx="37" cy="42"/>
            </a:xfrm>
          </p:grpSpPr>
          <p:grpSp>
            <p:nvGrpSpPr>
              <p:cNvPr id="82377" name="Group 4980"/>
              <p:cNvGrpSpPr>
                <a:grpSpLocks/>
              </p:cNvGrpSpPr>
              <p:nvPr/>
            </p:nvGrpSpPr>
            <p:grpSpPr bwMode="auto">
              <a:xfrm>
                <a:off x="2013" y="1663"/>
                <a:ext cx="33" cy="42"/>
                <a:chOff x="2013" y="1663"/>
                <a:chExt cx="33" cy="42"/>
              </a:xfrm>
            </p:grpSpPr>
            <p:sp>
              <p:nvSpPr>
                <p:cNvPr id="82388" name="Freeform 4981"/>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2389" name="Group 4982"/>
                <p:cNvGrpSpPr>
                  <a:grpSpLocks/>
                </p:cNvGrpSpPr>
                <p:nvPr/>
              </p:nvGrpSpPr>
              <p:grpSpPr bwMode="auto">
                <a:xfrm>
                  <a:off x="2026" y="1663"/>
                  <a:ext cx="20" cy="42"/>
                  <a:chOff x="2026" y="1663"/>
                  <a:chExt cx="20" cy="42"/>
                </a:xfrm>
              </p:grpSpPr>
              <p:sp>
                <p:nvSpPr>
                  <p:cNvPr id="82390" name="Oval 4983"/>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2391" name="Oval 4984"/>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82378" name="Group 4985"/>
              <p:cNvGrpSpPr>
                <a:grpSpLocks/>
              </p:cNvGrpSpPr>
              <p:nvPr/>
            </p:nvGrpSpPr>
            <p:grpSpPr bwMode="auto">
              <a:xfrm>
                <a:off x="2031" y="1672"/>
                <a:ext cx="19" cy="24"/>
                <a:chOff x="2031" y="1672"/>
                <a:chExt cx="19" cy="24"/>
              </a:xfrm>
            </p:grpSpPr>
            <p:grpSp>
              <p:nvGrpSpPr>
                <p:cNvPr id="82379" name="Group 4986"/>
                <p:cNvGrpSpPr>
                  <a:grpSpLocks/>
                </p:cNvGrpSpPr>
                <p:nvPr/>
              </p:nvGrpSpPr>
              <p:grpSpPr bwMode="auto">
                <a:xfrm>
                  <a:off x="2031" y="1672"/>
                  <a:ext cx="16" cy="23"/>
                  <a:chOff x="2031" y="1672"/>
                  <a:chExt cx="16" cy="23"/>
                </a:xfrm>
              </p:grpSpPr>
              <p:sp>
                <p:nvSpPr>
                  <p:cNvPr id="82386" name="Oval 4987"/>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2387" name="Oval 4988"/>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2380" name="Group 4989"/>
                <p:cNvGrpSpPr>
                  <a:grpSpLocks/>
                </p:cNvGrpSpPr>
                <p:nvPr/>
              </p:nvGrpSpPr>
              <p:grpSpPr bwMode="auto">
                <a:xfrm>
                  <a:off x="2031" y="1674"/>
                  <a:ext cx="16" cy="21"/>
                  <a:chOff x="2031" y="1674"/>
                  <a:chExt cx="16" cy="21"/>
                </a:xfrm>
              </p:grpSpPr>
              <p:sp>
                <p:nvSpPr>
                  <p:cNvPr id="82384" name="Oval 4990"/>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2385" name="Oval 4991"/>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2381" name="Group 4992"/>
                <p:cNvGrpSpPr>
                  <a:grpSpLocks/>
                </p:cNvGrpSpPr>
                <p:nvPr/>
              </p:nvGrpSpPr>
              <p:grpSpPr bwMode="auto">
                <a:xfrm>
                  <a:off x="2034" y="1682"/>
                  <a:ext cx="16" cy="14"/>
                  <a:chOff x="2034" y="1682"/>
                  <a:chExt cx="16" cy="14"/>
                </a:xfrm>
              </p:grpSpPr>
              <p:sp>
                <p:nvSpPr>
                  <p:cNvPr id="82382" name="Oval 4993"/>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2383" name="Oval 4994"/>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grpSp>
        <p:grpSp>
          <p:nvGrpSpPr>
            <p:cNvPr id="75402" name="Group 4995"/>
            <p:cNvGrpSpPr>
              <a:grpSpLocks/>
            </p:cNvGrpSpPr>
            <p:nvPr/>
          </p:nvGrpSpPr>
          <p:grpSpPr bwMode="auto">
            <a:xfrm>
              <a:off x="2029" y="1751"/>
              <a:ext cx="38" cy="43"/>
              <a:chOff x="2029" y="1663"/>
              <a:chExt cx="38" cy="43"/>
            </a:xfrm>
          </p:grpSpPr>
          <p:grpSp>
            <p:nvGrpSpPr>
              <p:cNvPr id="82362" name="Group 4996"/>
              <p:cNvGrpSpPr>
                <a:grpSpLocks/>
              </p:cNvGrpSpPr>
              <p:nvPr/>
            </p:nvGrpSpPr>
            <p:grpSpPr bwMode="auto">
              <a:xfrm>
                <a:off x="2043" y="1663"/>
                <a:ext cx="19" cy="43"/>
                <a:chOff x="2043" y="1663"/>
                <a:chExt cx="19" cy="43"/>
              </a:xfrm>
            </p:grpSpPr>
            <p:sp>
              <p:nvSpPr>
                <p:cNvPr id="82375" name="Oval 4997"/>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2376" name="Oval 4998"/>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82363" name="Group 4999"/>
              <p:cNvGrpSpPr>
                <a:grpSpLocks/>
              </p:cNvGrpSpPr>
              <p:nvPr/>
            </p:nvGrpSpPr>
            <p:grpSpPr bwMode="auto">
              <a:xfrm>
                <a:off x="2029" y="1663"/>
                <a:ext cx="38" cy="42"/>
                <a:chOff x="2029" y="1663"/>
                <a:chExt cx="38" cy="42"/>
              </a:xfrm>
            </p:grpSpPr>
            <p:sp>
              <p:nvSpPr>
                <p:cNvPr id="82364" name="Freeform 5000"/>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2365" name="Group 5001"/>
                <p:cNvGrpSpPr>
                  <a:grpSpLocks/>
                </p:cNvGrpSpPr>
                <p:nvPr/>
              </p:nvGrpSpPr>
              <p:grpSpPr bwMode="auto">
                <a:xfrm>
                  <a:off x="2047" y="1672"/>
                  <a:ext cx="20" cy="26"/>
                  <a:chOff x="2047" y="1672"/>
                  <a:chExt cx="20" cy="26"/>
                </a:xfrm>
              </p:grpSpPr>
              <p:grpSp>
                <p:nvGrpSpPr>
                  <p:cNvPr id="82366" name="Group 5002"/>
                  <p:cNvGrpSpPr>
                    <a:grpSpLocks/>
                  </p:cNvGrpSpPr>
                  <p:nvPr/>
                </p:nvGrpSpPr>
                <p:grpSpPr bwMode="auto">
                  <a:xfrm>
                    <a:off x="2047" y="1672"/>
                    <a:ext cx="15" cy="24"/>
                    <a:chOff x="2047" y="1672"/>
                    <a:chExt cx="15" cy="24"/>
                  </a:xfrm>
                </p:grpSpPr>
                <p:sp>
                  <p:nvSpPr>
                    <p:cNvPr id="82373" name="Oval 5003"/>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374" name="Oval 5004"/>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2367" name="Group 5005"/>
                  <p:cNvGrpSpPr>
                    <a:grpSpLocks/>
                  </p:cNvGrpSpPr>
                  <p:nvPr/>
                </p:nvGrpSpPr>
                <p:grpSpPr bwMode="auto">
                  <a:xfrm>
                    <a:off x="2047" y="1674"/>
                    <a:ext cx="15" cy="21"/>
                    <a:chOff x="2047" y="1674"/>
                    <a:chExt cx="15" cy="21"/>
                  </a:xfrm>
                </p:grpSpPr>
                <p:sp>
                  <p:nvSpPr>
                    <p:cNvPr id="82371" name="Oval 5006"/>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372" name="Oval 5007"/>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2368" name="Group 5008"/>
                  <p:cNvGrpSpPr>
                    <a:grpSpLocks/>
                  </p:cNvGrpSpPr>
                  <p:nvPr/>
                </p:nvGrpSpPr>
                <p:grpSpPr bwMode="auto">
                  <a:xfrm>
                    <a:off x="2050" y="1684"/>
                    <a:ext cx="17" cy="14"/>
                    <a:chOff x="2050" y="1684"/>
                    <a:chExt cx="17" cy="14"/>
                  </a:xfrm>
                </p:grpSpPr>
                <p:sp>
                  <p:nvSpPr>
                    <p:cNvPr id="82369" name="Oval 5009"/>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370" name="Oval 5010"/>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grpSp>
          <p:nvGrpSpPr>
            <p:cNvPr id="75403" name="Group 5011"/>
            <p:cNvGrpSpPr>
              <a:grpSpLocks/>
            </p:cNvGrpSpPr>
            <p:nvPr/>
          </p:nvGrpSpPr>
          <p:grpSpPr bwMode="auto">
            <a:xfrm>
              <a:off x="2013" y="1751"/>
              <a:ext cx="33" cy="42"/>
              <a:chOff x="2013" y="1663"/>
              <a:chExt cx="33" cy="42"/>
            </a:xfrm>
          </p:grpSpPr>
          <p:sp>
            <p:nvSpPr>
              <p:cNvPr id="82358" name="Freeform 5012"/>
              <p:cNvSpPr>
                <a:spLocks/>
              </p:cNvSpPr>
              <p:nvPr/>
            </p:nvSpPr>
            <p:spPr bwMode="auto">
              <a:xfrm>
                <a:off x="2013" y="1663"/>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82359" name="Group 5013"/>
              <p:cNvGrpSpPr>
                <a:grpSpLocks/>
              </p:cNvGrpSpPr>
              <p:nvPr/>
            </p:nvGrpSpPr>
            <p:grpSpPr bwMode="auto">
              <a:xfrm>
                <a:off x="2026" y="1663"/>
                <a:ext cx="20" cy="42"/>
                <a:chOff x="2026" y="1663"/>
                <a:chExt cx="20" cy="42"/>
              </a:xfrm>
            </p:grpSpPr>
            <p:sp>
              <p:nvSpPr>
                <p:cNvPr id="82360" name="Oval 5014"/>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2361" name="Oval 5015"/>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grpSp>
          <p:nvGrpSpPr>
            <p:cNvPr id="75404" name="Group 5016"/>
            <p:cNvGrpSpPr>
              <a:grpSpLocks/>
            </p:cNvGrpSpPr>
            <p:nvPr/>
          </p:nvGrpSpPr>
          <p:grpSpPr bwMode="auto">
            <a:xfrm>
              <a:off x="2031" y="1760"/>
              <a:ext cx="19" cy="24"/>
              <a:chOff x="2031" y="1672"/>
              <a:chExt cx="19" cy="24"/>
            </a:xfrm>
          </p:grpSpPr>
          <p:grpSp>
            <p:nvGrpSpPr>
              <p:cNvPr id="82349" name="Group 5017"/>
              <p:cNvGrpSpPr>
                <a:grpSpLocks/>
              </p:cNvGrpSpPr>
              <p:nvPr/>
            </p:nvGrpSpPr>
            <p:grpSpPr bwMode="auto">
              <a:xfrm>
                <a:off x="2031" y="1672"/>
                <a:ext cx="16" cy="23"/>
                <a:chOff x="2031" y="1672"/>
                <a:chExt cx="16" cy="23"/>
              </a:xfrm>
            </p:grpSpPr>
            <p:sp>
              <p:nvSpPr>
                <p:cNvPr id="82356" name="Oval 5018"/>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2357" name="Oval 5019"/>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82350" name="Group 5020"/>
              <p:cNvGrpSpPr>
                <a:grpSpLocks/>
              </p:cNvGrpSpPr>
              <p:nvPr/>
            </p:nvGrpSpPr>
            <p:grpSpPr bwMode="auto">
              <a:xfrm>
                <a:off x="2031" y="1674"/>
                <a:ext cx="16" cy="21"/>
                <a:chOff x="2031" y="1674"/>
                <a:chExt cx="16" cy="21"/>
              </a:xfrm>
            </p:grpSpPr>
            <p:sp>
              <p:nvSpPr>
                <p:cNvPr id="82354" name="Oval 5021"/>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2355" name="Oval 5022"/>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82351" name="Group 5023"/>
              <p:cNvGrpSpPr>
                <a:grpSpLocks/>
              </p:cNvGrpSpPr>
              <p:nvPr/>
            </p:nvGrpSpPr>
            <p:grpSpPr bwMode="auto">
              <a:xfrm>
                <a:off x="2034" y="1682"/>
                <a:ext cx="16" cy="14"/>
                <a:chOff x="2034" y="1682"/>
                <a:chExt cx="16" cy="14"/>
              </a:xfrm>
            </p:grpSpPr>
            <p:sp>
              <p:nvSpPr>
                <p:cNvPr id="82352" name="Oval 5024"/>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2353" name="Oval 5025"/>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sp>
          <p:nvSpPr>
            <p:cNvPr id="75405" name="Freeform 5026"/>
            <p:cNvSpPr>
              <a:spLocks/>
            </p:cNvSpPr>
            <p:nvPr/>
          </p:nvSpPr>
          <p:spPr bwMode="auto">
            <a:xfrm>
              <a:off x="2013" y="1751"/>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75406" name="Group 5027"/>
            <p:cNvGrpSpPr>
              <a:grpSpLocks/>
            </p:cNvGrpSpPr>
            <p:nvPr/>
          </p:nvGrpSpPr>
          <p:grpSpPr bwMode="auto">
            <a:xfrm>
              <a:off x="2026" y="1751"/>
              <a:ext cx="20" cy="42"/>
              <a:chOff x="2026" y="1663"/>
              <a:chExt cx="20" cy="42"/>
            </a:xfrm>
          </p:grpSpPr>
          <p:sp>
            <p:nvSpPr>
              <p:cNvPr id="82347" name="Oval 5028"/>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2348" name="Oval 5029"/>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sp>
          <p:nvSpPr>
            <p:cNvPr id="75407" name="Freeform 5030"/>
            <p:cNvSpPr>
              <a:spLocks/>
            </p:cNvSpPr>
            <p:nvPr/>
          </p:nvSpPr>
          <p:spPr bwMode="auto">
            <a:xfrm>
              <a:off x="2013" y="1751"/>
              <a:ext cx="18" cy="42"/>
            </a:xfrm>
            <a:custGeom>
              <a:avLst/>
              <a:gdLst>
                <a:gd name="T0" fmla="*/ 9 w 18"/>
                <a:gd name="T1" fmla="*/ 0 h 42"/>
                <a:gd name="T2" fmla="*/ 18 w 18"/>
                <a:gd name="T3" fmla="*/ 0 h 42"/>
                <a:gd name="T4" fmla="*/ 18 w 18"/>
                <a:gd name="T5" fmla="*/ 42 h 42"/>
                <a:gd name="T6" fmla="*/ 9 w 18"/>
                <a:gd name="T7" fmla="*/ 40 h 42"/>
                <a:gd name="T8" fmla="*/ 7 w 18"/>
                <a:gd name="T9" fmla="*/ 39 h 42"/>
                <a:gd name="T10" fmla="*/ 6 w 18"/>
                <a:gd name="T11" fmla="*/ 39 h 42"/>
                <a:gd name="T12" fmla="*/ 5 w 18"/>
                <a:gd name="T13" fmla="*/ 39 h 42"/>
                <a:gd name="T14" fmla="*/ 5 w 18"/>
                <a:gd name="T15" fmla="*/ 37 h 42"/>
                <a:gd name="T16" fmla="*/ 5 w 18"/>
                <a:gd name="T17" fmla="*/ 36 h 42"/>
                <a:gd name="T18" fmla="*/ 3 w 18"/>
                <a:gd name="T19" fmla="*/ 35 h 42"/>
                <a:gd name="T20" fmla="*/ 3 w 18"/>
                <a:gd name="T21" fmla="*/ 33 h 42"/>
                <a:gd name="T22" fmla="*/ 2 w 18"/>
                <a:gd name="T23" fmla="*/ 33 h 42"/>
                <a:gd name="T24" fmla="*/ 2 w 18"/>
                <a:gd name="T25" fmla="*/ 32 h 42"/>
                <a:gd name="T26" fmla="*/ 2 w 18"/>
                <a:gd name="T27" fmla="*/ 29 h 42"/>
                <a:gd name="T28" fmla="*/ 0 w 18"/>
                <a:gd name="T29" fmla="*/ 26 h 42"/>
                <a:gd name="T30" fmla="*/ 0 w 18"/>
                <a:gd name="T31" fmla="*/ 25 h 42"/>
                <a:gd name="T32" fmla="*/ 0 w 18"/>
                <a:gd name="T33" fmla="*/ 23 h 42"/>
                <a:gd name="T34" fmla="*/ 0 w 18"/>
                <a:gd name="T35" fmla="*/ 22 h 42"/>
                <a:gd name="T36" fmla="*/ 0 w 18"/>
                <a:gd name="T37" fmla="*/ 19 h 42"/>
                <a:gd name="T38" fmla="*/ 0 w 18"/>
                <a:gd name="T39" fmla="*/ 18 h 42"/>
                <a:gd name="T40" fmla="*/ 0 w 18"/>
                <a:gd name="T41" fmla="*/ 15 h 42"/>
                <a:gd name="T42" fmla="*/ 0 w 18"/>
                <a:gd name="T43" fmla="*/ 12 h 42"/>
                <a:gd name="T44" fmla="*/ 2 w 18"/>
                <a:gd name="T45" fmla="*/ 11 h 42"/>
                <a:gd name="T46" fmla="*/ 2 w 18"/>
                <a:gd name="T47" fmla="*/ 8 h 42"/>
                <a:gd name="T48" fmla="*/ 2 w 18"/>
                <a:gd name="T49" fmla="*/ 5 h 42"/>
                <a:gd name="T50" fmla="*/ 3 w 18"/>
                <a:gd name="T51" fmla="*/ 5 h 42"/>
                <a:gd name="T52" fmla="*/ 5 w 18"/>
                <a:gd name="T53" fmla="*/ 4 h 42"/>
                <a:gd name="T54" fmla="*/ 5 w 18"/>
                <a:gd name="T55" fmla="*/ 2 h 42"/>
                <a:gd name="T56" fmla="*/ 6 w 18"/>
                <a:gd name="T57" fmla="*/ 2 h 42"/>
                <a:gd name="T58" fmla="*/ 6 w 18"/>
                <a:gd name="T59" fmla="*/ 1 h 42"/>
                <a:gd name="T60" fmla="*/ 6 w 18"/>
                <a:gd name="T61" fmla="*/ 0 h 42"/>
                <a:gd name="T62" fmla="*/ 7 w 18"/>
                <a:gd name="T63" fmla="*/ 0 h 42"/>
                <a:gd name="T64" fmla="*/ 9 w 1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2"/>
                <a:gd name="T101" fmla="*/ 18 w 1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2">
                  <a:moveTo>
                    <a:pt x="9" y="0"/>
                  </a:moveTo>
                  <a:lnTo>
                    <a:pt x="18" y="0"/>
                  </a:lnTo>
                  <a:lnTo>
                    <a:pt x="18" y="42"/>
                  </a:lnTo>
                  <a:lnTo>
                    <a:pt x="9" y="40"/>
                  </a:lnTo>
                  <a:lnTo>
                    <a:pt x="7" y="39"/>
                  </a:lnTo>
                  <a:lnTo>
                    <a:pt x="6" y="39"/>
                  </a:lnTo>
                  <a:lnTo>
                    <a:pt x="5" y="39"/>
                  </a:lnTo>
                  <a:lnTo>
                    <a:pt x="5" y="37"/>
                  </a:lnTo>
                  <a:lnTo>
                    <a:pt x="5" y="36"/>
                  </a:lnTo>
                  <a:lnTo>
                    <a:pt x="3" y="35"/>
                  </a:lnTo>
                  <a:lnTo>
                    <a:pt x="3" y="33"/>
                  </a:lnTo>
                  <a:lnTo>
                    <a:pt x="2" y="33"/>
                  </a:lnTo>
                  <a:lnTo>
                    <a:pt x="2" y="32"/>
                  </a:lnTo>
                  <a:lnTo>
                    <a:pt x="2" y="29"/>
                  </a:lnTo>
                  <a:lnTo>
                    <a:pt x="0" y="26"/>
                  </a:lnTo>
                  <a:lnTo>
                    <a:pt x="0" y="25"/>
                  </a:lnTo>
                  <a:lnTo>
                    <a:pt x="0" y="23"/>
                  </a:lnTo>
                  <a:lnTo>
                    <a:pt x="0" y="22"/>
                  </a:lnTo>
                  <a:lnTo>
                    <a:pt x="0" y="19"/>
                  </a:lnTo>
                  <a:lnTo>
                    <a:pt x="0" y="18"/>
                  </a:lnTo>
                  <a:lnTo>
                    <a:pt x="0" y="15"/>
                  </a:lnTo>
                  <a:lnTo>
                    <a:pt x="0" y="12"/>
                  </a:lnTo>
                  <a:lnTo>
                    <a:pt x="2" y="11"/>
                  </a:lnTo>
                  <a:lnTo>
                    <a:pt x="2" y="8"/>
                  </a:lnTo>
                  <a:lnTo>
                    <a:pt x="2" y="5"/>
                  </a:lnTo>
                  <a:lnTo>
                    <a:pt x="3" y="5"/>
                  </a:lnTo>
                  <a:lnTo>
                    <a:pt x="5" y="4"/>
                  </a:lnTo>
                  <a:lnTo>
                    <a:pt x="5" y="2"/>
                  </a:lnTo>
                  <a:lnTo>
                    <a:pt x="6" y="2"/>
                  </a:lnTo>
                  <a:lnTo>
                    <a:pt x="6" y="1"/>
                  </a:lnTo>
                  <a:lnTo>
                    <a:pt x="6" y="0"/>
                  </a:lnTo>
                  <a:lnTo>
                    <a:pt x="7" y="0"/>
                  </a:lnTo>
                  <a:lnTo>
                    <a:pt x="9" y="0"/>
                  </a:lnTo>
                  <a:close/>
                </a:path>
              </a:pathLst>
            </a:custGeom>
            <a:solidFill>
              <a:srgbClr val="202020"/>
            </a:solidFill>
            <a:ln w="9525">
              <a:noFill/>
              <a:round/>
              <a:headEnd/>
              <a:tailEnd/>
            </a:ln>
          </p:spPr>
          <p:txBody>
            <a:bodyPr/>
            <a:lstStyle/>
            <a:p>
              <a:endParaRPr lang="en-US"/>
            </a:p>
          </p:txBody>
        </p:sp>
        <p:grpSp>
          <p:nvGrpSpPr>
            <p:cNvPr id="75408" name="Group 5031"/>
            <p:cNvGrpSpPr>
              <a:grpSpLocks/>
            </p:cNvGrpSpPr>
            <p:nvPr/>
          </p:nvGrpSpPr>
          <p:grpSpPr bwMode="auto">
            <a:xfrm>
              <a:off x="2026" y="1751"/>
              <a:ext cx="20" cy="42"/>
              <a:chOff x="2026" y="1663"/>
              <a:chExt cx="20" cy="42"/>
            </a:xfrm>
          </p:grpSpPr>
          <p:sp>
            <p:nvSpPr>
              <p:cNvPr id="82345" name="Oval 5032"/>
              <p:cNvSpPr>
                <a:spLocks noChangeArrowheads="1"/>
              </p:cNvSpPr>
              <p:nvPr/>
            </p:nvSpPr>
            <p:spPr bwMode="auto">
              <a:xfrm>
                <a:off x="2026" y="1663"/>
                <a:ext cx="20" cy="42"/>
              </a:xfrm>
              <a:prstGeom prst="ellipse">
                <a:avLst/>
              </a:prstGeom>
              <a:solidFill>
                <a:srgbClr val="404040"/>
              </a:solidFill>
              <a:ln w="0">
                <a:solidFill>
                  <a:srgbClr val="000000"/>
                </a:solidFill>
                <a:round/>
                <a:headEnd/>
                <a:tailEnd/>
              </a:ln>
            </p:spPr>
            <p:txBody>
              <a:bodyPr/>
              <a:lstStyle/>
              <a:p>
                <a:endParaRPr lang="en-US"/>
              </a:p>
            </p:txBody>
          </p:sp>
          <p:sp>
            <p:nvSpPr>
              <p:cNvPr id="82346" name="Oval 5033"/>
              <p:cNvSpPr>
                <a:spLocks noChangeArrowheads="1"/>
              </p:cNvSpPr>
              <p:nvPr/>
            </p:nvSpPr>
            <p:spPr bwMode="auto">
              <a:xfrm>
                <a:off x="2026" y="1663"/>
                <a:ext cx="20" cy="42"/>
              </a:xfrm>
              <a:prstGeom prst="ellipse">
                <a:avLst/>
              </a:prstGeom>
              <a:noFill/>
              <a:ln w="1588" cap="rnd">
                <a:solidFill>
                  <a:srgbClr val="000000"/>
                </a:solidFill>
                <a:round/>
                <a:headEnd/>
                <a:tailEnd/>
              </a:ln>
            </p:spPr>
            <p:txBody>
              <a:bodyPr/>
              <a:lstStyle/>
              <a:p>
                <a:endParaRPr lang="en-US"/>
              </a:p>
            </p:txBody>
          </p:sp>
        </p:grpSp>
        <p:grpSp>
          <p:nvGrpSpPr>
            <p:cNvPr id="75409" name="Group 5034"/>
            <p:cNvGrpSpPr>
              <a:grpSpLocks/>
            </p:cNvGrpSpPr>
            <p:nvPr/>
          </p:nvGrpSpPr>
          <p:grpSpPr bwMode="auto">
            <a:xfrm>
              <a:off x="2031" y="1760"/>
              <a:ext cx="16" cy="23"/>
              <a:chOff x="2031" y="1672"/>
              <a:chExt cx="16" cy="23"/>
            </a:xfrm>
          </p:grpSpPr>
          <p:sp>
            <p:nvSpPr>
              <p:cNvPr id="82343" name="Oval 5035"/>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2344" name="Oval 5036"/>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75410" name="Group 5037"/>
            <p:cNvGrpSpPr>
              <a:grpSpLocks/>
            </p:cNvGrpSpPr>
            <p:nvPr/>
          </p:nvGrpSpPr>
          <p:grpSpPr bwMode="auto">
            <a:xfrm>
              <a:off x="2031" y="1762"/>
              <a:ext cx="16" cy="21"/>
              <a:chOff x="2031" y="1674"/>
              <a:chExt cx="16" cy="21"/>
            </a:xfrm>
          </p:grpSpPr>
          <p:sp>
            <p:nvSpPr>
              <p:cNvPr id="82341" name="Oval 5038"/>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2342" name="Oval 5039"/>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75411" name="Group 5040"/>
            <p:cNvGrpSpPr>
              <a:grpSpLocks/>
            </p:cNvGrpSpPr>
            <p:nvPr/>
          </p:nvGrpSpPr>
          <p:grpSpPr bwMode="auto">
            <a:xfrm>
              <a:off x="2034" y="1770"/>
              <a:ext cx="16" cy="14"/>
              <a:chOff x="2034" y="1682"/>
              <a:chExt cx="16" cy="14"/>
            </a:xfrm>
          </p:grpSpPr>
          <p:sp>
            <p:nvSpPr>
              <p:cNvPr id="82339" name="Oval 5041"/>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2340" name="Oval 5042"/>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nvGrpSpPr>
            <p:cNvPr id="75412" name="Group 5043"/>
            <p:cNvGrpSpPr>
              <a:grpSpLocks/>
            </p:cNvGrpSpPr>
            <p:nvPr/>
          </p:nvGrpSpPr>
          <p:grpSpPr bwMode="auto">
            <a:xfrm>
              <a:off x="2031" y="1760"/>
              <a:ext cx="16" cy="23"/>
              <a:chOff x="2031" y="1672"/>
              <a:chExt cx="16" cy="23"/>
            </a:xfrm>
          </p:grpSpPr>
          <p:sp>
            <p:nvSpPr>
              <p:cNvPr id="82337" name="Oval 5044"/>
              <p:cNvSpPr>
                <a:spLocks noChangeArrowheads="1"/>
              </p:cNvSpPr>
              <p:nvPr/>
            </p:nvSpPr>
            <p:spPr bwMode="auto">
              <a:xfrm>
                <a:off x="2031" y="1672"/>
                <a:ext cx="16" cy="23"/>
              </a:xfrm>
              <a:prstGeom prst="ellipse">
                <a:avLst/>
              </a:prstGeom>
              <a:solidFill>
                <a:srgbClr val="A0A0A0"/>
              </a:solidFill>
              <a:ln w="0">
                <a:solidFill>
                  <a:srgbClr val="000000"/>
                </a:solidFill>
                <a:round/>
                <a:headEnd/>
                <a:tailEnd/>
              </a:ln>
            </p:spPr>
            <p:txBody>
              <a:bodyPr/>
              <a:lstStyle/>
              <a:p>
                <a:endParaRPr lang="en-US"/>
              </a:p>
            </p:txBody>
          </p:sp>
          <p:sp>
            <p:nvSpPr>
              <p:cNvPr id="82338" name="Oval 5045"/>
              <p:cNvSpPr>
                <a:spLocks noChangeArrowheads="1"/>
              </p:cNvSpPr>
              <p:nvPr/>
            </p:nvSpPr>
            <p:spPr bwMode="auto">
              <a:xfrm>
                <a:off x="2031" y="1672"/>
                <a:ext cx="16" cy="23"/>
              </a:xfrm>
              <a:prstGeom prst="ellipse">
                <a:avLst/>
              </a:prstGeom>
              <a:noFill/>
              <a:ln w="1588" cap="rnd">
                <a:solidFill>
                  <a:srgbClr val="000000"/>
                </a:solidFill>
                <a:round/>
                <a:headEnd/>
                <a:tailEnd/>
              </a:ln>
            </p:spPr>
            <p:txBody>
              <a:bodyPr/>
              <a:lstStyle/>
              <a:p>
                <a:endParaRPr lang="en-US"/>
              </a:p>
            </p:txBody>
          </p:sp>
        </p:grpSp>
        <p:grpSp>
          <p:nvGrpSpPr>
            <p:cNvPr id="75413" name="Group 5046"/>
            <p:cNvGrpSpPr>
              <a:grpSpLocks/>
            </p:cNvGrpSpPr>
            <p:nvPr/>
          </p:nvGrpSpPr>
          <p:grpSpPr bwMode="auto">
            <a:xfrm>
              <a:off x="2031" y="1762"/>
              <a:ext cx="16" cy="21"/>
              <a:chOff x="2031" y="1674"/>
              <a:chExt cx="16" cy="21"/>
            </a:xfrm>
          </p:grpSpPr>
          <p:sp>
            <p:nvSpPr>
              <p:cNvPr id="82335" name="Oval 5047"/>
              <p:cNvSpPr>
                <a:spLocks noChangeArrowheads="1"/>
              </p:cNvSpPr>
              <p:nvPr/>
            </p:nvSpPr>
            <p:spPr bwMode="auto">
              <a:xfrm>
                <a:off x="2031" y="1674"/>
                <a:ext cx="16" cy="21"/>
              </a:xfrm>
              <a:prstGeom prst="ellipse">
                <a:avLst/>
              </a:prstGeom>
              <a:solidFill>
                <a:srgbClr val="808080"/>
              </a:solidFill>
              <a:ln w="0">
                <a:solidFill>
                  <a:srgbClr val="000000"/>
                </a:solidFill>
                <a:round/>
                <a:headEnd/>
                <a:tailEnd/>
              </a:ln>
            </p:spPr>
            <p:txBody>
              <a:bodyPr/>
              <a:lstStyle/>
              <a:p>
                <a:endParaRPr lang="en-US"/>
              </a:p>
            </p:txBody>
          </p:sp>
          <p:sp>
            <p:nvSpPr>
              <p:cNvPr id="82336" name="Oval 5048"/>
              <p:cNvSpPr>
                <a:spLocks noChangeArrowheads="1"/>
              </p:cNvSpPr>
              <p:nvPr/>
            </p:nvSpPr>
            <p:spPr bwMode="auto">
              <a:xfrm>
                <a:off x="2031" y="1674"/>
                <a:ext cx="16" cy="21"/>
              </a:xfrm>
              <a:prstGeom prst="ellipse">
                <a:avLst/>
              </a:prstGeom>
              <a:noFill/>
              <a:ln w="1588" cap="rnd">
                <a:solidFill>
                  <a:srgbClr val="000000"/>
                </a:solidFill>
                <a:round/>
                <a:headEnd/>
                <a:tailEnd/>
              </a:ln>
            </p:spPr>
            <p:txBody>
              <a:bodyPr/>
              <a:lstStyle/>
              <a:p>
                <a:endParaRPr lang="en-US"/>
              </a:p>
            </p:txBody>
          </p:sp>
        </p:grpSp>
        <p:grpSp>
          <p:nvGrpSpPr>
            <p:cNvPr id="75414" name="Group 5049"/>
            <p:cNvGrpSpPr>
              <a:grpSpLocks/>
            </p:cNvGrpSpPr>
            <p:nvPr/>
          </p:nvGrpSpPr>
          <p:grpSpPr bwMode="auto">
            <a:xfrm>
              <a:off x="2034" y="1770"/>
              <a:ext cx="16" cy="14"/>
              <a:chOff x="2034" y="1682"/>
              <a:chExt cx="16" cy="14"/>
            </a:xfrm>
          </p:grpSpPr>
          <p:sp>
            <p:nvSpPr>
              <p:cNvPr id="82333" name="Oval 5050"/>
              <p:cNvSpPr>
                <a:spLocks noChangeArrowheads="1"/>
              </p:cNvSpPr>
              <p:nvPr/>
            </p:nvSpPr>
            <p:spPr bwMode="auto">
              <a:xfrm>
                <a:off x="2034" y="1682"/>
                <a:ext cx="16" cy="14"/>
              </a:xfrm>
              <a:prstGeom prst="ellipse">
                <a:avLst/>
              </a:prstGeom>
              <a:solidFill>
                <a:srgbClr val="404040"/>
              </a:solidFill>
              <a:ln w="0">
                <a:solidFill>
                  <a:srgbClr val="000000"/>
                </a:solidFill>
                <a:round/>
                <a:headEnd/>
                <a:tailEnd/>
              </a:ln>
            </p:spPr>
            <p:txBody>
              <a:bodyPr/>
              <a:lstStyle/>
              <a:p>
                <a:endParaRPr lang="en-US"/>
              </a:p>
            </p:txBody>
          </p:sp>
          <p:sp>
            <p:nvSpPr>
              <p:cNvPr id="82334" name="Oval 5051"/>
              <p:cNvSpPr>
                <a:spLocks noChangeArrowheads="1"/>
              </p:cNvSpPr>
              <p:nvPr/>
            </p:nvSpPr>
            <p:spPr bwMode="auto">
              <a:xfrm>
                <a:off x="2034" y="1682"/>
                <a:ext cx="16" cy="14"/>
              </a:xfrm>
              <a:prstGeom prst="ellipse">
                <a:avLst/>
              </a:prstGeom>
              <a:noFill/>
              <a:ln w="1588" cap="rnd">
                <a:solidFill>
                  <a:srgbClr val="000000"/>
                </a:solidFill>
                <a:round/>
                <a:headEnd/>
                <a:tailEnd/>
              </a:ln>
            </p:spPr>
            <p:txBody>
              <a:bodyPr/>
              <a:lstStyle/>
              <a:p>
                <a:endParaRPr lang="en-US"/>
              </a:p>
            </p:txBody>
          </p:sp>
        </p:grpSp>
        <p:grpSp>
          <p:nvGrpSpPr>
            <p:cNvPr id="75415" name="Group 5052"/>
            <p:cNvGrpSpPr>
              <a:grpSpLocks/>
            </p:cNvGrpSpPr>
            <p:nvPr/>
          </p:nvGrpSpPr>
          <p:grpSpPr bwMode="auto">
            <a:xfrm>
              <a:off x="2043" y="1751"/>
              <a:ext cx="19" cy="43"/>
              <a:chOff x="2043" y="1663"/>
              <a:chExt cx="19" cy="43"/>
            </a:xfrm>
          </p:grpSpPr>
          <p:sp>
            <p:nvSpPr>
              <p:cNvPr id="82331" name="Oval 5053"/>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2332" name="Oval 5054"/>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grpSp>
          <p:nvGrpSpPr>
            <p:cNvPr id="75416" name="Group 5055"/>
            <p:cNvGrpSpPr>
              <a:grpSpLocks/>
            </p:cNvGrpSpPr>
            <p:nvPr/>
          </p:nvGrpSpPr>
          <p:grpSpPr bwMode="auto">
            <a:xfrm>
              <a:off x="2029" y="1751"/>
              <a:ext cx="38" cy="42"/>
              <a:chOff x="2029" y="1663"/>
              <a:chExt cx="38" cy="42"/>
            </a:xfrm>
          </p:grpSpPr>
          <p:sp>
            <p:nvSpPr>
              <p:cNvPr id="82320" name="Freeform 5056"/>
              <p:cNvSpPr>
                <a:spLocks/>
              </p:cNvSpPr>
              <p:nvPr/>
            </p:nvSpPr>
            <p:spPr bwMode="auto">
              <a:xfrm>
                <a:off x="2029" y="1663"/>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82321" name="Group 5057"/>
              <p:cNvGrpSpPr>
                <a:grpSpLocks/>
              </p:cNvGrpSpPr>
              <p:nvPr/>
            </p:nvGrpSpPr>
            <p:grpSpPr bwMode="auto">
              <a:xfrm>
                <a:off x="2047" y="1672"/>
                <a:ext cx="20" cy="26"/>
                <a:chOff x="2047" y="1672"/>
                <a:chExt cx="20" cy="26"/>
              </a:xfrm>
            </p:grpSpPr>
            <p:grpSp>
              <p:nvGrpSpPr>
                <p:cNvPr id="82322" name="Group 5058"/>
                <p:cNvGrpSpPr>
                  <a:grpSpLocks/>
                </p:cNvGrpSpPr>
                <p:nvPr/>
              </p:nvGrpSpPr>
              <p:grpSpPr bwMode="auto">
                <a:xfrm>
                  <a:off x="2047" y="1672"/>
                  <a:ext cx="15" cy="24"/>
                  <a:chOff x="2047" y="1672"/>
                  <a:chExt cx="15" cy="24"/>
                </a:xfrm>
              </p:grpSpPr>
              <p:sp>
                <p:nvSpPr>
                  <p:cNvPr id="82329" name="Oval 5059"/>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330" name="Oval 5060"/>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2323" name="Group 5061"/>
                <p:cNvGrpSpPr>
                  <a:grpSpLocks/>
                </p:cNvGrpSpPr>
                <p:nvPr/>
              </p:nvGrpSpPr>
              <p:grpSpPr bwMode="auto">
                <a:xfrm>
                  <a:off x="2047" y="1674"/>
                  <a:ext cx="15" cy="21"/>
                  <a:chOff x="2047" y="1674"/>
                  <a:chExt cx="15" cy="21"/>
                </a:xfrm>
              </p:grpSpPr>
              <p:sp>
                <p:nvSpPr>
                  <p:cNvPr id="82327" name="Oval 5062"/>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328" name="Oval 5063"/>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2324" name="Group 5064"/>
                <p:cNvGrpSpPr>
                  <a:grpSpLocks/>
                </p:cNvGrpSpPr>
                <p:nvPr/>
              </p:nvGrpSpPr>
              <p:grpSpPr bwMode="auto">
                <a:xfrm>
                  <a:off x="2050" y="1684"/>
                  <a:ext cx="17" cy="14"/>
                  <a:chOff x="2050" y="1684"/>
                  <a:chExt cx="17" cy="14"/>
                </a:xfrm>
              </p:grpSpPr>
              <p:sp>
                <p:nvSpPr>
                  <p:cNvPr id="82325" name="Oval 5065"/>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326" name="Oval 5066"/>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grpSp>
        <p:grpSp>
          <p:nvGrpSpPr>
            <p:cNvPr id="75417" name="Group 5067"/>
            <p:cNvGrpSpPr>
              <a:grpSpLocks/>
            </p:cNvGrpSpPr>
            <p:nvPr/>
          </p:nvGrpSpPr>
          <p:grpSpPr bwMode="auto">
            <a:xfrm>
              <a:off x="2043" y="1751"/>
              <a:ext cx="19" cy="43"/>
              <a:chOff x="2043" y="1663"/>
              <a:chExt cx="19" cy="43"/>
            </a:xfrm>
          </p:grpSpPr>
          <p:sp>
            <p:nvSpPr>
              <p:cNvPr id="82318" name="Oval 5068"/>
              <p:cNvSpPr>
                <a:spLocks noChangeArrowheads="1"/>
              </p:cNvSpPr>
              <p:nvPr/>
            </p:nvSpPr>
            <p:spPr bwMode="auto">
              <a:xfrm>
                <a:off x="2043" y="1663"/>
                <a:ext cx="19" cy="43"/>
              </a:xfrm>
              <a:prstGeom prst="ellipse">
                <a:avLst/>
              </a:prstGeom>
              <a:solidFill>
                <a:srgbClr val="202020"/>
              </a:solidFill>
              <a:ln w="0">
                <a:solidFill>
                  <a:srgbClr val="000000"/>
                </a:solidFill>
                <a:round/>
                <a:headEnd/>
                <a:tailEnd/>
              </a:ln>
            </p:spPr>
            <p:txBody>
              <a:bodyPr/>
              <a:lstStyle/>
              <a:p>
                <a:endParaRPr lang="en-US"/>
              </a:p>
            </p:txBody>
          </p:sp>
          <p:sp>
            <p:nvSpPr>
              <p:cNvPr id="82319" name="Oval 5069"/>
              <p:cNvSpPr>
                <a:spLocks noChangeArrowheads="1"/>
              </p:cNvSpPr>
              <p:nvPr/>
            </p:nvSpPr>
            <p:spPr bwMode="auto">
              <a:xfrm>
                <a:off x="2043" y="1663"/>
                <a:ext cx="19" cy="43"/>
              </a:xfrm>
              <a:prstGeom prst="ellipse">
                <a:avLst/>
              </a:prstGeom>
              <a:noFill/>
              <a:ln w="1588" cap="rnd">
                <a:solidFill>
                  <a:srgbClr val="000000"/>
                </a:solidFill>
                <a:round/>
                <a:headEnd/>
                <a:tailEnd/>
              </a:ln>
            </p:spPr>
            <p:txBody>
              <a:bodyPr/>
              <a:lstStyle/>
              <a:p>
                <a:endParaRPr lang="en-US"/>
              </a:p>
            </p:txBody>
          </p:sp>
        </p:grpSp>
        <p:sp>
          <p:nvSpPr>
            <p:cNvPr id="75418" name="Freeform 5070"/>
            <p:cNvSpPr>
              <a:spLocks/>
            </p:cNvSpPr>
            <p:nvPr/>
          </p:nvSpPr>
          <p:spPr bwMode="auto">
            <a:xfrm>
              <a:off x="2029" y="1751"/>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75419" name="Group 5071"/>
            <p:cNvGrpSpPr>
              <a:grpSpLocks/>
            </p:cNvGrpSpPr>
            <p:nvPr/>
          </p:nvGrpSpPr>
          <p:grpSpPr bwMode="auto">
            <a:xfrm>
              <a:off x="2047" y="1760"/>
              <a:ext cx="20" cy="26"/>
              <a:chOff x="2047" y="1672"/>
              <a:chExt cx="20" cy="26"/>
            </a:xfrm>
          </p:grpSpPr>
          <p:grpSp>
            <p:nvGrpSpPr>
              <p:cNvPr id="82309" name="Group 5072"/>
              <p:cNvGrpSpPr>
                <a:grpSpLocks/>
              </p:cNvGrpSpPr>
              <p:nvPr/>
            </p:nvGrpSpPr>
            <p:grpSpPr bwMode="auto">
              <a:xfrm>
                <a:off x="2047" y="1672"/>
                <a:ext cx="15" cy="24"/>
                <a:chOff x="2047" y="1672"/>
                <a:chExt cx="15" cy="24"/>
              </a:xfrm>
            </p:grpSpPr>
            <p:sp>
              <p:nvSpPr>
                <p:cNvPr id="82316" name="Oval 5073"/>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317" name="Oval 5074"/>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82310" name="Group 5075"/>
              <p:cNvGrpSpPr>
                <a:grpSpLocks/>
              </p:cNvGrpSpPr>
              <p:nvPr/>
            </p:nvGrpSpPr>
            <p:grpSpPr bwMode="auto">
              <a:xfrm>
                <a:off x="2047" y="1674"/>
                <a:ext cx="15" cy="21"/>
                <a:chOff x="2047" y="1674"/>
                <a:chExt cx="15" cy="21"/>
              </a:xfrm>
            </p:grpSpPr>
            <p:sp>
              <p:nvSpPr>
                <p:cNvPr id="82314" name="Oval 5076"/>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315" name="Oval 5077"/>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82311" name="Group 5078"/>
              <p:cNvGrpSpPr>
                <a:grpSpLocks/>
              </p:cNvGrpSpPr>
              <p:nvPr/>
            </p:nvGrpSpPr>
            <p:grpSpPr bwMode="auto">
              <a:xfrm>
                <a:off x="2050" y="1684"/>
                <a:ext cx="17" cy="14"/>
                <a:chOff x="2050" y="1684"/>
                <a:chExt cx="17" cy="14"/>
              </a:xfrm>
            </p:grpSpPr>
            <p:sp>
              <p:nvSpPr>
                <p:cNvPr id="82312" name="Oval 5079"/>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313" name="Oval 5080"/>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sp>
          <p:nvSpPr>
            <p:cNvPr id="75420" name="Freeform 5081"/>
            <p:cNvSpPr>
              <a:spLocks/>
            </p:cNvSpPr>
            <p:nvPr/>
          </p:nvSpPr>
          <p:spPr bwMode="auto">
            <a:xfrm>
              <a:off x="2029" y="1751"/>
              <a:ext cx="19" cy="42"/>
            </a:xfrm>
            <a:custGeom>
              <a:avLst/>
              <a:gdLst>
                <a:gd name="T0" fmla="*/ 10 w 19"/>
                <a:gd name="T1" fmla="*/ 0 h 42"/>
                <a:gd name="T2" fmla="*/ 19 w 19"/>
                <a:gd name="T3" fmla="*/ 0 h 42"/>
                <a:gd name="T4" fmla="*/ 19 w 19"/>
                <a:gd name="T5" fmla="*/ 42 h 42"/>
                <a:gd name="T6" fmla="*/ 10 w 19"/>
                <a:gd name="T7" fmla="*/ 42 h 42"/>
                <a:gd name="T8" fmla="*/ 8 w 19"/>
                <a:gd name="T9" fmla="*/ 42 h 42"/>
                <a:gd name="T10" fmla="*/ 7 w 19"/>
                <a:gd name="T11" fmla="*/ 42 h 42"/>
                <a:gd name="T12" fmla="*/ 7 w 19"/>
                <a:gd name="T13" fmla="*/ 40 h 42"/>
                <a:gd name="T14" fmla="*/ 7 w 19"/>
                <a:gd name="T15" fmla="*/ 39 h 42"/>
                <a:gd name="T16" fmla="*/ 5 w 19"/>
                <a:gd name="T17" fmla="*/ 39 h 42"/>
                <a:gd name="T18" fmla="*/ 4 w 19"/>
                <a:gd name="T19" fmla="*/ 39 h 42"/>
                <a:gd name="T20" fmla="*/ 4 w 19"/>
                <a:gd name="T21" fmla="*/ 37 h 42"/>
                <a:gd name="T22" fmla="*/ 4 w 19"/>
                <a:gd name="T23" fmla="*/ 36 h 42"/>
                <a:gd name="T24" fmla="*/ 2 w 19"/>
                <a:gd name="T25" fmla="*/ 36 h 42"/>
                <a:gd name="T26" fmla="*/ 2 w 19"/>
                <a:gd name="T27" fmla="*/ 35 h 42"/>
                <a:gd name="T28" fmla="*/ 2 w 19"/>
                <a:gd name="T29" fmla="*/ 33 h 42"/>
                <a:gd name="T30" fmla="*/ 1 w 19"/>
                <a:gd name="T31" fmla="*/ 33 h 42"/>
                <a:gd name="T32" fmla="*/ 1 w 19"/>
                <a:gd name="T33" fmla="*/ 32 h 42"/>
                <a:gd name="T34" fmla="*/ 1 w 19"/>
                <a:gd name="T35" fmla="*/ 30 h 42"/>
                <a:gd name="T36" fmla="*/ 1 w 19"/>
                <a:gd name="T37" fmla="*/ 29 h 42"/>
                <a:gd name="T38" fmla="*/ 1 w 19"/>
                <a:gd name="T39" fmla="*/ 28 h 42"/>
                <a:gd name="T40" fmla="*/ 0 w 19"/>
                <a:gd name="T41" fmla="*/ 26 h 42"/>
                <a:gd name="T42" fmla="*/ 0 w 19"/>
                <a:gd name="T43" fmla="*/ 23 h 42"/>
                <a:gd name="T44" fmla="*/ 0 w 19"/>
                <a:gd name="T45" fmla="*/ 21 h 42"/>
                <a:gd name="T46" fmla="*/ 0 w 19"/>
                <a:gd name="T47" fmla="*/ 18 h 42"/>
                <a:gd name="T48" fmla="*/ 0 w 19"/>
                <a:gd name="T49" fmla="*/ 15 h 42"/>
                <a:gd name="T50" fmla="*/ 1 w 19"/>
                <a:gd name="T51" fmla="*/ 12 h 42"/>
                <a:gd name="T52" fmla="*/ 1 w 19"/>
                <a:gd name="T53" fmla="*/ 11 h 42"/>
                <a:gd name="T54" fmla="*/ 1 w 19"/>
                <a:gd name="T55" fmla="*/ 9 h 42"/>
                <a:gd name="T56" fmla="*/ 2 w 19"/>
                <a:gd name="T57" fmla="*/ 8 h 42"/>
                <a:gd name="T58" fmla="*/ 2 w 19"/>
                <a:gd name="T59" fmla="*/ 5 h 42"/>
                <a:gd name="T60" fmla="*/ 4 w 19"/>
                <a:gd name="T61" fmla="*/ 4 h 42"/>
                <a:gd name="T62" fmla="*/ 4 w 19"/>
                <a:gd name="T63" fmla="*/ 2 h 42"/>
                <a:gd name="T64" fmla="*/ 5 w 19"/>
                <a:gd name="T65" fmla="*/ 2 h 42"/>
                <a:gd name="T66" fmla="*/ 7 w 19"/>
                <a:gd name="T67" fmla="*/ 1 h 42"/>
                <a:gd name="T68" fmla="*/ 7 w 19"/>
                <a:gd name="T69" fmla="*/ 0 h 42"/>
                <a:gd name="T70" fmla="*/ 8 w 19"/>
                <a:gd name="T71" fmla="*/ 0 h 42"/>
                <a:gd name="T72" fmla="*/ 10 w 19"/>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42"/>
                <a:gd name="T113" fmla="*/ 19 w 19"/>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42">
                  <a:moveTo>
                    <a:pt x="10" y="0"/>
                  </a:moveTo>
                  <a:lnTo>
                    <a:pt x="19" y="0"/>
                  </a:lnTo>
                  <a:lnTo>
                    <a:pt x="19" y="42"/>
                  </a:lnTo>
                  <a:lnTo>
                    <a:pt x="10" y="42"/>
                  </a:lnTo>
                  <a:lnTo>
                    <a:pt x="8" y="42"/>
                  </a:lnTo>
                  <a:lnTo>
                    <a:pt x="7" y="42"/>
                  </a:lnTo>
                  <a:lnTo>
                    <a:pt x="7" y="40"/>
                  </a:lnTo>
                  <a:lnTo>
                    <a:pt x="7" y="39"/>
                  </a:lnTo>
                  <a:lnTo>
                    <a:pt x="5" y="39"/>
                  </a:lnTo>
                  <a:lnTo>
                    <a:pt x="4" y="39"/>
                  </a:lnTo>
                  <a:lnTo>
                    <a:pt x="4" y="37"/>
                  </a:lnTo>
                  <a:lnTo>
                    <a:pt x="4" y="36"/>
                  </a:lnTo>
                  <a:lnTo>
                    <a:pt x="2" y="36"/>
                  </a:lnTo>
                  <a:lnTo>
                    <a:pt x="2" y="35"/>
                  </a:lnTo>
                  <a:lnTo>
                    <a:pt x="2" y="33"/>
                  </a:lnTo>
                  <a:lnTo>
                    <a:pt x="1" y="33"/>
                  </a:lnTo>
                  <a:lnTo>
                    <a:pt x="1" y="32"/>
                  </a:lnTo>
                  <a:lnTo>
                    <a:pt x="1" y="30"/>
                  </a:lnTo>
                  <a:lnTo>
                    <a:pt x="1" y="29"/>
                  </a:lnTo>
                  <a:lnTo>
                    <a:pt x="1" y="28"/>
                  </a:lnTo>
                  <a:lnTo>
                    <a:pt x="0" y="26"/>
                  </a:lnTo>
                  <a:lnTo>
                    <a:pt x="0" y="23"/>
                  </a:lnTo>
                  <a:lnTo>
                    <a:pt x="0" y="21"/>
                  </a:lnTo>
                  <a:lnTo>
                    <a:pt x="0" y="18"/>
                  </a:lnTo>
                  <a:lnTo>
                    <a:pt x="0" y="15"/>
                  </a:lnTo>
                  <a:lnTo>
                    <a:pt x="1" y="12"/>
                  </a:lnTo>
                  <a:lnTo>
                    <a:pt x="1" y="11"/>
                  </a:lnTo>
                  <a:lnTo>
                    <a:pt x="1" y="9"/>
                  </a:lnTo>
                  <a:lnTo>
                    <a:pt x="2" y="8"/>
                  </a:lnTo>
                  <a:lnTo>
                    <a:pt x="2" y="5"/>
                  </a:lnTo>
                  <a:lnTo>
                    <a:pt x="4" y="4"/>
                  </a:lnTo>
                  <a:lnTo>
                    <a:pt x="4" y="2"/>
                  </a:lnTo>
                  <a:lnTo>
                    <a:pt x="5" y="2"/>
                  </a:lnTo>
                  <a:lnTo>
                    <a:pt x="7" y="1"/>
                  </a:lnTo>
                  <a:lnTo>
                    <a:pt x="7" y="0"/>
                  </a:lnTo>
                  <a:lnTo>
                    <a:pt x="8" y="0"/>
                  </a:lnTo>
                  <a:lnTo>
                    <a:pt x="10" y="0"/>
                  </a:lnTo>
                  <a:close/>
                </a:path>
              </a:pathLst>
            </a:custGeom>
            <a:solidFill>
              <a:srgbClr val="202020"/>
            </a:solidFill>
            <a:ln w="9525">
              <a:noFill/>
              <a:round/>
              <a:headEnd/>
              <a:tailEnd/>
            </a:ln>
          </p:spPr>
          <p:txBody>
            <a:bodyPr/>
            <a:lstStyle/>
            <a:p>
              <a:endParaRPr lang="en-US"/>
            </a:p>
          </p:txBody>
        </p:sp>
        <p:grpSp>
          <p:nvGrpSpPr>
            <p:cNvPr id="75421" name="Group 5082"/>
            <p:cNvGrpSpPr>
              <a:grpSpLocks/>
            </p:cNvGrpSpPr>
            <p:nvPr/>
          </p:nvGrpSpPr>
          <p:grpSpPr bwMode="auto">
            <a:xfrm>
              <a:off x="2047" y="1760"/>
              <a:ext cx="15" cy="24"/>
              <a:chOff x="2047" y="1672"/>
              <a:chExt cx="15" cy="24"/>
            </a:xfrm>
          </p:grpSpPr>
          <p:sp>
            <p:nvSpPr>
              <p:cNvPr id="82307" name="Oval 5083"/>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308" name="Oval 5084"/>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75422" name="Group 5085"/>
            <p:cNvGrpSpPr>
              <a:grpSpLocks/>
            </p:cNvGrpSpPr>
            <p:nvPr/>
          </p:nvGrpSpPr>
          <p:grpSpPr bwMode="auto">
            <a:xfrm>
              <a:off x="2047" y="1762"/>
              <a:ext cx="15" cy="21"/>
              <a:chOff x="2047" y="1674"/>
              <a:chExt cx="15" cy="21"/>
            </a:xfrm>
          </p:grpSpPr>
          <p:sp>
            <p:nvSpPr>
              <p:cNvPr id="82305" name="Oval 5086"/>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306" name="Oval 5087"/>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75423" name="Group 5088"/>
            <p:cNvGrpSpPr>
              <a:grpSpLocks/>
            </p:cNvGrpSpPr>
            <p:nvPr/>
          </p:nvGrpSpPr>
          <p:grpSpPr bwMode="auto">
            <a:xfrm>
              <a:off x="2050" y="1772"/>
              <a:ext cx="17" cy="14"/>
              <a:chOff x="2050" y="1684"/>
              <a:chExt cx="17" cy="14"/>
            </a:xfrm>
          </p:grpSpPr>
          <p:sp>
            <p:nvSpPr>
              <p:cNvPr id="82303" name="Oval 5089"/>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304" name="Oval 5090"/>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nvGrpSpPr>
            <p:cNvPr id="75424" name="Group 5091"/>
            <p:cNvGrpSpPr>
              <a:grpSpLocks/>
            </p:cNvGrpSpPr>
            <p:nvPr/>
          </p:nvGrpSpPr>
          <p:grpSpPr bwMode="auto">
            <a:xfrm>
              <a:off x="2047" y="1760"/>
              <a:ext cx="15" cy="24"/>
              <a:chOff x="2047" y="1672"/>
              <a:chExt cx="15" cy="24"/>
            </a:xfrm>
          </p:grpSpPr>
          <p:sp>
            <p:nvSpPr>
              <p:cNvPr id="82301" name="Oval 5092"/>
              <p:cNvSpPr>
                <a:spLocks noChangeArrowheads="1"/>
              </p:cNvSpPr>
              <p:nvPr/>
            </p:nvSpPr>
            <p:spPr bwMode="auto">
              <a:xfrm>
                <a:off x="2047" y="1672"/>
                <a:ext cx="15" cy="24"/>
              </a:xfrm>
              <a:prstGeom prst="ellipse">
                <a:avLst/>
              </a:prstGeom>
              <a:solidFill>
                <a:srgbClr val="606060"/>
              </a:solidFill>
              <a:ln w="0">
                <a:solidFill>
                  <a:srgbClr val="000000"/>
                </a:solidFill>
                <a:round/>
                <a:headEnd/>
                <a:tailEnd/>
              </a:ln>
            </p:spPr>
            <p:txBody>
              <a:bodyPr/>
              <a:lstStyle/>
              <a:p>
                <a:endParaRPr lang="en-US"/>
              </a:p>
            </p:txBody>
          </p:sp>
          <p:sp>
            <p:nvSpPr>
              <p:cNvPr id="82302" name="Oval 5093"/>
              <p:cNvSpPr>
                <a:spLocks noChangeArrowheads="1"/>
              </p:cNvSpPr>
              <p:nvPr/>
            </p:nvSpPr>
            <p:spPr bwMode="auto">
              <a:xfrm>
                <a:off x="2047" y="1672"/>
                <a:ext cx="15" cy="24"/>
              </a:xfrm>
              <a:prstGeom prst="ellipse">
                <a:avLst/>
              </a:prstGeom>
              <a:noFill/>
              <a:ln w="1588" cap="rnd">
                <a:solidFill>
                  <a:srgbClr val="000000"/>
                </a:solidFill>
                <a:round/>
                <a:headEnd/>
                <a:tailEnd/>
              </a:ln>
            </p:spPr>
            <p:txBody>
              <a:bodyPr/>
              <a:lstStyle/>
              <a:p>
                <a:endParaRPr lang="en-US"/>
              </a:p>
            </p:txBody>
          </p:sp>
        </p:grpSp>
        <p:grpSp>
          <p:nvGrpSpPr>
            <p:cNvPr id="75425" name="Group 5094"/>
            <p:cNvGrpSpPr>
              <a:grpSpLocks/>
            </p:cNvGrpSpPr>
            <p:nvPr/>
          </p:nvGrpSpPr>
          <p:grpSpPr bwMode="auto">
            <a:xfrm>
              <a:off x="2047" y="1762"/>
              <a:ext cx="15" cy="21"/>
              <a:chOff x="2047" y="1674"/>
              <a:chExt cx="15" cy="21"/>
            </a:xfrm>
          </p:grpSpPr>
          <p:sp>
            <p:nvSpPr>
              <p:cNvPr id="82299" name="Oval 5095"/>
              <p:cNvSpPr>
                <a:spLocks noChangeArrowheads="1"/>
              </p:cNvSpPr>
              <p:nvPr/>
            </p:nvSpPr>
            <p:spPr bwMode="auto">
              <a:xfrm>
                <a:off x="2047" y="1674"/>
                <a:ext cx="15" cy="21"/>
              </a:xfrm>
              <a:prstGeom prst="ellipse">
                <a:avLst/>
              </a:prstGeom>
              <a:solidFill>
                <a:srgbClr val="404040"/>
              </a:solidFill>
              <a:ln w="0">
                <a:solidFill>
                  <a:srgbClr val="000000"/>
                </a:solidFill>
                <a:round/>
                <a:headEnd/>
                <a:tailEnd/>
              </a:ln>
            </p:spPr>
            <p:txBody>
              <a:bodyPr/>
              <a:lstStyle/>
              <a:p>
                <a:endParaRPr lang="en-US"/>
              </a:p>
            </p:txBody>
          </p:sp>
          <p:sp>
            <p:nvSpPr>
              <p:cNvPr id="82300" name="Oval 5096"/>
              <p:cNvSpPr>
                <a:spLocks noChangeArrowheads="1"/>
              </p:cNvSpPr>
              <p:nvPr/>
            </p:nvSpPr>
            <p:spPr bwMode="auto">
              <a:xfrm>
                <a:off x="2047" y="1674"/>
                <a:ext cx="15" cy="21"/>
              </a:xfrm>
              <a:prstGeom prst="ellipse">
                <a:avLst/>
              </a:prstGeom>
              <a:noFill/>
              <a:ln w="1588" cap="rnd">
                <a:solidFill>
                  <a:srgbClr val="000000"/>
                </a:solidFill>
                <a:round/>
                <a:headEnd/>
                <a:tailEnd/>
              </a:ln>
            </p:spPr>
            <p:txBody>
              <a:bodyPr/>
              <a:lstStyle/>
              <a:p>
                <a:endParaRPr lang="en-US"/>
              </a:p>
            </p:txBody>
          </p:sp>
        </p:grpSp>
        <p:grpSp>
          <p:nvGrpSpPr>
            <p:cNvPr id="75426" name="Group 5097"/>
            <p:cNvGrpSpPr>
              <a:grpSpLocks/>
            </p:cNvGrpSpPr>
            <p:nvPr/>
          </p:nvGrpSpPr>
          <p:grpSpPr bwMode="auto">
            <a:xfrm>
              <a:off x="2050" y="1772"/>
              <a:ext cx="17" cy="14"/>
              <a:chOff x="2050" y="1684"/>
              <a:chExt cx="17" cy="14"/>
            </a:xfrm>
          </p:grpSpPr>
          <p:sp>
            <p:nvSpPr>
              <p:cNvPr id="82297" name="Oval 5098"/>
              <p:cNvSpPr>
                <a:spLocks noChangeArrowheads="1"/>
              </p:cNvSpPr>
              <p:nvPr/>
            </p:nvSpPr>
            <p:spPr bwMode="auto">
              <a:xfrm>
                <a:off x="2050" y="1684"/>
                <a:ext cx="17" cy="14"/>
              </a:xfrm>
              <a:prstGeom prst="ellipse">
                <a:avLst/>
              </a:prstGeom>
              <a:solidFill>
                <a:srgbClr val="202020"/>
              </a:solidFill>
              <a:ln w="0">
                <a:solidFill>
                  <a:srgbClr val="000000"/>
                </a:solidFill>
                <a:round/>
                <a:headEnd/>
                <a:tailEnd/>
              </a:ln>
            </p:spPr>
            <p:txBody>
              <a:bodyPr/>
              <a:lstStyle/>
              <a:p>
                <a:endParaRPr lang="en-US"/>
              </a:p>
            </p:txBody>
          </p:sp>
          <p:sp>
            <p:nvSpPr>
              <p:cNvPr id="82298" name="Oval 5099"/>
              <p:cNvSpPr>
                <a:spLocks noChangeArrowheads="1"/>
              </p:cNvSpPr>
              <p:nvPr/>
            </p:nvSpPr>
            <p:spPr bwMode="auto">
              <a:xfrm>
                <a:off x="2050" y="1684"/>
                <a:ext cx="17" cy="14"/>
              </a:xfrm>
              <a:prstGeom prst="ellipse">
                <a:avLst/>
              </a:prstGeom>
              <a:noFill/>
              <a:ln w="1588" cap="rnd">
                <a:solidFill>
                  <a:srgbClr val="000000"/>
                </a:solidFill>
                <a:round/>
                <a:headEnd/>
                <a:tailEnd/>
              </a:ln>
            </p:spPr>
            <p:txBody>
              <a:bodyPr/>
              <a:lstStyle/>
              <a:p>
                <a:endParaRPr lang="en-US"/>
              </a:p>
            </p:txBody>
          </p:sp>
        </p:grpSp>
        <p:grpSp>
          <p:nvGrpSpPr>
            <p:cNvPr id="75427" name="Group 5100"/>
            <p:cNvGrpSpPr>
              <a:grpSpLocks/>
            </p:cNvGrpSpPr>
            <p:nvPr/>
          </p:nvGrpSpPr>
          <p:grpSpPr bwMode="auto">
            <a:xfrm>
              <a:off x="2015" y="1751"/>
              <a:ext cx="21" cy="47"/>
              <a:chOff x="2015" y="1663"/>
              <a:chExt cx="21" cy="47"/>
            </a:xfrm>
          </p:grpSpPr>
          <p:sp>
            <p:nvSpPr>
              <p:cNvPr id="82295" name="Oval 5101"/>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2296" name="Oval 5102"/>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75428" name="Group 5103"/>
            <p:cNvGrpSpPr>
              <a:grpSpLocks/>
            </p:cNvGrpSpPr>
            <p:nvPr/>
          </p:nvGrpSpPr>
          <p:grpSpPr bwMode="auto">
            <a:xfrm>
              <a:off x="1984" y="1751"/>
              <a:ext cx="55" cy="46"/>
              <a:chOff x="1984" y="1663"/>
              <a:chExt cx="55" cy="46"/>
            </a:xfrm>
          </p:grpSpPr>
          <p:grpSp>
            <p:nvGrpSpPr>
              <p:cNvPr id="82267" name="Group 5104"/>
              <p:cNvGrpSpPr>
                <a:grpSpLocks/>
              </p:cNvGrpSpPr>
              <p:nvPr/>
            </p:nvGrpSpPr>
            <p:grpSpPr bwMode="auto">
              <a:xfrm>
                <a:off x="1984" y="1663"/>
                <a:ext cx="38" cy="46"/>
                <a:chOff x="1984" y="1663"/>
                <a:chExt cx="38" cy="46"/>
              </a:xfrm>
            </p:grpSpPr>
            <p:grpSp>
              <p:nvGrpSpPr>
                <p:cNvPr id="82280" name="Group 5105"/>
                <p:cNvGrpSpPr>
                  <a:grpSpLocks/>
                </p:cNvGrpSpPr>
                <p:nvPr/>
              </p:nvGrpSpPr>
              <p:grpSpPr bwMode="auto">
                <a:xfrm>
                  <a:off x="1984" y="1663"/>
                  <a:ext cx="35" cy="46"/>
                  <a:chOff x="1984" y="1663"/>
                  <a:chExt cx="35" cy="46"/>
                </a:xfrm>
              </p:grpSpPr>
              <p:sp>
                <p:nvSpPr>
                  <p:cNvPr id="82291" name="Freeform 5106"/>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2292" name="Group 5107"/>
                  <p:cNvGrpSpPr>
                    <a:grpSpLocks/>
                  </p:cNvGrpSpPr>
                  <p:nvPr/>
                </p:nvGrpSpPr>
                <p:grpSpPr bwMode="auto">
                  <a:xfrm>
                    <a:off x="1998" y="1663"/>
                    <a:ext cx="21" cy="46"/>
                    <a:chOff x="1998" y="1663"/>
                    <a:chExt cx="21" cy="46"/>
                  </a:xfrm>
                </p:grpSpPr>
                <p:sp>
                  <p:nvSpPr>
                    <p:cNvPr id="82293" name="Oval 5108"/>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294" name="Oval 5109"/>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2281" name="Group 5110"/>
                <p:cNvGrpSpPr>
                  <a:grpSpLocks/>
                </p:cNvGrpSpPr>
                <p:nvPr/>
              </p:nvGrpSpPr>
              <p:grpSpPr bwMode="auto">
                <a:xfrm>
                  <a:off x="2004" y="1674"/>
                  <a:ext cx="18" cy="25"/>
                  <a:chOff x="2004" y="1674"/>
                  <a:chExt cx="18" cy="25"/>
                </a:xfrm>
              </p:grpSpPr>
              <p:grpSp>
                <p:nvGrpSpPr>
                  <p:cNvPr id="82282" name="Group 5111"/>
                  <p:cNvGrpSpPr>
                    <a:grpSpLocks/>
                  </p:cNvGrpSpPr>
                  <p:nvPr/>
                </p:nvGrpSpPr>
                <p:grpSpPr bwMode="auto">
                  <a:xfrm>
                    <a:off x="2004" y="1674"/>
                    <a:ext cx="15" cy="24"/>
                    <a:chOff x="2004" y="1674"/>
                    <a:chExt cx="15" cy="24"/>
                  </a:xfrm>
                </p:grpSpPr>
                <p:sp>
                  <p:nvSpPr>
                    <p:cNvPr id="82289" name="Oval 5112"/>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290" name="Oval 5113"/>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2283" name="Group 5114"/>
                  <p:cNvGrpSpPr>
                    <a:grpSpLocks/>
                  </p:cNvGrpSpPr>
                  <p:nvPr/>
                </p:nvGrpSpPr>
                <p:grpSpPr bwMode="auto">
                  <a:xfrm>
                    <a:off x="2004" y="1675"/>
                    <a:ext cx="15" cy="21"/>
                    <a:chOff x="2004" y="1675"/>
                    <a:chExt cx="15" cy="21"/>
                  </a:xfrm>
                </p:grpSpPr>
                <p:sp>
                  <p:nvSpPr>
                    <p:cNvPr id="82287" name="Oval 5115"/>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288" name="Oval 5116"/>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2284" name="Group 5117"/>
                  <p:cNvGrpSpPr>
                    <a:grpSpLocks/>
                  </p:cNvGrpSpPr>
                  <p:nvPr/>
                </p:nvGrpSpPr>
                <p:grpSpPr bwMode="auto">
                  <a:xfrm>
                    <a:off x="2006" y="1685"/>
                    <a:ext cx="16" cy="14"/>
                    <a:chOff x="2006" y="1685"/>
                    <a:chExt cx="16" cy="14"/>
                  </a:xfrm>
                </p:grpSpPr>
                <p:sp>
                  <p:nvSpPr>
                    <p:cNvPr id="82285" name="Oval 5118"/>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286" name="Oval 5119"/>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82268" name="Group 5120"/>
              <p:cNvGrpSpPr>
                <a:grpSpLocks/>
              </p:cNvGrpSpPr>
              <p:nvPr/>
            </p:nvGrpSpPr>
            <p:grpSpPr bwMode="auto">
              <a:xfrm>
                <a:off x="2002" y="1663"/>
                <a:ext cx="37" cy="46"/>
                <a:chOff x="2002" y="1663"/>
                <a:chExt cx="37" cy="46"/>
              </a:xfrm>
            </p:grpSpPr>
            <p:sp>
              <p:nvSpPr>
                <p:cNvPr id="82269" name="Freeform 5121"/>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2270" name="Group 5122"/>
                <p:cNvGrpSpPr>
                  <a:grpSpLocks/>
                </p:cNvGrpSpPr>
                <p:nvPr/>
              </p:nvGrpSpPr>
              <p:grpSpPr bwMode="auto">
                <a:xfrm>
                  <a:off x="2020" y="1674"/>
                  <a:ext cx="19" cy="26"/>
                  <a:chOff x="2020" y="1674"/>
                  <a:chExt cx="19" cy="26"/>
                </a:xfrm>
              </p:grpSpPr>
              <p:grpSp>
                <p:nvGrpSpPr>
                  <p:cNvPr id="82271" name="Group 5123"/>
                  <p:cNvGrpSpPr>
                    <a:grpSpLocks/>
                  </p:cNvGrpSpPr>
                  <p:nvPr/>
                </p:nvGrpSpPr>
                <p:grpSpPr bwMode="auto">
                  <a:xfrm>
                    <a:off x="2020" y="1674"/>
                    <a:ext cx="16" cy="25"/>
                    <a:chOff x="2020" y="1674"/>
                    <a:chExt cx="16" cy="25"/>
                  </a:xfrm>
                </p:grpSpPr>
                <p:sp>
                  <p:nvSpPr>
                    <p:cNvPr id="82278" name="Oval 5124"/>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279" name="Oval 5125"/>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2272" name="Group 5126"/>
                  <p:cNvGrpSpPr>
                    <a:grpSpLocks/>
                  </p:cNvGrpSpPr>
                  <p:nvPr/>
                </p:nvGrpSpPr>
                <p:grpSpPr bwMode="auto">
                  <a:xfrm>
                    <a:off x="2020" y="1675"/>
                    <a:ext cx="16" cy="23"/>
                    <a:chOff x="2020" y="1675"/>
                    <a:chExt cx="16" cy="23"/>
                  </a:xfrm>
                </p:grpSpPr>
                <p:sp>
                  <p:nvSpPr>
                    <p:cNvPr id="82276" name="Oval 5127"/>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277" name="Oval 5128"/>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2273" name="Group 5129"/>
                  <p:cNvGrpSpPr>
                    <a:grpSpLocks/>
                  </p:cNvGrpSpPr>
                  <p:nvPr/>
                </p:nvGrpSpPr>
                <p:grpSpPr bwMode="auto">
                  <a:xfrm>
                    <a:off x="2023" y="1686"/>
                    <a:ext cx="16" cy="14"/>
                    <a:chOff x="2023" y="1686"/>
                    <a:chExt cx="16" cy="14"/>
                  </a:xfrm>
                </p:grpSpPr>
                <p:sp>
                  <p:nvSpPr>
                    <p:cNvPr id="82274" name="Oval 5130"/>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275" name="Oval 5131"/>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5429" name="Group 5132"/>
            <p:cNvGrpSpPr>
              <a:grpSpLocks/>
            </p:cNvGrpSpPr>
            <p:nvPr/>
          </p:nvGrpSpPr>
          <p:grpSpPr bwMode="auto">
            <a:xfrm>
              <a:off x="2015" y="1751"/>
              <a:ext cx="21" cy="47"/>
              <a:chOff x="2015" y="1663"/>
              <a:chExt cx="21" cy="47"/>
            </a:xfrm>
          </p:grpSpPr>
          <p:sp>
            <p:nvSpPr>
              <p:cNvPr id="82265" name="Oval 5133"/>
              <p:cNvSpPr>
                <a:spLocks noChangeArrowheads="1"/>
              </p:cNvSpPr>
              <p:nvPr/>
            </p:nvSpPr>
            <p:spPr bwMode="auto">
              <a:xfrm>
                <a:off x="2015" y="1663"/>
                <a:ext cx="21" cy="47"/>
              </a:xfrm>
              <a:prstGeom prst="ellipse">
                <a:avLst/>
              </a:prstGeom>
              <a:solidFill>
                <a:srgbClr val="202020"/>
              </a:solidFill>
              <a:ln w="0">
                <a:solidFill>
                  <a:srgbClr val="000000"/>
                </a:solidFill>
                <a:round/>
                <a:headEnd/>
                <a:tailEnd/>
              </a:ln>
            </p:spPr>
            <p:txBody>
              <a:bodyPr/>
              <a:lstStyle/>
              <a:p>
                <a:endParaRPr lang="en-US"/>
              </a:p>
            </p:txBody>
          </p:sp>
          <p:sp>
            <p:nvSpPr>
              <p:cNvPr id="82266" name="Oval 5134"/>
              <p:cNvSpPr>
                <a:spLocks noChangeArrowheads="1"/>
              </p:cNvSpPr>
              <p:nvPr/>
            </p:nvSpPr>
            <p:spPr bwMode="auto">
              <a:xfrm>
                <a:off x="2015" y="1663"/>
                <a:ext cx="21" cy="47"/>
              </a:xfrm>
              <a:prstGeom prst="ellipse">
                <a:avLst/>
              </a:prstGeom>
              <a:noFill/>
              <a:ln w="1588" cap="rnd">
                <a:solidFill>
                  <a:srgbClr val="000000"/>
                </a:solidFill>
                <a:round/>
                <a:headEnd/>
                <a:tailEnd/>
              </a:ln>
            </p:spPr>
            <p:txBody>
              <a:bodyPr/>
              <a:lstStyle/>
              <a:p>
                <a:endParaRPr lang="en-US"/>
              </a:p>
            </p:txBody>
          </p:sp>
        </p:grpSp>
        <p:grpSp>
          <p:nvGrpSpPr>
            <p:cNvPr id="75430" name="Group 5135"/>
            <p:cNvGrpSpPr>
              <a:grpSpLocks/>
            </p:cNvGrpSpPr>
            <p:nvPr/>
          </p:nvGrpSpPr>
          <p:grpSpPr bwMode="auto">
            <a:xfrm>
              <a:off x="1984" y="1751"/>
              <a:ext cx="38" cy="46"/>
              <a:chOff x="1984" y="1663"/>
              <a:chExt cx="38" cy="46"/>
            </a:xfrm>
          </p:grpSpPr>
          <p:grpSp>
            <p:nvGrpSpPr>
              <p:cNvPr id="82250" name="Group 5136"/>
              <p:cNvGrpSpPr>
                <a:grpSpLocks/>
              </p:cNvGrpSpPr>
              <p:nvPr/>
            </p:nvGrpSpPr>
            <p:grpSpPr bwMode="auto">
              <a:xfrm>
                <a:off x="1984" y="1663"/>
                <a:ext cx="35" cy="46"/>
                <a:chOff x="1984" y="1663"/>
                <a:chExt cx="35" cy="46"/>
              </a:xfrm>
            </p:grpSpPr>
            <p:sp>
              <p:nvSpPr>
                <p:cNvPr id="82261" name="Freeform 5137"/>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2262" name="Group 5138"/>
                <p:cNvGrpSpPr>
                  <a:grpSpLocks/>
                </p:cNvGrpSpPr>
                <p:nvPr/>
              </p:nvGrpSpPr>
              <p:grpSpPr bwMode="auto">
                <a:xfrm>
                  <a:off x="1998" y="1663"/>
                  <a:ext cx="21" cy="46"/>
                  <a:chOff x="1998" y="1663"/>
                  <a:chExt cx="21" cy="46"/>
                </a:xfrm>
              </p:grpSpPr>
              <p:sp>
                <p:nvSpPr>
                  <p:cNvPr id="82263" name="Oval 5139"/>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264" name="Oval 5140"/>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82251" name="Group 5141"/>
              <p:cNvGrpSpPr>
                <a:grpSpLocks/>
              </p:cNvGrpSpPr>
              <p:nvPr/>
            </p:nvGrpSpPr>
            <p:grpSpPr bwMode="auto">
              <a:xfrm>
                <a:off x="2004" y="1674"/>
                <a:ext cx="18" cy="25"/>
                <a:chOff x="2004" y="1674"/>
                <a:chExt cx="18" cy="25"/>
              </a:xfrm>
            </p:grpSpPr>
            <p:grpSp>
              <p:nvGrpSpPr>
                <p:cNvPr id="82252" name="Group 5142"/>
                <p:cNvGrpSpPr>
                  <a:grpSpLocks/>
                </p:cNvGrpSpPr>
                <p:nvPr/>
              </p:nvGrpSpPr>
              <p:grpSpPr bwMode="auto">
                <a:xfrm>
                  <a:off x="2004" y="1674"/>
                  <a:ext cx="15" cy="24"/>
                  <a:chOff x="2004" y="1674"/>
                  <a:chExt cx="15" cy="24"/>
                </a:xfrm>
              </p:grpSpPr>
              <p:sp>
                <p:nvSpPr>
                  <p:cNvPr id="82259" name="Oval 5143"/>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260" name="Oval 5144"/>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2253" name="Group 5145"/>
                <p:cNvGrpSpPr>
                  <a:grpSpLocks/>
                </p:cNvGrpSpPr>
                <p:nvPr/>
              </p:nvGrpSpPr>
              <p:grpSpPr bwMode="auto">
                <a:xfrm>
                  <a:off x="2004" y="1675"/>
                  <a:ext cx="15" cy="21"/>
                  <a:chOff x="2004" y="1675"/>
                  <a:chExt cx="15" cy="21"/>
                </a:xfrm>
              </p:grpSpPr>
              <p:sp>
                <p:nvSpPr>
                  <p:cNvPr id="82257" name="Oval 5146"/>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258" name="Oval 5147"/>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2254" name="Group 5148"/>
                <p:cNvGrpSpPr>
                  <a:grpSpLocks/>
                </p:cNvGrpSpPr>
                <p:nvPr/>
              </p:nvGrpSpPr>
              <p:grpSpPr bwMode="auto">
                <a:xfrm>
                  <a:off x="2006" y="1685"/>
                  <a:ext cx="16" cy="14"/>
                  <a:chOff x="2006" y="1685"/>
                  <a:chExt cx="16" cy="14"/>
                </a:xfrm>
              </p:grpSpPr>
              <p:sp>
                <p:nvSpPr>
                  <p:cNvPr id="82255" name="Oval 5149"/>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256" name="Oval 5150"/>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grpSp>
        <p:grpSp>
          <p:nvGrpSpPr>
            <p:cNvPr id="75431" name="Group 5151"/>
            <p:cNvGrpSpPr>
              <a:grpSpLocks/>
            </p:cNvGrpSpPr>
            <p:nvPr/>
          </p:nvGrpSpPr>
          <p:grpSpPr bwMode="auto">
            <a:xfrm>
              <a:off x="2002" y="1751"/>
              <a:ext cx="37" cy="46"/>
              <a:chOff x="2002" y="1663"/>
              <a:chExt cx="37" cy="46"/>
            </a:xfrm>
          </p:grpSpPr>
          <p:sp>
            <p:nvSpPr>
              <p:cNvPr id="82239" name="Freeform 5152"/>
              <p:cNvSpPr>
                <a:spLocks/>
              </p:cNvSpPr>
              <p:nvPr/>
            </p:nvSpPr>
            <p:spPr bwMode="auto">
              <a:xfrm>
                <a:off x="2002" y="1663"/>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82240" name="Group 5153"/>
              <p:cNvGrpSpPr>
                <a:grpSpLocks/>
              </p:cNvGrpSpPr>
              <p:nvPr/>
            </p:nvGrpSpPr>
            <p:grpSpPr bwMode="auto">
              <a:xfrm>
                <a:off x="2020" y="1674"/>
                <a:ext cx="19" cy="26"/>
                <a:chOff x="2020" y="1674"/>
                <a:chExt cx="19" cy="26"/>
              </a:xfrm>
            </p:grpSpPr>
            <p:grpSp>
              <p:nvGrpSpPr>
                <p:cNvPr id="82241" name="Group 5154"/>
                <p:cNvGrpSpPr>
                  <a:grpSpLocks/>
                </p:cNvGrpSpPr>
                <p:nvPr/>
              </p:nvGrpSpPr>
              <p:grpSpPr bwMode="auto">
                <a:xfrm>
                  <a:off x="2020" y="1674"/>
                  <a:ext cx="16" cy="25"/>
                  <a:chOff x="2020" y="1674"/>
                  <a:chExt cx="16" cy="25"/>
                </a:xfrm>
              </p:grpSpPr>
              <p:sp>
                <p:nvSpPr>
                  <p:cNvPr id="82248" name="Oval 5155"/>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249" name="Oval 5156"/>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2242" name="Group 5157"/>
                <p:cNvGrpSpPr>
                  <a:grpSpLocks/>
                </p:cNvGrpSpPr>
                <p:nvPr/>
              </p:nvGrpSpPr>
              <p:grpSpPr bwMode="auto">
                <a:xfrm>
                  <a:off x="2020" y="1675"/>
                  <a:ext cx="16" cy="23"/>
                  <a:chOff x="2020" y="1675"/>
                  <a:chExt cx="16" cy="23"/>
                </a:xfrm>
              </p:grpSpPr>
              <p:sp>
                <p:nvSpPr>
                  <p:cNvPr id="82246" name="Oval 5158"/>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247" name="Oval 5159"/>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2243" name="Group 5160"/>
                <p:cNvGrpSpPr>
                  <a:grpSpLocks/>
                </p:cNvGrpSpPr>
                <p:nvPr/>
              </p:nvGrpSpPr>
              <p:grpSpPr bwMode="auto">
                <a:xfrm>
                  <a:off x="2023" y="1686"/>
                  <a:ext cx="16" cy="14"/>
                  <a:chOff x="2023" y="1686"/>
                  <a:chExt cx="16" cy="14"/>
                </a:xfrm>
              </p:grpSpPr>
              <p:sp>
                <p:nvSpPr>
                  <p:cNvPr id="82244" name="Oval 5161"/>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245" name="Oval 5162"/>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grpSp>
        <p:grpSp>
          <p:nvGrpSpPr>
            <p:cNvPr id="75432" name="Group 5163"/>
            <p:cNvGrpSpPr>
              <a:grpSpLocks/>
            </p:cNvGrpSpPr>
            <p:nvPr/>
          </p:nvGrpSpPr>
          <p:grpSpPr bwMode="auto">
            <a:xfrm>
              <a:off x="1984" y="1751"/>
              <a:ext cx="35" cy="46"/>
              <a:chOff x="1984" y="1663"/>
              <a:chExt cx="35" cy="46"/>
            </a:xfrm>
          </p:grpSpPr>
          <p:sp>
            <p:nvSpPr>
              <p:cNvPr id="82235" name="Freeform 5164"/>
              <p:cNvSpPr>
                <a:spLocks/>
              </p:cNvSpPr>
              <p:nvPr/>
            </p:nvSpPr>
            <p:spPr bwMode="auto">
              <a:xfrm>
                <a:off x="1984" y="1663"/>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82236" name="Group 5165"/>
              <p:cNvGrpSpPr>
                <a:grpSpLocks/>
              </p:cNvGrpSpPr>
              <p:nvPr/>
            </p:nvGrpSpPr>
            <p:grpSpPr bwMode="auto">
              <a:xfrm>
                <a:off x="1998" y="1663"/>
                <a:ext cx="21" cy="46"/>
                <a:chOff x="1998" y="1663"/>
                <a:chExt cx="21" cy="46"/>
              </a:xfrm>
            </p:grpSpPr>
            <p:sp>
              <p:nvSpPr>
                <p:cNvPr id="82237" name="Oval 5166"/>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238" name="Oval 5167"/>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grpSp>
          <p:nvGrpSpPr>
            <p:cNvPr id="75433" name="Group 5168"/>
            <p:cNvGrpSpPr>
              <a:grpSpLocks/>
            </p:cNvGrpSpPr>
            <p:nvPr/>
          </p:nvGrpSpPr>
          <p:grpSpPr bwMode="auto">
            <a:xfrm>
              <a:off x="2004" y="1762"/>
              <a:ext cx="18" cy="25"/>
              <a:chOff x="2004" y="1674"/>
              <a:chExt cx="18" cy="25"/>
            </a:xfrm>
          </p:grpSpPr>
          <p:grpSp>
            <p:nvGrpSpPr>
              <p:cNvPr id="82226" name="Group 5169"/>
              <p:cNvGrpSpPr>
                <a:grpSpLocks/>
              </p:cNvGrpSpPr>
              <p:nvPr/>
            </p:nvGrpSpPr>
            <p:grpSpPr bwMode="auto">
              <a:xfrm>
                <a:off x="2004" y="1674"/>
                <a:ext cx="15" cy="24"/>
                <a:chOff x="2004" y="1674"/>
                <a:chExt cx="15" cy="24"/>
              </a:xfrm>
            </p:grpSpPr>
            <p:sp>
              <p:nvSpPr>
                <p:cNvPr id="82233" name="Oval 5170"/>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234" name="Oval 5171"/>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82227" name="Group 5172"/>
              <p:cNvGrpSpPr>
                <a:grpSpLocks/>
              </p:cNvGrpSpPr>
              <p:nvPr/>
            </p:nvGrpSpPr>
            <p:grpSpPr bwMode="auto">
              <a:xfrm>
                <a:off x="2004" y="1675"/>
                <a:ext cx="15" cy="21"/>
                <a:chOff x="2004" y="1675"/>
                <a:chExt cx="15" cy="21"/>
              </a:xfrm>
            </p:grpSpPr>
            <p:sp>
              <p:nvSpPr>
                <p:cNvPr id="82231" name="Oval 5173"/>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232" name="Oval 5174"/>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82228" name="Group 5175"/>
              <p:cNvGrpSpPr>
                <a:grpSpLocks/>
              </p:cNvGrpSpPr>
              <p:nvPr/>
            </p:nvGrpSpPr>
            <p:grpSpPr bwMode="auto">
              <a:xfrm>
                <a:off x="2006" y="1685"/>
                <a:ext cx="16" cy="14"/>
                <a:chOff x="2006" y="1685"/>
                <a:chExt cx="16" cy="14"/>
              </a:xfrm>
            </p:grpSpPr>
            <p:sp>
              <p:nvSpPr>
                <p:cNvPr id="82229" name="Oval 5176"/>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230" name="Oval 5177"/>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sp>
          <p:nvSpPr>
            <p:cNvPr id="75434" name="Freeform 5178"/>
            <p:cNvSpPr>
              <a:spLocks/>
            </p:cNvSpPr>
            <p:nvPr/>
          </p:nvSpPr>
          <p:spPr bwMode="auto">
            <a:xfrm>
              <a:off x="1984" y="1751"/>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75435" name="Group 5179"/>
            <p:cNvGrpSpPr>
              <a:grpSpLocks/>
            </p:cNvGrpSpPr>
            <p:nvPr/>
          </p:nvGrpSpPr>
          <p:grpSpPr bwMode="auto">
            <a:xfrm>
              <a:off x="1998" y="1751"/>
              <a:ext cx="21" cy="46"/>
              <a:chOff x="1998" y="1663"/>
              <a:chExt cx="21" cy="46"/>
            </a:xfrm>
          </p:grpSpPr>
          <p:sp>
            <p:nvSpPr>
              <p:cNvPr id="82224" name="Oval 5180"/>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225" name="Oval 5181"/>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sp>
          <p:nvSpPr>
            <p:cNvPr id="75436" name="Freeform 5182"/>
            <p:cNvSpPr>
              <a:spLocks/>
            </p:cNvSpPr>
            <p:nvPr/>
          </p:nvSpPr>
          <p:spPr bwMode="auto">
            <a:xfrm>
              <a:off x="1984" y="1751"/>
              <a:ext cx="21" cy="44"/>
            </a:xfrm>
            <a:custGeom>
              <a:avLst/>
              <a:gdLst>
                <a:gd name="T0" fmla="*/ 10 w 21"/>
                <a:gd name="T1" fmla="*/ 0 h 44"/>
                <a:gd name="T2" fmla="*/ 21 w 21"/>
                <a:gd name="T3" fmla="*/ 0 h 44"/>
                <a:gd name="T4" fmla="*/ 21 w 21"/>
                <a:gd name="T5" fmla="*/ 44 h 44"/>
                <a:gd name="T6" fmla="*/ 10 w 21"/>
                <a:gd name="T7" fmla="*/ 44 h 44"/>
                <a:gd name="T8" fmla="*/ 8 w 21"/>
                <a:gd name="T9" fmla="*/ 44 h 44"/>
                <a:gd name="T10" fmla="*/ 7 w 21"/>
                <a:gd name="T11" fmla="*/ 43 h 44"/>
                <a:gd name="T12" fmla="*/ 7 w 21"/>
                <a:gd name="T13" fmla="*/ 42 h 44"/>
                <a:gd name="T14" fmla="*/ 5 w 21"/>
                <a:gd name="T15" fmla="*/ 42 h 44"/>
                <a:gd name="T16" fmla="*/ 4 w 21"/>
                <a:gd name="T17" fmla="*/ 40 h 44"/>
                <a:gd name="T18" fmla="*/ 4 w 21"/>
                <a:gd name="T19" fmla="*/ 39 h 44"/>
                <a:gd name="T20" fmla="*/ 4 w 21"/>
                <a:gd name="T21" fmla="*/ 37 h 44"/>
                <a:gd name="T22" fmla="*/ 4 w 21"/>
                <a:gd name="T23" fmla="*/ 36 h 44"/>
                <a:gd name="T24" fmla="*/ 3 w 21"/>
                <a:gd name="T25" fmla="*/ 36 h 44"/>
                <a:gd name="T26" fmla="*/ 1 w 21"/>
                <a:gd name="T27" fmla="*/ 33 h 44"/>
                <a:gd name="T28" fmla="*/ 1 w 21"/>
                <a:gd name="T29" fmla="*/ 32 h 44"/>
                <a:gd name="T30" fmla="*/ 1 w 21"/>
                <a:gd name="T31" fmla="*/ 30 h 44"/>
                <a:gd name="T32" fmla="*/ 0 w 21"/>
                <a:gd name="T33" fmla="*/ 29 h 44"/>
                <a:gd name="T34" fmla="*/ 0 w 21"/>
                <a:gd name="T35" fmla="*/ 26 h 44"/>
                <a:gd name="T36" fmla="*/ 0 w 21"/>
                <a:gd name="T37" fmla="*/ 25 h 44"/>
                <a:gd name="T38" fmla="*/ 0 w 21"/>
                <a:gd name="T39" fmla="*/ 22 h 44"/>
                <a:gd name="T40" fmla="*/ 0 w 21"/>
                <a:gd name="T41" fmla="*/ 19 h 44"/>
                <a:gd name="T42" fmla="*/ 0 w 21"/>
                <a:gd name="T43" fmla="*/ 18 h 44"/>
                <a:gd name="T44" fmla="*/ 1 w 21"/>
                <a:gd name="T45" fmla="*/ 15 h 44"/>
                <a:gd name="T46" fmla="*/ 1 w 21"/>
                <a:gd name="T47" fmla="*/ 14 h 44"/>
                <a:gd name="T48" fmla="*/ 1 w 21"/>
                <a:gd name="T49" fmla="*/ 12 h 44"/>
                <a:gd name="T50" fmla="*/ 1 w 21"/>
                <a:gd name="T51" fmla="*/ 11 h 44"/>
                <a:gd name="T52" fmla="*/ 3 w 21"/>
                <a:gd name="T53" fmla="*/ 9 h 44"/>
                <a:gd name="T54" fmla="*/ 4 w 21"/>
                <a:gd name="T55" fmla="*/ 8 h 44"/>
                <a:gd name="T56" fmla="*/ 4 w 21"/>
                <a:gd name="T57" fmla="*/ 7 h 44"/>
                <a:gd name="T58" fmla="*/ 4 w 21"/>
                <a:gd name="T59" fmla="*/ 5 h 44"/>
                <a:gd name="T60" fmla="*/ 4 w 21"/>
                <a:gd name="T61" fmla="*/ 4 h 44"/>
                <a:gd name="T62" fmla="*/ 5 w 21"/>
                <a:gd name="T63" fmla="*/ 2 h 44"/>
                <a:gd name="T64" fmla="*/ 7 w 21"/>
                <a:gd name="T65" fmla="*/ 2 h 44"/>
                <a:gd name="T66" fmla="*/ 8 w 21"/>
                <a:gd name="T67" fmla="*/ 1 h 44"/>
                <a:gd name="T68" fmla="*/ 10 w 21"/>
                <a:gd name="T69" fmla="*/ 1 h 44"/>
                <a:gd name="T70" fmla="*/ 10 w 21"/>
                <a:gd name="T71" fmla="*/ 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4"/>
                <a:gd name="T110" fmla="*/ 21 w 21"/>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4">
                  <a:moveTo>
                    <a:pt x="10" y="0"/>
                  </a:moveTo>
                  <a:lnTo>
                    <a:pt x="21" y="0"/>
                  </a:lnTo>
                  <a:lnTo>
                    <a:pt x="21" y="44"/>
                  </a:lnTo>
                  <a:lnTo>
                    <a:pt x="10" y="44"/>
                  </a:lnTo>
                  <a:lnTo>
                    <a:pt x="8" y="44"/>
                  </a:lnTo>
                  <a:lnTo>
                    <a:pt x="7" y="43"/>
                  </a:lnTo>
                  <a:lnTo>
                    <a:pt x="7" y="42"/>
                  </a:lnTo>
                  <a:lnTo>
                    <a:pt x="5" y="42"/>
                  </a:lnTo>
                  <a:lnTo>
                    <a:pt x="4" y="40"/>
                  </a:lnTo>
                  <a:lnTo>
                    <a:pt x="4" y="39"/>
                  </a:lnTo>
                  <a:lnTo>
                    <a:pt x="4" y="37"/>
                  </a:lnTo>
                  <a:lnTo>
                    <a:pt x="4" y="36"/>
                  </a:lnTo>
                  <a:lnTo>
                    <a:pt x="3" y="36"/>
                  </a:lnTo>
                  <a:lnTo>
                    <a:pt x="1" y="33"/>
                  </a:lnTo>
                  <a:lnTo>
                    <a:pt x="1" y="32"/>
                  </a:lnTo>
                  <a:lnTo>
                    <a:pt x="1" y="30"/>
                  </a:lnTo>
                  <a:lnTo>
                    <a:pt x="0" y="29"/>
                  </a:lnTo>
                  <a:lnTo>
                    <a:pt x="0" y="26"/>
                  </a:lnTo>
                  <a:lnTo>
                    <a:pt x="0" y="25"/>
                  </a:lnTo>
                  <a:lnTo>
                    <a:pt x="0" y="22"/>
                  </a:lnTo>
                  <a:lnTo>
                    <a:pt x="0" y="19"/>
                  </a:lnTo>
                  <a:lnTo>
                    <a:pt x="0" y="18"/>
                  </a:lnTo>
                  <a:lnTo>
                    <a:pt x="1" y="15"/>
                  </a:lnTo>
                  <a:lnTo>
                    <a:pt x="1" y="14"/>
                  </a:lnTo>
                  <a:lnTo>
                    <a:pt x="1" y="12"/>
                  </a:lnTo>
                  <a:lnTo>
                    <a:pt x="1" y="11"/>
                  </a:lnTo>
                  <a:lnTo>
                    <a:pt x="3" y="9"/>
                  </a:lnTo>
                  <a:lnTo>
                    <a:pt x="4" y="8"/>
                  </a:lnTo>
                  <a:lnTo>
                    <a:pt x="4" y="7"/>
                  </a:lnTo>
                  <a:lnTo>
                    <a:pt x="4" y="5"/>
                  </a:lnTo>
                  <a:lnTo>
                    <a:pt x="4" y="4"/>
                  </a:lnTo>
                  <a:lnTo>
                    <a:pt x="5" y="2"/>
                  </a:lnTo>
                  <a:lnTo>
                    <a:pt x="7" y="2"/>
                  </a:lnTo>
                  <a:lnTo>
                    <a:pt x="8" y="1"/>
                  </a:lnTo>
                  <a:lnTo>
                    <a:pt x="10" y="1"/>
                  </a:lnTo>
                  <a:lnTo>
                    <a:pt x="10" y="0"/>
                  </a:lnTo>
                  <a:close/>
                </a:path>
              </a:pathLst>
            </a:custGeom>
            <a:solidFill>
              <a:srgbClr val="202020"/>
            </a:solidFill>
            <a:ln w="9525">
              <a:noFill/>
              <a:round/>
              <a:headEnd/>
              <a:tailEnd/>
            </a:ln>
          </p:spPr>
          <p:txBody>
            <a:bodyPr/>
            <a:lstStyle/>
            <a:p>
              <a:endParaRPr lang="en-US"/>
            </a:p>
          </p:txBody>
        </p:sp>
        <p:grpSp>
          <p:nvGrpSpPr>
            <p:cNvPr id="75437" name="Group 5183"/>
            <p:cNvGrpSpPr>
              <a:grpSpLocks/>
            </p:cNvGrpSpPr>
            <p:nvPr/>
          </p:nvGrpSpPr>
          <p:grpSpPr bwMode="auto">
            <a:xfrm>
              <a:off x="1998" y="1751"/>
              <a:ext cx="21" cy="46"/>
              <a:chOff x="1998" y="1663"/>
              <a:chExt cx="21" cy="46"/>
            </a:xfrm>
          </p:grpSpPr>
          <p:sp>
            <p:nvSpPr>
              <p:cNvPr id="82222" name="Oval 5184"/>
              <p:cNvSpPr>
                <a:spLocks noChangeArrowheads="1"/>
              </p:cNvSpPr>
              <p:nvPr/>
            </p:nvSpPr>
            <p:spPr bwMode="auto">
              <a:xfrm>
                <a:off x="1998" y="1663"/>
                <a:ext cx="21" cy="46"/>
              </a:xfrm>
              <a:prstGeom prst="ellipse">
                <a:avLst/>
              </a:prstGeom>
              <a:solidFill>
                <a:srgbClr val="404040"/>
              </a:solidFill>
              <a:ln w="0">
                <a:solidFill>
                  <a:srgbClr val="000000"/>
                </a:solidFill>
                <a:round/>
                <a:headEnd/>
                <a:tailEnd/>
              </a:ln>
            </p:spPr>
            <p:txBody>
              <a:bodyPr/>
              <a:lstStyle/>
              <a:p>
                <a:endParaRPr lang="en-US"/>
              </a:p>
            </p:txBody>
          </p:sp>
          <p:sp>
            <p:nvSpPr>
              <p:cNvPr id="82223" name="Oval 5185"/>
              <p:cNvSpPr>
                <a:spLocks noChangeArrowheads="1"/>
              </p:cNvSpPr>
              <p:nvPr/>
            </p:nvSpPr>
            <p:spPr bwMode="auto">
              <a:xfrm>
                <a:off x="1998" y="1663"/>
                <a:ext cx="21" cy="46"/>
              </a:xfrm>
              <a:prstGeom prst="ellipse">
                <a:avLst/>
              </a:prstGeom>
              <a:noFill/>
              <a:ln w="1588" cap="rnd">
                <a:solidFill>
                  <a:srgbClr val="000000"/>
                </a:solidFill>
                <a:round/>
                <a:headEnd/>
                <a:tailEnd/>
              </a:ln>
            </p:spPr>
            <p:txBody>
              <a:bodyPr/>
              <a:lstStyle/>
              <a:p>
                <a:endParaRPr lang="en-US"/>
              </a:p>
            </p:txBody>
          </p:sp>
        </p:grpSp>
        <p:grpSp>
          <p:nvGrpSpPr>
            <p:cNvPr id="75438" name="Group 5186"/>
            <p:cNvGrpSpPr>
              <a:grpSpLocks/>
            </p:cNvGrpSpPr>
            <p:nvPr/>
          </p:nvGrpSpPr>
          <p:grpSpPr bwMode="auto">
            <a:xfrm>
              <a:off x="2004" y="1762"/>
              <a:ext cx="15" cy="24"/>
              <a:chOff x="2004" y="1674"/>
              <a:chExt cx="15" cy="24"/>
            </a:xfrm>
          </p:grpSpPr>
          <p:sp>
            <p:nvSpPr>
              <p:cNvPr id="82220" name="Oval 5187"/>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221" name="Oval 5188"/>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75439" name="Group 5189"/>
            <p:cNvGrpSpPr>
              <a:grpSpLocks/>
            </p:cNvGrpSpPr>
            <p:nvPr/>
          </p:nvGrpSpPr>
          <p:grpSpPr bwMode="auto">
            <a:xfrm>
              <a:off x="2004" y="1763"/>
              <a:ext cx="15" cy="21"/>
              <a:chOff x="2004" y="1675"/>
              <a:chExt cx="15" cy="21"/>
            </a:xfrm>
          </p:grpSpPr>
          <p:sp>
            <p:nvSpPr>
              <p:cNvPr id="82218" name="Oval 5190"/>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219" name="Oval 5191"/>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75440" name="Group 5192"/>
            <p:cNvGrpSpPr>
              <a:grpSpLocks/>
            </p:cNvGrpSpPr>
            <p:nvPr/>
          </p:nvGrpSpPr>
          <p:grpSpPr bwMode="auto">
            <a:xfrm>
              <a:off x="2006" y="1773"/>
              <a:ext cx="16" cy="14"/>
              <a:chOff x="2006" y="1685"/>
              <a:chExt cx="16" cy="14"/>
            </a:xfrm>
          </p:grpSpPr>
          <p:sp>
            <p:nvSpPr>
              <p:cNvPr id="82216" name="Oval 5193"/>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217" name="Oval 5194"/>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grpSp>
          <p:nvGrpSpPr>
            <p:cNvPr id="75441" name="Group 5195"/>
            <p:cNvGrpSpPr>
              <a:grpSpLocks/>
            </p:cNvGrpSpPr>
            <p:nvPr/>
          </p:nvGrpSpPr>
          <p:grpSpPr bwMode="auto">
            <a:xfrm>
              <a:off x="2004" y="1762"/>
              <a:ext cx="15" cy="24"/>
              <a:chOff x="2004" y="1674"/>
              <a:chExt cx="15" cy="24"/>
            </a:xfrm>
          </p:grpSpPr>
          <p:sp>
            <p:nvSpPr>
              <p:cNvPr id="82214" name="Oval 5196"/>
              <p:cNvSpPr>
                <a:spLocks noChangeArrowheads="1"/>
              </p:cNvSpPr>
              <p:nvPr/>
            </p:nvSpPr>
            <p:spPr bwMode="auto">
              <a:xfrm>
                <a:off x="2004" y="1674"/>
                <a:ext cx="15" cy="24"/>
              </a:xfrm>
              <a:prstGeom prst="ellipse">
                <a:avLst/>
              </a:prstGeom>
              <a:solidFill>
                <a:srgbClr val="A0A0A0"/>
              </a:solidFill>
              <a:ln w="0">
                <a:solidFill>
                  <a:srgbClr val="000000"/>
                </a:solidFill>
                <a:round/>
                <a:headEnd/>
                <a:tailEnd/>
              </a:ln>
            </p:spPr>
            <p:txBody>
              <a:bodyPr/>
              <a:lstStyle/>
              <a:p>
                <a:endParaRPr lang="en-US"/>
              </a:p>
            </p:txBody>
          </p:sp>
          <p:sp>
            <p:nvSpPr>
              <p:cNvPr id="82215" name="Oval 5197"/>
              <p:cNvSpPr>
                <a:spLocks noChangeArrowheads="1"/>
              </p:cNvSpPr>
              <p:nvPr/>
            </p:nvSpPr>
            <p:spPr bwMode="auto">
              <a:xfrm>
                <a:off x="2004" y="1674"/>
                <a:ext cx="15" cy="24"/>
              </a:xfrm>
              <a:prstGeom prst="ellipse">
                <a:avLst/>
              </a:prstGeom>
              <a:noFill/>
              <a:ln w="1588" cap="rnd">
                <a:solidFill>
                  <a:srgbClr val="000000"/>
                </a:solidFill>
                <a:round/>
                <a:headEnd/>
                <a:tailEnd/>
              </a:ln>
            </p:spPr>
            <p:txBody>
              <a:bodyPr/>
              <a:lstStyle/>
              <a:p>
                <a:endParaRPr lang="en-US"/>
              </a:p>
            </p:txBody>
          </p:sp>
        </p:grpSp>
        <p:grpSp>
          <p:nvGrpSpPr>
            <p:cNvPr id="75442" name="Group 5198"/>
            <p:cNvGrpSpPr>
              <a:grpSpLocks/>
            </p:cNvGrpSpPr>
            <p:nvPr/>
          </p:nvGrpSpPr>
          <p:grpSpPr bwMode="auto">
            <a:xfrm>
              <a:off x="2004" y="1763"/>
              <a:ext cx="15" cy="21"/>
              <a:chOff x="2004" y="1675"/>
              <a:chExt cx="15" cy="21"/>
            </a:xfrm>
          </p:grpSpPr>
          <p:sp>
            <p:nvSpPr>
              <p:cNvPr id="82212" name="Oval 5199"/>
              <p:cNvSpPr>
                <a:spLocks noChangeArrowheads="1"/>
              </p:cNvSpPr>
              <p:nvPr/>
            </p:nvSpPr>
            <p:spPr bwMode="auto">
              <a:xfrm>
                <a:off x="2004" y="1675"/>
                <a:ext cx="15" cy="21"/>
              </a:xfrm>
              <a:prstGeom prst="ellipse">
                <a:avLst/>
              </a:prstGeom>
              <a:solidFill>
                <a:srgbClr val="808080"/>
              </a:solidFill>
              <a:ln w="0">
                <a:solidFill>
                  <a:srgbClr val="000000"/>
                </a:solidFill>
                <a:round/>
                <a:headEnd/>
                <a:tailEnd/>
              </a:ln>
            </p:spPr>
            <p:txBody>
              <a:bodyPr/>
              <a:lstStyle/>
              <a:p>
                <a:endParaRPr lang="en-US"/>
              </a:p>
            </p:txBody>
          </p:sp>
          <p:sp>
            <p:nvSpPr>
              <p:cNvPr id="82213" name="Oval 5200"/>
              <p:cNvSpPr>
                <a:spLocks noChangeArrowheads="1"/>
              </p:cNvSpPr>
              <p:nvPr/>
            </p:nvSpPr>
            <p:spPr bwMode="auto">
              <a:xfrm>
                <a:off x="2004" y="1675"/>
                <a:ext cx="15" cy="21"/>
              </a:xfrm>
              <a:prstGeom prst="ellipse">
                <a:avLst/>
              </a:prstGeom>
              <a:noFill/>
              <a:ln w="1588" cap="rnd">
                <a:solidFill>
                  <a:srgbClr val="000000"/>
                </a:solidFill>
                <a:round/>
                <a:headEnd/>
                <a:tailEnd/>
              </a:ln>
            </p:spPr>
            <p:txBody>
              <a:bodyPr/>
              <a:lstStyle/>
              <a:p>
                <a:endParaRPr lang="en-US"/>
              </a:p>
            </p:txBody>
          </p:sp>
        </p:grpSp>
        <p:grpSp>
          <p:nvGrpSpPr>
            <p:cNvPr id="75443" name="Group 5201"/>
            <p:cNvGrpSpPr>
              <a:grpSpLocks/>
            </p:cNvGrpSpPr>
            <p:nvPr/>
          </p:nvGrpSpPr>
          <p:grpSpPr bwMode="auto">
            <a:xfrm>
              <a:off x="2006" y="1773"/>
              <a:ext cx="16" cy="14"/>
              <a:chOff x="2006" y="1685"/>
              <a:chExt cx="16" cy="14"/>
            </a:xfrm>
          </p:grpSpPr>
          <p:sp>
            <p:nvSpPr>
              <p:cNvPr id="82210" name="Oval 5202"/>
              <p:cNvSpPr>
                <a:spLocks noChangeArrowheads="1"/>
              </p:cNvSpPr>
              <p:nvPr/>
            </p:nvSpPr>
            <p:spPr bwMode="auto">
              <a:xfrm>
                <a:off x="2006" y="1685"/>
                <a:ext cx="16" cy="14"/>
              </a:xfrm>
              <a:prstGeom prst="ellipse">
                <a:avLst/>
              </a:prstGeom>
              <a:solidFill>
                <a:srgbClr val="404040"/>
              </a:solidFill>
              <a:ln w="0">
                <a:solidFill>
                  <a:srgbClr val="000000"/>
                </a:solidFill>
                <a:round/>
                <a:headEnd/>
                <a:tailEnd/>
              </a:ln>
            </p:spPr>
            <p:txBody>
              <a:bodyPr/>
              <a:lstStyle/>
              <a:p>
                <a:endParaRPr lang="en-US"/>
              </a:p>
            </p:txBody>
          </p:sp>
          <p:sp>
            <p:nvSpPr>
              <p:cNvPr id="82211" name="Oval 5203"/>
              <p:cNvSpPr>
                <a:spLocks noChangeArrowheads="1"/>
              </p:cNvSpPr>
              <p:nvPr/>
            </p:nvSpPr>
            <p:spPr bwMode="auto">
              <a:xfrm>
                <a:off x="2006" y="1685"/>
                <a:ext cx="16" cy="14"/>
              </a:xfrm>
              <a:prstGeom prst="ellipse">
                <a:avLst/>
              </a:prstGeom>
              <a:noFill/>
              <a:ln w="1588" cap="rnd">
                <a:solidFill>
                  <a:srgbClr val="000000"/>
                </a:solidFill>
                <a:round/>
                <a:headEnd/>
                <a:tailEnd/>
              </a:ln>
            </p:spPr>
            <p:txBody>
              <a:bodyPr/>
              <a:lstStyle/>
              <a:p>
                <a:endParaRPr lang="en-US"/>
              </a:p>
            </p:txBody>
          </p:sp>
        </p:grpSp>
        <p:sp>
          <p:nvSpPr>
            <p:cNvPr id="75444" name="Freeform 5204"/>
            <p:cNvSpPr>
              <a:spLocks/>
            </p:cNvSpPr>
            <p:nvPr/>
          </p:nvSpPr>
          <p:spPr bwMode="auto">
            <a:xfrm>
              <a:off x="2002" y="1751"/>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75445" name="Group 5205"/>
            <p:cNvGrpSpPr>
              <a:grpSpLocks/>
            </p:cNvGrpSpPr>
            <p:nvPr/>
          </p:nvGrpSpPr>
          <p:grpSpPr bwMode="auto">
            <a:xfrm>
              <a:off x="2020" y="1762"/>
              <a:ext cx="19" cy="26"/>
              <a:chOff x="2020" y="1674"/>
              <a:chExt cx="19" cy="26"/>
            </a:xfrm>
          </p:grpSpPr>
          <p:grpSp>
            <p:nvGrpSpPr>
              <p:cNvPr id="82201" name="Group 5206"/>
              <p:cNvGrpSpPr>
                <a:grpSpLocks/>
              </p:cNvGrpSpPr>
              <p:nvPr/>
            </p:nvGrpSpPr>
            <p:grpSpPr bwMode="auto">
              <a:xfrm>
                <a:off x="2020" y="1674"/>
                <a:ext cx="16" cy="25"/>
                <a:chOff x="2020" y="1674"/>
                <a:chExt cx="16" cy="25"/>
              </a:xfrm>
            </p:grpSpPr>
            <p:sp>
              <p:nvSpPr>
                <p:cNvPr id="82208" name="Oval 5207"/>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209" name="Oval 5208"/>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82202" name="Group 5209"/>
              <p:cNvGrpSpPr>
                <a:grpSpLocks/>
              </p:cNvGrpSpPr>
              <p:nvPr/>
            </p:nvGrpSpPr>
            <p:grpSpPr bwMode="auto">
              <a:xfrm>
                <a:off x="2020" y="1675"/>
                <a:ext cx="16" cy="23"/>
                <a:chOff x="2020" y="1675"/>
                <a:chExt cx="16" cy="23"/>
              </a:xfrm>
            </p:grpSpPr>
            <p:sp>
              <p:nvSpPr>
                <p:cNvPr id="82206" name="Oval 5210"/>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207" name="Oval 5211"/>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82203" name="Group 5212"/>
              <p:cNvGrpSpPr>
                <a:grpSpLocks/>
              </p:cNvGrpSpPr>
              <p:nvPr/>
            </p:nvGrpSpPr>
            <p:grpSpPr bwMode="auto">
              <a:xfrm>
                <a:off x="2023" y="1686"/>
                <a:ext cx="16" cy="14"/>
                <a:chOff x="2023" y="1686"/>
                <a:chExt cx="16" cy="14"/>
              </a:xfrm>
            </p:grpSpPr>
            <p:sp>
              <p:nvSpPr>
                <p:cNvPr id="82204" name="Oval 5213"/>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205" name="Oval 5214"/>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sp>
          <p:nvSpPr>
            <p:cNvPr id="75446" name="Freeform 5215"/>
            <p:cNvSpPr>
              <a:spLocks/>
            </p:cNvSpPr>
            <p:nvPr/>
          </p:nvSpPr>
          <p:spPr bwMode="auto">
            <a:xfrm>
              <a:off x="2002" y="1751"/>
              <a:ext cx="20" cy="46"/>
            </a:xfrm>
            <a:custGeom>
              <a:avLst/>
              <a:gdLst>
                <a:gd name="T0" fmla="*/ 8 w 20"/>
                <a:gd name="T1" fmla="*/ 0 h 46"/>
                <a:gd name="T2" fmla="*/ 20 w 20"/>
                <a:gd name="T3" fmla="*/ 0 h 46"/>
                <a:gd name="T4" fmla="*/ 20 w 20"/>
                <a:gd name="T5" fmla="*/ 46 h 46"/>
                <a:gd name="T6" fmla="*/ 8 w 20"/>
                <a:gd name="T7" fmla="*/ 46 h 46"/>
                <a:gd name="T8" fmla="*/ 8 w 20"/>
                <a:gd name="T9" fmla="*/ 44 h 46"/>
                <a:gd name="T10" fmla="*/ 7 w 20"/>
                <a:gd name="T11" fmla="*/ 44 h 46"/>
                <a:gd name="T12" fmla="*/ 6 w 20"/>
                <a:gd name="T13" fmla="*/ 44 h 46"/>
                <a:gd name="T14" fmla="*/ 6 w 20"/>
                <a:gd name="T15" fmla="*/ 43 h 46"/>
                <a:gd name="T16" fmla="*/ 4 w 20"/>
                <a:gd name="T17" fmla="*/ 43 h 46"/>
                <a:gd name="T18" fmla="*/ 3 w 20"/>
                <a:gd name="T19" fmla="*/ 42 h 46"/>
                <a:gd name="T20" fmla="*/ 3 w 20"/>
                <a:gd name="T21" fmla="*/ 40 h 46"/>
                <a:gd name="T22" fmla="*/ 3 w 20"/>
                <a:gd name="T23" fmla="*/ 39 h 46"/>
                <a:gd name="T24" fmla="*/ 3 w 20"/>
                <a:gd name="T25" fmla="*/ 37 h 46"/>
                <a:gd name="T26" fmla="*/ 2 w 20"/>
                <a:gd name="T27" fmla="*/ 37 h 46"/>
                <a:gd name="T28" fmla="*/ 0 w 20"/>
                <a:gd name="T29" fmla="*/ 36 h 46"/>
                <a:gd name="T30" fmla="*/ 0 w 20"/>
                <a:gd name="T31" fmla="*/ 35 h 46"/>
                <a:gd name="T32" fmla="*/ 0 w 20"/>
                <a:gd name="T33" fmla="*/ 33 h 46"/>
                <a:gd name="T34" fmla="*/ 0 w 20"/>
                <a:gd name="T35" fmla="*/ 32 h 46"/>
                <a:gd name="T36" fmla="*/ 0 w 20"/>
                <a:gd name="T37" fmla="*/ 29 h 46"/>
                <a:gd name="T38" fmla="*/ 0 w 20"/>
                <a:gd name="T39" fmla="*/ 26 h 46"/>
                <a:gd name="T40" fmla="*/ 0 w 20"/>
                <a:gd name="T41" fmla="*/ 23 h 46"/>
                <a:gd name="T42" fmla="*/ 0 w 20"/>
                <a:gd name="T43" fmla="*/ 21 h 46"/>
                <a:gd name="T44" fmla="*/ 0 w 20"/>
                <a:gd name="T45" fmla="*/ 18 h 46"/>
                <a:gd name="T46" fmla="*/ 0 w 20"/>
                <a:gd name="T47" fmla="*/ 15 h 46"/>
                <a:gd name="T48" fmla="*/ 0 w 20"/>
                <a:gd name="T49" fmla="*/ 14 h 46"/>
                <a:gd name="T50" fmla="*/ 0 w 20"/>
                <a:gd name="T51" fmla="*/ 12 h 46"/>
                <a:gd name="T52" fmla="*/ 0 w 20"/>
                <a:gd name="T53" fmla="*/ 11 h 46"/>
                <a:gd name="T54" fmla="*/ 2 w 20"/>
                <a:gd name="T55" fmla="*/ 9 h 46"/>
                <a:gd name="T56" fmla="*/ 3 w 20"/>
                <a:gd name="T57" fmla="*/ 8 h 46"/>
                <a:gd name="T58" fmla="*/ 3 w 20"/>
                <a:gd name="T59" fmla="*/ 7 h 46"/>
                <a:gd name="T60" fmla="*/ 3 w 20"/>
                <a:gd name="T61" fmla="*/ 5 h 46"/>
                <a:gd name="T62" fmla="*/ 3 w 20"/>
                <a:gd name="T63" fmla="*/ 4 h 46"/>
                <a:gd name="T64" fmla="*/ 4 w 20"/>
                <a:gd name="T65" fmla="*/ 4 h 46"/>
                <a:gd name="T66" fmla="*/ 4 w 20"/>
                <a:gd name="T67" fmla="*/ 2 h 46"/>
                <a:gd name="T68" fmla="*/ 6 w 20"/>
                <a:gd name="T69" fmla="*/ 2 h 46"/>
                <a:gd name="T70" fmla="*/ 6 w 20"/>
                <a:gd name="T71" fmla="*/ 1 h 46"/>
                <a:gd name="T72" fmla="*/ 7 w 20"/>
                <a:gd name="T73" fmla="*/ 1 h 46"/>
                <a:gd name="T74" fmla="*/ 8 w 20"/>
                <a:gd name="T75" fmla="*/ 1 h 46"/>
                <a:gd name="T76" fmla="*/ 8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8" y="0"/>
                  </a:moveTo>
                  <a:lnTo>
                    <a:pt x="20" y="0"/>
                  </a:lnTo>
                  <a:lnTo>
                    <a:pt x="20" y="46"/>
                  </a:lnTo>
                  <a:lnTo>
                    <a:pt x="8" y="46"/>
                  </a:lnTo>
                  <a:lnTo>
                    <a:pt x="8" y="44"/>
                  </a:lnTo>
                  <a:lnTo>
                    <a:pt x="7" y="44"/>
                  </a:lnTo>
                  <a:lnTo>
                    <a:pt x="6" y="44"/>
                  </a:lnTo>
                  <a:lnTo>
                    <a:pt x="6" y="43"/>
                  </a:lnTo>
                  <a:lnTo>
                    <a:pt x="4" y="43"/>
                  </a:lnTo>
                  <a:lnTo>
                    <a:pt x="3" y="42"/>
                  </a:lnTo>
                  <a:lnTo>
                    <a:pt x="3" y="40"/>
                  </a:lnTo>
                  <a:lnTo>
                    <a:pt x="3" y="39"/>
                  </a:lnTo>
                  <a:lnTo>
                    <a:pt x="3" y="37"/>
                  </a:lnTo>
                  <a:lnTo>
                    <a:pt x="2" y="37"/>
                  </a:lnTo>
                  <a:lnTo>
                    <a:pt x="0" y="36"/>
                  </a:lnTo>
                  <a:lnTo>
                    <a:pt x="0" y="35"/>
                  </a:lnTo>
                  <a:lnTo>
                    <a:pt x="0" y="33"/>
                  </a:lnTo>
                  <a:lnTo>
                    <a:pt x="0" y="32"/>
                  </a:lnTo>
                  <a:lnTo>
                    <a:pt x="0" y="29"/>
                  </a:lnTo>
                  <a:lnTo>
                    <a:pt x="0" y="26"/>
                  </a:lnTo>
                  <a:lnTo>
                    <a:pt x="0" y="23"/>
                  </a:lnTo>
                  <a:lnTo>
                    <a:pt x="0" y="21"/>
                  </a:lnTo>
                  <a:lnTo>
                    <a:pt x="0" y="18"/>
                  </a:lnTo>
                  <a:lnTo>
                    <a:pt x="0" y="15"/>
                  </a:lnTo>
                  <a:lnTo>
                    <a:pt x="0" y="14"/>
                  </a:lnTo>
                  <a:lnTo>
                    <a:pt x="0" y="12"/>
                  </a:lnTo>
                  <a:lnTo>
                    <a:pt x="0" y="11"/>
                  </a:lnTo>
                  <a:lnTo>
                    <a:pt x="2" y="9"/>
                  </a:lnTo>
                  <a:lnTo>
                    <a:pt x="3" y="8"/>
                  </a:lnTo>
                  <a:lnTo>
                    <a:pt x="3" y="7"/>
                  </a:lnTo>
                  <a:lnTo>
                    <a:pt x="3" y="5"/>
                  </a:lnTo>
                  <a:lnTo>
                    <a:pt x="3" y="4"/>
                  </a:lnTo>
                  <a:lnTo>
                    <a:pt x="4" y="4"/>
                  </a:lnTo>
                  <a:lnTo>
                    <a:pt x="4" y="2"/>
                  </a:lnTo>
                  <a:lnTo>
                    <a:pt x="6" y="2"/>
                  </a:lnTo>
                  <a:lnTo>
                    <a:pt x="6" y="1"/>
                  </a:lnTo>
                  <a:lnTo>
                    <a:pt x="7" y="1"/>
                  </a:lnTo>
                  <a:lnTo>
                    <a:pt x="8" y="1"/>
                  </a:lnTo>
                  <a:lnTo>
                    <a:pt x="8" y="0"/>
                  </a:lnTo>
                  <a:close/>
                </a:path>
              </a:pathLst>
            </a:custGeom>
            <a:solidFill>
              <a:srgbClr val="202020"/>
            </a:solidFill>
            <a:ln w="9525">
              <a:noFill/>
              <a:round/>
              <a:headEnd/>
              <a:tailEnd/>
            </a:ln>
          </p:spPr>
          <p:txBody>
            <a:bodyPr/>
            <a:lstStyle/>
            <a:p>
              <a:endParaRPr lang="en-US"/>
            </a:p>
          </p:txBody>
        </p:sp>
        <p:grpSp>
          <p:nvGrpSpPr>
            <p:cNvPr id="75447" name="Group 5216"/>
            <p:cNvGrpSpPr>
              <a:grpSpLocks/>
            </p:cNvGrpSpPr>
            <p:nvPr/>
          </p:nvGrpSpPr>
          <p:grpSpPr bwMode="auto">
            <a:xfrm>
              <a:off x="2020" y="1762"/>
              <a:ext cx="16" cy="25"/>
              <a:chOff x="2020" y="1674"/>
              <a:chExt cx="16" cy="25"/>
            </a:xfrm>
          </p:grpSpPr>
          <p:sp>
            <p:nvSpPr>
              <p:cNvPr id="82199" name="Oval 5217"/>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200" name="Oval 5218"/>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75448" name="Group 5219"/>
            <p:cNvGrpSpPr>
              <a:grpSpLocks/>
            </p:cNvGrpSpPr>
            <p:nvPr/>
          </p:nvGrpSpPr>
          <p:grpSpPr bwMode="auto">
            <a:xfrm>
              <a:off x="2020" y="1763"/>
              <a:ext cx="16" cy="23"/>
              <a:chOff x="2020" y="1675"/>
              <a:chExt cx="16" cy="23"/>
            </a:xfrm>
          </p:grpSpPr>
          <p:sp>
            <p:nvSpPr>
              <p:cNvPr id="82197" name="Oval 5220"/>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198" name="Oval 5221"/>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75449" name="Group 5222"/>
            <p:cNvGrpSpPr>
              <a:grpSpLocks/>
            </p:cNvGrpSpPr>
            <p:nvPr/>
          </p:nvGrpSpPr>
          <p:grpSpPr bwMode="auto">
            <a:xfrm>
              <a:off x="2023" y="1774"/>
              <a:ext cx="16" cy="14"/>
              <a:chOff x="2023" y="1686"/>
              <a:chExt cx="16" cy="14"/>
            </a:xfrm>
          </p:grpSpPr>
          <p:sp>
            <p:nvSpPr>
              <p:cNvPr id="82195" name="Oval 5223"/>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196" name="Oval 5224"/>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nvGrpSpPr>
            <p:cNvPr id="75450" name="Group 5225"/>
            <p:cNvGrpSpPr>
              <a:grpSpLocks/>
            </p:cNvGrpSpPr>
            <p:nvPr/>
          </p:nvGrpSpPr>
          <p:grpSpPr bwMode="auto">
            <a:xfrm>
              <a:off x="2020" y="1762"/>
              <a:ext cx="16" cy="25"/>
              <a:chOff x="2020" y="1674"/>
              <a:chExt cx="16" cy="25"/>
            </a:xfrm>
          </p:grpSpPr>
          <p:sp>
            <p:nvSpPr>
              <p:cNvPr id="82193" name="Oval 5226"/>
              <p:cNvSpPr>
                <a:spLocks noChangeArrowheads="1"/>
              </p:cNvSpPr>
              <p:nvPr/>
            </p:nvSpPr>
            <p:spPr bwMode="auto">
              <a:xfrm>
                <a:off x="2020" y="1674"/>
                <a:ext cx="16" cy="25"/>
              </a:xfrm>
              <a:prstGeom prst="ellipse">
                <a:avLst/>
              </a:prstGeom>
              <a:solidFill>
                <a:srgbClr val="606060"/>
              </a:solidFill>
              <a:ln w="0">
                <a:solidFill>
                  <a:srgbClr val="000000"/>
                </a:solidFill>
                <a:round/>
                <a:headEnd/>
                <a:tailEnd/>
              </a:ln>
            </p:spPr>
            <p:txBody>
              <a:bodyPr/>
              <a:lstStyle/>
              <a:p>
                <a:endParaRPr lang="en-US"/>
              </a:p>
            </p:txBody>
          </p:sp>
          <p:sp>
            <p:nvSpPr>
              <p:cNvPr id="82194" name="Oval 5227"/>
              <p:cNvSpPr>
                <a:spLocks noChangeArrowheads="1"/>
              </p:cNvSpPr>
              <p:nvPr/>
            </p:nvSpPr>
            <p:spPr bwMode="auto">
              <a:xfrm>
                <a:off x="2020" y="1674"/>
                <a:ext cx="16" cy="25"/>
              </a:xfrm>
              <a:prstGeom prst="ellipse">
                <a:avLst/>
              </a:prstGeom>
              <a:noFill/>
              <a:ln w="1588" cap="rnd">
                <a:solidFill>
                  <a:srgbClr val="000000"/>
                </a:solidFill>
                <a:round/>
                <a:headEnd/>
                <a:tailEnd/>
              </a:ln>
            </p:spPr>
            <p:txBody>
              <a:bodyPr/>
              <a:lstStyle/>
              <a:p>
                <a:endParaRPr lang="en-US"/>
              </a:p>
            </p:txBody>
          </p:sp>
        </p:grpSp>
        <p:grpSp>
          <p:nvGrpSpPr>
            <p:cNvPr id="75451" name="Group 5228"/>
            <p:cNvGrpSpPr>
              <a:grpSpLocks/>
            </p:cNvGrpSpPr>
            <p:nvPr/>
          </p:nvGrpSpPr>
          <p:grpSpPr bwMode="auto">
            <a:xfrm>
              <a:off x="2020" y="1763"/>
              <a:ext cx="16" cy="23"/>
              <a:chOff x="2020" y="1675"/>
              <a:chExt cx="16" cy="23"/>
            </a:xfrm>
          </p:grpSpPr>
          <p:sp>
            <p:nvSpPr>
              <p:cNvPr id="82191" name="Oval 5229"/>
              <p:cNvSpPr>
                <a:spLocks noChangeArrowheads="1"/>
              </p:cNvSpPr>
              <p:nvPr/>
            </p:nvSpPr>
            <p:spPr bwMode="auto">
              <a:xfrm>
                <a:off x="2020" y="1675"/>
                <a:ext cx="16" cy="23"/>
              </a:xfrm>
              <a:prstGeom prst="ellipse">
                <a:avLst/>
              </a:prstGeom>
              <a:solidFill>
                <a:srgbClr val="404040"/>
              </a:solidFill>
              <a:ln w="0">
                <a:solidFill>
                  <a:srgbClr val="000000"/>
                </a:solidFill>
                <a:round/>
                <a:headEnd/>
                <a:tailEnd/>
              </a:ln>
            </p:spPr>
            <p:txBody>
              <a:bodyPr/>
              <a:lstStyle/>
              <a:p>
                <a:endParaRPr lang="en-US"/>
              </a:p>
            </p:txBody>
          </p:sp>
          <p:sp>
            <p:nvSpPr>
              <p:cNvPr id="82192" name="Oval 5230"/>
              <p:cNvSpPr>
                <a:spLocks noChangeArrowheads="1"/>
              </p:cNvSpPr>
              <p:nvPr/>
            </p:nvSpPr>
            <p:spPr bwMode="auto">
              <a:xfrm>
                <a:off x="2020" y="1675"/>
                <a:ext cx="16" cy="23"/>
              </a:xfrm>
              <a:prstGeom prst="ellipse">
                <a:avLst/>
              </a:prstGeom>
              <a:noFill/>
              <a:ln w="1588" cap="rnd">
                <a:solidFill>
                  <a:srgbClr val="000000"/>
                </a:solidFill>
                <a:round/>
                <a:headEnd/>
                <a:tailEnd/>
              </a:ln>
            </p:spPr>
            <p:txBody>
              <a:bodyPr/>
              <a:lstStyle/>
              <a:p>
                <a:endParaRPr lang="en-US"/>
              </a:p>
            </p:txBody>
          </p:sp>
        </p:grpSp>
        <p:grpSp>
          <p:nvGrpSpPr>
            <p:cNvPr id="75452" name="Group 5231"/>
            <p:cNvGrpSpPr>
              <a:grpSpLocks/>
            </p:cNvGrpSpPr>
            <p:nvPr/>
          </p:nvGrpSpPr>
          <p:grpSpPr bwMode="auto">
            <a:xfrm>
              <a:off x="2023" y="1774"/>
              <a:ext cx="16" cy="14"/>
              <a:chOff x="2023" y="1686"/>
              <a:chExt cx="16" cy="14"/>
            </a:xfrm>
          </p:grpSpPr>
          <p:sp>
            <p:nvSpPr>
              <p:cNvPr id="82189" name="Oval 5232"/>
              <p:cNvSpPr>
                <a:spLocks noChangeArrowheads="1"/>
              </p:cNvSpPr>
              <p:nvPr/>
            </p:nvSpPr>
            <p:spPr bwMode="auto">
              <a:xfrm>
                <a:off x="2023" y="1686"/>
                <a:ext cx="16" cy="14"/>
              </a:xfrm>
              <a:prstGeom prst="ellipse">
                <a:avLst/>
              </a:prstGeom>
              <a:solidFill>
                <a:srgbClr val="202020"/>
              </a:solidFill>
              <a:ln w="0">
                <a:solidFill>
                  <a:srgbClr val="000000"/>
                </a:solidFill>
                <a:round/>
                <a:headEnd/>
                <a:tailEnd/>
              </a:ln>
            </p:spPr>
            <p:txBody>
              <a:bodyPr/>
              <a:lstStyle/>
              <a:p>
                <a:endParaRPr lang="en-US"/>
              </a:p>
            </p:txBody>
          </p:sp>
          <p:sp>
            <p:nvSpPr>
              <p:cNvPr id="82190" name="Oval 5233"/>
              <p:cNvSpPr>
                <a:spLocks noChangeArrowheads="1"/>
              </p:cNvSpPr>
              <p:nvPr/>
            </p:nvSpPr>
            <p:spPr bwMode="auto">
              <a:xfrm>
                <a:off x="2023" y="1686"/>
                <a:ext cx="16" cy="14"/>
              </a:xfrm>
              <a:prstGeom prst="ellipse">
                <a:avLst/>
              </a:prstGeom>
              <a:noFill/>
              <a:ln w="1588" cap="rnd">
                <a:solidFill>
                  <a:srgbClr val="000000"/>
                </a:solidFill>
                <a:round/>
                <a:headEnd/>
                <a:tailEnd/>
              </a:ln>
            </p:spPr>
            <p:txBody>
              <a:bodyPr/>
              <a:lstStyle/>
              <a:p>
                <a:endParaRPr lang="en-US"/>
              </a:p>
            </p:txBody>
          </p:sp>
        </p:grpSp>
        <p:grpSp>
          <p:nvGrpSpPr>
            <p:cNvPr id="75453" name="Group 5234"/>
            <p:cNvGrpSpPr>
              <a:grpSpLocks/>
            </p:cNvGrpSpPr>
            <p:nvPr/>
          </p:nvGrpSpPr>
          <p:grpSpPr bwMode="auto">
            <a:xfrm>
              <a:off x="2086" y="1751"/>
              <a:ext cx="21" cy="39"/>
              <a:chOff x="2086" y="1663"/>
              <a:chExt cx="21" cy="39"/>
            </a:xfrm>
          </p:grpSpPr>
          <p:sp>
            <p:nvSpPr>
              <p:cNvPr id="82187" name="Freeform 5235"/>
              <p:cNvSpPr>
                <a:spLocks/>
              </p:cNvSpPr>
              <p:nvPr/>
            </p:nvSpPr>
            <p:spPr bwMode="auto">
              <a:xfrm>
                <a:off x="2086" y="1663"/>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82188" name="Freeform 5236"/>
              <p:cNvSpPr>
                <a:spLocks/>
              </p:cNvSpPr>
              <p:nvPr/>
            </p:nvSpPr>
            <p:spPr bwMode="auto">
              <a:xfrm>
                <a:off x="2086" y="1663"/>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grpSp>
        <p:grpSp>
          <p:nvGrpSpPr>
            <p:cNvPr id="75454" name="Group 5237"/>
            <p:cNvGrpSpPr>
              <a:grpSpLocks/>
            </p:cNvGrpSpPr>
            <p:nvPr/>
          </p:nvGrpSpPr>
          <p:grpSpPr bwMode="auto">
            <a:xfrm>
              <a:off x="1981" y="1748"/>
              <a:ext cx="21" cy="33"/>
              <a:chOff x="1981" y="1660"/>
              <a:chExt cx="21" cy="33"/>
            </a:xfrm>
          </p:grpSpPr>
          <p:sp>
            <p:nvSpPr>
              <p:cNvPr id="82185" name="Freeform 5238"/>
              <p:cNvSpPr>
                <a:spLocks/>
              </p:cNvSpPr>
              <p:nvPr/>
            </p:nvSpPr>
            <p:spPr bwMode="auto">
              <a:xfrm>
                <a:off x="1981" y="1660"/>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82186" name="Freeform 5239"/>
              <p:cNvSpPr>
                <a:spLocks/>
              </p:cNvSpPr>
              <p:nvPr/>
            </p:nvSpPr>
            <p:spPr bwMode="auto">
              <a:xfrm>
                <a:off x="1981" y="1660"/>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grpSp>
        <p:sp>
          <p:nvSpPr>
            <p:cNvPr id="75455" name="Freeform 5240"/>
            <p:cNvSpPr>
              <a:spLocks/>
            </p:cNvSpPr>
            <p:nvPr/>
          </p:nvSpPr>
          <p:spPr bwMode="auto">
            <a:xfrm>
              <a:off x="2086" y="1751"/>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75456" name="Freeform 5241"/>
            <p:cNvSpPr>
              <a:spLocks/>
            </p:cNvSpPr>
            <p:nvPr/>
          </p:nvSpPr>
          <p:spPr bwMode="auto">
            <a:xfrm>
              <a:off x="2086" y="1751"/>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sp>
          <p:nvSpPr>
            <p:cNvPr id="75457" name="Freeform 5242"/>
            <p:cNvSpPr>
              <a:spLocks/>
            </p:cNvSpPr>
            <p:nvPr/>
          </p:nvSpPr>
          <p:spPr bwMode="auto">
            <a:xfrm>
              <a:off x="2086" y="1751"/>
              <a:ext cx="21" cy="39"/>
            </a:xfrm>
            <a:custGeom>
              <a:avLst/>
              <a:gdLst>
                <a:gd name="T0" fmla="*/ 0 w 21"/>
                <a:gd name="T1" fmla="*/ 0 h 39"/>
                <a:gd name="T2" fmla="*/ 21 w 21"/>
                <a:gd name="T3" fmla="*/ 0 h 39"/>
                <a:gd name="T4" fmla="*/ 21 w 21"/>
                <a:gd name="T5" fmla="*/ 39 h 39"/>
                <a:gd name="T6" fmla="*/ 0 w 21"/>
                <a:gd name="T7" fmla="*/ 37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7"/>
                  </a:lnTo>
                  <a:lnTo>
                    <a:pt x="0" y="0"/>
                  </a:lnTo>
                  <a:close/>
                </a:path>
              </a:pathLst>
            </a:custGeom>
            <a:solidFill>
              <a:srgbClr val="606060"/>
            </a:solidFill>
            <a:ln w="9525">
              <a:noFill/>
              <a:round/>
              <a:headEnd/>
              <a:tailEnd/>
            </a:ln>
          </p:spPr>
          <p:txBody>
            <a:bodyPr/>
            <a:lstStyle/>
            <a:p>
              <a:endParaRPr lang="en-US"/>
            </a:p>
          </p:txBody>
        </p:sp>
        <p:sp>
          <p:nvSpPr>
            <p:cNvPr id="75458" name="Freeform 5243"/>
            <p:cNvSpPr>
              <a:spLocks/>
            </p:cNvSpPr>
            <p:nvPr/>
          </p:nvSpPr>
          <p:spPr bwMode="auto">
            <a:xfrm>
              <a:off x="2086" y="1751"/>
              <a:ext cx="21" cy="25"/>
            </a:xfrm>
            <a:custGeom>
              <a:avLst/>
              <a:gdLst>
                <a:gd name="T0" fmla="*/ 0 w 21"/>
                <a:gd name="T1" fmla="*/ 0 h 25"/>
                <a:gd name="T2" fmla="*/ 21 w 21"/>
                <a:gd name="T3" fmla="*/ 0 h 25"/>
                <a:gd name="T4" fmla="*/ 21 w 21"/>
                <a:gd name="T5" fmla="*/ 25 h 25"/>
                <a:gd name="T6" fmla="*/ 0 w 21"/>
                <a:gd name="T7" fmla="*/ 23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3"/>
                  </a:lnTo>
                  <a:lnTo>
                    <a:pt x="0" y="0"/>
                  </a:lnTo>
                  <a:close/>
                </a:path>
              </a:pathLst>
            </a:custGeom>
            <a:solidFill>
              <a:srgbClr val="404040"/>
            </a:solidFill>
            <a:ln w="9525">
              <a:noFill/>
              <a:round/>
              <a:headEnd/>
              <a:tailEnd/>
            </a:ln>
          </p:spPr>
          <p:txBody>
            <a:bodyPr/>
            <a:lstStyle/>
            <a:p>
              <a:endParaRPr lang="en-US"/>
            </a:p>
          </p:txBody>
        </p:sp>
        <p:sp>
          <p:nvSpPr>
            <p:cNvPr id="75459" name="Freeform 5244"/>
            <p:cNvSpPr>
              <a:spLocks/>
            </p:cNvSpPr>
            <p:nvPr/>
          </p:nvSpPr>
          <p:spPr bwMode="auto">
            <a:xfrm>
              <a:off x="1981" y="1748"/>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75460" name="Freeform 5245"/>
            <p:cNvSpPr>
              <a:spLocks/>
            </p:cNvSpPr>
            <p:nvPr/>
          </p:nvSpPr>
          <p:spPr bwMode="auto">
            <a:xfrm>
              <a:off x="1981" y="1748"/>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sp>
          <p:nvSpPr>
            <p:cNvPr id="75461" name="Freeform 5246"/>
            <p:cNvSpPr>
              <a:spLocks/>
            </p:cNvSpPr>
            <p:nvPr/>
          </p:nvSpPr>
          <p:spPr bwMode="auto">
            <a:xfrm>
              <a:off x="1981" y="1748"/>
              <a:ext cx="21" cy="33"/>
            </a:xfrm>
            <a:custGeom>
              <a:avLst/>
              <a:gdLst>
                <a:gd name="T0" fmla="*/ 0 w 21"/>
                <a:gd name="T1" fmla="*/ 0 h 33"/>
                <a:gd name="T2" fmla="*/ 21 w 21"/>
                <a:gd name="T3" fmla="*/ 0 h 33"/>
                <a:gd name="T4" fmla="*/ 21 w 21"/>
                <a:gd name="T5" fmla="*/ 33 h 33"/>
                <a:gd name="T6" fmla="*/ 0 w 21"/>
                <a:gd name="T7" fmla="*/ 32 h 33"/>
                <a:gd name="T8" fmla="*/ 0 w 21"/>
                <a:gd name="T9" fmla="*/ 0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21" y="0"/>
                  </a:lnTo>
                  <a:lnTo>
                    <a:pt x="21" y="33"/>
                  </a:lnTo>
                  <a:lnTo>
                    <a:pt x="0" y="32"/>
                  </a:lnTo>
                  <a:lnTo>
                    <a:pt x="0" y="0"/>
                  </a:lnTo>
                  <a:close/>
                </a:path>
              </a:pathLst>
            </a:custGeom>
            <a:solidFill>
              <a:srgbClr val="606060"/>
            </a:solidFill>
            <a:ln w="9525">
              <a:noFill/>
              <a:round/>
              <a:headEnd/>
              <a:tailEnd/>
            </a:ln>
          </p:spPr>
          <p:txBody>
            <a:bodyPr/>
            <a:lstStyle/>
            <a:p>
              <a:endParaRPr lang="en-US"/>
            </a:p>
          </p:txBody>
        </p:sp>
        <p:sp>
          <p:nvSpPr>
            <p:cNvPr id="75462" name="Freeform 5247"/>
            <p:cNvSpPr>
              <a:spLocks/>
            </p:cNvSpPr>
            <p:nvPr/>
          </p:nvSpPr>
          <p:spPr bwMode="auto">
            <a:xfrm>
              <a:off x="1981" y="1748"/>
              <a:ext cx="21" cy="14"/>
            </a:xfrm>
            <a:custGeom>
              <a:avLst/>
              <a:gdLst>
                <a:gd name="T0" fmla="*/ 0 w 21"/>
                <a:gd name="T1" fmla="*/ 0 h 14"/>
                <a:gd name="T2" fmla="*/ 21 w 21"/>
                <a:gd name="T3" fmla="*/ 0 h 14"/>
                <a:gd name="T4" fmla="*/ 21 w 21"/>
                <a:gd name="T5" fmla="*/ 14 h 14"/>
                <a:gd name="T6" fmla="*/ 0 w 21"/>
                <a:gd name="T7" fmla="*/ 12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2"/>
                  </a:lnTo>
                  <a:lnTo>
                    <a:pt x="0" y="0"/>
                  </a:lnTo>
                  <a:close/>
                </a:path>
              </a:pathLst>
            </a:custGeom>
            <a:solidFill>
              <a:srgbClr val="404040"/>
            </a:solidFill>
            <a:ln w="9525">
              <a:noFill/>
              <a:round/>
              <a:headEnd/>
              <a:tailEnd/>
            </a:ln>
          </p:spPr>
          <p:txBody>
            <a:bodyPr/>
            <a:lstStyle/>
            <a:p>
              <a:endParaRPr lang="en-US"/>
            </a:p>
          </p:txBody>
        </p:sp>
        <p:grpSp>
          <p:nvGrpSpPr>
            <p:cNvPr id="75463" name="Group 5248"/>
            <p:cNvGrpSpPr>
              <a:grpSpLocks/>
            </p:cNvGrpSpPr>
            <p:nvPr/>
          </p:nvGrpSpPr>
          <p:grpSpPr bwMode="auto">
            <a:xfrm>
              <a:off x="1991" y="1748"/>
              <a:ext cx="99" cy="25"/>
              <a:chOff x="1991" y="1660"/>
              <a:chExt cx="99" cy="25"/>
            </a:xfrm>
          </p:grpSpPr>
          <p:sp>
            <p:nvSpPr>
              <p:cNvPr id="82183" name="Freeform 5249"/>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82184" name="Freeform 5250"/>
              <p:cNvSpPr>
                <a:spLocks/>
              </p:cNvSpPr>
              <p:nvPr/>
            </p:nvSpPr>
            <p:spPr bwMode="auto">
              <a:xfrm>
                <a:off x="1991" y="1660"/>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grpSp>
        <p:grpSp>
          <p:nvGrpSpPr>
            <p:cNvPr id="75464" name="Group 5251"/>
            <p:cNvGrpSpPr>
              <a:grpSpLocks/>
            </p:cNvGrpSpPr>
            <p:nvPr/>
          </p:nvGrpSpPr>
          <p:grpSpPr bwMode="auto">
            <a:xfrm>
              <a:off x="1991" y="1749"/>
              <a:ext cx="116" cy="28"/>
              <a:chOff x="1991" y="1661"/>
              <a:chExt cx="116" cy="28"/>
            </a:xfrm>
          </p:grpSpPr>
          <p:grpSp>
            <p:nvGrpSpPr>
              <p:cNvPr id="82165" name="Group 5252"/>
              <p:cNvGrpSpPr>
                <a:grpSpLocks/>
              </p:cNvGrpSpPr>
              <p:nvPr/>
            </p:nvGrpSpPr>
            <p:grpSpPr bwMode="auto">
              <a:xfrm>
                <a:off x="2012" y="1661"/>
                <a:ext cx="17" cy="14"/>
                <a:chOff x="2012" y="1661"/>
                <a:chExt cx="17" cy="14"/>
              </a:xfrm>
            </p:grpSpPr>
            <p:sp>
              <p:nvSpPr>
                <p:cNvPr id="82181" name="Freeform 5253"/>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82182" name="Freeform 5254"/>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grpSp>
          <p:grpSp>
            <p:nvGrpSpPr>
              <p:cNvPr id="82166" name="Group 5255"/>
              <p:cNvGrpSpPr>
                <a:grpSpLocks/>
              </p:cNvGrpSpPr>
              <p:nvPr/>
            </p:nvGrpSpPr>
            <p:grpSpPr bwMode="auto">
              <a:xfrm>
                <a:off x="1991" y="1671"/>
                <a:ext cx="17" cy="15"/>
                <a:chOff x="1991" y="1671"/>
                <a:chExt cx="17" cy="15"/>
              </a:xfrm>
            </p:grpSpPr>
            <p:sp>
              <p:nvSpPr>
                <p:cNvPr id="82179" name="Freeform 5256"/>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82180" name="Freeform 5257"/>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grpSp>
          <p:grpSp>
            <p:nvGrpSpPr>
              <p:cNvPr id="82167" name="Group 5258"/>
              <p:cNvGrpSpPr>
                <a:grpSpLocks/>
              </p:cNvGrpSpPr>
              <p:nvPr/>
            </p:nvGrpSpPr>
            <p:grpSpPr bwMode="auto">
              <a:xfrm>
                <a:off x="2012" y="1671"/>
                <a:ext cx="57" cy="15"/>
                <a:chOff x="2012" y="1671"/>
                <a:chExt cx="57" cy="15"/>
              </a:xfrm>
            </p:grpSpPr>
            <p:sp>
              <p:nvSpPr>
                <p:cNvPr id="82177" name="Freeform 5259"/>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2178" name="Freeform 5260"/>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82168" name="Group 5261"/>
              <p:cNvGrpSpPr>
                <a:grpSpLocks/>
              </p:cNvGrpSpPr>
              <p:nvPr/>
            </p:nvGrpSpPr>
            <p:grpSpPr bwMode="auto">
              <a:xfrm>
                <a:off x="2076" y="1663"/>
                <a:ext cx="17" cy="14"/>
                <a:chOff x="2076" y="1663"/>
                <a:chExt cx="17" cy="14"/>
              </a:xfrm>
            </p:grpSpPr>
            <p:sp>
              <p:nvSpPr>
                <p:cNvPr id="82175" name="Freeform 5262"/>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82176" name="Freeform 5263"/>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82169" name="Group 5264"/>
              <p:cNvGrpSpPr>
                <a:grpSpLocks/>
              </p:cNvGrpSpPr>
              <p:nvPr/>
            </p:nvGrpSpPr>
            <p:grpSpPr bwMode="auto">
              <a:xfrm>
                <a:off x="2076" y="1674"/>
                <a:ext cx="17" cy="14"/>
                <a:chOff x="2076" y="1674"/>
                <a:chExt cx="17" cy="14"/>
              </a:xfrm>
            </p:grpSpPr>
            <p:sp>
              <p:nvSpPr>
                <p:cNvPr id="82173" name="Freeform 5265"/>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82174" name="Freeform 5266"/>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grpSp>
          <p:grpSp>
            <p:nvGrpSpPr>
              <p:cNvPr id="82170" name="Group 5267"/>
              <p:cNvGrpSpPr>
                <a:grpSpLocks/>
              </p:cNvGrpSpPr>
              <p:nvPr/>
            </p:nvGrpSpPr>
            <p:grpSpPr bwMode="auto">
              <a:xfrm>
                <a:off x="2090" y="1674"/>
                <a:ext cx="17" cy="15"/>
                <a:chOff x="2090" y="1674"/>
                <a:chExt cx="17" cy="15"/>
              </a:xfrm>
            </p:grpSpPr>
            <p:sp>
              <p:nvSpPr>
                <p:cNvPr id="82171" name="Freeform 5268"/>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82172" name="Freeform 5269"/>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grpSp>
        <p:sp>
          <p:nvSpPr>
            <p:cNvPr id="75465" name="Freeform 5270"/>
            <p:cNvSpPr>
              <a:spLocks/>
            </p:cNvSpPr>
            <p:nvPr/>
          </p:nvSpPr>
          <p:spPr bwMode="auto">
            <a:xfrm>
              <a:off x="1991" y="1748"/>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75466" name="Freeform 5271"/>
            <p:cNvSpPr>
              <a:spLocks/>
            </p:cNvSpPr>
            <p:nvPr/>
          </p:nvSpPr>
          <p:spPr bwMode="auto">
            <a:xfrm>
              <a:off x="1991" y="1748"/>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sp>
          <p:nvSpPr>
            <p:cNvPr id="75467" name="Freeform 5272"/>
            <p:cNvSpPr>
              <a:spLocks/>
            </p:cNvSpPr>
            <p:nvPr/>
          </p:nvSpPr>
          <p:spPr bwMode="auto">
            <a:xfrm>
              <a:off x="1991" y="1748"/>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close/>
                </a:path>
              </a:pathLst>
            </a:custGeom>
            <a:solidFill>
              <a:srgbClr val="A0A0A0"/>
            </a:solidFill>
            <a:ln w="9525">
              <a:noFill/>
              <a:round/>
              <a:headEnd/>
              <a:tailEnd/>
            </a:ln>
          </p:spPr>
          <p:txBody>
            <a:bodyPr/>
            <a:lstStyle/>
            <a:p>
              <a:endParaRPr lang="en-US"/>
            </a:p>
          </p:txBody>
        </p:sp>
        <p:sp>
          <p:nvSpPr>
            <p:cNvPr id="75468" name="Freeform 5273"/>
            <p:cNvSpPr>
              <a:spLocks/>
            </p:cNvSpPr>
            <p:nvPr/>
          </p:nvSpPr>
          <p:spPr bwMode="auto">
            <a:xfrm>
              <a:off x="1991" y="1748"/>
              <a:ext cx="99" cy="25"/>
            </a:xfrm>
            <a:custGeom>
              <a:avLst/>
              <a:gdLst>
                <a:gd name="T0" fmla="*/ 14 w 99"/>
                <a:gd name="T1" fmla="*/ 0 h 25"/>
                <a:gd name="T2" fmla="*/ 21 w 99"/>
                <a:gd name="T3" fmla="*/ 1 h 25"/>
                <a:gd name="T4" fmla="*/ 21 w 99"/>
                <a:gd name="T5" fmla="*/ 14 h 25"/>
                <a:gd name="T6" fmla="*/ 78 w 99"/>
                <a:gd name="T7" fmla="*/ 15 h 25"/>
                <a:gd name="T8" fmla="*/ 78 w 99"/>
                <a:gd name="T9" fmla="*/ 3 h 25"/>
                <a:gd name="T10" fmla="*/ 85 w 99"/>
                <a:gd name="T11" fmla="*/ 3 h 25"/>
                <a:gd name="T12" fmla="*/ 85 w 99"/>
                <a:gd name="T13" fmla="*/ 15 h 25"/>
                <a:gd name="T14" fmla="*/ 99 w 99"/>
                <a:gd name="T15" fmla="*/ 15 h 25"/>
                <a:gd name="T16" fmla="*/ 99 w 99"/>
                <a:gd name="T17" fmla="*/ 25 h 25"/>
                <a:gd name="T18" fmla="*/ 0 w 99"/>
                <a:gd name="T19" fmla="*/ 21 h 25"/>
                <a:gd name="T20" fmla="*/ 0 w 99"/>
                <a:gd name="T21" fmla="*/ 14 h 25"/>
                <a:gd name="T22" fmla="*/ 14 w 99"/>
                <a:gd name="T23" fmla="*/ 14 h 25"/>
                <a:gd name="T24" fmla="*/ 14 w 99"/>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5"/>
                <a:gd name="T41" fmla="*/ 99 w 9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5">
                  <a:moveTo>
                    <a:pt x="14" y="0"/>
                  </a:moveTo>
                  <a:lnTo>
                    <a:pt x="21" y="1"/>
                  </a:lnTo>
                  <a:lnTo>
                    <a:pt x="21" y="14"/>
                  </a:lnTo>
                  <a:lnTo>
                    <a:pt x="78" y="15"/>
                  </a:lnTo>
                  <a:lnTo>
                    <a:pt x="78" y="3"/>
                  </a:lnTo>
                  <a:lnTo>
                    <a:pt x="85" y="3"/>
                  </a:lnTo>
                  <a:lnTo>
                    <a:pt x="85" y="15"/>
                  </a:lnTo>
                  <a:lnTo>
                    <a:pt x="99" y="15"/>
                  </a:lnTo>
                  <a:lnTo>
                    <a:pt x="99" y="25"/>
                  </a:lnTo>
                  <a:lnTo>
                    <a:pt x="0" y="21"/>
                  </a:lnTo>
                  <a:lnTo>
                    <a:pt x="0" y="14"/>
                  </a:lnTo>
                  <a:lnTo>
                    <a:pt x="14" y="14"/>
                  </a:lnTo>
                  <a:lnTo>
                    <a:pt x="14" y="0"/>
                  </a:lnTo>
                </a:path>
              </a:pathLst>
            </a:custGeom>
            <a:noFill/>
            <a:ln w="12700" cap="rnd">
              <a:solidFill>
                <a:srgbClr val="000000"/>
              </a:solidFill>
              <a:round/>
              <a:headEnd/>
              <a:tailEnd/>
            </a:ln>
          </p:spPr>
          <p:txBody>
            <a:bodyPr/>
            <a:lstStyle/>
            <a:p>
              <a:endParaRPr lang="en-US"/>
            </a:p>
          </p:txBody>
        </p:sp>
        <p:grpSp>
          <p:nvGrpSpPr>
            <p:cNvPr id="75469" name="Group 5274"/>
            <p:cNvGrpSpPr>
              <a:grpSpLocks/>
            </p:cNvGrpSpPr>
            <p:nvPr/>
          </p:nvGrpSpPr>
          <p:grpSpPr bwMode="auto">
            <a:xfrm>
              <a:off x="2012" y="1749"/>
              <a:ext cx="17" cy="14"/>
              <a:chOff x="2012" y="1661"/>
              <a:chExt cx="17" cy="14"/>
            </a:xfrm>
          </p:grpSpPr>
          <p:sp>
            <p:nvSpPr>
              <p:cNvPr id="82163" name="Freeform 5275"/>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82164" name="Freeform 5276"/>
              <p:cNvSpPr>
                <a:spLocks/>
              </p:cNvSpPr>
              <p:nvPr/>
            </p:nvSpPr>
            <p:spPr bwMode="auto">
              <a:xfrm>
                <a:off x="2012" y="1661"/>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grpSp>
        <p:grpSp>
          <p:nvGrpSpPr>
            <p:cNvPr id="75470" name="Group 5277"/>
            <p:cNvGrpSpPr>
              <a:grpSpLocks/>
            </p:cNvGrpSpPr>
            <p:nvPr/>
          </p:nvGrpSpPr>
          <p:grpSpPr bwMode="auto">
            <a:xfrm>
              <a:off x="1991" y="1759"/>
              <a:ext cx="17" cy="15"/>
              <a:chOff x="1991" y="1671"/>
              <a:chExt cx="17" cy="15"/>
            </a:xfrm>
          </p:grpSpPr>
          <p:sp>
            <p:nvSpPr>
              <p:cNvPr id="82161" name="Freeform 5278"/>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82162" name="Freeform 5279"/>
              <p:cNvSpPr>
                <a:spLocks/>
              </p:cNvSpPr>
              <p:nvPr/>
            </p:nvSpPr>
            <p:spPr bwMode="auto">
              <a:xfrm>
                <a:off x="1991" y="1671"/>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grpSp>
        <p:grpSp>
          <p:nvGrpSpPr>
            <p:cNvPr id="75471" name="Group 5280"/>
            <p:cNvGrpSpPr>
              <a:grpSpLocks/>
            </p:cNvGrpSpPr>
            <p:nvPr/>
          </p:nvGrpSpPr>
          <p:grpSpPr bwMode="auto">
            <a:xfrm>
              <a:off x="2012" y="1759"/>
              <a:ext cx="57" cy="15"/>
              <a:chOff x="2012" y="1671"/>
              <a:chExt cx="57" cy="15"/>
            </a:xfrm>
          </p:grpSpPr>
          <p:sp>
            <p:nvSpPr>
              <p:cNvPr id="82159" name="Freeform 5281"/>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82160" name="Freeform 5282"/>
              <p:cNvSpPr>
                <a:spLocks/>
              </p:cNvSpPr>
              <p:nvPr/>
            </p:nvSpPr>
            <p:spPr bwMode="auto">
              <a:xfrm>
                <a:off x="2012" y="1671"/>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75472" name="Group 5283"/>
            <p:cNvGrpSpPr>
              <a:grpSpLocks/>
            </p:cNvGrpSpPr>
            <p:nvPr/>
          </p:nvGrpSpPr>
          <p:grpSpPr bwMode="auto">
            <a:xfrm>
              <a:off x="2076" y="1751"/>
              <a:ext cx="17" cy="14"/>
              <a:chOff x="2076" y="1663"/>
              <a:chExt cx="17" cy="14"/>
            </a:xfrm>
          </p:grpSpPr>
          <p:sp>
            <p:nvSpPr>
              <p:cNvPr id="82157" name="Freeform 5284"/>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82158" name="Freeform 5285"/>
              <p:cNvSpPr>
                <a:spLocks/>
              </p:cNvSpPr>
              <p:nvPr/>
            </p:nvSpPr>
            <p:spPr bwMode="auto">
              <a:xfrm>
                <a:off x="2076" y="1663"/>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5473" name="Group 5286"/>
            <p:cNvGrpSpPr>
              <a:grpSpLocks/>
            </p:cNvGrpSpPr>
            <p:nvPr/>
          </p:nvGrpSpPr>
          <p:grpSpPr bwMode="auto">
            <a:xfrm>
              <a:off x="2076" y="1762"/>
              <a:ext cx="17" cy="14"/>
              <a:chOff x="2076" y="1674"/>
              <a:chExt cx="17" cy="14"/>
            </a:xfrm>
          </p:grpSpPr>
          <p:sp>
            <p:nvSpPr>
              <p:cNvPr id="82155" name="Freeform 5287"/>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82156" name="Freeform 5288"/>
              <p:cNvSpPr>
                <a:spLocks/>
              </p:cNvSpPr>
              <p:nvPr/>
            </p:nvSpPr>
            <p:spPr bwMode="auto">
              <a:xfrm>
                <a:off x="2076" y="1674"/>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grpSp>
        <p:grpSp>
          <p:nvGrpSpPr>
            <p:cNvPr id="75474" name="Group 5289"/>
            <p:cNvGrpSpPr>
              <a:grpSpLocks/>
            </p:cNvGrpSpPr>
            <p:nvPr/>
          </p:nvGrpSpPr>
          <p:grpSpPr bwMode="auto">
            <a:xfrm>
              <a:off x="2090" y="1762"/>
              <a:ext cx="17" cy="15"/>
              <a:chOff x="2090" y="1674"/>
              <a:chExt cx="17" cy="15"/>
            </a:xfrm>
          </p:grpSpPr>
          <p:sp>
            <p:nvSpPr>
              <p:cNvPr id="82153" name="Freeform 5290"/>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82154" name="Freeform 5291"/>
              <p:cNvSpPr>
                <a:spLocks/>
              </p:cNvSpPr>
              <p:nvPr/>
            </p:nvSpPr>
            <p:spPr bwMode="auto">
              <a:xfrm>
                <a:off x="2090" y="1674"/>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sp>
          <p:nvSpPr>
            <p:cNvPr id="75475" name="Freeform 5292"/>
            <p:cNvSpPr>
              <a:spLocks/>
            </p:cNvSpPr>
            <p:nvPr/>
          </p:nvSpPr>
          <p:spPr bwMode="auto">
            <a:xfrm>
              <a:off x="2012" y="1749"/>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75476" name="Freeform 5293"/>
            <p:cNvSpPr>
              <a:spLocks/>
            </p:cNvSpPr>
            <p:nvPr/>
          </p:nvSpPr>
          <p:spPr bwMode="auto">
            <a:xfrm>
              <a:off x="2012" y="1749"/>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sp>
          <p:nvSpPr>
            <p:cNvPr id="75477" name="Freeform 5294"/>
            <p:cNvSpPr>
              <a:spLocks/>
            </p:cNvSpPr>
            <p:nvPr/>
          </p:nvSpPr>
          <p:spPr bwMode="auto">
            <a:xfrm>
              <a:off x="2012" y="1749"/>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close/>
                </a:path>
              </a:pathLst>
            </a:custGeom>
            <a:solidFill>
              <a:srgbClr val="606060"/>
            </a:solidFill>
            <a:ln w="9525">
              <a:noFill/>
              <a:round/>
              <a:headEnd/>
              <a:tailEnd/>
            </a:ln>
          </p:spPr>
          <p:txBody>
            <a:bodyPr/>
            <a:lstStyle/>
            <a:p>
              <a:endParaRPr lang="en-US"/>
            </a:p>
          </p:txBody>
        </p:sp>
        <p:sp>
          <p:nvSpPr>
            <p:cNvPr id="75478" name="Freeform 5295"/>
            <p:cNvSpPr>
              <a:spLocks/>
            </p:cNvSpPr>
            <p:nvPr/>
          </p:nvSpPr>
          <p:spPr bwMode="auto">
            <a:xfrm>
              <a:off x="2012" y="1749"/>
              <a:ext cx="17" cy="14"/>
            </a:xfrm>
            <a:custGeom>
              <a:avLst/>
              <a:gdLst>
                <a:gd name="T0" fmla="*/ 0 w 17"/>
                <a:gd name="T1" fmla="*/ 0 h 14"/>
                <a:gd name="T2" fmla="*/ 17 w 17"/>
                <a:gd name="T3" fmla="*/ 0 h 14"/>
                <a:gd name="T4" fmla="*/ 17 w 17"/>
                <a:gd name="T5" fmla="*/ 13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3"/>
                  </a:lnTo>
                  <a:lnTo>
                    <a:pt x="0" y="14"/>
                  </a:lnTo>
                  <a:lnTo>
                    <a:pt x="0" y="0"/>
                  </a:lnTo>
                </a:path>
              </a:pathLst>
            </a:custGeom>
            <a:noFill/>
            <a:ln w="12700" cap="rnd">
              <a:solidFill>
                <a:srgbClr val="000000"/>
              </a:solidFill>
              <a:round/>
              <a:headEnd/>
              <a:tailEnd/>
            </a:ln>
          </p:spPr>
          <p:txBody>
            <a:bodyPr/>
            <a:lstStyle/>
            <a:p>
              <a:endParaRPr lang="en-US"/>
            </a:p>
          </p:txBody>
        </p:sp>
        <p:sp>
          <p:nvSpPr>
            <p:cNvPr id="75479" name="Freeform 5296"/>
            <p:cNvSpPr>
              <a:spLocks/>
            </p:cNvSpPr>
            <p:nvPr/>
          </p:nvSpPr>
          <p:spPr bwMode="auto">
            <a:xfrm>
              <a:off x="1991" y="1759"/>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75480" name="Freeform 5297"/>
            <p:cNvSpPr>
              <a:spLocks/>
            </p:cNvSpPr>
            <p:nvPr/>
          </p:nvSpPr>
          <p:spPr bwMode="auto">
            <a:xfrm>
              <a:off x="1991" y="1759"/>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sp>
          <p:nvSpPr>
            <p:cNvPr id="75481" name="Freeform 5298"/>
            <p:cNvSpPr>
              <a:spLocks/>
            </p:cNvSpPr>
            <p:nvPr/>
          </p:nvSpPr>
          <p:spPr bwMode="auto">
            <a:xfrm>
              <a:off x="1991" y="1759"/>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close/>
                </a:path>
              </a:pathLst>
            </a:custGeom>
            <a:solidFill>
              <a:srgbClr val="808080"/>
            </a:solidFill>
            <a:ln w="9525">
              <a:noFill/>
              <a:round/>
              <a:headEnd/>
              <a:tailEnd/>
            </a:ln>
          </p:spPr>
          <p:txBody>
            <a:bodyPr/>
            <a:lstStyle/>
            <a:p>
              <a:endParaRPr lang="en-US"/>
            </a:p>
          </p:txBody>
        </p:sp>
        <p:sp>
          <p:nvSpPr>
            <p:cNvPr id="75482" name="Freeform 5299"/>
            <p:cNvSpPr>
              <a:spLocks/>
            </p:cNvSpPr>
            <p:nvPr/>
          </p:nvSpPr>
          <p:spPr bwMode="auto">
            <a:xfrm>
              <a:off x="1991" y="1759"/>
              <a:ext cx="17" cy="15"/>
            </a:xfrm>
            <a:custGeom>
              <a:avLst/>
              <a:gdLst>
                <a:gd name="T0" fmla="*/ 0 w 17"/>
                <a:gd name="T1" fmla="*/ 15 h 15"/>
                <a:gd name="T2" fmla="*/ 17 w 17"/>
                <a:gd name="T3" fmla="*/ 15 h 15"/>
                <a:gd name="T4" fmla="*/ 17 w 17"/>
                <a:gd name="T5" fmla="*/ 0 h 15"/>
                <a:gd name="T6" fmla="*/ 4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4" y="0"/>
                  </a:lnTo>
                  <a:lnTo>
                    <a:pt x="0" y="15"/>
                  </a:lnTo>
                </a:path>
              </a:pathLst>
            </a:custGeom>
            <a:noFill/>
            <a:ln w="12700" cap="rnd">
              <a:solidFill>
                <a:srgbClr val="000000"/>
              </a:solidFill>
              <a:round/>
              <a:headEnd/>
              <a:tailEnd/>
            </a:ln>
          </p:spPr>
          <p:txBody>
            <a:bodyPr/>
            <a:lstStyle/>
            <a:p>
              <a:endParaRPr lang="en-US"/>
            </a:p>
          </p:txBody>
        </p:sp>
        <p:sp>
          <p:nvSpPr>
            <p:cNvPr id="75483" name="Freeform 5300"/>
            <p:cNvSpPr>
              <a:spLocks/>
            </p:cNvSpPr>
            <p:nvPr/>
          </p:nvSpPr>
          <p:spPr bwMode="auto">
            <a:xfrm>
              <a:off x="2012" y="1759"/>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5484" name="Freeform 5301"/>
            <p:cNvSpPr>
              <a:spLocks/>
            </p:cNvSpPr>
            <p:nvPr/>
          </p:nvSpPr>
          <p:spPr bwMode="auto">
            <a:xfrm>
              <a:off x="2012" y="1759"/>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sp>
          <p:nvSpPr>
            <p:cNvPr id="75485" name="Freeform 5302"/>
            <p:cNvSpPr>
              <a:spLocks/>
            </p:cNvSpPr>
            <p:nvPr/>
          </p:nvSpPr>
          <p:spPr bwMode="auto">
            <a:xfrm>
              <a:off x="2012" y="1759"/>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5486" name="Freeform 5303"/>
            <p:cNvSpPr>
              <a:spLocks/>
            </p:cNvSpPr>
            <p:nvPr/>
          </p:nvSpPr>
          <p:spPr bwMode="auto">
            <a:xfrm>
              <a:off x="2012" y="1759"/>
              <a:ext cx="57" cy="15"/>
            </a:xfrm>
            <a:custGeom>
              <a:avLst/>
              <a:gdLst>
                <a:gd name="T0" fmla="*/ 0 w 57"/>
                <a:gd name="T1" fmla="*/ 7 h 15"/>
                <a:gd name="T2" fmla="*/ 3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3" y="0"/>
                  </a:lnTo>
                  <a:lnTo>
                    <a:pt x="57" y="7"/>
                  </a:lnTo>
                  <a:lnTo>
                    <a:pt x="57" y="15"/>
                  </a:lnTo>
                  <a:lnTo>
                    <a:pt x="0" y="7"/>
                  </a:lnTo>
                </a:path>
              </a:pathLst>
            </a:custGeom>
            <a:noFill/>
            <a:ln w="12700" cap="rnd">
              <a:solidFill>
                <a:srgbClr val="000000"/>
              </a:solidFill>
              <a:round/>
              <a:headEnd/>
              <a:tailEnd/>
            </a:ln>
          </p:spPr>
          <p:txBody>
            <a:bodyPr/>
            <a:lstStyle/>
            <a:p>
              <a:endParaRPr lang="en-US"/>
            </a:p>
          </p:txBody>
        </p:sp>
        <p:sp>
          <p:nvSpPr>
            <p:cNvPr id="75487" name="Freeform 5304"/>
            <p:cNvSpPr>
              <a:spLocks/>
            </p:cNvSpPr>
            <p:nvPr/>
          </p:nvSpPr>
          <p:spPr bwMode="auto">
            <a:xfrm>
              <a:off x="2076" y="1751"/>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75488" name="Freeform 5305"/>
            <p:cNvSpPr>
              <a:spLocks/>
            </p:cNvSpPr>
            <p:nvPr/>
          </p:nvSpPr>
          <p:spPr bwMode="auto">
            <a:xfrm>
              <a:off x="2076" y="1751"/>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sp>
          <p:nvSpPr>
            <p:cNvPr id="75489" name="Freeform 5306"/>
            <p:cNvSpPr>
              <a:spLocks/>
            </p:cNvSpPr>
            <p:nvPr/>
          </p:nvSpPr>
          <p:spPr bwMode="auto">
            <a:xfrm>
              <a:off x="2076" y="1751"/>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close/>
                </a:path>
              </a:pathLst>
            </a:custGeom>
            <a:solidFill>
              <a:srgbClr val="606060"/>
            </a:solidFill>
            <a:ln w="9525">
              <a:noFill/>
              <a:round/>
              <a:headEnd/>
              <a:tailEnd/>
            </a:ln>
          </p:spPr>
          <p:txBody>
            <a:bodyPr/>
            <a:lstStyle/>
            <a:p>
              <a:endParaRPr lang="en-US"/>
            </a:p>
          </p:txBody>
        </p:sp>
        <p:sp>
          <p:nvSpPr>
            <p:cNvPr id="75490" name="Freeform 5307"/>
            <p:cNvSpPr>
              <a:spLocks/>
            </p:cNvSpPr>
            <p:nvPr/>
          </p:nvSpPr>
          <p:spPr bwMode="auto">
            <a:xfrm>
              <a:off x="2076" y="1751"/>
              <a:ext cx="17" cy="14"/>
            </a:xfrm>
            <a:custGeom>
              <a:avLst/>
              <a:gdLst>
                <a:gd name="T0" fmla="*/ 0 w 17"/>
                <a:gd name="T1" fmla="*/ 0 h 14"/>
                <a:gd name="T2" fmla="*/ 17 w 17"/>
                <a:gd name="T3" fmla="*/ 0 h 14"/>
                <a:gd name="T4" fmla="*/ 17 w 17"/>
                <a:gd name="T5" fmla="*/ 11 h 14"/>
                <a:gd name="T6" fmla="*/ 0 w 17"/>
                <a:gd name="T7" fmla="*/ 14 h 14"/>
                <a:gd name="T8" fmla="*/ 0 w 17"/>
                <a:gd name="T9" fmla="*/ 0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0"/>
                  </a:moveTo>
                  <a:lnTo>
                    <a:pt x="17" y="0"/>
                  </a:lnTo>
                  <a:lnTo>
                    <a:pt x="17" y="11"/>
                  </a:lnTo>
                  <a:lnTo>
                    <a:pt x="0" y="14"/>
                  </a:lnTo>
                  <a:lnTo>
                    <a:pt x="0" y="0"/>
                  </a:lnTo>
                </a:path>
              </a:pathLst>
            </a:custGeom>
            <a:noFill/>
            <a:ln w="12700" cap="rnd">
              <a:solidFill>
                <a:srgbClr val="000000"/>
              </a:solidFill>
              <a:round/>
              <a:headEnd/>
              <a:tailEnd/>
            </a:ln>
          </p:spPr>
          <p:txBody>
            <a:bodyPr/>
            <a:lstStyle/>
            <a:p>
              <a:endParaRPr lang="en-US"/>
            </a:p>
          </p:txBody>
        </p:sp>
        <p:sp>
          <p:nvSpPr>
            <p:cNvPr id="75491" name="Freeform 5308"/>
            <p:cNvSpPr>
              <a:spLocks/>
            </p:cNvSpPr>
            <p:nvPr/>
          </p:nvSpPr>
          <p:spPr bwMode="auto">
            <a:xfrm>
              <a:off x="2076" y="1762"/>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75492" name="Freeform 5309"/>
            <p:cNvSpPr>
              <a:spLocks/>
            </p:cNvSpPr>
            <p:nvPr/>
          </p:nvSpPr>
          <p:spPr bwMode="auto">
            <a:xfrm>
              <a:off x="2076" y="1762"/>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sp>
          <p:nvSpPr>
            <p:cNvPr id="75493" name="Freeform 5310"/>
            <p:cNvSpPr>
              <a:spLocks/>
            </p:cNvSpPr>
            <p:nvPr/>
          </p:nvSpPr>
          <p:spPr bwMode="auto">
            <a:xfrm>
              <a:off x="2076" y="1762"/>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close/>
                </a:path>
              </a:pathLst>
            </a:custGeom>
            <a:solidFill>
              <a:srgbClr val="808080"/>
            </a:solidFill>
            <a:ln w="9525">
              <a:noFill/>
              <a:round/>
              <a:headEnd/>
              <a:tailEnd/>
            </a:ln>
          </p:spPr>
          <p:txBody>
            <a:bodyPr/>
            <a:lstStyle/>
            <a:p>
              <a:endParaRPr lang="en-US"/>
            </a:p>
          </p:txBody>
        </p:sp>
        <p:sp>
          <p:nvSpPr>
            <p:cNvPr id="75494" name="Freeform 5311"/>
            <p:cNvSpPr>
              <a:spLocks/>
            </p:cNvSpPr>
            <p:nvPr/>
          </p:nvSpPr>
          <p:spPr bwMode="auto">
            <a:xfrm>
              <a:off x="2076" y="1762"/>
              <a:ext cx="17" cy="14"/>
            </a:xfrm>
            <a:custGeom>
              <a:avLst/>
              <a:gdLst>
                <a:gd name="T0" fmla="*/ 0 w 17"/>
                <a:gd name="T1" fmla="*/ 14 h 14"/>
                <a:gd name="T2" fmla="*/ 3 w 17"/>
                <a:gd name="T3" fmla="*/ 0 h 14"/>
                <a:gd name="T4" fmla="*/ 17 w 17"/>
                <a:gd name="T5" fmla="*/ 7 h 14"/>
                <a:gd name="T6" fmla="*/ 14 w 17"/>
                <a:gd name="T7" fmla="*/ 14 h 14"/>
                <a:gd name="T8" fmla="*/ 0 w 17"/>
                <a:gd name="T9" fmla="*/ 14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0" y="14"/>
                  </a:moveTo>
                  <a:lnTo>
                    <a:pt x="3" y="0"/>
                  </a:lnTo>
                  <a:lnTo>
                    <a:pt x="17" y="7"/>
                  </a:lnTo>
                  <a:lnTo>
                    <a:pt x="14" y="14"/>
                  </a:lnTo>
                  <a:lnTo>
                    <a:pt x="0" y="14"/>
                  </a:lnTo>
                </a:path>
              </a:pathLst>
            </a:custGeom>
            <a:noFill/>
            <a:ln w="12700" cap="rnd">
              <a:solidFill>
                <a:srgbClr val="000000"/>
              </a:solidFill>
              <a:round/>
              <a:headEnd/>
              <a:tailEnd/>
            </a:ln>
          </p:spPr>
          <p:txBody>
            <a:bodyPr/>
            <a:lstStyle/>
            <a:p>
              <a:endParaRPr lang="en-US"/>
            </a:p>
          </p:txBody>
        </p:sp>
        <p:sp>
          <p:nvSpPr>
            <p:cNvPr id="75495" name="Freeform 5312"/>
            <p:cNvSpPr>
              <a:spLocks/>
            </p:cNvSpPr>
            <p:nvPr/>
          </p:nvSpPr>
          <p:spPr bwMode="auto">
            <a:xfrm>
              <a:off x="2090" y="1762"/>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75496" name="Freeform 5313"/>
            <p:cNvSpPr>
              <a:spLocks/>
            </p:cNvSpPr>
            <p:nvPr/>
          </p:nvSpPr>
          <p:spPr bwMode="auto">
            <a:xfrm>
              <a:off x="2090" y="1762"/>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sp>
          <p:nvSpPr>
            <p:cNvPr id="75497" name="Freeform 5314"/>
            <p:cNvSpPr>
              <a:spLocks/>
            </p:cNvSpPr>
            <p:nvPr/>
          </p:nvSpPr>
          <p:spPr bwMode="auto">
            <a:xfrm>
              <a:off x="2090" y="1762"/>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close/>
                </a:path>
              </a:pathLst>
            </a:custGeom>
            <a:solidFill>
              <a:srgbClr val="606060"/>
            </a:solidFill>
            <a:ln w="9525">
              <a:noFill/>
              <a:round/>
              <a:headEnd/>
              <a:tailEnd/>
            </a:ln>
          </p:spPr>
          <p:txBody>
            <a:bodyPr/>
            <a:lstStyle/>
            <a:p>
              <a:endParaRPr lang="en-US"/>
            </a:p>
          </p:txBody>
        </p:sp>
        <p:sp>
          <p:nvSpPr>
            <p:cNvPr id="75498" name="Freeform 5315"/>
            <p:cNvSpPr>
              <a:spLocks/>
            </p:cNvSpPr>
            <p:nvPr/>
          </p:nvSpPr>
          <p:spPr bwMode="auto">
            <a:xfrm>
              <a:off x="2090" y="1762"/>
              <a:ext cx="17" cy="15"/>
            </a:xfrm>
            <a:custGeom>
              <a:avLst/>
              <a:gdLst>
                <a:gd name="T0" fmla="*/ 17 w 17"/>
                <a:gd name="T1" fmla="*/ 0 h 15"/>
                <a:gd name="T2" fmla="*/ 0 w 17"/>
                <a:gd name="T3" fmla="*/ 1 h 15"/>
                <a:gd name="T4" fmla="*/ 0 w 17"/>
                <a:gd name="T5" fmla="*/ 15 h 15"/>
                <a:gd name="T6" fmla="*/ 17 w 17"/>
                <a:gd name="T7" fmla="*/ 12 h 15"/>
                <a:gd name="T8" fmla="*/ 17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17" y="0"/>
                  </a:moveTo>
                  <a:lnTo>
                    <a:pt x="0" y="1"/>
                  </a:lnTo>
                  <a:lnTo>
                    <a:pt x="0" y="15"/>
                  </a:lnTo>
                  <a:lnTo>
                    <a:pt x="17" y="12"/>
                  </a:lnTo>
                  <a:lnTo>
                    <a:pt x="17" y="0"/>
                  </a:lnTo>
                </a:path>
              </a:pathLst>
            </a:custGeom>
            <a:noFill/>
            <a:ln w="12700" cap="rnd">
              <a:solidFill>
                <a:srgbClr val="000000"/>
              </a:solidFill>
              <a:round/>
              <a:headEnd/>
              <a:tailEnd/>
            </a:ln>
          </p:spPr>
          <p:txBody>
            <a:bodyPr/>
            <a:lstStyle/>
            <a:p>
              <a:endParaRPr lang="en-US"/>
            </a:p>
          </p:txBody>
        </p:sp>
        <p:grpSp>
          <p:nvGrpSpPr>
            <p:cNvPr id="75499" name="Group 5316"/>
            <p:cNvGrpSpPr>
              <a:grpSpLocks/>
            </p:cNvGrpSpPr>
            <p:nvPr/>
          </p:nvGrpSpPr>
          <p:grpSpPr bwMode="auto">
            <a:xfrm>
              <a:off x="2027" y="1738"/>
              <a:ext cx="28" cy="14"/>
              <a:chOff x="2027" y="1650"/>
              <a:chExt cx="28" cy="14"/>
            </a:xfrm>
          </p:grpSpPr>
          <p:sp>
            <p:nvSpPr>
              <p:cNvPr id="82151" name="Freeform 5317"/>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close/>
                  </a:path>
                </a:pathLst>
              </a:custGeom>
              <a:solidFill>
                <a:srgbClr val="808000"/>
              </a:solidFill>
              <a:ln w="9525">
                <a:noFill/>
                <a:round/>
                <a:headEnd/>
                <a:tailEnd/>
              </a:ln>
            </p:spPr>
            <p:txBody>
              <a:bodyPr/>
              <a:lstStyle/>
              <a:p>
                <a:endParaRPr lang="en-US"/>
              </a:p>
            </p:txBody>
          </p:sp>
          <p:sp>
            <p:nvSpPr>
              <p:cNvPr id="82152" name="Freeform 5318"/>
              <p:cNvSpPr>
                <a:spLocks/>
              </p:cNvSpPr>
              <p:nvPr/>
            </p:nvSpPr>
            <p:spPr bwMode="auto">
              <a:xfrm>
                <a:off x="2027" y="1650"/>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path>
                </a:pathLst>
              </a:custGeom>
              <a:noFill/>
              <a:ln w="12700" cap="rnd">
                <a:solidFill>
                  <a:srgbClr val="000000"/>
                </a:solidFill>
                <a:round/>
                <a:headEnd/>
                <a:tailEnd/>
              </a:ln>
            </p:spPr>
            <p:txBody>
              <a:bodyPr/>
              <a:lstStyle/>
              <a:p>
                <a:endParaRPr lang="en-US"/>
              </a:p>
            </p:txBody>
          </p:sp>
        </p:grpSp>
        <p:grpSp>
          <p:nvGrpSpPr>
            <p:cNvPr id="75500" name="Group 5319"/>
            <p:cNvGrpSpPr>
              <a:grpSpLocks/>
            </p:cNvGrpSpPr>
            <p:nvPr/>
          </p:nvGrpSpPr>
          <p:grpSpPr bwMode="auto">
            <a:xfrm>
              <a:off x="2029" y="1738"/>
              <a:ext cx="31" cy="15"/>
              <a:chOff x="2029" y="1650"/>
              <a:chExt cx="31" cy="15"/>
            </a:xfrm>
          </p:grpSpPr>
          <p:grpSp>
            <p:nvGrpSpPr>
              <p:cNvPr id="82143" name="Group 5320"/>
              <p:cNvGrpSpPr>
                <a:grpSpLocks/>
              </p:cNvGrpSpPr>
              <p:nvPr/>
            </p:nvGrpSpPr>
            <p:grpSpPr bwMode="auto">
              <a:xfrm>
                <a:off x="2029" y="1651"/>
                <a:ext cx="31" cy="14"/>
                <a:chOff x="2029" y="1651"/>
                <a:chExt cx="31" cy="14"/>
              </a:xfrm>
            </p:grpSpPr>
            <p:sp>
              <p:nvSpPr>
                <p:cNvPr id="82147" name="Freeform 5321"/>
                <p:cNvSpPr>
                  <a:spLocks/>
                </p:cNvSpPr>
                <p:nvPr/>
              </p:nvSpPr>
              <p:spPr bwMode="auto">
                <a:xfrm>
                  <a:off x="2043" y="1651"/>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82148" name="Freeform 5322"/>
                <p:cNvSpPr>
                  <a:spLocks/>
                </p:cNvSpPr>
                <p:nvPr/>
              </p:nvSpPr>
              <p:spPr bwMode="auto">
                <a:xfrm>
                  <a:off x="2039" y="1651"/>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82149" name="Freeform 5323"/>
                <p:cNvSpPr>
                  <a:spLocks/>
                </p:cNvSpPr>
                <p:nvPr/>
              </p:nvSpPr>
              <p:spPr bwMode="auto">
                <a:xfrm>
                  <a:off x="2029" y="1651"/>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82150" name="Freeform 5324"/>
                <p:cNvSpPr>
                  <a:spLocks/>
                </p:cNvSpPr>
                <p:nvPr/>
              </p:nvSpPr>
              <p:spPr bwMode="auto">
                <a:xfrm>
                  <a:off x="2034" y="1651"/>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grpSp>
          <p:sp>
            <p:nvSpPr>
              <p:cNvPr id="82144" name="Line 5325"/>
              <p:cNvSpPr>
                <a:spLocks noChangeShapeType="1"/>
              </p:cNvSpPr>
              <p:nvPr/>
            </p:nvSpPr>
            <p:spPr bwMode="auto">
              <a:xfrm>
                <a:off x="2029" y="1650"/>
                <a:ext cx="26" cy="1"/>
              </a:xfrm>
              <a:prstGeom prst="line">
                <a:avLst/>
              </a:prstGeom>
              <a:noFill/>
              <a:ln w="12700" cap="rnd">
                <a:solidFill>
                  <a:srgbClr val="000040"/>
                </a:solidFill>
                <a:round/>
                <a:headEnd/>
                <a:tailEnd/>
              </a:ln>
            </p:spPr>
            <p:txBody>
              <a:bodyPr/>
              <a:lstStyle/>
              <a:p>
                <a:endParaRPr lang="en-US"/>
              </a:p>
            </p:txBody>
          </p:sp>
          <p:sp>
            <p:nvSpPr>
              <p:cNvPr id="82145" name="Line 5326"/>
              <p:cNvSpPr>
                <a:spLocks noChangeShapeType="1"/>
              </p:cNvSpPr>
              <p:nvPr/>
            </p:nvSpPr>
            <p:spPr bwMode="auto">
              <a:xfrm>
                <a:off x="2029" y="1660"/>
                <a:ext cx="10" cy="1"/>
              </a:xfrm>
              <a:prstGeom prst="line">
                <a:avLst/>
              </a:prstGeom>
              <a:noFill/>
              <a:ln w="12700" cap="rnd">
                <a:solidFill>
                  <a:srgbClr val="000040"/>
                </a:solidFill>
                <a:round/>
                <a:headEnd/>
                <a:tailEnd/>
              </a:ln>
            </p:spPr>
            <p:txBody>
              <a:bodyPr/>
              <a:lstStyle/>
              <a:p>
                <a:endParaRPr lang="en-US"/>
              </a:p>
            </p:txBody>
          </p:sp>
          <p:sp>
            <p:nvSpPr>
              <p:cNvPr id="82146" name="Line 5327"/>
              <p:cNvSpPr>
                <a:spLocks noChangeShapeType="1"/>
              </p:cNvSpPr>
              <p:nvPr/>
            </p:nvSpPr>
            <p:spPr bwMode="auto">
              <a:xfrm>
                <a:off x="2041" y="1660"/>
                <a:ext cx="14" cy="1"/>
              </a:xfrm>
              <a:prstGeom prst="line">
                <a:avLst/>
              </a:prstGeom>
              <a:noFill/>
              <a:ln w="12700" cap="rnd">
                <a:solidFill>
                  <a:srgbClr val="000040"/>
                </a:solidFill>
                <a:round/>
                <a:headEnd/>
                <a:tailEnd/>
              </a:ln>
            </p:spPr>
            <p:txBody>
              <a:bodyPr/>
              <a:lstStyle/>
              <a:p>
                <a:endParaRPr lang="en-US"/>
              </a:p>
            </p:txBody>
          </p:sp>
        </p:grpSp>
        <p:grpSp>
          <p:nvGrpSpPr>
            <p:cNvPr id="75501" name="Group 5328"/>
            <p:cNvGrpSpPr>
              <a:grpSpLocks/>
            </p:cNvGrpSpPr>
            <p:nvPr/>
          </p:nvGrpSpPr>
          <p:grpSpPr bwMode="auto">
            <a:xfrm>
              <a:off x="2031" y="1732"/>
              <a:ext cx="23" cy="9"/>
              <a:chOff x="2031" y="1644"/>
              <a:chExt cx="23" cy="9"/>
            </a:xfrm>
          </p:grpSpPr>
          <p:grpSp>
            <p:nvGrpSpPr>
              <p:cNvPr id="82133" name="Group 5329"/>
              <p:cNvGrpSpPr>
                <a:grpSpLocks/>
              </p:cNvGrpSpPr>
              <p:nvPr/>
            </p:nvGrpSpPr>
            <p:grpSpPr bwMode="auto">
              <a:xfrm>
                <a:off x="2031" y="1644"/>
                <a:ext cx="8" cy="9"/>
                <a:chOff x="2031" y="1644"/>
                <a:chExt cx="8" cy="9"/>
              </a:xfrm>
            </p:grpSpPr>
            <p:grpSp>
              <p:nvGrpSpPr>
                <p:cNvPr id="82139" name="Group 5330"/>
                <p:cNvGrpSpPr>
                  <a:grpSpLocks/>
                </p:cNvGrpSpPr>
                <p:nvPr/>
              </p:nvGrpSpPr>
              <p:grpSpPr bwMode="auto">
                <a:xfrm>
                  <a:off x="2031" y="1644"/>
                  <a:ext cx="8" cy="9"/>
                  <a:chOff x="2031" y="1644"/>
                  <a:chExt cx="8" cy="9"/>
                </a:xfrm>
              </p:grpSpPr>
              <p:sp>
                <p:nvSpPr>
                  <p:cNvPr id="82141" name="Oval 5331"/>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2142" name="Oval 5332"/>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82140" name="Oval 5333"/>
                <p:cNvSpPr>
                  <a:spLocks noChangeArrowheads="1"/>
                </p:cNvSpPr>
                <p:nvPr/>
              </p:nvSpPr>
              <p:spPr bwMode="auto">
                <a:xfrm>
                  <a:off x="2031" y="1644"/>
                  <a:ext cx="8" cy="9"/>
                </a:xfrm>
                <a:prstGeom prst="ellipse">
                  <a:avLst/>
                </a:prstGeom>
                <a:noFill/>
                <a:ln w="12700" cap="rnd">
                  <a:solidFill>
                    <a:srgbClr val="202020"/>
                  </a:solidFill>
                  <a:round/>
                  <a:headEnd/>
                  <a:tailEnd/>
                </a:ln>
              </p:spPr>
              <p:txBody>
                <a:bodyPr/>
                <a:lstStyle/>
                <a:p>
                  <a:endParaRPr lang="en-US"/>
                </a:p>
              </p:txBody>
            </p:sp>
          </p:grpSp>
          <p:grpSp>
            <p:nvGrpSpPr>
              <p:cNvPr id="82134" name="Group 5334"/>
              <p:cNvGrpSpPr>
                <a:grpSpLocks/>
              </p:cNvGrpSpPr>
              <p:nvPr/>
            </p:nvGrpSpPr>
            <p:grpSpPr bwMode="auto">
              <a:xfrm>
                <a:off x="2046" y="1644"/>
                <a:ext cx="8" cy="9"/>
                <a:chOff x="2046" y="1644"/>
                <a:chExt cx="8" cy="9"/>
              </a:xfrm>
            </p:grpSpPr>
            <p:grpSp>
              <p:nvGrpSpPr>
                <p:cNvPr id="82135" name="Group 5335"/>
                <p:cNvGrpSpPr>
                  <a:grpSpLocks/>
                </p:cNvGrpSpPr>
                <p:nvPr/>
              </p:nvGrpSpPr>
              <p:grpSpPr bwMode="auto">
                <a:xfrm>
                  <a:off x="2046" y="1644"/>
                  <a:ext cx="8" cy="9"/>
                  <a:chOff x="2046" y="1644"/>
                  <a:chExt cx="8" cy="9"/>
                </a:xfrm>
              </p:grpSpPr>
              <p:sp>
                <p:nvSpPr>
                  <p:cNvPr id="82137" name="Oval 5336"/>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2138" name="Oval 5337"/>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82136" name="Oval 5338"/>
                <p:cNvSpPr>
                  <a:spLocks noChangeArrowheads="1"/>
                </p:cNvSpPr>
                <p:nvPr/>
              </p:nvSpPr>
              <p:spPr bwMode="auto">
                <a:xfrm>
                  <a:off x="2046" y="1644"/>
                  <a:ext cx="8" cy="9"/>
                </a:xfrm>
                <a:prstGeom prst="ellipse">
                  <a:avLst/>
                </a:prstGeom>
                <a:noFill/>
                <a:ln w="12700" cap="rnd">
                  <a:solidFill>
                    <a:srgbClr val="202020"/>
                  </a:solidFill>
                  <a:round/>
                  <a:headEnd/>
                  <a:tailEnd/>
                </a:ln>
              </p:spPr>
              <p:txBody>
                <a:bodyPr/>
                <a:lstStyle/>
                <a:p>
                  <a:endParaRPr lang="en-US"/>
                </a:p>
              </p:txBody>
            </p:sp>
          </p:grpSp>
        </p:grpSp>
        <p:sp>
          <p:nvSpPr>
            <p:cNvPr id="75502" name="Freeform 5339"/>
            <p:cNvSpPr>
              <a:spLocks/>
            </p:cNvSpPr>
            <p:nvPr/>
          </p:nvSpPr>
          <p:spPr bwMode="auto">
            <a:xfrm>
              <a:off x="2027" y="1738"/>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close/>
                </a:path>
              </a:pathLst>
            </a:custGeom>
            <a:solidFill>
              <a:srgbClr val="808000"/>
            </a:solidFill>
            <a:ln w="9525">
              <a:noFill/>
              <a:round/>
              <a:headEnd/>
              <a:tailEnd/>
            </a:ln>
          </p:spPr>
          <p:txBody>
            <a:bodyPr/>
            <a:lstStyle/>
            <a:p>
              <a:endParaRPr lang="en-US"/>
            </a:p>
          </p:txBody>
        </p:sp>
        <p:sp>
          <p:nvSpPr>
            <p:cNvPr id="75503" name="Freeform 5340"/>
            <p:cNvSpPr>
              <a:spLocks/>
            </p:cNvSpPr>
            <p:nvPr/>
          </p:nvSpPr>
          <p:spPr bwMode="auto">
            <a:xfrm>
              <a:off x="2027" y="1738"/>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path>
              </a:pathLst>
            </a:custGeom>
            <a:noFill/>
            <a:ln w="12700" cap="rnd">
              <a:solidFill>
                <a:srgbClr val="000000"/>
              </a:solidFill>
              <a:round/>
              <a:headEnd/>
              <a:tailEnd/>
            </a:ln>
          </p:spPr>
          <p:txBody>
            <a:bodyPr/>
            <a:lstStyle/>
            <a:p>
              <a:endParaRPr lang="en-US"/>
            </a:p>
          </p:txBody>
        </p:sp>
        <p:sp>
          <p:nvSpPr>
            <p:cNvPr id="75504" name="Freeform 5341"/>
            <p:cNvSpPr>
              <a:spLocks/>
            </p:cNvSpPr>
            <p:nvPr/>
          </p:nvSpPr>
          <p:spPr bwMode="auto">
            <a:xfrm>
              <a:off x="2027" y="1738"/>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close/>
                </a:path>
              </a:pathLst>
            </a:custGeom>
            <a:solidFill>
              <a:srgbClr val="808000"/>
            </a:solidFill>
            <a:ln w="9525">
              <a:noFill/>
              <a:round/>
              <a:headEnd/>
              <a:tailEnd/>
            </a:ln>
          </p:spPr>
          <p:txBody>
            <a:bodyPr/>
            <a:lstStyle/>
            <a:p>
              <a:endParaRPr lang="en-US"/>
            </a:p>
          </p:txBody>
        </p:sp>
        <p:sp>
          <p:nvSpPr>
            <p:cNvPr id="75505" name="Freeform 5342"/>
            <p:cNvSpPr>
              <a:spLocks/>
            </p:cNvSpPr>
            <p:nvPr/>
          </p:nvSpPr>
          <p:spPr bwMode="auto">
            <a:xfrm>
              <a:off x="2027" y="1738"/>
              <a:ext cx="28" cy="14"/>
            </a:xfrm>
            <a:custGeom>
              <a:avLst/>
              <a:gdLst>
                <a:gd name="T0" fmla="*/ 0 w 28"/>
                <a:gd name="T1" fmla="*/ 0 h 14"/>
                <a:gd name="T2" fmla="*/ 28 w 28"/>
                <a:gd name="T3" fmla="*/ 0 h 14"/>
                <a:gd name="T4" fmla="*/ 28 w 28"/>
                <a:gd name="T5" fmla="*/ 14 h 14"/>
                <a:gd name="T6" fmla="*/ 0 w 28"/>
                <a:gd name="T7" fmla="*/ 13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28" y="0"/>
                  </a:lnTo>
                  <a:lnTo>
                    <a:pt x="28" y="14"/>
                  </a:lnTo>
                  <a:lnTo>
                    <a:pt x="0" y="13"/>
                  </a:lnTo>
                  <a:lnTo>
                    <a:pt x="0" y="0"/>
                  </a:lnTo>
                </a:path>
              </a:pathLst>
            </a:custGeom>
            <a:noFill/>
            <a:ln w="12700" cap="rnd">
              <a:solidFill>
                <a:srgbClr val="000000"/>
              </a:solidFill>
              <a:round/>
              <a:headEnd/>
              <a:tailEnd/>
            </a:ln>
          </p:spPr>
          <p:txBody>
            <a:bodyPr/>
            <a:lstStyle/>
            <a:p>
              <a:endParaRPr lang="en-US"/>
            </a:p>
          </p:txBody>
        </p:sp>
        <p:grpSp>
          <p:nvGrpSpPr>
            <p:cNvPr id="75506" name="Group 5343"/>
            <p:cNvGrpSpPr>
              <a:grpSpLocks/>
            </p:cNvGrpSpPr>
            <p:nvPr/>
          </p:nvGrpSpPr>
          <p:grpSpPr bwMode="auto">
            <a:xfrm>
              <a:off x="2029" y="1739"/>
              <a:ext cx="31" cy="14"/>
              <a:chOff x="2029" y="1651"/>
              <a:chExt cx="31" cy="14"/>
            </a:xfrm>
          </p:grpSpPr>
          <p:sp>
            <p:nvSpPr>
              <p:cNvPr id="82129" name="Freeform 5344"/>
              <p:cNvSpPr>
                <a:spLocks/>
              </p:cNvSpPr>
              <p:nvPr/>
            </p:nvSpPr>
            <p:spPr bwMode="auto">
              <a:xfrm>
                <a:off x="2043" y="1651"/>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82130" name="Freeform 5345"/>
              <p:cNvSpPr>
                <a:spLocks/>
              </p:cNvSpPr>
              <p:nvPr/>
            </p:nvSpPr>
            <p:spPr bwMode="auto">
              <a:xfrm>
                <a:off x="2039" y="1651"/>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82131" name="Freeform 5346"/>
              <p:cNvSpPr>
                <a:spLocks/>
              </p:cNvSpPr>
              <p:nvPr/>
            </p:nvSpPr>
            <p:spPr bwMode="auto">
              <a:xfrm>
                <a:off x="2029" y="1651"/>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82132" name="Freeform 5347"/>
              <p:cNvSpPr>
                <a:spLocks/>
              </p:cNvSpPr>
              <p:nvPr/>
            </p:nvSpPr>
            <p:spPr bwMode="auto">
              <a:xfrm>
                <a:off x="2034" y="1651"/>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grpSp>
        <p:sp>
          <p:nvSpPr>
            <p:cNvPr id="75507" name="Line 5348"/>
            <p:cNvSpPr>
              <a:spLocks noChangeShapeType="1"/>
            </p:cNvSpPr>
            <p:nvPr/>
          </p:nvSpPr>
          <p:spPr bwMode="auto">
            <a:xfrm>
              <a:off x="2029" y="1738"/>
              <a:ext cx="26" cy="1"/>
            </a:xfrm>
            <a:prstGeom prst="line">
              <a:avLst/>
            </a:prstGeom>
            <a:noFill/>
            <a:ln w="12700" cap="rnd">
              <a:solidFill>
                <a:srgbClr val="000040"/>
              </a:solidFill>
              <a:round/>
              <a:headEnd/>
              <a:tailEnd/>
            </a:ln>
          </p:spPr>
          <p:txBody>
            <a:bodyPr/>
            <a:lstStyle/>
            <a:p>
              <a:endParaRPr lang="en-US"/>
            </a:p>
          </p:txBody>
        </p:sp>
        <p:sp>
          <p:nvSpPr>
            <p:cNvPr id="75508" name="Line 5349"/>
            <p:cNvSpPr>
              <a:spLocks noChangeShapeType="1"/>
            </p:cNvSpPr>
            <p:nvPr/>
          </p:nvSpPr>
          <p:spPr bwMode="auto">
            <a:xfrm>
              <a:off x="2029" y="1748"/>
              <a:ext cx="10" cy="1"/>
            </a:xfrm>
            <a:prstGeom prst="line">
              <a:avLst/>
            </a:prstGeom>
            <a:noFill/>
            <a:ln w="12700" cap="rnd">
              <a:solidFill>
                <a:srgbClr val="000040"/>
              </a:solidFill>
              <a:round/>
              <a:headEnd/>
              <a:tailEnd/>
            </a:ln>
          </p:spPr>
          <p:txBody>
            <a:bodyPr/>
            <a:lstStyle/>
            <a:p>
              <a:endParaRPr lang="en-US"/>
            </a:p>
          </p:txBody>
        </p:sp>
        <p:sp>
          <p:nvSpPr>
            <p:cNvPr id="75509" name="Line 5350"/>
            <p:cNvSpPr>
              <a:spLocks noChangeShapeType="1"/>
            </p:cNvSpPr>
            <p:nvPr/>
          </p:nvSpPr>
          <p:spPr bwMode="auto">
            <a:xfrm>
              <a:off x="2041" y="1748"/>
              <a:ext cx="14" cy="1"/>
            </a:xfrm>
            <a:prstGeom prst="line">
              <a:avLst/>
            </a:prstGeom>
            <a:noFill/>
            <a:ln w="12700" cap="rnd">
              <a:solidFill>
                <a:srgbClr val="000040"/>
              </a:solidFill>
              <a:round/>
              <a:headEnd/>
              <a:tailEnd/>
            </a:ln>
          </p:spPr>
          <p:txBody>
            <a:bodyPr/>
            <a:lstStyle/>
            <a:p>
              <a:endParaRPr lang="en-US"/>
            </a:p>
          </p:txBody>
        </p:sp>
        <p:sp>
          <p:nvSpPr>
            <p:cNvPr id="75510" name="Freeform 5351"/>
            <p:cNvSpPr>
              <a:spLocks/>
            </p:cNvSpPr>
            <p:nvPr/>
          </p:nvSpPr>
          <p:spPr bwMode="auto">
            <a:xfrm>
              <a:off x="2043" y="1739"/>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75511" name="Freeform 5352"/>
            <p:cNvSpPr>
              <a:spLocks/>
            </p:cNvSpPr>
            <p:nvPr/>
          </p:nvSpPr>
          <p:spPr bwMode="auto">
            <a:xfrm>
              <a:off x="2039" y="1739"/>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75512" name="Freeform 5353"/>
            <p:cNvSpPr>
              <a:spLocks/>
            </p:cNvSpPr>
            <p:nvPr/>
          </p:nvSpPr>
          <p:spPr bwMode="auto">
            <a:xfrm>
              <a:off x="2029" y="1739"/>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75513" name="Freeform 5354"/>
            <p:cNvSpPr>
              <a:spLocks/>
            </p:cNvSpPr>
            <p:nvPr/>
          </p:nvSpPr>
          <p:spPr bwMode="auto">
            <a:xfrm>
              <a:off x="2034" y="1739"/>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sp>
          <p:nvSpPr>
            <p:cNvPr id="75514" name="Freeform 5355"/>
            <p:cNvSpPr>
              <a:spLocks/>
            </p:cNvSpPr>
            <p:nvPr/>
          </p:nvSpPr>
          <p:spPr bwMode="auto">
            <a:xfrm>
              <a:off x="2043" y="1739"/>
              <a:ext cx="17" cy="14"/>
            </a:xfrm>
            <a:custGeom>
              <a:avLst/>
              <a:gdLst>
                <a:gd name="T0" fmla="*/ 17 w 17"/>
                <a:gd name="T1" fmla="*/ 14 h 14"/>
                <a:gd name="T2" fmla="*/ 5 w 17"/>
                <a:gd name="T3" fmla="*/ 14 h 14"/>
                <a:gd name="T4" fmla="*/ 0 w 17"/>
                <a:gd name="T5" fmla="*/ 14 h 14"/>
                <a:gd name="T6" fmla="*/ 0 w 17"/>
                <a:gd name="T7" fmla="*/ 7 h 14"/>
                <a:gd name="T8" fmla="*/ 5 w 17"/>
                <a:gd name="T9" fmla="*/ 7 h 14"/>
                <a:gd name="T10" fmla="*/ 0 w 17"/>
                <a:gd name="T11" fmla="*/ 7 h 14"/>
                <a:gd name="T12" fmla="*/ 0 w 17"/>
                <a:gd name="T13" fmla="*/ 0 h 14"/>
                <a:gd name="T14" fmla="*/ 5 w 17"/>
                <a:gd name="T15" fmla="*/ 0 h 14"/>
                <a:gd name="T16" fmla="*/ 17 w 17"/>
                <a:gd name="T17" fmla="*/ 0 h 14"/>
                <a:gd name="T18" fmla="*/ 17 w 17"/>
                <a:gd name="T19" fmla="*/ 7 h 14"/>
                <a:gd name="T20" fmla="*/ 9 w 17"/>
                <a:gd name="T21" fmla="*/ 7 h 14"/>
                <a:gd name="T22" fmla="*/ 9 w 17"/>
                <a:gd name="T23" fmla="*/ 0 h 14"/>
                <a:gd name="T24" fmla="*/ 5 w 17"/>
                <a:gd name="T25" fmla="*/ 0 h 14"/>
                <a:gd name="T26" fmla="*/ 5 w 17"/>
                <a:gd name="T27" fmla="*/ 7 h 14"/>
                <a:gd name="T28" fmla="*/ 9 w 17"/>
                <a:gd name="T29" fmla="*/ 7 h 14"/>
                <a:gd name="T30" fmla="*/ 5 w 17"/>
                <a:gd name="T31" fmla="*/ 7 h 14"/>
                <a:gd name="T32" fmla="*/ 5 w 17"/>
                <a:gd name="T33" fmla="*/ 14 h 14"/>
                <a:gd name="T34" fmla="*/ 9 w 17"/>
                <a:gd name="T35" fmla="*/ 14 h 14"/>
                <a:gd name="T36" fmla="*/ 17 w 17"/>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17" y="14"/>
                  </a:moveTo>
                  <a:lnTo>
                    <a:pt x="5" y="14"/>
                  </a:lnTo>
                  <a:lnTo>
                    <a:pt x="0" y="14"/>
                  </a:lnTo>
                  <a:lnTo>
                    <a:pt x="0" y="7"/>
                  </a:lnTo>
                  <a:lnTo>
                    <a:pt x="5" y="7"/>
                  </a:lnTo>
                  <a:lnTo>
                    <a:pt x="0" y="7"/>
                  </a:lnTo>
                  <a:lnTo>
                    <a:pt x="0" y="0"/>
                  </a:lnTo>
                  <a:lnTo>
                    <a:pt x="5" y="0"/>
                  </a:lnTo>
                  <a:lnTo>
                    <a:pt x="17" y="0"/>
                  </a:lnTo>
                  <a:lnTo>
                    <a:pt x="17" y="7"/>
                  </a:lnTo>
                  <a:lnTo>
                    <a:pt x="9" y="7"/>
                  </a:lnTo>
                  <a:lnTo>
                    <a:pt x="9" y="0"/>
                  </a:lnTo>
                  <a:lnTo>
                    <a:pt x="5" y="0"/>
                  </a:lnTo>
                  <a:lnTo>
                    <a:pt x="5" y="7"/>
                  </a:lnTo>
                  <a:lnTo>
                    <a:pt x="9" y="7"/>
                  </a:lnTo>
                  <a:lnTo>
                    <a:pt x="5" y="7"/>
                  </a:lnTo>
                  <a:lnTo>
                    <a:pt x="5" y="14"/>
                  </a:lnTo>
                  <a:lnTo>
                    <a:pt x="9" y="14"/>
                  </a:lnTo>
                  <a:lnTo>
                    <a:pt x="17" y="14"/>
                  </a:lnTo>
                  <a:close/>
                </a:path>
              </a:pathLst>
            </a:custGeom>
            <a:solidFill>
              <a:srgbClr val="000040"/>
            </a:solidFill>
            <a:ln w="9525">
              <a:noFill/>
              <a:round/>
              <a:headEnd/>
              <a:tailEnd/>
            </a:ln>
          </p:spPr>
          <p:txBody>
            <a:bodyPr/>
            <a:lstStyle/>
            <a:p>
              <a:endParaRPr lang="en-US"/>
            </a:p>
          </p:txBody>
        </p:sp>
        <p:sp>
          <p:nvSpPr>
            <p:cNvPr id="75515" name="Freeform 5356"/>
            <p:cNvSpPr>
              <a:spLocks/>
            </p:cNvSpPr>
            <p:nvPr/>
          </p:nvSpPr>
          <p:spPr bwMode="auto">
            <a:xfrm>
              <a:off x="2039" y="1739"/>
              <a:ext cx="16" cy="14"/>
            </a:xfrm>
            <a:custGeom>
              <a:avLst/>
              <a:gdLst>
                <a:gd name="T0" fmla="*/ 16 w 16"/>
                <a:gd name="T1" fmla="*/ 14 h 14"/>
                <a:gd name="T2" fmla="*/ 0 w 16"/>
                <a:gd name="T3" fmla="*/ 14 h 14"/>
                <a:gd name="T4" fmla="*/ 8 w 16"/>
                <a:gd name="T5" fmla="*/ 14 h 14"/>
                <a:gd name="T6" fmla="*/ 8 w 16"/>
                <a:gd name="T7" fmla="*/ 7 h 14"/>
                <a:gd name="T8" fmla="*/ 4 w 16"/>
                <a:gd name="T9" fmla="*/ 7 h 14"/>
                <a:gd name="T10" fmla="*/ 0 w 16"/>
                <a:gd name="T11" fmla="*/ 7 h 14"/>
                <a:gd name="T12" fmla="*/ 0 w 16"/>
                <a:gd name="T13" fmla="*/ 0 h 14"/>
                <a:gd name="T14" fmla="*/ 4 w 16"/>
                <a:gd name="T15" fmla="*/ 0 h 14"/>
                <a:gd name="T16" fmla="*/ 12 w 16"/>
                <a:gd name="T17" fmla="*/ 0 h 14"/>
                <a:gd name="T18" fmla="*/ 16 w 16"/>
                <a:gd name="T19" fmla="*/ 0 h 14"/>
                <a:gd name="T20" fmla="*/ 16 w 16"/>
                <a:gd name="T21" fmla="*/ 7 h 14"/>
                <a:gd name="T22" fmla="*/ 8 w 16"/>
                <a:gd name="T23" fmla="*/ 7 h 14"/>
                <a:gd name="T24" fmla="*/ 8 w 16"/>
                <a:gd name="T25" fmla="*/ 0 h 14"/>
                <a:gd name="T26" fmla="*/ 4 w 16"/>
                <a:gd name="T27" fmla="*/ 0 h 14"/>
                <a:gd name="T28" fmla="*/ 4 w 16"/>
                <a:gd name="T29" fmla="*/ 7 h 14"/>
                <a:gd name="T30" fmla="*/ 12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8" y="14"/>
                  </a:lnTo>
                  <a:lnTo>
                    <a:pt x="8" y="7"/>
                  </a:lnTo>
                  <a:lnTo>
                    <a:pt x="4" y="7"/>
                  </a:lnTo>
                  <a:lnTo>
                    <a:pt x="0" y="7"/>
                  </a:lnTo>
                  <a:lnTo>
                    <a:pt x="0" y="0"/>
                  </a:lnTo>
                  <a:lnTo>
                    <a:pt x="4" y="0"/>
                  </a:lnTo>
                  <a:lnTo>
                    <a:pt x="12" y="0"/>
                  </a:lnTo>
                  <a:lnTo>
                    <a:pt x="16" y="0"/>
                  </a:lnTo>
                  <a:lnTo>
                    <a:pt x="16" y="7"/>
                  </a:lnTo>
                  <a:lnTo>
                    <a:pt x="8" y="7"/>
                  </a:lnTo>
                  <a:lnTo>
                    <a:pt x="8" y="0"/>
                  </a:lnTo>
                  <a:lnTo>
                    <a:pt x="4" y="0"/>
                  </a:lnTo>
                  <a:lnTo>
                    <a:pt x="4" y="7"/>
                  </a:lnTo>
                  <a:lnTo>
                    <a:pt x="12" y="7"/>
                  </a:lnTo>
                  <a:lnTo>
                    <a:pt x="16" y="7"/>
                  </a:lnTo>
                  <a:lnTo>
                    <a:pt x="16" y="14"/>
                  </a:lnTo>
                  <a:close/>
                </a:path>
              </a:pathLst>
            </a:custGeom>
            <a:solidFill>
              <a:srgbClr val="000040"/>
            </a:solidFill>
            <a:ln w="9525">
              <a:noFill/>
              <a:round/>
              <a:headEnd/>
              <a:tailEnd/>
            </a:ln>
          </p:spPr>
          <p:txBody>
            <a:bodyPr/>
            <a:lstStyle/>
            <a:p>
              <a:endParaRPr lang="en-US"/>
            </a:p>
          </p:txBody>
        </p:sp>
        <p:sp>
          <p:nvSpPr>
            <p:cNvPr id="75516" name="Freeform 5357"/>
            <p:cNvSpPr>
              <a:spLocks/>
            </p:cNvSpPr>
            <p:nvPr/>
          </p:nvSpPr>
          <p:spPr bwMode="auto">
            <a:xfrm>
              <a:off x="2029" y="1739"/>
              <a:ext cx="15" cy="14"/>
            </a:xfrm>
            <a:custGeom>
              <a:avLst/>
              <a:gdLst>
                <a:gd name="T0" fmla="*/ 11 w 15"/>
                <a:gd name="T1" fmla="*/ 14 h 14"/>
                <a:gd name="T2" fmla="*/ 2 w 15"/>
                <a:gd name="T3" fmla="*/ 14 h 14"/>
                <a:gd name="T4" fmla="*/ 0 w 15"/>
                <a:gd name="T5" fmla="*/ 0 h 14"/>
                <a:gd name="T6" fmla="*/ 7 w 15"/>
                <a:gd name="T7" fmla="*/ 0 h 14"/>
                <a:gd name="T8" fmla="*/ 7 w 15"/>
                <a:gd name="T9" fmla="*/ 7 h 14"/>
                <a:gd name="T10" fmla="*/ 7 w 15"/>
                <a:gd name="T11" fmla="*/ 14 h 14"/>
                <a:gd name="T12" fmla="*/ 11 w 15"/>
                <a:gd name="T13" fmla="*/ 7 h 14"/>
                <a:gd name="T14" fmla="*/ 7 w 15"/>
                <a:gd name="T15" fmla="*/ 7 h 14"/>
                <a:gd name="T16" fmla="*/ 11 w 15"/>
                <a:gd name="T17" fmla="*/ 7 h 14"/>
                <a:gd name="T18" fmla="*/ 11 w 15"/>
                <a:gd name="T19" fmla="*/ 0 h 14"/>
                <a:gd name="T20" fmla="*/ 15 w 15"/>
                <a:gd name="T21" fmla="*/ 0 h 14"/>
                <a:gd name="T22" fmla="*/ 11 w 15"/>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4"/>
                <a:gd name="T38" fmla="*/ 15 w 15"/>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4">
                  <a:moveTo>
                    <a:pt x="11" y="14"/>
                  </a:moveTo>
                  <a:lnTo>
                    <a:pt x="2" y="14"/>
                  </a:lnTo>
                  <a:lnTo>
                    <a:pt x="0" y="0"/>
                  </a:lnTo>
                  <a:lnTo>
                    <a:pt x="7" y="0"/>
                  </a:lnTo>
                  <a:lnTo>
                    <a:pt x="7" y="7"/>
                  </a:lnTo>
                  <a:lnTo>
                    <a:pt x="7" y="14"/>
                  </a:lnTo>
                  <a:lnTo>
                    <a:pt x="11" y="7"/>
                  </a:lnTo>
                  <a:lnTo>
                    <a:pt x="7" y="7"/>
                  </a:lnTo>
                  <a:lnTo>
                    <a:pt x="11" y="7"/>
                  </a:lnTo>
                  <a:lnTo>
                    <a:pt x="11" y="0"/>
                  </a:lnTo>
                  <a:lnTo>
                    <a:pt x="15" y="0"/>
                  </a:lnTo>
                  <a:lnTo>
                    <a:pt x="11" y="14"/>
                  </a:lnTo>
                  <a:close/>
                </a:path>
              </a:pathLst>
            </a:custGeom>
            <a:solidFill>
              <a:srgbClr val="000040"/>
            </a:solidFill>
            <a:ln w="9525">
              <a:noFill/>
              <a:round/>
              <a:headEnd/>
              <a:tailEnd/>
            </a:ln>
          </p:spPr>
          <p:txBody>
            <a:bodyPr/>
            <a:lstStyle/>
            <a:p>
              <a:endParaRPr lang="en-US"/>
            </a:p>
          </p:txBody>
        </p:sp>
        <p:sp>
          <p:nvSpPr>
            <p:cNvPr id="75517" name="Freeform 5358"/>
            <p:cNvSpPr>
              <a:spLocks/>
            </p:cNvSpPr>
            <p:nvPr/>
          </p:nvSpPr>
          <p:spPr bwMode="auto">
            <a:xfrm>
              <a:off x="2034" y="1739"/>
              <a:ext cx="16" cy="14"/>
            </a:xfrm>
            <a:custGeom>
              <a:avLst/>
              <a:gdLst>
                <a:gd name="T0" fmla="*/ 16 w 16"/>
                <a:gd name="T1" fmla="*/ 14 h 14"/>
                <a:gd name="T2" fmla="*/ 16 w 16"/>
                <a:gd name="T3" fmla="*/ 14 h 14"/>
                <a:gd name="T4" fmla="*/ 9 w 16"/>
                <a:gd name="T5" fmla="*/ 7 h 14"/>
                <a:gd name="T6" fmla="*/ 9 w 16"/>
                <a:gd name="T7" fmla="*/ 14 h 14"/>
                <a:gd name="T8" fmla="*/ 9 w 16"/>
                <a:gd name="T9" fmla="*/ 7 h 14"/>
                <a:gd name="T10" fmla="*/ 0 w 16"/>
                <a:gd name="T11" fmla="*/ 14 h 14"/>
                <a:gd name="T12" fmla="*/ 0 w 16"/>
                <a:gd name="T13" fmla="*/ 0 h 14"/>
                <a:gd name="T14" fmla="*/ 9 w 16"/>
                <a:gd name="T15" fmla="*/ 0 h 14"/>
                <a:gd name="T16" fmla="*/ 9 w 16"/>
                <a:gd name="T17" fmla="*/ 7 h 14"/>
                <a:gd name="T18" fmla="*/ 9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9" y="7"/>
                  </a:lnTo>
                  <a:lnTo>
                    <a:pt x="9" y="14"/>
                  </a:lnTo>
                  <a:lnTo>
                    <a:pt x="9" y="7"/>
                  </a:lnTo>
                  <a:lnTo>
                    <a:pt x="0" y="14"/>
                  </a:lnTo>
                  <a:lnTo>
                    <a:pt x="0" y="0"/>
                  </a:lnTo>
                  <a:lnTo>
                    <a:pt x="9" y="0"/>
                  </a:lnTo>
                  <a:lnTo>
                    <a:pt x="9" y="7"/>
                  </a:lnTo>
                  <a:lnTo>
                    <a:pt x="9" y="0"/>
                  </a:lnTo>
                  <a:lnTo>
                    <a:pt x="16" y="0"/>
                  </a:lnTo>
                  <a:lnTo>
                    <a:pt x="16" y="14"/>
                  </a:lnTo>
                  <a:close/>
                </a:path>
              </a:pathLst>
            </a:custGeom>
            <a:solidFill>
              <a:srgbClr val="000040"/>
            </a:solidFill>
            <a:ln w="9525">
              <a:noFill/>
              <a:round/>
              <a:headEnd/>
              <a:tailEnd/>
            </a:ln>
          </p:spPr>
          <p:txBody>
            <a:bodyPr/>
            <a:lstStyle/>
            <a:p>
              <a:endParaRPr lang="en-US"/>
            </a:p>
          </p:txBody>
        </p:sp>
        <p:sp>
          <p:nvSpPr>
            <p:cNvPr id="75518" name="Line 5359"/>
            <p:cNvSpPr>
              <a:spLocks noChangeShapeType="1"/>
            </p:cNvSpPr>
            <p:nvPr/>
          </p:nvSpPr>
          <p:spPr bwMode="auto">
            <a:xfrm>
              <a:off x="2029" y="1738"/>
              <a:ext cx="26" cy="1"/>
            </a:xfrm>
            <a:prstGeom prst="line">
              <a:avLst/>
            </a:prstGeom>
            <a:noFill/>
            <a:ln w="12700" cap="rnd">
              <a:solidFill>
                <a:srgbClr val="000040"/>
              </a:solidFill>
              <a:round/>
              <a:headEnd/>
              <a:tailEnd/>
            </a:ln>
          </p:spPr>
          <p:txBody>
            <a:bodyPr/>
            <a:lstStyle/>
            <a:p>
              <a:endParaRPr lang="en-US"/>
            </a:p>
          </p:txBody>
        </p:sp>
        <p:sp>
          <p:nvSpPr>
            <p:cNvPr id="75519" name="Line 5360"/>
            <p:cNvSpPr>
              <a:spLocks noChangeShapeType="1"/>
            </p:cNvSpPr>
            <p:nvPr/>
          </p:nvSpPr>
          <p:spPr bwMode="auto">
            <a:xfrm>
              <a:off x="2029" y="1748"/>
              <a:ext cx="10" cy="1"/>
            </a:xfrm>
            <a:prstGeom prst="line">
              <a:avLst/>
            </a:prstGeom>
            <a:noFill/>
            <a:ln w="12700" cap="rnd">
              <a:solidFill>
                <a:srgbClr val="000040"/>
              </a:solidFill>
              <a:round/>
              <a:headEnd/>
              <a:tailEnd/>
            </a:ln>
          </p:spPr>
          <p:txBody>
            <a:bodyPr/>
            <a:lstStyle/>
            <a:p>
              <a:endParaRPr lang="en-US"/>
            </a:p>
          </p:txBody>
        </p:sp>
        <p:sp>
          <p:nvSpPr>
            <p:cNvPr id="75520" name="Line 5361"/>
            <p:cNvSpPr>
              <a:spLocks noChangeShapeType="1"/>
            </p:cNvSpPr>
            <p:nvPr/>
          </p:nvSpPr>
          <p:spPr bwMode="auto">
            <a:xfrm>
              <a:off x="2041" y="1748"/>
              <a:ext cx="14" cy="1"/>
            </a:xfrm>
            <a:prstGeom prst="line">
              <a:avLst/>
            </a:prstGeom>
            <a:noFill/>
            <a:ln w="12700" cap="rnd">
              <a:solidFill>
                <a:srgbClr val="000040"/>
              </a:solidFill>
              <a:round/>
              <a:headEnd/>
              <a:tailEnd/>
            </a:ln>
          </p:spPr>
          <p:txBody>
            <a:bodyPr/>
            <a:lstStyle/>
            <a:p>
              <a:endParaRPr lang="en-US"/>
            </a:p>
          </p:txBody>
        </p:sp>
        <p:grpSp>
          <p:nvGrpSpPr>
            <p:cNvPr id="75521" name="Group 5362"/>
            <p:cNvGrpSpPr>
              <a:grpSpLocks/>
            </p:cNvGrpSpPr>
            <p:nvPr/>
          </p:nvGrpSpPr>
          <p:grpSpPr bwMode="auto">
            <a:xfrm>
              <a:off x="2031" y="1732"/>
              <a:ext cx="8" cy="9"/>
              <a:chOff x="2031" y="1644"/>
              <a:chExt cx="8" cy="9"/>
            </a:xfrm>
          </p:grpSpPr>
          <p:grpSp>
            <p:nvGrpSpPr>
              <p:cNvPr id="82125" name="Group 5363"/>
              <p:cNvGrpSpPr>
                <a:grpSpLocks/>
              </p:cNvGrpSpPr>
              <p:nvPr/>
            </p:nvGrpSpPr>
            <p:grpSpPr bwMode="auto">
              <a:xfrm>
                <a:off x="2031" y="1644"/>
                <a:ext cx="8" cy="9"/>
                <a:chOff x="2031" y="1644"/>
                <a:chExt cx="8" cy="9"/>
              </a:xfrm>
            </p:grpSpPr>
            <p:sp>
              <p:nvSpPr>
                <p:cNvPr id="82127" name="Oval 5364"/>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2128" name="Oval 5365"/>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82126" name="Oval 5366"/>
              <p:cNvSpPr>
                <a:spLocks noChangeArrowheads="1"/>
              </p:cNvSpPr>
              <p:nvPr/>
            </p:nvSpPr>
            <p:spPr bwMode="auto">
              <a:xfrm>
                <a:off x="2031" y="1644"/>
                <a:ext cx="8" cy="9"/>
              </a:xfrm>
              <a:prstGeom prst="ellipse">
                <a:avLst/>
              </a:prstGeom>
              <a:noFill/>
              <a:ln w="12700" cap="rnd">
                <a:solidFill>
                  <a:srgbClr val="202020"/>
                </a:solidFill>
                <a:round/>
                <a:headEnd/>
                <a:tailEnd/>
              </a:ln>
            </p:spPr>
            <p:txBody>
              <a:bodyPr/>
              <a:lstStyle/>
              <a:p>
                <a:endParaRPr lang="en-US"/>
              </a:p>
            </p:txBody>
          </p:sp>
        </p:grpSp>
        <p:grpSp>
          <p:nvGrpSpPr>
            <p:cNvPr id="75522" name="Group 5367"/>
            <p:cNvGrpSpPr>
              <a:grpSpLocks/>
            </p:cNvGrpSpPr>
            <p:nvPr/>
          </p:nvGrpSpPr>
          <p:grpSpPr bwMode="auto">
            <a:xfrm>
              <a:off x="2046" y="1732"/>
              <a:ext cx="8" cy="9"/>
              <a:chOff x="2046" y="1644"/>
              <a:chExt cx="8" cy="9"/>
            </a:xfrm>
          </p:grpSpPr>
          <p:grpSp>
            <p:nvGrpSpPr>
              <p:cNvPr id="82121" name="Group 5368"/>
              <p:cNvGrpSpPr>
                <a:grpSpLocks/>
              </p:cNvGrpSpPr>
              <p:nvPr/>
            </p:nvGrpSpPr>
            <p:grpSpPr bwMode="auto">
              <a:xfrm>
                <a:off x="2046" y="1644"/>
                <a:ext cx="8" cy="9"/>
                <a:chOff x="2046" y="1644"/>
                <a:chExt cx="8" cy="9"/>
              </a:xfrm>
            </p:grpSpPr>
            <p:sp>
              <p:nvSpPr>
                <p:cNvPr id="82123" name="Oval 5369"/>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2124" name="Oval 5370"/>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82122" name="Oval 5371"/>
              <p:cNvSpPr>
                <a:spLocks noChangeArrowheads="1"/>
              </p:cNvSpPr>
              <p:nvPr/>
            </p:nvSpPr>
            <p:spPr bwMode="auto">
              <a:xfrm>
                <a:off x="2046" y="1644"/>
                <a:ext cx="8" cy="9"/>
              </a:xfrm>
              <a:prstGeom prst="ellipse">
                <a:avLst/>
              </a:prstGeom>
              <a:noFill/>
              <a:ln w="12700" cap="rnd">
                <a:solidFill>
                  <a:srgbClr val="202020"/>
                </a:solidFill>
                <a:round/>
                <a:headEnd/>
                <a:tailEnd/>
              </a:ln>
            </p:spPr>
            <p:txBody>
              <a:bodyPr/>
              <a:lstStyle/>
              <a:p>
                <a:endParaRPr lang="en-US"/>
              </a:p>
            </p:txBody>
          </p:sp>
        </p:grpSp>
        <p:grpSp>
          <p:nvGrpSpPr>
            <p:cNvPr id="75523" name="Group 5372"/>
            <p:cNvGrpSpPr>
              <a:grpSpLocks/>
            </p:cNvGrpSpPr>
            <p:nvPr/>
          </p:nvGrpSpPr>
          <p:grpSpPr bwMode="auto">
            <a:xfrm>
              <a:off x="2031" y="1732"/>
              <a:ext cx="8" cy="9"/>
              <a:chOff x="2031" y="1644"/>
              <a:chExt cx="8" cy="9"/>
            </a:xfrm>
          </p:grpSpPr>
          <p:sp>
            <p:nvSpPr>
              <p:cNvPr id="82119" name="Oval 5373"/>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2120" name="Oval 5374"/>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75524" name="Oval 5375"/>
            <p:cNvSpPr>
              <a:spLocks noChangeArrowheads="1"/>
            </p:cNvSpPr>
            <p:nvPr/>
          </p:nvSpPr>
          <p:spPr bwMode="auto">
            <a:xfrm>
              <a:off x="2031" y="1732"/>
              <a:ext cx="8" cy="9"/>
            </a:xfrm>
            <a:prstGeom prst="ellipse">
              <a:avLst/>
            </a:prstGeom>
            <a:noFill/>
            <a:ln w="12700" cap="rnd">
              <a:solidFill>
                <a:srgbClr val="202020"/>
              </a:solidFill>
              <a:round/>
              <a:headEnd/>
              <a:tailEnd/>
            </a:ln>
          </p:spPr>
          <p:txBody>
            <a:bodyPr/>
            <a:lstStyle/>
            <a:p>
              <a:endParaRPr lang="en-US"/>
            </a:p>
          </p:txBody>
        </p:sp>
        <p:grpSp>
          <p:nvGrpSpPr>
            <p:cNvPr id="75525" name="Group 5376"/>
            <p:cNvGrpSpPr>
              <a:grpSpLocks/>
            </p:cNvGrpSpPr>
            <p:nvPr/>
          </p:nvGrpSpPr>
          <p:grpSpPr bwMode="auto">
            <a:xfrm>
              <a:off x="2031" y="1732"/>
              <a:ext cx="8" cy="9"/>
              <a:chOff x="2031" y="1644"/>
              <a:chExt cx="8" cy="9"/>
            </a:xfrm>
          </p:grpSpPr>
          <p:sp>
            <p:nvSpPr>
              <p:cNvPr id="82117" name="Oval 5377"/>
              <p:cNvSpPr>
                <a:spLocks noChangeArrowheads="1"/>
              </p:cNvSpPr>
              <p:nvPr/>
            </p:nvSpPr>
            <p:spPr bwMode="auto">
              <a:xfrm>
                <a:off x="2031" y="1644"/>
                <a:ext cx="8" cy="9"/>
              </a:xfrm>
              <a:prstGeom prst="ellipse">
                <a:avLst/>
              </a:prstGeom>
              <a:solidFill>
                <a:srgbClr val="808080"/>
              </a:solidFill>
              <a:ln w="0">
                <a:solidFill>
                  <a:srgbClr val="000000"/>
                </a:solidFill>
                <a:round/>
                <a:headEnd/>
                <a:tailEnd/>
              </a:ln>
            </p:spPr>
            <p:txBody>
              <a:bodyPr/>
              <a:lstStyle/>
              <a:p>
                <a:endParaRPr lang="en-US"/>
              </a:p>
            </p:txBody>
          </p:sp>
          <p:sp>
            <p:nvSpPr>
              <p:cNvPr id="82118" name="Oval 5378"/>
              <p:cNvSpPr>
                <a:spLocks noChangeArrowheads="1"/>
              </p:cNvSpPr>
              <p:nvPr/>
            </p:nvSpPr>
            <p:spPr bwMode="auto">
              <a:xfrm>
                <a:off x="2031" y="1644"/>
                <a:ext cx="8" cy="9"/>
              </a:xfrm>
              <a:prstGeom prst="ellipse">
                <a:avLst/>
              </a:prstGeom>
              <a:noFill/>
              <a:ln w="1588" cap="rnd">
                <a:solidFill>
                  <a:srgbClr val="000000"/>
                </a:solidFill>
                <a:round/>
                <a:headEnd/>
                <a:tailEnd/>
              </a:ln>
            </p:spPr>
            <p:txBody>
              <a:bodyPr/>
              <a:lstStyle/>
              <a:p>
                <a:endParaRPr lang="en-US"/>
              </a:p>
            </p:txBody>
          </p:sp>
        </p:grpSp>
        <p:sp>
          <p:nvSpPr>
            <p:cNvPr id="75526" name="Oval 5379"/>
            <p:cNvSpPr>
              <a:spLocks noChangeArrowheads="1"/>
            </p:cNvSpPr>
            <p:nvPr/>
          </p:nvSpPr>
          <p:spPr bwMode="auto">
            <a:xfrm>
              <a:off x="2031" y="1732"/>
              <a:ext cx="8" cy="9"/>
            </a:xfrm>
            <a:prstGeom prst="ellipse">
              <a:avLst/>
            </a:prstGeom>
            <a:noFill/>
            <a:ln w="12700" cap="rnd">
              <a:solidFill>
                <a:srgbClr val="202020"/>
              </a:solidFill>
              <a:round/>
              <a:headEnd/>
              <a:tailEnd/>
            </a:ln>
          </p:spPr>
          <p:txBody>
            <a:bodyPr/>
            <a:lstStyle/>
            <a:p>
              <a:endParaRPr lang="en-US"/>
            </a:p>
          </p:txBody>
        </p:sp>
        <p:grpSp>
          <p:nvGrpSpPr>
            <p:cNvPr id="75527" name="Group 5380"/>
            <p:cNvGrpSpPr>
              <a:grpSpLocks/>
            </p:cNvGrpSpPr>
            <p:nvPr/>
          </p:nvGrpSpPr>
          <p:grpSpPr bwMode="auto">
            <a:xfrm>
              <a:off x="2046" y="1732"/>
              <a:ext cx="8" cy="9"/>
              <a:chOff x="2046" y="1644"/>
              <a:chExt cx="8" cy="9"/>
            </a:xfrm>
          </p:grpSpPr>
          <p:sp>
            <p:nvSpPr>
              <p:cNvPr id="82115" name="Oval 5381"/>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2116" name="Oval 5382"/>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75528" name="Oval 5383"/>
            <p:cNvSpPr>
              <a:spLocks noChangeArrowheads="1"/>
            </p:cNvSpPr>
            <p:nvPr/>
          </p:nvSpPr>
          <p:spPr bwMode="auto">
            <a:xfrm>
              <a:off x="2046" y="1732"/>
              <a:ext cx="8" cy="9"/>
            </a:xfrm>
            <a:prstGeom prst="ellipse">
              <a:avLst/>
            </a:prstGeom>
            <a:noFill/>
            <a:ln w="12700" cap="rnd">
              <a:solidFill>
                <a:srgbClr val="202020"/>
              </a:solidFill>
              <a:round/>
              <a:headEnd/>
              <a:tailEnd/>
            </a:ln>
          </p:spPr>
          <p:txBody>
            <a:bodyPr/>
            <a:lstStyle/>
            <a:p>
              <a:endParaRPr lang="en-US"/>
            </a:p>
          </p:txBody>
        </p:sp>
        <p:grpSp>
          <p:nvGrpSpPr>
            <p:cNvPr id="75529" name="Group 5384"/>
            <p:cNvGrpSpPr>
              <a:grpSpLocks/>
            </p:cNvGrpSpPr>
            <p:nvPr/>
          </p:nvGrpSpPr>
          <p:grpSpPr bwMode="auto">
            <a:xfrm>
              <a:off x="2046" y="1732"/>
              <a:ext cx="8" cy="9"/>
              <a:chOff x="2046" y="1644"/>
              <a:chExt cx="8" cy="9"/>
            </a:xfrm>
          </p:grpSpPr>
          <p:sp>
            <p:nvSpPr>
              <p:cNvPr id="82113" name="Oval 5385"/>
              <p:cNvSpPr>
                <a:spLocks noChangeArrowheads="1"/>
              </p:cNvSpPr>
              <p:nvPr/>
            </p:nvSpPr>
            <p:spPr bwMode="auto">
              <a:xfrm>
                <a:off x="2046" y="1644"/>
                <a:ext cx="8" cy="9"/>
              </a:xfrm>
              <a:prstGeom prst="ellipse">
                <a:avLst/>
              </a:prstGeom>
              <a:solidFill>
                <a:srgbClr val="808080"/>
              </a:solidFill>
              <a:ln w="0">
                <a:solidFill>
                  <a:srgbClr val="000000"/>
                </a:solidFill>
                <a:round/>
                <a:headEnd/>
                <a:tailEnd/>
              </a:ln>
            </p:spPr>
            <p:txBody>
              <a:bodyPr/>
              <a:lstStyle/>
              <a:p>
                <a:endParaRPr lang="en-US"/>
              </a:p>
            </p:txBody>
          </p:sp>
          <p:sp>
            <p:nvSpPr>
              <p:cNvPr id="82114" name="Oval 5386"/>
              <p:cNvSpPr>
                <a:spLocks noChangeArrowheads="1"/>
              </p:cNvSpPr>
              <p:nvPr/>
            </p:nvSpPr>
            <p:spPr bwMode="auto">
              <a:xfrm>
                <a:off x="2046" y="1644"/>
                <a:ext cx="8" cy="9"/>
              </a:xfrm>
              <a:prstGeom prst="ellipse">
                <a:avLst/>
              </a:prstGeom>
              <a:noFill/>
              <a:ln w="1588" cap="rnd">
                <a:solidFill>
                  <a:srgbClr val="000000"/>
                </a:solidFill>
                <a:round/>
                <a:headEnd/>
                <a:tailEnd/>
              </a:ln>
            </p:spPr>
            <p:txBody>
              <a:bodyPr/>
              <a:lstStyle/>
              <a:p>
                <a:endParaRPr lang="en-US"/>
              </a:p>
            </p:txBody>
          </p:sp>
        </p:grpSp>
        <p:sp>
          <p:nvSpPr>
            <p:cNvPr id="75530" name="Oval 5387"/>
            <p:cNvSpPr>
              <a:spLocks noChangeArrowheads="1"/>
            </p:cNvSpPr>
            <p:nvPr/>
          </p:nvSpPr>
          <p:spPr bwMode="auto">
            <a:xfrm>
              <a:off x="2046" y="1732"/>
              <a:ext cx="8" cy="9"/>
            </a:xfrm>
            <a:prstGeom prst="ellipse">
              <a:avLst/>
            </a:prstGeom>
            <a:noFill/>
            <a:ln w="12700" cap="rnd">
              <a:solidFill>
                <a:srgbClr val="202020"/>
              </a:solidFill>
              <a:round/>
              <a:headEnd/>
              <a:tailEnd/>
            </a:ln>
          </p:spPr>
          <p:txBody>
            <a:bodyPr/>
            <a:lstStyle/>
            <a:p>
              <a:endParaRPr lang="en-US"/>
            </a:p>
          </p:txBody>
        </p:sp>
        <p:grpSp>
          <p:nvGrpSpPr>
            <p:cNvPr id="75531" name="Group 5388"/>
            <p:cNvGrpSpPr>
              <a:grpSpLocks/>
            </p:cNvGrpSpPr>
            <p:nvPr/>
          </p:nvGrpSpPr>
          <p:grpSpPr bwMode="auto">
            <a:xfrm>
              <a:off x="1814" y="1402"/>
              <a:ext cx="622" cy="127"/>
              <a:chOff x="1814" y="1314"/>
              <a:chExt cx="622" cy="127"/>
            </a:xfrm>
          </p:grpSpPr>
          <p:sp>
            <p:nvSpPr>
              <p:cNvPr id="81974" name="Freeform 5389"/>
              <p:cNvSpPr>
                <a:spLocks/>
              </p:cNvSpPr>
              <p:nvPr/>
            </p:nvSpPr>
            <p:spPr bwMode="auto">
              <a:xfrm>
                <a:off x="1814" y="1314"/>
                <a:ext cx="622" cy="127"/>
              </a:xfrm>
              <a:custGeom>
                <a:avLst/>
                <a:gdLst>
                  <a:gd name="T0" fmla="*/ 31 w 622"/>
                  <a:gd name="T1" fmla="*/ 0 h 127"/>
                  <a:gd name="T2" fmla="*/ 115 w 622"/>
                  <a:gd name="T3" fmla="*/ 74 h 127"/>
                  <a:gd name="T4" fmla="*/ 121 w 622"/>
                  <a:gd name="T5" fmla="*/ 78 h 127"/>
                  <a:gd name="T6" fmla="*/ 383 w 622"/>
                  <a:gd name="T7" fmla="*/ 78 h 127"/>
                  <a:gd name="T8" fmla="*/ 564 w 622"/>
                  <a:gd name="T9" fmla="*/ 74 h 127"/>
                  <a:gd name="T10" fmla="*/ 572 w 622"/>
                  <a:gd name="T11" fmla="*/ 75 h 127"/>
                  <a:gd name="T12" fmla="*/ 580 w 622"/>
                  <a:gd name="T13" fmla="*/ 78 h 127"/>
                  <a:gd name="T14" fmla="*/ 586 w 622"/>
                  <a:gd name="T15" fmla="*/ 81 h 127"/>
                  <a:gd name="T16" fmla="*/ 593 w 622"/>
                  <a:gd name="T17" fmla="*/ 84 h 127"/>
                  <a:gd name="T18" fmla="*/ 599 w 622"/>
                  <a:gd name="T19" fmla="*/ 88 h 127"/>
                  <a:gd name="T20" fmla="*/ 604 w 622"/>
                  <a:gd name="T21" fmla="*/ 92 h 127"/>
                  <a:gd name="T22" fmla="*/ 610 w 622"/>
                  <a:gd name="T23" fmla="*/ 96 h 127"/>
                  <a:gd name="T24" fmla="*/ 615 w 622"/>
                  <a:gd name="T25" fmla="*/ 98 h 127"/>
                  <a:gd name="T26" fmla="*/ 620 w 622"/>
                  <a:gd name="T27" fmla="*/ 101 h 127"/>
                  <a:gd name="T28" fmla="*/ 622 w 622"/>
                  <a:gd name="T29" fmla="*/ 104 h 127"/>
                  <a:gd name="T30" fmla="*/ 622 w 622"/>
                  <a:gd name="T31" fmla="*/ 106 h 127"/>
                  <a:gd name="T32" fmla="*/ 622 w 622"/>
                  <a:gd name="T33" fmla="*/ 110 h 127"/>
                  <a:gd name="T34" fmla="*/ 618 w 622"/>
                  <a:gd name="T35" fmla="*/ 113 h 127"/>
                  <a:gd name="T36" fmla="*/ 611 w 622"/>
                  <a:gd name="T37" fmla="*/ 116 h 127"/>
                  <a:gd name="T38" fmla="*/ 603 w 622"/>
                  <a:gd name="T39" fmla="*/ 119 h 127"/>
                  <a:gd name="T40" fmla="*/ 590 w 622"/>
                  <a:gd name="T41" fmla="*/ 119 h 127"/>
                  <a:gd name="T42" fmla="*/ 575 w 622"/>
                  <a:gd name="T43" fmla="*/ 120 h 127"/>
                  <a:gd name="T44" fmla="*/ 554 w 622"/>
                  <a:gd name="T45" fmla="*/ 122 h 127"/>
                  <a:gd name="T46" fmla="*/ 422 w 622"/>
                  <a:gd name="T47" fmla="*/ 123 h 127"/>
                  <a:gd name="T48" fmla="*/ 229 w 622"/>
                  <a:gd name="T49" fmla="*/ 127 h 127"/>
                  <a:gd name="T50" fmla="*/ 152 w 622"/>
                  <a:gd name="T51" fmla="*/ 126 h 127"/>
                  <a:gd name="T52" fmla="*/ 114 w 622"/>
                  <a:gd name="T53" fmla="*/ 123 h 127"/>
                  <a:gd name="T54" fmla="*/ 96 w 622"/>
                  <a:gd name="T55" fmla="*/ 120 h 127"/>
                  <a:gd name="T56" fmla="*/ 79 w 622"/>
                  <a:gd name="T57" fmla="*/ 117 h 127"/>
                  <a:gd name="T58" fmla="*/ 21 w 622"/>
                  <a:gd name="T59" fmla="*/ 104 h 127"/>
                  <a:gd name="T60" fmla="*/ 5 w 622"/>
                  <a:gd name="T61" fmla="*/ 95 h 127"/>
                  <a:gd name="T62" fmla="*/ 35 w 622"/>
                  <a:gd name="T63" fmla="*/ 85 h 127"/>
                  <a:gd name="T64" fmla="*/ 14 w 622"/>
                  <a:gd name="T65" fmla="*/ 38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127"/>
                  <a:gd name="T101" fmla="*/ 622 w 622"/>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127">
                    <a:moveTo>
                      <a:pt x="0" y="0"/>
                    </a:moveTo>
                    <a:lnTo>
                      <a:pt x="31" y="0"/>
                    </a:lnTo>
                    <a:lnTo>
                      <a:pt x="112" y="73"/>
                    </a:lnTo>
                    <a:lnTo>
                      <a:pt x="115" y="74"/>
                    </a:lnTo>
                    <a:lnTo>
                      <a:pt x="118" y="77"/>
                    </a:lnTo>
                    <a:lnTo>
                      <a:pt x="121" y="78"/>
                    </a:lnTo>
                    <a:lnTo>
                      <a:pt x="280" y="80"/>
                    </a:lnTo>
                    <a:lnTo>
                      <a:pt x="383" y="78"/>
                    </a:lnTo>
                    <a:lnTo>
                      <a:pt x="558" y="74"/>
                    </a:lnTo>
                    <a:lnTo>
                      <a:pt x="564" y="74"/>
                    </a:lnTo>
                    <a:lnTo>
                      <a:pt x="568" y="75"/>
                    </a:lnTo>
                    <a:lnTo>
                      <a:pt x="572" y="75"/>
                    </a:lnTo>
                    <a:lnTo>
                      <a:pt x="575" y="77"/>
                    </a:lnTo>
                    <a:lnTo>
                      <a:pt x="580" y="78"/>
                    </a:lnTo>
                    <a:lnTo>
                      <a:pt x="585" y="80"/>
                    </a:lnTo>
                    <a:lnTo>
                      <a:pt x="586" y="81"/>
                    </a:lnTo>
                    <a:lnTo>
                      <a:pt x="590" y="83"/>
                    </a:lnTo>
                    <a:lnTo>
                      <a:pt x="593" y="84"/>
                    </a:lnTo>
                    <a:lnTo>
                      <a:pt x="596" y="85"/>
                    </a:lnTo>
                    <a:lnTo>
                      <a:pt x="599" y="88"/>
                    </a:lnTo>
                    <a:lnTo>
                      <a:pt x="603" y="89"/>
                    </a:lnTo>
                    <a:lnTo>
                      <a:pt x="604" y="92"/>
                    </a:lnTo>
                    <a:lnTo>
                      <a:pt x="607" y="95"/>
                    </a:lnTo>
                    <a:lnTo>
                      <a:pt x="610" y="96"/>
                    </a:lnTo>
                    <a:lnTo>
                      <a:pt x="614" y="98"/>
                    </a:lnTo>
                    <a:lnTo>
                      <a:pt x="615" y="98"/>
                    </a:lnTo>
                    <a:lnTo>
                      <a:pt x="617" y="101"/>
                    </a:lnTo>
                    <a:lnTo>
                      <a:pt x="620" y="101"/>
                    </a:lnTo>
                    <a:lnTo>
                      <a:pt x="621" y="104"/>
                    </a:lnTo>
                    <a:lnTo>
                      <a:pt x="622" y="104"/>
                    </a:lnTo>
                    <a:lnTo>
                      <a:pt x="622" y="105"/>
                    </a:lnTo>
                    <a:lnTo>
                      <a:pt x="622" y="106"/>
                    </a:lnTo>
                    <a:lnTo>
                      <a:pt x="622" y="109"/>
                    </a:lnTo>
                    <a:lnTo>
                      <a:pt x="622" y="110"/>
                    </a:lnTo>
                    <a:lnTo>
                      <a:pt x="620" y="112"/>
                    </a:lnTo>
                    <a:lnTo>
                      <a:pt x="618" y="113"/>
                    </a:lnTo>
                    <a:lnTo>
                      <a:pt x="615" y="115"/>
                    </a:lnTo>
                    <a:lnTo>
                      <a:pt x="611" y="116"/>
                    </a:lnTo>
                    <a:lnTo>
                      <a:pt x="606" y="117"/>
                    </a:lnTo>
                    <a:lnTo>
                      <a:pt x="603" y="119"/>
                    </a:lnTo>
                    <a:lnTo>
                      <a:pt x="596" y="119"/>
                    </a:lnTo>
                    <a:lnTo>
                      <a:pt x="590" y="119"/>
                    </a:lnTo>
                    <a:lnTo>
                      <a:pt x="585" y="119"/>
                    </a:lnTo>
                    <a:lnTo>
                      <a:pt x="575" y="120"/>
                    </a:lnTo>
                    <a:lnTo>
                      <a:pt x="568" y="122"/>
                    </a:lnTo>
                    <a:lnTo>
                      <a:pt x="554" y="122"/>
                    </a:lnTo>
                    <a:lnTo>
                      <a:pt x="512" y="122"/>
                    </a:lnTo>
                    <a:lnTo>
                      <a:pt x="422" y="123"/>
                    </a:lnTo>
                    <a:lnTo>
                      <a:pt x="237" y="127"/>
                    </a:lnTo>
                    <a:lnTo>
                      <a:pt x="229" y="127"/>
                    </a:lnTo>
                    <a:lnTo>
                      <a:pt x="167" y="127"/>
                    </a:lnTo>
                    <a:lnTo>
                      <a:pt x="152" y="126"/>
                    </a:lnTo>
                    <a:lnTo>
                      <a:pt x="127" y="125"/>
                    </a:lnTo>
                    <a:lnTo>
                      <a:pt x="114" y="123"/>
                    </a:lnTo>
                    <a:lnTo>
                      <a:pt x="106" y="122"/>
                    </a:lnTo>
                    <a:lnTo>
                      <a:pt x="96" y="120"/>
                    </a:lnTo>
                    <a:lnTo>
                      <a:pt x="89" y="119"/>
                    </a:lnTo>
                    <a:lnTo>
                      <a:pt x="79" y="117"/>
                    </a:lnTo>
                    <a:lnTo>
                      <a:pt x="33" y="106"/>
                    </a:lnTo>
                    <a:lnTo>
                      <a:pt x="21" y="104"/>
                    </a:lnTo>
                    <a:lnTo>
                      <a:pt x="5" y="99"/>
                    </a:lnTo>
                    <a:lnTo>
                      <a:pt x="5" y="95"/>
                    </a:lnTo>
                    <a:lnTo>
                      <a:pt x="17" y="92"/>
                    </a:lnTo>
                    <a:lnTo>
                      <a:pt x="35" y="85"/>
                    </a:lnTo>
                    <a:lnTo>
                      <a:pt x="24" y="62"/>
                    </a:lnTo>
                    <a:lnTo>
                      <a:pt x="14" y="38"/>
                    </a:lnTo>
                    <a:lnTo>
                      <a:pt x="0" y="0"/>
                    </a:lnTo>
                    <a:close/>
                  </a:path>
                </a:pathLst>
              </a:custGeom>
              <a:solidFill>
                <a:srgbClr val="BFBFBF"/>
              </a:solidFill>
              <a:ln w="9525">
                <a:noFill/>
                <a:round/>
                <a:headEnd/>
                <a:tailEnd/>
              </a:ln>
            </p:spPr>
            <p:txBody>
              <a:bodyPr/>
              <a:lstStyle/>
              <a:p>
                <a:endParaRPr lang="en-US"/>
              </a:p>
            </p:txBody>
          </p:sp>
          <p:grpSp>
            <p:nvGrpSpPr>
              <p:cNvPr id="81975" name="Group 5390"/>
              <p:cNvGrpSpPr>
                <a:grpSpLocks/>
              </p:cNvGrpSpPr>
              <p:nvPr/>
            </p:nvGrpSpPr>
            <p:grpSpPr bwMode="auto">
              <a:xfrm>
                <a:off x="1924" y="1401"/>
                <a:ext cx="469" cy="21"/>
                <a:chOff x="1924" y="1401"/>
                <a:chExt cx="469" cy="21"/>
              </a:xfrm>
            </p:grpSpPr>
            <p:grpSp>
              <p:nvGrpSpPr>
                <p:cNvPr id="82101" name="Group 5391"/>
                <p:cNvGrpSpPr>
                  <a:grpSpLocks/>
                </p:cNvGrpSpPr>
                <p:nvPr/>
              </p:nvGrpSpPr>
              <p:grpSpPr bwMode="auto">
                <a:xfrm>
                  <a:off x="2376" y="1401"/>
                  <a:ext cx="17" cy="19"/>
                  <a:chOff x="2376" y="1401"/>
                  <a:chExt cx="17" cy="19"/>
                </a:xfrm>
              </p:grpSpPr>
              <p:sp>
                <p:nvSpPr>
                  <p:cNvPr id="82111" name="Freeform 5392"/>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82112" name="Freeform 5393"/>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2102" name="Group 5394"/>
                <p:cNvGrpSpPr>
                  <a:grpSpLocks/>
                </p:cNvGrpSpPr>
                <p:nvPr/>
              </p:nvGrpSpPr>
              <p:grpSpPr bwMode="auto">
                <a:xfrm>
                  <a:off x="2250" y="1401"/>
                  <a:ext cx="15" cy="21"/>
                  <a:chOff x="2250" y="1401"/>
                  <a:chExt cx="15" cy="21"/>
                </a:xfrm>
              </p:grpSpPr>
              <p:sp>
                <p:nvSpPr>
                  <p:cNvPr id="82109" name="Freeform 5395"/>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82110" name="Freeform 5396"/>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2103" name="Group 5397"/>
                <p:cNvGrpSpPr>
                  <a:grpSpLocks/>
                </p:cNvGrpSpPr>
                <p:nvPr/>
              </p:nvGrpSpPr>
              <p:grpSpPr bwMode="auto">
                <a:xfrm>
                  <a:off x="2036" y="1402"/>
                  <a:ext cx="16" cy="18"/>
                  <a:chOff x="2036" y="1402"/>
                  <a:chExt cx="16" cy="18"/>
                </a:xfrm>
              </p:grpSpPr>
              <p:sp>
                <p:nvSpPr>
                  <p:cNvPr id="82107" name="Freeform 5398"/>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82108" name="Freeform 5399"/>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grpSp>
            <p:grpSp>
              <p:nvGrpSpPr>
                <p:cNvPr id="82104" name="Group 5400"/>
                <p:cNvGrpSpPr>
                  <a:grpSpLocks/>
                </p:cNvGrpSpPr>
                <p:nvPr/>
              </p:nvGrpSpPr>
              <p:grpSpPr bwMode="auto">
                <a:xfrm>
                  <a:off x="1924" y="1403"/>
                  <a:ext cx="15" cy="19"/>
                  <a:chOff x="1924" y="1403"/>
                  <a:chExt cx="15" cy="19"/>
                </a:xfrm>
              </p:grpSpPr>
              <p:sp>
                <p:nvSpPr>
                  <p:cNvPr id="82105" name="Freeform 5401"/>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82106" name="Freeform 5402"/>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grpSp>
          </p:grpSp>
          <p:grpSp>
            <p:nvGrpSpPr>
              <p:cNvPr id="81976" name="Group 5403"/>
              <p:cNvGrpSpPr>
                <a:grpSpLocks/>
              </p:cNvGrpSpPr>
              <p:nvPr/>
            </p:nvGrpSpPr>
            <p:grpSpPr bwMode="auto">
              <a:xfrm>
                <a:off x="1941" y="1405"/>
                <a:ext cx="434" cy="21"/>
                <a:chOff x="1941" y="1405"/>
                <a:chExt cx="434" cy="21"/>
              </a:xfrm>
            </p:grpSpPr>
            <p:grpSp>
              <p:nvGrpSpPr>
                <p:cNvPr id="81977" name="Group 5404"/>
                <p:cNvGrpSpPr>
                  <a:grpSpLocks/>
                </p:cNvGrpSpPr>
                <p:nvPr/>
              </p:nvGrpSpPr>
              <p:grpSpPr bwMode="auto">
                <a:xfrm>
                  <a:off x="1981" y="1410"/>
                  <a:ext cx="58" cy="16"/>
                  <a:chOff x="1981" y="1410"/>
                  <a:chExt cx="58" cy="16"/>
                </a:xfrm>
              </p:grpSpPr>
              <p:grpSp>
                <p:nvGrpSpPr>
                  <p:cNvPr id="82080" name="Group 5405"/>
                  <p:cNvGrpSpPr>
                    <a:grpSpLocks/>
                  </p:cNvGrpSpPr>
                  <p:nvPr/>
                </p:nvGrpSpPr>
                <p:grpSpPr bwMode="auto">
                  <a:xfrm>
                    <a:off x="2023" y="1410"/>
                    <a:ext cx="16" cy="16"/>
                    <a:chOff x="2023" y="1410"/>
                    <a:chExt cx="16" cy="16"/>
                  </a:xfrm>
                </p:grpSpPr>
                <p:sp>
                  <p:nvSpPr>
                    <p:cNvPr id="82099" name="Oval 5406"/>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2100" name="Oval 5407"/>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82081" name="Group 5408"/>
                  <p:cNvGrpSpPr>
                    <a:grpSpLocks/>
                  </p:cNvGrpSpPr>
                  <p:nvPr/>
                </p:nvGrpSpPr>
                <p:grpSpPr bwMode="auto">
                  <a:xfrm>
                    <a:off x="2016" y="1410"/>
                    <a:ext cx="15" cy="16"/>
                    <a:chOff x="2016" y="1410"/>
                    <a:chExt cx="15" cy="16"/>
                  </a:xfrm>
                </p:grpSpPr>
                <p:sp>
                  <p:nvSpPr>
                    <p:cNvPr id="82097" name="Oval 5409"/>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2098" name="Oval 5410"/>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82082" name="Group 5411"/>
                  <p:cNvGrpSpPr>
                    <a:grpSpLocks/>
                  </p:cNvGrpSpPr>
                  <p:nvPr/>
                </p:nvGrpSpPr>
                <p:grpSpPr bwMode="auto">
                  <a:xfrm>
                    <a:off x="2009" y="1410"/>
                    <a:ext cx="16" cy="16"/>
                    <a:chOff x="2009" y="1410"/>
                    <a:chExt cx="16" cy="16"/>
                  </a:xfrm>
                </p:grpSpPr>
                <p:sp>
                  <p:nvSpPr>
                    <p:cNvPr id="82095" name="Oval 5412"/>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2096" name="Oval 5413"/>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82083" name="Group 5414"/>
                  <p:cNvGrpSpPr>
                    <a:grpSpLocks/>
                  </p:cNvGrpSpPr>
                  <p:nvPr/>
                </p:nvGrpSpPr>
                <p:grpSpPr bwMode="auto">
                  <a:xfrm>
                    <a:off x="2002" y="1410"/>
                    <a:ext cx="17" cy="16"/>
                    <a:chOff x="2002" y="1410"/>
                    <a:chExt cx="17" cy="16"/>
                  </a:xfrm>
                </p:grpSpPr>
                <p:sp>
                  <p:nvSpPr>
                    <p:cNvPr id="82093" name="Oval 5415"/>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2094" name="Oval 5416"/>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82084" name="Group 5417"/>
                  <p:cNvGrpSpPr>
                    <a:grpSpLocks/>
                  </p:cNvGrpSpPr>
                  <p:nvPr/>
                </p:nvGrpSpPr>
                <p:grpSpPr bwMode="auto">
                  <a:xfrm>
                    <a:off x="1995" y="1410"/>
                    <a:ext cx="17" cy="16"/>
                    <a:chOff x="1995" y="1410"/>
                    <a:chExt cx="17" cy="16"/>
                  </a:xfrm>
                </p:grpSpPr>
                <p:sp>
                  <p:nvSpPr>
                    <p:cNvPr id="82091" name="Oval 5418"/>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2092" name="Oval 5419"/>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82085" name="Group 5420"/>
                  <p:cNvGrpSpPr>
                    <a:grpSpLocks/>
                  </p:cNvGrpSpPr>
                  <p:nvPr/>
                </p:nvGrpSpPr>
                <p:grpSpPr bwMode="auto">
                  <a:xfrm>
                    <a:off x="1988" y="1410"/>
                    <a:ext cx="17" cy="16"/>
                    <a:chOff x="1988" y="1410"/>
                    <a:chExt cx="17" cy="16"/>
                  </a:xfrm>
                </p:grpSpPr>
                <p:sp>
                  <p:nvSpPr>
                    <p:cNvPr id="82089" name="Oval 5421"/>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2090" name="Oval 5422"/>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82086" name="Group 5423"/>
                  <p:cNvGrpSpPr>
                    <a:grpSpLocks/>
                  </p:cNvGrpSpPr>
                  <p:nvPr/>
                </p:nvGrpSpPr>
                <p:grpSpPr bwMode="auto">
                  <a:xfrm>
                    <a:off x="1981" y="1410"/>
                    <a:ext cx="17" cy="16"/>
                    <a:chOff x="1981" y="1410"/>
                    <a:chExt cx="17" cy="16"/>
                  </a:xfrm>
                </p:grpSpPr>
                <p:sp>
                  <p:nvSpPr>
                    <p:cNvPr id="82087" name="Oval 5424"/>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2088" name="Oval 5425"/>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grpSp>
              <p:nvGrpSpPr>
                <p:cNvPr id="81978" name="Group 5426"/>
                <p:cNvGrpSpPr>
                  <a:grpSpLocks/>
                </p:cNvGrpSpPr>
                <p:nvPr/>
              </p:nvGrpSpPr>
              <p:grpSpPr bwMode="auto">
                <a:xfrm>
                  <a:off x="2194" y="1405"/>
                  <a:ext cx="181" cy="18"/>
                  <a:chOff x="2194" y="1405"/>
                  <a:chExt cx="181" cy="18"/>
                </a:xfrm>
              </p:grpSpPr>
              <p:grpSp>
                <p:nvGrpSpPr>
                  <p:cNvPr id="82017" name="Group 5427"/>
                  <p:cNvGrpSpPr>
                    <a:grpSpLocks/>
                  </p:cNvGrpSpPr>
                  <p:nvPr/>
                </p:nvGrpSpPr>
                <p:grpSpPr bwMode="auto">
                  <a:xfrm>
                    <a:off x="2316" y="1405"/>
                    <a:ext cx="59" cy="15"/>
                    <a:chOff x="2316" y="1405"/>
                    <a:chExt cx="59" cy="15"/>
                  </a:xfrm>
                </p:grpSpPr>
                <p:grpSp>
                  <p:nvGrpSpPr>
                    <p:cNvPr id="82059" name="Group 5428"/>
                    <p:cNvGrpSpPr>
                      <a:grpSpLocks/>
                    </p:cNvGrpSpPr>
                    <p:nvPr/>
                  </p:nvGrpSpPr>
                  <p:grpSpPr bwMode="auto">
                    <a:xfrm>
                      <a:off x="2359" y="1405"/>
                      <a:ext cx="16" cy="15"/>
                      <a:chOff x="2359" y="1405"/>
                      <a:chExt cx="16" cy="15"/>
                    </a:xfrm>
                  </p:grpSpPr>
                  <p:sp>
                    <p:nvSpPr>
                      <p:cNvPr id="82078" name="Oval 5429"/>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2079" name="Oval 5430"/>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82060" name="Group 5431"/>
                    <p:cNvGrpSpPr>
                      <a:grpSpLocks/>
                    </p:cNvGrpSpPr>
                    <p:nvPr/>
                  </p:nvGrpSpPr>
                  <p:grpSpPr bwMode="auto">
                    <a:xfrm>
                      <a:off x="2352" y="1405"/>
                      <a:ext cx="16" cy="15"/>
                      <a:chOff x="2352" y="1405"/>
                      <a:chExt cx="16" cy="15"/>
                    </a:xfrm>
                  </p:grpSpPr>
                  <p:sp>
                    <p:nvSpPr>
                      <p:cNvPr id="82076" name="Oval 5432"/>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2077" name="Oval 5433"/>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82061" name="Group 5434"/>
                    <p:cNvGrpSpPr>
                      <a:grpSpLocks/>
                    </p:cNvGrpSpPr>
                    <p:nvPr/>
                  </p:nvGrpSpPr>
                  <p:grpSpPr bwMode="auto">
                    <a:xfrm>
                      <a:off x="2345" y="1405"/>
                      <a:ext cx="16" cy="15"/>
                      <a:chOff x="2345" y="1405"/>
                      <a:chExt cx="16" cy="15"/>
                    </a:xfrm>
                  </p:grpSpPr>
                  <p:sp>
                    <p:nvSpPr>
                      <p:cNvPr id="82074" name="Oval 5435"/>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2075" name="Oval 5436"/>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82062" name="Group 5437"/>
                    <p:cNvGrpSpPr>
                      <a:grpSpLocks/>
                    </p:cNvGrpSpPr>
                    <p:nvPr/>
                  </p:nvGrpSpPr>
                  <p:grpSpPr bwMode="auto">
                    <a:xfrm>
                      <a:off x="2337" y="1405"/>
                      <a:ext cx="15" cy="15"/>
                      <a:chOff x="2337" y="1405"/>
                      <a:chExt cx="15" cy="15"/>
                    </a:xfrm>
                  </p:grpSpPr>
                  <p:sp>
                    <p:nvSpPr>
                      <p:cNvPr id="82072" name="Oval 5438"/>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2073" name="Oval 5439"/>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82063" name="Group 5440"/>
                    <p:cNvGrpSpPr>
                      <a:grpSpLocks/>
                    </p:cNvGrpSpPr>
                    <p:nvPr/>
                  </p:nvGrpSpPr>
                  <p:grpSpPr bwMode="auto">
                    <a:xfrm>
                      <a:off x="2330" y="1405"/>
                      <a:ext cx="15" cy="15"/>
                      <a:chOff x="2330" y="1405"/>
                      <a:chExt cx="15" cy="15"/>
                    </a:xfrm>
                  </p:grpSpPr>
                  <p:sp>
                    <p:nvSpPr>
                      <p:cNvPr id="82070" name="Oval 5441"/>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2071" name="Oval 5442"/>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82064" name="Group 5443"/>
                    <p:cNvGrpSpPr>
                      <a:grpSpLocks/>
                    </p:cNvGrpSpPr>
                    <p:nvPr/>
                  </p:nvGrpSpPr>
                  <p:grpSpPr bwMode="auto">
                    <a:xfrm>
                      <a:off x="2323" y="1405"/>
                      <a:ext cx="15" cy="15"/>
                      <a:chOff x="2323" y="1405"/>
                      <a:chExt cx="15" cy="15"/>
                    </a:xfrm>
                  </p:grpSpPr>
                  <p:sp>
                    <p:nvSpPr>
                      <p:cNvPr id="82068" name="Oval 5444"/>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2069" name="Oval 5445"/>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82065" name="Group 5446"/>
                    <p:cNvGrpSpPr>
                      <a:grpSpLocks/>
                    </p:cNvGrpSpPr>
                    <p:nvPr/>
                  </p:nvGrpSpPr>
                  <p:grpSpPr bwMode="auto">
                    <a:xfrm>
                      <a:off x="2316" y="1406"/>
                      <a:ext cx="15" cy="14"/>
                      <a:chOff x="2316" y="1406"/>
                      <a:chExt cx="15" cy="14"/>
                    </a:xfrm>
                  </p:grpSpPr>
                  <p:sp>
                    <p:nvSpPr>
                      <p:cNvPr id="82066" name="Oval 5447"/>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2067" name="Oval 5448"/>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grpSp>
                <p:nvGrpSpPr>
                  <p:cNvPr id="82018" name="Group 5449"/>
                  <p:cNvGrpSpPr>
                    <a:grpSpLocks/>
                  </p:cNvGrpSpPr>
                  <p:nvPr/>
                </p:nvGrpSpPr>
                <p:grpSpPr bwMode="auto">
                  <a:xfrm>
                    <a:off x="2265" y="1406"/>
                    <a:ext cx="59" cy="14"/>
                    <a:chOff x="2265" y="1406"/>
                    <a:chExt cx="59" cy="14"/>
                  </a:xfrm>
                </p:grpSpPr>
                <p:grpSp>
                  <p:nvGrpSpPr>
                    <p:cNvPr id="82038" name="Group 5450"/>
                    <p:cNvGrpSpPr>
                      <a:grpSpLocks/>
                    </p:cNvGrpSpPr>
                    <p:nvPr/>
                  </p:nvGrpSpPr>
                  <p:grpSpPr bwMode="auto">
                    <a:xfrm>
                      <a:off x="2307" y="1406"/>
                      <a:ext cx="17" cy="14"/>
                      <a:chOff x="2307" y="1406"/>
                      <a:chExt cx="17" cy="14"/>
                    </a:xfrm>
                  </p:grpSpPr>
                  <p:sp>
                    <p:nvSpPr>
                      <p:cNvPr id="82057" name="Oval 5451"/>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2058" name="Oval 5452"/>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82039" name="Group 5453"/>
                    <p:cNvGrpSpPr>
                      <a:grpSpLocks/>
                    </p:cNvGrpSpPr>
                    <p:nvPr/>
                  </p:nvGrpSpPr>
                  <p:grpSpPr bwMode="auto">
                    <a:xfrm>
                      <a:off x="2300" y="1406"/>
                      <a:ext cx="17" cy="14"/>
                      <a:chOff x="2300" y="1406"/>
                      <a:chExt cx="17" cy="14"/>
                    </a:xfrm>
                  </p:grpSpPr>
                  <p:sp>
                    <p:nvSpPr>
                      <p:cNvPr id="82055" name="Oval 5454"/>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2056" name="Oval 5455"/>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82040" name="Group 5456"/>
                    <p:cNvGrpSpPr>
                      <a:grpSpLocks/>
                    </p:cNvGrpSpPr>
                    <p:nvPr/>
                  </p:nvGrpSpPr>
                  <p:grpSpPr bwMode="auto">
                    <a:xfrm>
                      <a:off x="2294" y="1406"/>
                      <a:ext cx="16" cy="14"/>
                      <a:chOff x="2294" y="1406"/>
                      <a:chExt cx="16" cy="14"/>
                    </a:xfrm>
                  </p:grpSpPr>
                  <p:sp>
                    <p:nvSpPr>
                      <p:cNvPr id="82053" name="Oval 5457"/>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2054" name="Oval 5458"/>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82041" name="Group 5459"/>
                    <p:cNvGrpSpPr>
                      <a:grpSpLocks/>
                    </p:cNvGrpSpPr>
                    <p:nvPr/>
                  </p:nvGrpSpPr>
                  <p:grpSpPr bwMode="auto">
                    <a:xfrm>
                      <a:off x="2286" y="1406"/>
                      <a:ext cx="16" cy="14"/>
                      <a:chOff x="2286" y="1406"/>
                      <a:chExt cx="16" cy="14"/>
                    </a:xfrm>
                  </p:grpSpPr>
                  <p:sp>
                    <p:nvSpPr>
                      <p:cNvPr id="82051" name="Oval 5460"/>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2052" name="Oval 5461"/>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82042" name="Group 5462"/>
                    <p:cNvGrpSpPr>
                      <a:grpSpLocks/>
                    </p:cNvGrpSpPr>
                    <p:nvPr/>
                  </p:nvGrpSpPr>
                  <p:grpSpPr bwMode="auto">
                    <a:xfrm>
                      <a:off x="2279" y="1406"/>
                      <a:ext cx="16" cy="14"/>
                      <a:chOff x="2279" y="1406"/>
                      <a:chExt cx="16" cy="14"/>
                    </a:xfrm>
                  </p:grpSpPr>
                  <p:sp>
                    <p:nvSpPr>
                      <p:cNvPr id="82049" name="Oval 5463"/>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2050" name="Oval 5464"/>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82043" name="Group 5465"/>
                    <p:cNvGrpSpPr>
                      <a:grpSpLocks/>
                    </p:cNvGrpSpPr>
                    <p:nvPr/>
                  </p:nvGrpSpPr>
                  <p:grpSpPr bwMode="auto">
                    <a:xfrm>
                      <a:off x="2272" y="1406"/>
                      <a:ext cx="16" cy="14"/>
                      <a:chOff x="2272" y="1406"/>
                      <a:chExt cx="16" cy="14"/>
                    </a:xfrm>
                  </p:grpSpPr>
                  <p:sp>
                    <p:nvSpPr>
                      <p:cNvPr id="82047" name="Oval 5466"/>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2048" name="Oval 5467"/>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82044" name="Group 5468"/>
                    <p:cNvGrpSpPr>
                      <a:grpSpLocks/>
                    </p:cNvGrpSpPr>
                    <p:nvPr/>
                  </p:nvGrpSpPr>
                  <p:grpSpPr bwMode="auto">
                    <a:xfrm>
                      <a:off x="2265" y="1406"/>
                      <a:ext cx="16" cy="14"/>
                      <a:chOff x="2265" y="1406"/>
                      <a:chExt cx="16" cy="14"/>
                    </a:xfrm>
                  </p:grpSpPr>
                  <p:sp>
                    <p:nvSpPr>
                      <p:cNvPr id="82045" name="Oval 5469"/>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2046" name="Oval 5470"/>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grpSp>
                <p:nvGrpSpPr>
                  <p:cNvPr id="82019" name="Group 5471"/>
                  <p:cNvGrpSpPr>
                    <a:grpSpLocks/>
                  </p:cNvGrpSpPr>
                  <p:nvPr/>
                </p:nvGrpSpPr>
                <p:grpSpPr bwMode="auto">
                  <a:xfrm>
                    <a:off x="2194" y="1406"/>
                    <a:ext cx="59" cy="17"/>
                    <a:chOff x="2194" y="1406"/>
                    <a:chExt cx="59" cy="17"/>
                  </a:xfrm>
                </p:grpSpPr>
                <p:grpSp>
                  <p:nvGrpSpPr>
                    <p:cNvPr id="82020" name="Group 5472"/>
                    <p:cNvGrpSpPr>
                      <a:grpSpLocks/>
                    </p:cNvGrpSpPr>
                    <p:nvPr/>
                  </p:nvGrpSpPr>
                  <p:grpSpPr bwMode="auto">
                    <a:xfrm>
                      <a:off x="2236" y="1406"/>
                      <a:ext cx="17" cy="16"/>
                      <a:chOff x="2236" y="1406"/>
                      <a:chExt cx="17" cy="16"/>
                    </a:xfrm>
                  </p:grpSpPr>
                  <p:sp>
                    <p:nvSpPr>
                      <p:cNvPr id="82036" name="Oval 5473"/>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2037" name="Oval 5474"/>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82021" name="Group 5475"/>
                    <p:cNvGrpSpPr>
                      <a:grpSpLocks/>
                    </p:cNvGrpSpPr>
                    <p:nvPr/>
                  </p:nvGrpSpPr>
                  <p:grpSpPr bwMode="auto">
                    <a:xfrm>
                      <a:off x="2229" y="1406"/>
                      <a:ext cx="17" cy="16"/>
                      <a:chOff x="2229" y="1406"/>
                      <a:chExt cx="17" cy="16"/>
                    </a:xfrm>
                  </p:grpSpPr>
                  <p:sp>
                    <p:nvSpPr>
                      <p:cNvPr id="82034" name="Oval 5476"/>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2035" name="Oval 5477"/>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82022" name="Group 5478"/>
                    <p:cNvGrpSpPr>
                      <a:grpSpLocks/>
                    </p:cNvGrpSpPr>
                    <p:nvPr/>
                  </p:nvGrpSpPr>
                  <p:grpSpPr bwMode="auto">
                    <a:xfrm>
                      <a:off x="2222" y="1406"/>
                      <a:ext cx="17" cy="16"/>
                      <a:chOff x="2222" y="1406"/>
                      <a:chExt cx="17" cy="16"/>
                    </a:xfrm>
                  </p:grpSpPr>
                  <p:sp>
                    <p:nvSpPr>
                      <p:cNvPr id="82032" name="Oval 5479"/>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2033" name="Oval 5480"/>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82023" name="Group 5481"/>
                    <p:cNvGrpSpPr>
                      <a:grpSpLocks/>
                    </p:cNvGrpSpPr>
                    <p:nvPr/>
                  </p:nvGrpSpPr>
                  <p:grpSpPr bwMode="auto">
                    <a:xfrm>
                      <a:off x="2216" y="1406"/>
                      <a:ext cx="16" cy="16"/>
                      <a:chOff x="2216" y="1406"/>
                      <a:chExt cx="16" cy="16"/>
                    </a:xfrm>
                  </p:grpSpPr>
                  <p:sp>
                    <p:nvSpPr>
                      <p:cNvPr id="82030" name="Oval 5482"/>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2031" name="Oval 5483"/>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82024" name="Group 5484"/>
                    <p:cNvGrpSpPr>
                      <a:grpSpLocks/>
                    </p:cNvGrpSpPr>
                    <p:nvPr/>
                  </p:nvGrpSpPr>
                  <p:grpSpPr bwMode="auto">
                    <a:xfrm>
                      <a:off x="2208" y="1408"/>
                      <a:ext cx="17" cy="15"/>
                      <a:chOff x="2208" y="1408"/>
                      <a:chExt cx="17" cy="15"/>
                    </a:xfrm>
                  </p:grpSpPr>
                  <p:sp>
                    <p:nvSpPr>
                      <p:cNvPr id="82028" name="Oval 5485"/>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2029" name="Oval 5486"/>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82025" name="Group 5487"/>
                    <p:cNvGrpSpPr>
                      <a:grpSpLocks/>
                    </p:cNvGrpSpPr>
                    <p:nvPr/>
                  </p:nvGrpSpPr>
                  <p:grpSpPr bwMode="auto">
                    <a:xfrm>
                      <a:off x="2194" y="1408"/>
                      <a:ext cx="15" cy="15"/>
                      <a:chOff x="2194" y="1408"/>
                      <a:chExt cx="15" cy="15"/>
                    </a:xfrm>
                  </p:grpSpPr>
                  <p:sp>
                    <p:nvSpPr>
                      <p:cNvPr id="82026" name="Oval 5488"/>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2027" name="Oval 5489"/>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grpSp>
            <p:grpSp>
              <p:nvGrpSpPr>
                <p:cNvPr id="81979" name="Group 5490"/>
                <p:cNvGrpSpPr>
                  <a:grpSpLocks/>
                </p:cNvGrpSpPr>
                <p:nvPr/>
              </p:nvGrpSpPr>
              <p:grpSpPr bwMode="auto">
                <a:xfrm>
                  <a:off x="2148" y="1408"/>
                  <a:ext cx="49" cy="15"/>
                  <a:chOff x="2148" y="1408"/>
                  <a:chExt cx="49" cy="15"/>
                </a:xfrm>
              </p:grpSpPr>
              <p:grpSp>
                <p:nvGrpSpPr>
                  <p:cNvPr id="81999" name="Group 5491"/>
                  <p:cNvGrpSpPr>
                    <a:grpSpLocks/>
                  </p:cNvGrpSpPr>
                  <p:nvPr/>
                </p:nvGrpSpPr>
                <p:grpSpPr bwMode="auto">
                  <a:xfrm>
                    <a:off x="2181" y="1408"/>
                    <a:ext cx="16" cy="15"/>
                    <a:chOff x="2181" y="1408"/>
                    <a:chExt cx="16" cy="15"/>
                  </a:xfrm>
                </p:grpSpPr>
                <p:sp>
                  <p:nvSpPr>
                    <p:cNvPr id="82015" name="Oval 5492"/>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2016" name="Oval 5493"/>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82000" name="Group 5494"/>
                  <p:cNvGrpSpPr>
                    <a:grpSpLocks/>
                  </p:cNvGrpSpPr>
                  <p:nvPr/>
                </p:nvGrpSpPr>
                <p:grpSpPr bwMode="auto">
                  <a:xfrm>
                    <a:off x="2174" y="1408"/>
                    <a:ext cx="16" cy="15"/>
                    <a:chOff x="2174" y="1408"/>
                    <a:chExt cx="16" cy="15"/>
                  </a:xfrm>
                </p:grpSpPr>
                <p:sp>
                  <p:nvSpPr>
                    <p:cNvPr id="82013" name="Oval 5495"/>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2014" name="Oval 5496"/>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82001" name="Group 5497"/>
                  <p:cNvGrpSpPr>
                    <a:grpSpLocks/>
                  </p:cNvGrpSpPr>
                  <p:nvPr/>
                </p:nvGrpSpPr>
                <p:grpSpPr bwMode="auto">
                  <a:xfrm>
                    <a:off x="2167" y="1408"/>
                    <a:ext cx="16" cy="15"/>
                    <a:chOff x="2167" y="1408"/>
                    <a:chExt cx="16" cy="15"/>
                  </a:xfrm>
                </p:grpSpPr>
                <p:sp>
                  <p:nvSpPr>
                    <p:cNvPr id="82011" name="Oval 5498"/>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2012" name="Oval 5499"/>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82002" name="Group 5500"/>
                  <p:cNvGrpSpPr>
                    <a:grpSpLocks/>
                  </p:cNvGrpSpPr>
                  <p:nvPr/>
                </p:nvGrpSpPr>
                <p:grpSpPr bwMode="auto">
                  <a:xfrm>
                    <a:off x="2160" y="1408"/>
                    <a:ext cx="16" cy="15"/>
                    <a:chOff x="2160" y="1408"/>
                    <a:chExt cx="16" cy="15"/>
                  </a:xfrm>
                </p:grpSpPr>
                <p:sp>
                  <p:nvSpPr>
                    <p:cNvPr id="82009" name="Oval 5501"/>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2010" name="Oval 5502"/>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82003" name="Group 5503"/>
                  <p:cNvGrpSpPr>
                    <a:grpSpLocks/>
                  </p:cNvGrpSpPr>
                  <p:nvPr/>
                </p:nvGrpSpPr>
                <p:grpSpPr bwMode="auto">
                  <a:xfrm>
                    <a:off x="2155" y="1408"/>
                    <a:ext cx="15" cy="15"/>
                    <a:chOff x="2155" y="1408"/>
                    <a:chExt cx="15" cy="15"/>
                  </a:xfrm>
                </p:grpSpPr>
                <p:sp>
                  <p:nvSpPr>
                    <p:cNvPr id="82007" name="Oval 5504"/>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2008" name="Oval 5505"/>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82004" name="Group 5506"/>
                  <p:cNvGrpSpPr>
                    <a:grpSpLocks/>
                  </p:cNvGrpSpPr>
                  <p:nvPr/>
                </p:nvGrpSpPr>
                <p:grpSpPr bwMode="auto">
                  <a:xfrm>
                    <a:off x="2148" y="1408"/>
                    <a:ext cx="15" cy="15"/>
                    <a:chOff x="2148" y="1408"/>
                    <a:chExt cx="15" cy="15"/>
                  </a:xfrm>
                </p:grpSpPr>
                <p:sp>
                  <p:nvSpPr>
                    <p:cNvPr id="82005" name="Oval 5507"/>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2006" name="Oval 5508"/>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grpSp>
              <p:nvGrpSpPr>
                <p:cNvPr id="81980" name="Group 5509"/>
                <p:cNvGrpSpPr>
                  <a:grpSpLocks/>
                </p:cNvGrpSpPr>
                <p:nvPr/>
              </p:nvGrpSpPr>
              <p:grpSpPr bwMode="auto">
                <a:xfrm>
                  <a:off x="1941" y="1410"/>
                  <a:ext cx="50" cy="16"/>
                  <a:chOff x="1941" y="1410"/>
                  <a:chExt cx="50" cy="16"/>
                </a:xfrm>
              </p:grpSpPr>
              <p:grpSp>
                <p:nvGrpSpPr>
                  <p:cNvPr id="81981" name="Group 5510"/>
                  <p:cNvGrpSpPr>
                    <a:grpSpLocks/>
                  </p:cNvGrpSpPr>
                  <p:nvPr/>
                </p:nvGrpSpPr>
                <p:grpSpPr bwMode="auto">
                  <a:xfrm>
                    <a:off x="1974" y="1410"/>
                    <a:ext cx="17" cy="16"/>
                    <a:chOff x="1974" y="1410"/>
                    <a:chExt cx="17" cy="16"/>
                  </a:xfrm>
                </p:grpSpPr>
                <p:sp>
                  <p:nvSpPr>
                    <p:cNvPr id="81997" name="Oval 5511"/>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98" name="Oval 5512"/>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81982" name="Group 5513"/>
                  <p:cNvGrpSpPr>
                    <a:grpSpLocks/>
                  </p:cNvGrpSpPr>
                  <p:nvPr/>
                </p:nvGrpSpPr>
                <p:grpSpPr bwMode="auto">
                  <a:xfrm>
                    <a:off x="1967" y="1410"/>
                    <a:ext cx="17" cy="16"/>
                    <a:chOff x="1967" y="1410"/>
                    <a:chExt cx="17" cy="16"/>
                  </a:xfrm>
                </p:grpSpPr>
                <p:sp>
                  <p:nvSpPr>
                    <p:cNvPr id="81995" name="Oval 5514"/>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96" name="Oval 5515"/>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81983" name="Group 5516"/>
                  <p:cNvGrpSpPr>
                    <a:grpSpLocks/>
                  </p:cNvGrpSpPr>
                  <p:nvPr/>
                </p:nvGrpSpPr>
                <p:grpSpPr bwMode="auto">
                  <a:xfrm>
                    <a:off x="1960" y="1410"/>
                    <a:ext cx="17" cy="16"/>
                    <a:chOff x="1960" y="1410"/>
                    <a:chExt cx="17" cy="16"/>
                  </a:xfrm>
                </p:grpSpPr>
                <p:sp>
                  <p:nvSpPr>
                    <p:cNvPr id="81993" name="Oval 5517"/>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94" name="Oval 5518"/>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81984" name="Group 5519"/>
                  <p:cNvGrpSpPr>
                    <a:grpSpLocks/>
                  </p:cNvGrpSpPr>
                  <p:nvPr/>
                </p:nvGrpSpPr>
                <p:grpSpPr bwMode="auto">
                  <a:xfrm>
                    <a:off x="1953" y="1410"/>
                    <a:ext cx="17" cy="16"/>
                    <a:chOff x="1953" y="1410"/>
                    <a:chExt cx="17" cy="16"/>
                  </a:xfrm>
                </p:grpSpPr>
                <p:sp>
                  <p:nvSpPr>
                    <p:cNvPr id="81991" name="Oval 5520"/>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92" name="Oval 5521"/>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81985" name="Group 5522"/>
                  <p:cNvGrpSpPr>
                    <a:grpSpLocks/>
                  </p:cNvGrpSpPr>
                  <p:nvPr/>
                </p:nvGrpSpPr>
                <p:grpSpPr bwMode="auto">
                  <a:xfrm>
                    <a:off x="1947" y="1410"/>
                    <a:ext cx="17" cy="16"/>
                    <a:chOff x="1947" y="1410"/>
                    <a:chExt cx="17" cy="16"/>
                  </a:xfrm>
                </p:grpSpPr>
                <p:sp>
                  <p:nvSpPr>
                    <p:cNvPr id="81989" name="Oval 5523"/>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90" name="Oval 5524"/>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81986" name="Group 5525"/>
                  <p:cNvGrpSpPr>
                    <a:grpSpLocks/>
                  </p:cNvGrpSpPr>
                  <p:nvPr/>
                </p:nvGrpSpPr>
                <p:grpSpPr bwMode="auto">
                  <a:xfrm>
                    <a:off x="1941" y="1412"/>
                    <a:ext cx="16" cy="14"/>
                    <a:chOff x="1941" y="1412"/>
                    <a:chExt cx="16" cy="14"/>
                  </a:xfrm>
                </p:grpSpPr>
                <p:sp>
                  <p:nvSpPr>
                    <p:cNvPr id="81987" name="Oval 5526"/>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1988" name="Oval 5527"/>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grpSp>
          </p:grpSp>
        </p:grpSp>
        <p:sp>
          <p:nvSpPr>
            <p:cNvPr id="75532" name="Freeform 5528"/>
            <p:cNvSpPr>
              <a:spLocks/>
            </p:cNvSpPr>
            <p:nvPr/>
          </p:nvSpPr>
          <p:spPr bwMode="auto">
            <a:xfrm>
              <a:off x="1831" y="1449"/>
              <a:ext cx="605" cy="69"/>
            </a:xfrm>
            <a:custGeom>
              <a:avLst/>
              <a:gdLst>
                <a:gd name="T0" fmla="*/ 0 w 605"/>
                <a:gd name="T1" fmla="*/ 0 h 69"/>
                <a:gd name="T2" fmla="*/ 52 w 605"/>
                <a:gd name="T3" fmla="*/ 41 h 69"/>
                <a:gd name="T4" fmla="*/ 56 w 605"/>
                <a:gd name="T5" fmla="*/ 45 h 69"/>
                <a:gd name="T6" fmla="*/ 58 w 605"/>
                <a:gd name="T7" fmla="*/ 47 h 69"/>
                <a:gd name="T8" fmla="*/ 59 w 605"/>
                <a:gd name="T9" fmla="*/ 48 h 69"/>
                <a:gd name="T10" fmla="*/ 62 w 605"/>
                <a:gd name="T11" fmla="*/ 48 h 69"/>
                <a:gd name="T12" fmla="*/ 63 w 605"/>
                <a:gd name="T13" fmla="*/ 48 h 69"/>
                <a:gd name="T14" fmla="*/ 65 w 605"/>
                <a:gd name="T15" fmla="*/ 49 h 69"/>
                <a:gd name="T16" fmla="*/ 69 w 605"/>
                <a:gd name="T17" fmla="*/ 51 h 69"/>
                <a:gd name="T18" fmla="*/ 70 w 605"/>
                <a:gd name="T19" fmla="*/ 51 h 69"/>
                <a:gd name="T20" fmla="*/ 74 w 605"/>
                <a:gd name="T21" fmla="*/ 52 h 69"/>
                <a:gd name="T22" fmla="*/ 77 w 605"/>
                <a:gd name="T23" fmla="*/ 52 h 69"/>
                <a:gd name="T24" fmla="*/ 83 w 605"/>
                <a:gd name="T25" fmla="*/ 54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5 w 605"/>
                <a:gd name="T37" fmla="*/ 51 h 69"/>
                <a:gd name="T38" fmla="*/ 598 w 605"/>
                <a:gd name="T39" fmla="*/ 51 h 69"/>
                <a:gd name="T40" fmla="*/ 600 w 605"/>
                <a:gd name="T41" fmla="*/ 54 h 69"/>
                <a:gd name="T42" fmla="*/ 603 w 605"/>
                <a:gd name="T43" fmla="*/ 54 h 69"/>
                <a:gd name="T44" fmla="*/ 604 w 605"/>
                <a:gd name="T45" fmla="*/ 57 h 69"/>
                <a:gd name="T46" fmla="*/ 605 w 605"/>
                <a:gd name="T47" fmla="*/ 57 h 69"/>
                <a:gd name="T48" fmla="*/ 605 w 605"/>
                <a:gd name="T49" fmla="*/ 59 h 69"/>
                <a:gd name="T50" fmla="*/ 605 w 605"/>
                <a:gd name="T51" fmla="*/ 62 h 69"/>
                <a:gd name="T52" fmla="*/ 605 w 605"/>
                <a:gd name="T53" fmla="*/ 63 h 69"/>
                <a:gd name="T54" fmla="*/ 603 w 605"/>
                <a:gd name="T55" fmla="*/ 65 h 69"/>
                <a:gd name="T56" fmla="*/ 600 w 605"/>
                <a:gd name="T57" fmla="*/ 66 h 69"/>
                <a:gd name="T58" fmla="*/ 598 w 605"/>
                <a:gd name="T59" fmla="*/ 66 h 69"/>
                <a:gd name="T60" fmla="*/ 595 w 605"/>
                <a:gd name="T61" fmla="*/ 68 h 69"/>
                <a:gd name="T62" fmla="*/ 593 w 605"/>
                <a:gd name="T63" fmla="*/ 69 h 69"/>
                <a:gd name="T64" fmla="*/ 591 w 605"/>
                <a:gd name="T65" fmla="*/ 66 h 69"/>
                <a:gd name="T66" fmla="*/ 590 w 605"/>
                <a:gd name="T67" fmla="*/ 65 h 69"/>
                <a:gd name="T68" fmla="*/ 589 w 605"/>
                <a:gd name="T69" fmla="*/ 63 h 69"/>
                <a:gd name="T70" fmla="*/ 587 w 605"/>
                <a:gd name="T71" fmla="*/ 62 h 69"/>
                <a:gd name="T72" fmla="*/ 586 w 605"/>
                <a:gd name="T73" fmla="*/ 61 h 69"/>
                <a:gd name="T74" fmla="*/ 583 w 605"/>
                <a:gd name="T75" fmla="*/ 59 h 69"/>
                <a:gd name="T76" fmla="*/ 582 w 605"/>
                <a:gd name="T77" fmla="*/ 58 h 69"/>
                <a:gd name="T78" fmla="*/ 579 w 605"/>
                <a:gd name="T79" fmla="*/ 57 h 69"/>
                <a:gd name="T80" fmla="*/ 574 w 605"/>
                <a:gd name="T81" fmla="*/ 57 h 69"/>
                <a:gd name="T82" fmla="*/ 573 w 605"/>
                <a:gd name="T83" fmla="*/ 55 h 69"/>
                <a:gd name="T84" fmla="*/ 569 w 605"/>
                <a:gd name="T85" fmla="*/ 54 h 69"/>
                <a:gd name="T86" fmla="*/ 566 w 605"/>
                <a:gd name="T87" fmla="*/ 54 h 69"/>
                <a:gd name="T88" fmla="*/ 558 w 605"/>
                <a:gd name="T89" fmla="*/ 54 h 69"/>
                <a:gd name="T90" fmla="*/ 551 w 605"/>
                <a:gd name="T91" fmla="*/ 55 h 69"/>
                <a:gd name="T92" fmla="*/ 547 w 605"/>
                <a:gd name="T93" fmla="*/ 55 h 69"/>
                <a:gd name="T94" fmla="*/ 81 w 605"/>
                <a:gd name="T95" fmla="*/ 57 h 69"/>
                <a:gd name="T96" fmla="*/ 77 w 605"/>
                <a:gd name="T97" fmla="*/ 57 h 69"/>
                <a:gd name="T98" fmla="*/ 72 w 605"/>
                <a:gd name="T99" fmla="*/ 57 h 69"/>
                <a:gd name="T100" fmla="*/ 69 w 605"/>
                <a:gd name="T101" fmla="*/ 57 h 69"/>
                <a:gd name="T102" fmla="*/ 65 w 605"/>
                <a:gd name="T103" fmla="*/ 57 h 69"/>
                <a:gd name="T104" fmla="*/ 62 w 605"/>
                <a:gd name="T105" fmla="*/ 57 h 69"/>
                <a:gd name="T106" fmla="*/ 58 w 605"/>
                <a:gd name="T107" fmla="*/ 57 h 69"/>
                <a:gd name="T108" fmla="*/ 55 w 605"/>
                <a:gd name="T109" fmla="*/ 57 h 69"/>
                <a:gd name="T110" fmla="*/ 52 w 605"/>
                <a:gd name="T111" fmla="*/ 55 h 69"/>
                <a:gd name="T112" fmla="*/ 9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2" y="41"/>
                  </a:lnTo>
                  <a:lnTo>
                    <a:pt x="56" y="45"/>
                  </a:lnTo>
                  <a:lnTo>
                    <a:pt x="58" y="47"/>
                  </a:lnTo>
                  <a:lnTo>
                    <a:pt x="59" y="48"/>
                  </a:lnTo>
                  <a:lnTo>
                    <a:pt x="62" y="48"/>
                  </a:lnTo>
                  <a:lnTo>
                    <a:pt x="63" y="48"/>
                  </a:lnTo>
                  <a:lnTo>
                    <a:pt x="65" y="49"/>
                  </a:lnTo>
                  <a:lnTo>
                    <a:pt x="69" y="51"/>
                  </a:lnTo>
                  <a:lnTo>
                    <a:pt x="70" y="51"/>
                  </a:lnTo>
                  <a:lnTo>
                    <a:pt x="74" y="52"/>
                  </a:lnTo>
                  <a:lnTo>
                    <a:pt x="77" y="52"/>
                  </a:lnTo>
                  <a:lnTo>
                    <a:pt x="83" y="54"/>
                  </a:lnTo>
                  <a:lnTo>
                    <a:pt x="551" y="51"/>
                  </a:lnTo>
                  <a:lnTo>
                    <a:pt x="562" y="49"/>
                  </a:lnTo>
                  <a:lnTo>
                    <a:pt x="574" y="49"/>
                  </a:lnTo>
                  <a:lnTo>
                    <a:pt x="591" y="48"/>
                  </a:lnTo>
                  <a:lnTo>
                    <a:pt x="593" y="49"/>
                  </a:lnTo>
                  <a:lnTo>
                    <a:pt x="595" y="51"/>
                  </a:lnTo>
                  <a:lnTo>
                    <a:pt x="598" y="51"/>
                  </a:lnTo>
                  <a:lnTo>
                    <a:pt x="600" y="54"/>
                  </a:lnTo>
                  <a:lnTo>
                    <a:pt x="603" y="54"/>
                  </a:lnTo>
                  <a:lnTo>
                    <a:pt x="604" y="57"/>
                  </a:lnTo>
                  <a:lnTo>
                    <a:pt x="605" y="57"/>
                  </a:lnTo>
                  <a:lnTo>
                    <a:pt x="605" y="59"/>
                  </a:lnTo>
                  <a:lnTo>
                    <a:pt x="605" y="62"/>
                  </a:lnTo>
                  <a:lnTo>
                    <a:pt x="605" y="63"/>
                  </a:lnTo>
                  <a:lnTo>
                    <a:pt x="603" y="65"/>
                  </a:lnTo>
                  <a:lnTo>
                    <a:pt x="600" y="66"/>
                  </a:lnTo>
                  <a:lnTo>
                    <a:pt x="598" y="66"/>
                  </a:lnTo>
                  <a:lnTo>
                    <a:pt x="595" y="68"/>
                  </a:lnTo>
                  <a:lnTo>
                    <a:pt x="593" y="69"/>
                  </a:lnTo>
                  <a:lnTo>
                    <a:pt x="591" y="66"/>
                  </a:lnTo>
                  <a:lnTo>
                    <a:pt x="590" y="65"/>
                  </a:lnTo>
                  <a:lnTo>
                    <a:pt x="589" y="63"/>
                  </a:lnTo>
                  <a:lnTo>
                    <a:pt x="587" y="62"/>
                  </a:lnTo>
                  <a:lnTo>
                    <a:pt x="586" y="61"/>
                  </a:lnTo>
                  <a:lnTo>
                    <a:pt x="583" y="59"/>
                  </a:lnTo>
                  <a:lnTo>
                    <a:pt x="582" y="58"/>
                  </a:lnTo>
                  <a:lnTo>
                    <a:pt x="579" y="57"/>
                  </a:lnTo>
                  <a:lnTo>
                    <a:pt x="574" y="57"/>
                  </a:lnTo>
                  <a:lnTo>
                    <a:pt x="573" y="55"/>
                  </a:lnTo>
                  <a:lnTo>
                    <a:pt x="569" y="54"/>
                  </a:lnTo>
                  <a:lnTo>
                    <a:pt x="566" y="54"/>
                  </a:lnTo>
                  <a:lnTo>
                    <a:pt x="558" y="54"/>
                  </a:lnTo>
                  <a:lnTo>
                    <a:pt x="551" y="55"/>
                  </a:lnTo>
                  <a:lnTo>
                    <a:pt x="547" y="55"/>
                  </a:lnTo>
                  <a:lnTo>
                    <a:pt x="81" y="57"/>
                  </a:lnTo>
                  <a:lnTo>
                    <a:pt x="77" y="57"/>
                  </a:lnTo>
                  <a:lnTo>
                    <a:pt x="72" y="57"/>
                  </a:lnTo>
                  <a:lnTo>
                    <a:pt x="69" y="57"/>
                  </a:lnTo>
                  <a:lnTo>
                    <a:pt x="65" y="57"/>
                  </a:lnTo>
                  <a:lnTo>
                    <a:pt x="62" y="57"/>
                  </a:lnTo>
                  <a:lnTo>
                    <a:pt x="58" y="57"/>
                  </a:lnTo>
                  <a:lnTo>
                    <a:pt x="55" y="57"/>
                  </a:lnTo>
                  <a:lnTo>
                    <a:pt x="52" y="55"/>
                  </a:lnTo>
                  <a:lnTo>
                    <a:pt x="9" y="17"/>
                  </a:lnTo>
                  <a:lnTo>
                    <a:pt x="0" y="0"/>
                  </a:lnTo>
                  <a:close/>
                </a:path>
              </a:pathLst>
            </a:custGeom>
            <a:solidFill>
              <a:srgbClr val="000000"/>
            </a:solidFill>
            <a:ln w="9525">
              <a:noFill/>
              <a:round/>
              <a:headEnd/>
              <a:tailEnd/>
            </a:ln>
          </p:spPr>
          <p:txBody>
            <a:bodyPr/>
            <a:lstStyle/>
            <a:p>
              <a:endParaRPr lang="en-US"/>
            </a:p>
          </p:txBody>
        </p:sp>
        <p:grpSp>
          <p:nvGrpSpPr>
            <p:cNvPr id="75533" name="Group 5529"/>
            <p:cNvGrpSpPr>
              <a:grpSpLocks/>
            </p:cNvGrpSpPr>
            <p:nvPr/>
          </p:nvGrpSpPr>
          <p:grpSpPr bwMode="auto">
            <a:xfrm>
              <a:off x="2408" y="1493"/>
              <a:ext cx="26" cy="15"/>
              <a:chOff x="2408" y="1405"/>
              <a:chExt cx="26" cy="15"/>
            </a:xfrm>
          </p:grpSpPr>
          <p:sp>
            <p:nvSpPr>
              <p:cNvPr id="81971" name="Freeform 5530"/>
              <p:cNvSpPr>
                <a:spLocks/>
              </p:cNvSpPr>
              <p:nvPr/>
            </p:nvSpPr>
            <p:spPr bwMode="auto">
              <a:xfrm>
                <a:off x="2408" y="1405"/>
                <a:ext cx="16" cy="15"/>
              </a:xfrm>
              <a:custGeom>
                <a:avLst/>
                <a:gdLst>
                  <a:gd name="T0" fmla="*/ 16 w 16"/>
                  <a:gd name="T1" fmla="*/ 15 h 15"/>
                  <a:gd name="T2" fmla="*/ 9 w 16"/>
                  <a:gd name="T3" fmla="*/ 15 h 15"/>
                  <a:gd name="T4" fmla="*/ 0 w 16"/>
                  <a:gd name="T5" fmla="*/ 0 h 15"/>
                  <a:gd name="T6" fmla="*/ 16 w 16"/>
                  <a:gd name="T7" fmla="*/ 0 h 15"/>
                  <a:gd name="T8" fmla="*/ 16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15"/>
                    </a:moveTo>
                    <a:lnTo>
                      <a:pt x="9" y="15"/>
                    </a:lnTo>
                    <a:lnTo>
                      <a:pt x="0" y="0"/>
                    </a:lnTo>
                    <a:lnTo>
                      <a:pt x="16" y="0"/>
                    </a:lnTo>
                    <a:lnTo>
                      <a:pt x="16" y="15"/>
                    </a:lnTo>
                    <a:close/>
                  </a:path>
                </a:pathLst>
              </a:custGeom>
              <a:solidFill>
                <a:srgbClr val="000000"/>
              </a:solidFill>
              <a:ln w="9525">
                <a:noFill/>
                <a:round/>
                <a:headEnd/>
                <a:tailEnd/>
              </a:ln>
            </p:spPr>
            <p:txBody>
              <a:bodyPr/>
              <a:lstStyle/>
              <a:p>
                <a:endParaRPr lang="en-US"/>
              </a:p>
            </p:txBody>
          </p:sp>
          <p:sp>
            <p:nvSpPr>
              <p:cNvPr id="81972" name="Rectangle 5531"/>
              <p:cNvSpPr>
                <a:spLocks noChangeArrowheads="1"/>
              </p:cNvSpPr>
              <p:nvPr/>
            </p:nvSpPr>
            <p:spPr bwMode="auto">
              <a:xfrm>
                <a:off x="2413" y="1405"/>
                <a:ext cx="16" cy="15"/>
              </a:xfrm>
              <a:prstGeom prst="rect">
                <a:avLst/>
              </a:prstGeom>
              <a:solidFill>
                <a:srgbClr val="000000"/>
              </a:solidFill>
              <a:ln w="9525">
                <a:noFill/>
                <a:miter lim="800000"/>
                <a:headEnd/>
                <a:tailEnd/>
              </a:ln>
            </p:spPr>
            <p:txBody>
              <a:bodyPr/>
              <a:lstStyle/>
              <a:p>
                <a:endParaRPr lang="en-US"/>
              </a:p>
            </p:txBody>
          </p:sp>
          <p:sp>
            <p:nvSpPr>
              <p:cNvPr id="81973" name="Freeform 5532"/>
              <p:cNvSpPr>
                <a:spLocks/>
              </p:cNvSpPr>
              <p:nvPr/>
            </p:nvSpPr>
            <p:spPr bwMode="auto">
              <a:xfrm>
                <a:off x="2418" y="1405"/>
                <a:ext cx="16" cy="15"/>
              </a:xfrm>
              <a:custGeom>
                <a:avLst/>
                <a:gdLst>
                  <a:gd name="T0" fmla="*/ 16 w 16"/>
                  <a:gd name="T1" fmla="*/ 15 h 15"/>
                  <a:gd name="T2" fmla="*/ 16 w 16"/>
                  <a:gd name="T3" fmla="*/ 15 h 15"/>
                  <a:gd name="T4" fmla="*/ 0 w 16"/>
                  <a:gd name="T5" fmla="*/ 15 h 15"/>
                  <a:gd name="T6" fmla="*/ 0 w 16"/>
                  <a:gd name="T7" fmla="*/ 0 h 15"/>
                  <a:gd name="T8" fmla="*/ 16 w 16"/>
                  <a:gd name="T9" fmla="*/ 0 h 15"/>
                  <a:gd name="T10" fmla="*/ 16 w 16"/>
                  <a:gd name="T11" fmla="*/ 15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6" y="15"/>
                    </a:moveTo>
                    <a:lnTo>
                      <a:pt x="16" y="15"/>
                    </a:lnTo>
                    <a:lnTo>
                      <a:pt x="0" y="15"/>
                    </a:lnTo>
                    <a:lnTo>
                      <a:pt x="0" y="0"/>
                    </a:lnTo>
                    <a:lnTo>
                      <a:pt x="16" y="0"/>
                    </a:lnTo>
                    <a:lnTo>
                      <a:pt x="16" y="15"/>
                    </a:lnTo>
                    <a:close/>
                  </a:path>
                </a:pathLst>
              </a:custGeom>
              <a:solidFill>
                <a:srgbClr val="000000"/>
              </a:solidFill>
              <a:ln w="9525">
                <a:noFill/>
                <a:round/>
                <a:headEnd/>
                <a:tailEnd/>
              </a:ln>
            </p:spPr>
            <p:txBody>
              <a:bodyPr/>
              <a:lstStyle/>
              <a:p>
                <a:endParaRPr lang="en-US"/>
              </a:p>
            </p:txBody>
          </p:sp>
        </p:grpSp>
        <p:grpSp>
          <p:nvGrpSpPr>
            <p:cNvPr id="75534" name="Group 5533"/>
            <p:cNvGrpSpPr>
              <a:grpSpLocks/>
            </p:cNvGrpSpPr>
            <p:nvPr/>
          </p:nvGrpSpPr>
          <p:grpSpPr bwMode="auto">
            <a:xfrm>
              <a:off x="1807" y="1494"/>
              <a:ext cx="10" cy="16"/>
              <a:chOff x="1807" y="1406"/>
              <a:chExt cx="10" cy="16"/>
            </a:xfrm>
          </p:grpSpPr>
          <p:sp>
            <p:nvSpPr>
              <p:cNvPr id="81969" name="Freeform 5534"/>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81970" name="Freeform 5535"/>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75535" name="Freeform 5536"/>
            <p:cNvSpPr>
              <a:spLocks/>
            </p:cNvSpPr>
            <p:nvPr/>
          </p:nvSpPr>
          <p:spPr bwMode="auto">
            <a:xfrm>
              <a:off x="2114" y="1506"/>
              <a:ext cx="63" cy="13"/>
            </a:xfrm>
            <a:custGeom>
              <a:avLst/>
              <a:gdLst>
                <a:gd name="T0" fmla="*/ 0 w 63"/>
                <a:gd name="T1" fmla="*/ 2 h 13"/>
                <a:gd name="T2" fmla="*/ 17 w 63"/>
                <a:gd name="T3" fmla="*/ 2 h 13"/>
                <a:gd name="T4" fmla="*/ 25 w 63"/>
                <a:gd name="T5" fmla="*/ 2 h 13"/>
                <a:gd name="T6" fmla="*/ 34 w 63"/>
                <a:gd name="T7" fmla="*/ 1 h 13"/>
                <a:gd name="T8" fmla="*/ 41 w 63"/>
                <a:gd name="T9" fmla="*/ 1 h 13"/>
                <a:gd name="T10" fmla="*/ 45 w 63"/>
                <a:gd name="T11" fmla="*/ 0 h 13"/>
                <a:gd name="T12" fmla="*/ 51 w 63"/>
                <a:gd name="T13" fmla="*/ 0 h 13"/>
                <a:gd name="T14" fmla="*/ 53 w 63"/>
                <a:gd name="T15" fmla="*/ 0 h 13"/>
                <a:gd name="T16" fmla="*/ 56 w 63"/>
                <a:gd name="T17" fmla="*/ 0 h 13"/>
                <a:gd name="T18" fmla="*/ 59 w 63"/>
                <a:gd name="T19" fmla="*/ 1 h 13"/>
                <a:gd name="T20" fmla="*/ 60 w 63"/>
                <a:gd name="T21" fmla="*/ 2 h 13"/>
                <a:gd name="T22" fmla="*/ 63 w 63"/>
                <a:gd name="T23" fmla="*/ 8 h 13"/>
                <a:gd name="T24" fmla="*/ 59 w 63"/>
                <a:gd name="T25" fmla="*/ 13 h 13"/>
                <a:gd name="T26" fmla="*/ 34 w 63"/>
                <a:gd name="T27" fmla="*/ 13 h 13"/>
                <a:gd name="T28" fmla="*/ 27 w 63"/>
                <a:gd name="T29" fmla="*/ 13 h 13"/>
                <a:gd name="T30" fmla="*/ 20 w 63"/>
                <a:gd name="T31" fmla="*/ 11 h 13"/>
                <a:gd name="T32" fmla="*/ 11 w 63"/>
                <a:gd name="T33" fmla="*/ 9 h 13"/>
                <a:gd name="T34" fmla="*/ 0 w 63"/>
                <a:gd name="T35" fmla="*/ 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13"/>
                <a:gd name="T56" fmla="*/ 63 w 6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13">
                  <a:moveTo>
                    <a:pt x="0" y="2"/>
                  </a:moveTo>
                  <a:lnTo>
                    <a:pt x="17" y="2"/>
                  </a:lnTo>
                  <a:lnTo>
                    <a:pt x="25" y="2"/>
                  </a:lnTo>
                  <a:lnTo>
                    <a:pt x="34" y="1"/>
                  </a:lnTo>
                  <a:lnTo>
                    <a:pt x="41" y="1"/>
                  </a:lnTo>
                  <a:lnTo>
                    <a:pt x="45" y="0"/>
                  </a:lnTo>
                  <a:lnTo>
                    <a:pt x="51" y="0"/>
                  </a:lnTo>
                  <a:lnTo>
                    <a:pt x="53" y="0"/>
                  </a:lnTo>
                  <a:lnTo>
                    <a:pt x="56" y="0"/>
                  </a:lnTo>
                  <a:lnTo>
                    <a:pt x="59" y="1"/>
                  </a:lnTo>
                  <a:lnTo>
                    <a:pt x="60" y="2"/>
                  </a:lnTo>
                  <a:lnTo>
                    <a:pt x="63" y="8"/>
                  </a:lnTo>
                  <a:lnTo>
                    <a:pt x="59" y="13"/>
                  </a:lnTo>
                  <a:lnTo>
                    <a:pt x="34" y="13"/>
                  </a:lnTo>
                  <a:lnTo>
                    <a:pt x="27" y="13"/>
                  </a:lnTo>
                  <a:lnTo>
                    <a:pt x="20" y="11"/>
                  </a:lnTo>
                  <a:lnTo>
                    <a:pt x="11" y="9"/>
                  </a:lnTo>
                  <a:lnTo>
                    <a:pt x="0" y="2"/>
                  </a:lnTo>
                  <a:close/>
                </a:path>
              </a:pathLst>
            </a:custGeom>
            <a:solidFill>
              <a:srgbClr val="5F5F5F"/>
            </a:solidFill>
            <a:ln w="9525">
              <a:noFill/>
              <a:round/>
              <a:headEnd/>
              <a:tailEnd/>
            </a:ln>
          </p:spPr>
          <p:txBody>
            <a:bodyPr/>
            <a:lstStyle/>
            <a:p>
              <a:endParaRPr lang="en-US"/>
            </a:p>
          </p:txBody>
        </p:sp>
        <p:grpSp>
          <p:nvGrpSpPr>
            <p:cNvPr id="75536" name="Group 5537"/>
            <p:cNvGrpSpPr>
              <a:grpSpLocks/>
            </p:cNvGrpSpPr>
            <p:nvPr/>
          </p:nvGrpSpPr>
          <p:grpSpPr bwMode="auto">
            <a:xfrm>
              <a:off x="2033" y="1504"/>
              <a:ext cx="202" cy="55"/>
              <a:chOff x="2033" y="1416"/>
              <a:chExt cx="202" cy="55"/>
            </a:xfrm>
          </p:grpSpPr>
          <p:grpSp>
            <p:nvGrpSpPr>
              <p:cNvPr id="81946" name="Group 5538"/>
              <p:cNvGrpSpPr>
                <a:grpSpLocks/>
              </p:cNvGrpSpPr>
              <p:nvPr/>
            </p:nvGrpSpPr>
            <p:grpSpPr bwMode="auto">
              <a:xfrm>
                <a:off x="2033" y="1416"/>
                <a:ext cx="202" cy="27"/>
                <a:chOff x="2033" y="1416"/>
                <a:chExt cx="202" cy="27"/>
              </a:xfrm>
            </p:grpSpPr>
            <p:sp>
              <p:nvSpPr>
                <p:cNvPr id="81967" name="Freeform 5539"/>
                <p:cNvSpPr>
                  <a:spLocks/>
                </p:cNvSpPr>
                <p:nvPr/>
              </p:nvSpPr>
              <p:spPr bwMode="auto">
                <a:xfrm>
                  <a:off x="2034" y="1416"/>
                  <a:ext cx="201" cy="27"/>
                </a:xfrm>
                <a:custGeom>
                  <a:avLst/>
                  <a:gdLst>
                    <a:gd name="T0" fmla="*/ 49 w 201"/>
                    <a:gd name="T1" fmla="*/ 4 h 27"/>
                    <a:gd name="T2" fmla="*/ 42 w 201"/>
                    <a:gd name="T3" fmla="*/ 4 h 27"/>
                    <a:gd name="T4" fmla="*/ 35 w 201"/>
                    <a:gd name="T5" fmla="*/ 8 h 27"/>
                    <a:gd name="T6" fmla="*/ 28 w 201"/>
                    <a:gd name="T7" fmla="*/ 10 h 27"/>
                    <a:gd name="T8" fmla="*/ 18 w 201"/>
                    <a:gd name="T9" fmla="*/ 10 h 27"/>
                    <a:gd name="T10" fmla="*/ 12 w 201"/>
                    <a:gd name="T11" fmla="*/ 11 h 27"/>
                    <a:gd name="T12" fmla="*/ 5 w 201"/>
                    <a:gd name="T13" fmla="*/ 14 h 27"/>
                    <a:gd name="T14" fmla="*/ 2 w 201"/>
                    <a:gd name="T15" fmla="*/ 15 h 27"/>
                    <a:gd name="T16" fmla="*/ 2 w 201"/>
                    <a:gd name="T17" fmla="*/ 17 h 27"/>
                    <a:gd name="T18" fmla="*/ 0 w 201"/>
                    <a:gd name="T19" fmla="*/ 18 h 27"/>
                    <a:gd name="T20" fmla="*/ 0 w 201"/>
                    <a:gd name="T21" fmla="*/ 20 h 27"/>
                    <a:gd name="T22" fmla="*/ 2 w 201"/>
                    <a:gd name="T23" fmla="*/ 23 h 27"/>
                    <a:gd name="T24" fmla="*/ 5 w 201"/>
                    <a:gd name="T25" fmla="*/ 23 h 27"/>
                    <a:gd name="T26" fmla="*/ 9 w 201"/>
                    <a:gd name="T27" fmla="*/ 23 h 27"/>
                    <a:gd name="T28" fmla="*/ 13 w 201"/>
                    <a:gd name="T29" fmla="*/ 24 h 27"/>
                    <a:gd name="T30" fmla="*/ 18 w 201"/>
                    <a:gd name="T31" fmla="*/ 25 h 27"/>
                    <a:gd name="T32" fmla="*/ 28 w 201"/>
                    <a:gd name="T33" fmla="*/ 25 h 27"/>
                    <a:gd name="T34" fmla="*/ 34 w 201"/>
                    <a:gd name="T35" fmla="*/ 25 h 27"/>
                    <a:gd name="T36" fmla="*/ 55 w 201"/>
                    <a:gd name="T37" fmla="*/ 27 h 27"/>
                    <a:gd name="T38" fmla="*/ 70 w 201"/>
                    <a:gd name="T39" fmla="*/ 27 h 27"/>
                    <a:gd name="T40" fmla="*/ 93 w 201"/>
                    <a:gd name="T41" fmla="*/ 27 h 27"/>
                    <a:gd name="T42" fmla="*/ 114 w 201"/>
                    <a:gd name="T43" fmla="*/ 27 h 27"/>
                    <a:gd name="T44" fmla="*/ 161 w 201"/>
                    <a:gd name="T45" fmla="*/ 27 h 27"/>
                    <a:gd name="T46" fmla="*/ 174 w 201"/>
                    <a:gd name="T47" fmla="*/ 25 h 27"/>
                    <a:gd name="T48" fmla="*/ 180 w 201"/>
                    <a:gd name="T49" fmla="*/ 25 h 27"/>
                    <a:gd name="T50" fmla="*/ 185 w 201"/>
                    <a:gd name="T51" fmla="*/ 24 h 27"/>
                    <a:gd name="T52" fmla="*/ 191 w 201"/>
                    <a:gd name="T53" fmla="*/ 23 h 27"/>
                    <a:gd name="T54" fmla="*/ 195 w 201"/>
                    <a:gd name="T55" fmla="*/ 20 h 27"/>
                    <a:gd name="T56" fmla="*/ 199 w 201"/>
                    <a:gd name="T57" fmla="*/ 17 h 27"/>
                    <a:gd name="T58" fmla="*/ 201 w 201"/>
                    <a:gd name="T59" fmla="*/ 14 h 27"/>
                    <a:gd name="T60" fmla="*/ 199 w 201"/>
                    <a:gd name="T61" fmla="*/ 11 h 27"/>
                    <a:gd name="T62" fmla="*/ 196 w 201"/>
                    <a:gd name="T63" fmla="*/ 10 h 27"/>
                    <a:gd name="T64" fmla="*/ 192 w 201"/>
                    <a:gd name="T65" fmla="*/ 8 h 27"/>
                    <a:gd name="T66" fmla="*/ 188 w 201"/>
                    <a:gd name="T67" fmla="*/ 6 h 27"/>
                    <a:gd name="T68" fmla="*/ 182 w 201"/>
                    <a:gd name="T69" fmla="*/ 4 h 27"/>
                    <a:gd name="T70" fmla="*/ 175 w 201"/>
                    <a:gd name="T71" fmla="*/ 4 h 27"/>
                    <a:gd name="T72" fmla="*/ 168 w 201"/>
                    <a:gd name="T73" fmla="*/ 3 h 27"/>
                    <a:gd name="T74" fmla="*/ 164 w 201"/>
                    <a:gd name="T75" fmla="*/ 4 h 27"/>
                    <a:gd name="T76" fmla="*/ 163 w 201"/>
                    <a:gd name="T77" fmla="*/ 2 h 27"/>
                    <a:gd name="T78" fmla="*/ 157 w 201"/>
                    <a:gd name="T79" fmla="*/ 2 h 27"/>
                    <a:gd name="T80" fmla="*/ 149 w 201"/>
                    <a:gd name="T81" fmla="*/ 0 h 27"/>
                    <a:gd name="T82" fmla="*/ 139 w 201"/>
                    <a:gd name="T83" fmla="*/ 0 h 27"/>
                    <a:gd name="T84" fmla="*/ 128 w 201"/>
                    <a:gd name="T85" fmla="*/ 2 h 27"/>
                    <a:gd name="T86" fmla="*/ 49 w 201"/>
                    <a:gd name="T87" fmla="*/ 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7"/>
                    <a:gd name="T134" fmla="*/ 201 w 20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7">
                      <a:moveTo>
                        <a:pt x="49" y="4"/>
                      </a:moveTo>
                      <a:lnTo>
                        <a:pt x="42" y="4"/>
                      </a:lnTo>
                      <a:lnTo>
                        <a:pt x="35" y="8"/>
                      </a:lnTo>
                      <a:lnTo>
                        <a:pt x="28" y="10"/>
                      </a:lnTo>
                      <a:lnTo>
                        <a:pt x="18" y="10"/>
                      </a:lnTo>
                      <a:lnTo>
                        <a:pt x="12" y="11"/>
                      </a:lnTo>
                      <a:lnTo>
                        <a:pt x="5" y="14"/>
                      </a:lnTo>
                      <a:lnTo>
                        <a:pt x="2" y="15"/>
                      </a:lnTo>
                      <a:lnTo>
                        <a:pt x="2" y="17"/>
                      </a:lnTo>
                      <a:lnTo>
                        <a:pt x="0" y="18"/>
                      </a:lnTo>
                      <a:lnTo>
                        <a:pt x="0" y="20"/>
                      </a:lnTo>
                      <a:lnTo>
                        <a:pt x="2" y="23"/>
                      </a:lnTo>
                      <a:lnTo>
                        <a:pt x="5" y="23"/>
                      </a:lnTo>
                      <a:lnTo>
                        <a:pt x="9" y="23"/>
                      </a:lnTo>
                      <a:lnTo>
                        <a:pt x="13" y="24"/>
                      </a:lnTo>
                      <a:lnTo>
                        <a:pt x="18" y="25"/>
                      </a:lnTo>
                      <a:lnTo>
                        <a:pt x="28" y="25"/>
                      </a:lnTo>
                      <a:lnTo>
                        <a:pt x="34" y="25"/>
                      </a:lnTo>
                      <a:lnTo>
                        <a:pt x="55" y="27"/>
                      </a:lnTo>
                      <a:lnTo>
                        <a:pt x="70" y="27"/>
                      </a:lnTo>
                      <a:lnTo>
                        <a:pt x="93" y="27"/>
                      </a:lnTo>
                      <a:lnTo>
                        <a:pt x="114" y="27"/>
                      </a:lnTo>
                      <a:lnTo>
                        <a:pt x="161" y="27"/>
                      </a:lnTo>
                      <a:lnTo>
                        <a:pt x="174" y="25"/>
                      </a:lnTo>
                      <a:lnTo>
                        <a:pt x="180" y="25"/>
                      </a:lnTo>
                      <a:lnTo>
                        <a:pt x="185" y="24"/>
                      </a:lnTo>
                      <a:lnTo>
                        <a:pt x="191" y="23"/>
                      </a:lnTo>
                      <a:lnTo>
                        <a:pt x="195" y="20"/>
                      </a:lnTo>
                      <a:lnTo>
                        <a:pt x="199" y="17"/>
                      </a:lnTo>
                      <a:lnTo>
                        <a:pt x="201" y="14"/>
                      </a:lnTo>
                      <a:lnTo>
                        <a:pt x="199" y="11"/>
                      </a:lnTo>
                      <a:lnTo>
                        <a:pt x="196" y="10"/>
                      </a:lnTo>
                      <a:lnTo>
                        <a:pt x="192" y="8"/>
                      </a:lnTo>
                      <a:lnTo>
                        <a:pt x="188" y="6"/>
                      </a:lnTo>
                      <a:lnTo>
                        <a:pt x="182" y="4"/>
                      </a:lnTo>
                      <a:lnTo>
                        <a:pt x="175" y="4"/>
                      </a:lnTo>
                      <a:lnTo>
                        <a:pt x="168" y="3"/>
                      </a:lnTo>
                      <a:lnTo>
                        <a:pt x="164" y="4"/>
                      </a:lnTo>
                      <a:lnTo>
                        <a:pt x="163" y="2"/>
                      </a:lnTo>
                      <a:lnTo>
                        <a:pt x="157" y="2"/>
                      </a:lnTo>
                      <a:lnTo>
                        <a:pt x="149" y="0"/>
                      </a:lnTo>
                      <a:lnTo>
                        <a:pt x="139" y="0"/>
                      </a:lnTo>
                      <a:lnTo>
                        <a:pt x="128" y="2"/>
                      </a:lnTo>
                      <a:lnTo>
                        <a:pt x="49" y="4"/>
                      </a:lnTo>
                      <a:close/>
                    </a:path>
                  </a:pathLst>
                </a:custGeom>
                <a:solidFill>
                  <a:srgbClr val="9F9F9F"/>
                </a:solidFill>
                <a:ln w="9525">
                  <a:noFill/>
                  <a:round/>
                  <a:headEnd/>
                  <a:tailEnd/>
                </a:ln>
              </p:spPr>
              <p:txBody>
                <a:bodyPr/>
                <a:lstStyle/>
                <a:p>
                  <a:endParaRPr lang="en-US"/>
                </a:p>
              </p:txBody>
            </p:sp>
            <p:sp>
              <p:nvSpPr>
                <p:cNvPr id="81968" name="Freeform 5540"/>
                <p:cNvSpPr>
                  <a:spLocks/>
                </p:cNvSpPr>
                <p:nvPr/>
              </p:nvSpPr>
              <p:spPr bwMode="auto">
                <a:xfrm>
                  <a:off x="2033" y="1420"/>
                  <a:ext cx="202" cy="23"/>
                </a:xfrm>
                <a:custGeom>
                  <a:avLst/>
                  <a:gdLst>
                    <a:gd name="T0" fmla="*/ 50 w 202"/>
                    <a:gd name="T1" fmla="*/ 0 h 23"/>
                    <a:gd name="T2" fmla="*/ 52 w 202"/>
                    <a:gd name="T3" fmla="*/ 2 h 23"/>
                    <a:gd name="T4" fmla="*/ 53 w 202"/>
                    <a:gd name="T5" fmla="*/ 4 h 23"/>
                    <a:gd name="T6" fmla="*/ 53 w 202"/>
                    <a:gd name="T7" fmla="*/ 7 h 23"/>
                    <a:gd name="T8" fmla="*/ 52 w 202"/>
                    <a:gd name="T9" fmla="*/ 10 h 23"/>
                    <a:gd name="T10" fmla="*/ 50 w 202"/>
                    <a:gd name="T11" fmla="*/ 13 h 23"/>
                    <a:gd name="T12" fmla="*/ 49 w 202"/>
                    <a:gd name="T13" fmla="*/ 13 h 23"/>
                    <a:gd name="T14" fmla="*/ 46 w 202"/>
                    <a:gd name="T15" fmla="*/ 16 h 23"/>
                    <a:gd name="T16" fmla="*/ 39 w 202"/>
                    <a:gd name="T17" fmla="*/ 16 h 23"/>
                    <a:gd name="T18" fmla="*/ 34 w 202"/>
                    <a:gd name="T19" fmla="*/ 16 h 23"/>
                    <a:gd name="T20" fmla="*/ 28 w 202"/>
                    <a:gd name="T21" fmla="*/ 16 h 23"/>
                    <a:gd name="T22" fmla="*/ 24 w 202"/>
                    <a:gd name="T23" fmla="*/ 16 h 23"/>
                    <a:gd name="T24" fmla="*/ 15 w 202"/>
                    <a:gd name="T25" fmla="*/ 16 h 23"/>
                    <a:gd name="T26" fmla="*/ 13 w 202"/>
                    <a:gd name="T27" fmla="*/ 14 h 23"/>
                    <a:gd name="T28" fmla="*/ 7 w 202"/>
                    <a:gd name="T29" fmla="*/ 13 h 23"/>
                    <a:gd name="T30" fmla="*/ 3 w 202"/>
                    <a:gd name="T31" fmla="*/ 13 h 23"/>
                    <a:gd name="T32" fmla="*/ 1 w 202"/>
                    <a:gd name="T33" fmla="*/ 14 h 23"/>
                    <a:gd name="T34" fmla="*/ 0 w 202"/>
                    <a:gd name="T35" fmla="*/ 16 h 23"/>
                    <a:gd name="T36" fmla="*/ 1 w 202"/>
                    <a:gd name="T37" fmla="*/ 16 h 23"/>
                    <a:gd name="T38" fmla="*/ 1 w 202"/>
                    <a:gd name="T39" fmla="*/ 17 h 23"/>
                    <a:gd name="T40" fmla="*/ 3 w 202"/>
                    <a:gd name="T41" fmla="*/ 19 h 23"/>
                    <a:gd name="T42" fmla="*/ 4 w 202"/>
                    <a:gd name="T43" fmla="*/ 19 h 23"/>
                    <a:gd name="T44" fmla="*/ 8 w 202"/>
                    <a:gd name="T45" fmla="*/ 19 h 23"/>
                    <a:gd name="T46" fmla="*/ 13 w 202"/>
                    <a:gd name="T47" fmla="*/ 20 h 23"/>
                    <a:gd name="T48" fmla="*/ 19 w 202"/>
                    <a:gd name="T49" fmla="*/ 21 h 23"/>
                    <a:gd name="T50" fmla="*/ 27 w 202"/>
                    <a:gd name="T51" fmla="*/ 21 h 23"/>
                    <a:gd name="T52" fmla="*/ 35 w 202"/>
                    <a:gd name="T53" fmla="*/ 21 h 23"/>
                    <a:gd name="T54" fmla="*/ 70 w 202"/>
                    <a:gd name="T55" fmla="*/ 21 h 23"/>
                    <a:gd name="T56" fmla="*/ 97 w 202"/>
                    <a:gd name="T57" fmla="*/ 23 h 23"/>
                    <a:gd name="T58" fmla="*/ 115 w 202"/>
                    <a:gd name="T59" fmla="*/ 21 h 23"/>
                    <a:gd name="T60" fmla="*/ 162 w 202"/>
                    <a:gd name="T61" fmla="*/ 21 h 23"/>
                    <a:gd name="T62" fmla="*/ 172 w 202"/>
                    <a:gd name="T63" fmla="*/ 21 h 23"/>
                    <a:gd name="T64" fmla="*/ 178 w 202"/>
                    <a:gd name="T65" fmla="*/ 21 h 23"/>
                    <a:gd name="T66" fmla="*/ 183 w 202"/>
                    <a:gd name="T67" fmla="*/ 21 h 23"/>
                    <a:gd name="T68" fmla="*/ 188 w 202"/>
                    <a:gd name="T69" fmla="*/ 19 h 23"/>
                    <a:gd name="T70" fmla="*/ 192 w 202"/>
                    <a:gd name="T71" fmla="*/ 19 h 23"/>
                    <a:gd name="T72" fmla="*/ 196 w 202"/>
                    <a:gd name="T73" fmla="*/ 16 h 23"/>
                    <a:gd name="T74" fmla="*/ 199 w 202"/>
                    <a:gd name="T75" fmla="*/ 14 h 23"/>
                    <a:gd name="T76" fmla="*/ 200 w 202"/>
                    <a:gd name="T77" fmla="*/ 13 h 23"/>
                    <a:gd name="T78" fmla="*/ 202 w 202"/>
                    <a:gd name="T79" fmla="*/ 10 h 23"/>
                    <a:gd name="T80" fmla="*/ 200 w 202"/>
                    <a:gd name="T81" fmla="*/ 9 h 23"/>
                    <a:gd name="T82" fmla="*/ 197 w 202"/>
                    <a:gd name="T83" fmla="*/ 7 h 23"/>
                    <a:gd name="T84" fmla="*/ 196 w 202"/>
                    <a:gd name="T85" fmla="*/ 7 h 23"/>
                    <a:gd name="T86" fmla="*/ 192 w 202"/>
                    <a:gd name="T87" fmla="*/ 10 h 23"/>
                    <a:gd name="T88" fmla="*/ 189 w 202"/>
                    <a:gd name="T89" fmla="*/ 11 h 23"/>
                    <a:gd name="T90" fmla="*/ 186 w 202"/>
                    <a:gd name="T91" fmla="*/ 13 h 23"/>
                    <a:gd name="T92" fmla="*/ 179 w 202"/>
                    <a:gd name="T93" fmla="*/ 13 h 23"/>
                    <a:gd name="T94" fmla="*/ 172 w 202"/>
                    <a:gd name="T95" fmla="*/ 13 h 23"/>
                    <a:gd name="T96" fmla="*/ 115 w 202"/>
                    <a:gd name="T97" fmla="*/ 7 h 23"/>
                    <a:gd name="T98" fmla="*/ 109 w 202"/>
                    <a:gd name="T99" fmla="*/ 7 h 23"/>
                    <a:gd name="T100" fmla="*/ 101 w 202"/>
                    <a:gd name="T101" fmla="*/ 7 h 23"/>
                    <a:gd name="T102" fmla="*/ 91 w 202"/>
                    <a:gd name="T103" fmla="*/ 4 h 23"/>
                    <a:gd name="T104" fmla="*/ 88 w 202"/>
                    <a:gd name="T105" fmla="*/ 3 h 23"/>
                    <a:gd name="T106" fmla="*/ 81 w 202"/>
                    <a:gd name="T107" fmla="*/ 2 h 23"/>
                    <a:gd name="T108" fmla="*/ 70 w 202"/>
                    <a:gd name="T109" fmla="*/ 0 h 23"/>
                    <a:gd name="T110" fmla="*/ 60 w 202"/>
                    <a:gd name="T111" fmla="*/ 0 h 23"/>
                    <a:gd name="T112" fmla="*/ 50 w 20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3"/>
                    <a:gd name="T173" fmla="*/ 202 w 20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3">
                      <a:moveTo>
                        <a:pt x="50" y="0"/>
                      </a:moveTo>
                      <a:lnTo>
                        <a:pt x="52" y="2"/>
                      </a:lnTo>
                      <a:lnTo>
                        <a:pt x="53" y="4"/>
                      </a:lnTo>
                      <a:lnTo>
                        <a:pt x="53" y="7"/>
                      </a:lnTo>
                      <a:lnTo>
                        <a:pt x="52" y="10"/>
                      </a:lnTo>
                      <a:lnTo>
                        <a:pt x="50" y="13"/>
                      </a:lnTo>
                      <a:lnTo>
                        <a:pt x="49" y="13"/>
                      </a:lnTo>
                      <a:lnTo>
                        <a:pt x="46" y="16"/>
                      </a:lnTo>
                      <a:lnTo>
                        <a:pt x="39" y="16"/>
                      </a:lnTo>
                      <a:lnTo>
                        <a:pt x="34" y="16"/>
                      </a:lnTo>
                      <a:lnTo>
                        <a:pt x="28" y="16"/>
                      </a:lnTo>
                      <a:lnTo>
                        <a:pt x="24" y="16"/>
                      </a:lnTo>
                      <a:lnTo>
                        <a:pt x="15" y="16"/>
                      </a:lnTo>
                      <a:lnTo>
                        <a:pt x="13" y="14"/>
                      </a:lnTo>
                      <a:lnTo>
                        <a:pt x="7" y="13"/>
                      </a:lnTo>
                      <a:lnTo>
                        <a:pt x="3" y="13"/>
                      </a:lnTo>
                      <a:lnTo>
                        <a:pt x="1" y="14"/>
                      </a:lnTo>
                      <a:lnTo>
                        <a:pt x="0" y="16"/>
                      </a:lnTo>
                      <a:lnTo>
                        <a:pt x="1" y="16"/>
                      </a:lnTo>
                      <a:lnTo>
                        <a:pt x="1" y="17"/>
                      </a:lnTo>
                      <a:lnTo>
                        <a:pt x="3" y="19"/>
                      </a:lnTo>
                      <a:lnTo>
                        <a:pt x="4" y="19"/>
                      </a:lnTo>
                      <a:lnTo>
                        <a:pt x="8" y="19"/>
                      </a:lnTo>
                      <a:lnTo>
                        <a:pt x="13" y="20"/>
                      </a:lnTo>
                      <a:lnTo>
                        <a:pt x="19" y="21"/>
                      </a:lnTo>
                      <a:lnTo>
                        <a:pt x="27" y="21"/>
                      </a:lnTo>
                      <a:lnTo>
                        <a:pt x="35" y="21"/>
                      </a:lnTo>
                      <a:lnTo>
                        <a:pt x="70" y="21"/>
                      </a:lnTo>
                      <a:lnTo>
                        <a:pt x="97" y="23"/>
                      </a:lnTo>
                      <a:lnTo>
                        <a:pt x="115" y="21"/>
                      </a:lnTo>
                      <a:lnTo>
                        <a:pt x="162" y="21"/>
                      </a:lnTo>
                      <a:lnTo>
                        <a:pt x="172" y="21"/>
                      </a:lnTo>
                      <a:lnTo>
                        <a:pt x="178" y="21"/>
                      </a:lnTo>
                      <a:lnTo>
                        <a:pt x="183" y="21"/>
                      </a:lnTo>
                      <a:lnTo>
                        <a:pt x="188" y="19"/>
                      </a:lnTo>
                      <a:lnTo>
                        <a:pt x="192" y="19"/>
                      </a:lnTo>
                      <a:lnTo>
                        <a:pt x="196" y="16"/>
                      </a:lnTo>
                      <a:lnTo>
                        <a:pt x="199" y="14"/>
                      </a:lnTo>
                      <a:lnTo>
                        <a:pt x="200" y="13"/>
                      </a:lnTo>
                      <a:lnTo>
                        <a:pt x="202" y="10"/>
                      </a:lnTo>
                      <a:lnTo>
                        <a:pt x="200" y="9"/>
                      </a:lnTo>
                      <a:lnTo>
                        <a:pt x="197" y="7"/>
                      </a:lnTo>
                      <a:lnTo>
                        <a:pt x="196" y="7"/>
                      </a:lnTo>
                      <a:lnTo>
                        <a:pt x="192" y="10"/>
                      </a:lnTo>
                      <a:lnTo>
                        <a:pt x="189" y="11"/>
                      </a:lnTo>
                      <a:lnTo>
                        <a:pt x="186" y="13"/>
                      </a:lnTo>
                      <a:lnTo>
                        <a:pt x="179" y="13"/>
                      </a:lnTo>
                      <a:lnTo>
                        <a:pt x="172" y="13"/>
                      </a:lnTo>
                      <a:lnTo>
                        <a:pt x="115" y="7"/>
                      </a:lnTo>
                      <a:lnTo>
                        <a:pt x="109" y="7"/>
                      </a:lnTo>
                      <a:lnTo>
                        <a:pt x="101" y="7"/>
                      </a:lnTo>
                      <a:lnTo>
                        <a:pt x="91" y="4"/>
                      </a:lnTo>
                      <a:lnTo>
                        <a:pt x="88" y="3"/>
                      </a:lnTo>
                      <a:lnTo>
                        <a:pt x="81" y="2"/>
                      </a:lnTo>
                      <a:lnTo>
                        <a:pt x="70" y="0"/>
                      </a:lnTo>
                      <a:lnTo>
                        <a:pt x="60" y="0"/>
                      </a:lnTo>
                      <a:lnTo>
                        <a:pt x="50" y="0"/>
                      </a:lnTo>
                      <a:close/>
                    </a:path>
                  </a:pathLst>
                </a:custGeom>
                <a:solidFill>
                  <a:srgbClr val="3F3F3F"/>
                </a:solidFill>
                <a:ln w="9525">
                  <a:noFill/>
                  <a:round/>
                  <a:headEnd/>
                  <a:tailEnd/>
                </a:ln>
              </p:spPr>
              <p:txBody>
                <a:bodyPr/>
                <a:lstStyle/>
                <a:p>
                  <a:endParaRPr lang="en-US"/>
                </a:p>
              </p:txBody>
            </p:sp>
          </p:grpSp>
          <p:grpSp>
            <p:nvGrpSpPr>
              <p:cNvPr id="81947" name="Group 5541"/>
              <p:cNvGrpSpPr>
                <a:grpSpLocks/>
              </p:cNvGrpSpPr>
              <p:nvPr/>
            </p:nvGrpSpPr>
            <p:grpSpPr bwMode="auto">
              <a:xfrm>
                <a:off x="2151" y="1448"/>
                <a:ext cx="54" cy="23"/>
                <a:chOff x="2151" y="1448"/>
                <a:chExt cx="54" cy="23"/>
              </a:xfrm>
            </p:grpSpPr>
            <p:grpSp>
              <p:nvGrpSpPr>
                <p:cNvPr id="81960" name="Group 5542"/>
                <p:cNvGrpSpPr>
                  <a:grpSpLocks/>
                </p:cNvGrpSpPr>
                <p:nvPr/>
              </p:nvGrpSpPr>
              <p:grpSpPr bwMode="auto">
                <a:xfrm>
                  <a:off x="2151" y="1448"/>
                  <a:ext cx="54" cy="23"/>
                  <a:chOff x="2151" y="1448"/>
                  <a:chExt cx="54" cy="23"/>
                </a:xfrm>
              </p:grpSpPr>
              <p:grpSp>
                <p:nvGrpSpPr>
                  <p:cNvPr id="81962" name="Group 5543"/>
                  <p:cNvGrpSpPr>
                    <a:grpSpLocks/>
                  </p:cNvGrpSpPr>
                  <p:nvPr/>
                </p:nvGrpSpPr>
                <p:grpSpPr bwMode="auto">
                  <a:xfrm>
                    <a:off x="2151" y="1448"/>
                    <a:ext cx="16" cy="23"/>
                    <a:chOff x="2151" y="1448"/>
                    <a:chExt cx="16" cy="23"/>
                  </a:xfrm>
                </p:grpSpPr>
                <p:sp>
                  <p:nvSpPr>
                    <p:cNvPr id="81964" name="Freeform 5544"/>
                    <p:cNvSpPr>
                      <a:spLocks/>
                    </p:cNvSpPr>
                    <p:nvPr/>
                  </p:nvSpPr>
                  <p:spPr bwMode="auto">
                    <a:xfrm>
                      <a:off x="2151" y="1448"/>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81965" name="Freeform 5545"/>
                    <p:cNvSpPr>
                      <a:spLocks/>
                    </p:cNvSpPr>
                    <p:nvPr/>
                  </p:nvSpPr>
                  <p:spPr bwMode="auto">
                    <a:xfrm>
                      <a:off x="2151" y="1451"/>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81966" name="Freeform 5546"/>
                    <p:cNvSpPr>
                      <a:spLocks/>
                    </p:cNvSpPr>
                    <p:nvPr/>
                  </p:nvSpPr>
                  <p:spPr bwMode="auto">
                    <a:xfrm>
                      <a:off x="2151" y="1457"/>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grpSp>
              <p:sp>
                <p:nvSpPr>
                  <p:cNvPr id="81963" name="Freeform 5547"/>
                  <p:cNvSpPr>
                    <a:spLocks/>
                  </p:cNvSpPr>
                  <p:nvPr/>
                </p:nvSpPr>
                <p:spPr bwMode="auto">
                  <a:xfrm>
                    <a:off x="2162" y="1448"/>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81961" name="Freeform 5548"/>
                <p:cNvSpPr>
                  <a:spLocks/>
                </p:cNvSpPr>
                <p:nvPr/>
              </p:nvSpPr>
              <p:spPr bwMode="auto">
                <a:xfrm>
                  <a:off x="2163" y="1451"/>
                  <a:ext cx="42" cy="15"/>
                </a:xfrm>
                <a:custGeom>
                  <a:avLst/>
                  <a:gdLst>
                    <a:gd name="T0" fmla="*/ 39 w 42"/>
                    <a:gd name="T1" fmla="*/ 1 h 15"/>
                    <a:gd name="T2" fmla="*/ 38 w 42"/>
                    <a:gd name="T3" fmla="*/ 3 h 15"/>
                    <a:gd name="T4" fmla="*/ 35 w 42"/>
                    <a:gd name="T5" fmla="*/ 4 h 15"/>
                    <a:gd name="T6" fmla="*/ 35 w 42"/>
                    <a:gd name="T7" fmla="*/ 6 h 15"/>
                    <a:gd name="T8" fmla="*/ 35 w 42"/>
                    <a:gd name="T9" fmla="*/ 9 h 15"/>
                    <a:gd name="T10" fmla="*/ 32 w 42"/>
                    <a:gd name="T11" fmla="*/ 9 h 15"/>
                    <a:gd name="T12" fmla="*/ 30 w 42"/>
                    <a:gd name="T13" fmla="*/ 11 h 15"/>
                    <a:gd name="T14" fmla="*/ 28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9 w 42"/>
                    <a:gd name="T27" fmla="*/ 14 h 15"/>
                    <a:gd name="T28" fmla="*/ 11 w 42"/>
                    <a:gd name="T29" fmla="*/ 14 h 15"/>
                    <a:gd name="T30" fmla="*/ 14 w 42"/>
                    <a:gd name="T31" fmla="*/ 15 h 15"/>
                    <a:gd name="T32" fmla="*/ 18 w 42"/>
                    <a:gd name="T33" fmla="*/ 15 h 15"/>
                    <a:gd name="T34" fmla="*/ 24 w 42"/>
                    <a:gd name="T35" fmla="*/ 15 h 15"/>
                    <a:gd name="T36" fmla="*/ 28 w 42"/>
                    <a:gd name="T37" fmla="*/ 15 h 15"/>
                    <a:gd name="T38" fmla="*/ 32 w 42"/>
                    <a:gd name="T39" fmla="*/ 15 h 15"/>
                    <a:gd name="T40" fmla="*/ 35 w 42"/>
                    <a:gd name="T41" fmla="*/ 15 h 15"/>
                    <a:gd name="T42" fmla="*/ 39 w 42"/>
                    <a:gd name="T43" fmla="*/ 14 h 15"/>
                    <a:gd name="T44" fmla="*/ 42 w 42"/>
                    <a:gd name="T45" fmla="*/ 11 h 15"/>
                    <a:gd name="T46" fmla="*/ 42 w 42"/>
                    <a:gd name="T47" fmla="*/ 0 h 15"/>
                    <a:gd name="T48" fmla="*/ 39 w 42"/>
                    <a:gd name="T49" fmla="*/ 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5"/>
                    <a:gd name="T77" fmla="*/ 42 w 4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5">
                      <a:moveTo>
                        <a:pt x="39" y="1"/>
                      </a:moveTo>
                      <a:lnTo>
                        <a:pt x="38" y="3"/>
                      </a:lnTo>
                      <a:lnTo>
                        <a:pt x="35" y="4"/>
                      </a:lnTo>
                      <a:lnTo>
                        <a:pt x="35" y="6"/>
                      </a:lnTo>
                      <a:lnTo>
                        <a:pt x="35" y="9"/>
                      </a:lnTo>
                      <a:lnTo>
                        <a:pt x="32" y="9"/>
                      </a:lnTo>
                      <a:lnTo>
                        <a:pt x="30" y="11"/>
                      </a:lnTo>
                      <a:lnTo>
                        <a:pt x="28" y="11"/>
                      </a:lnTo>
                      <a:lnTo>
                        <a:pt x="24" y="11"/>
                      </a:lnTo>
                      <a:lnTo>
                        <a:pt x="18" y="11"/>
                      </a:lnTo>
                      <a:lnTo>
                        <a:pt x="10" y="11"/>
                      </a:lnTo>
                      <a:lnTo>
                        <a:pt x="0" y="11"/>
                      </a:lnTo>
                      <a:lnTo>
                        <a:pt x="4" y="11"/>
                      </a:lnTo>
                      <a:lnTo>
                        <a:pt x="9" y="14"/>
                      </a:lnTo>
                      <a:lnTo>
                        <a:pt x="11" y="14"/>
                      </a:lnTo>
                      <a:lnTo>
                        <a:pt x="14" y="15"/>
                      </a:lnTo>
                      <a:lnTo>
                        <a:pt x="18" y="15"/>
                      </a:lnTo>
                      <a:lnTo>
                        <a:pt x="24" y="15"/>
                      </a:lnTo>
                      <a:lnTo>
                        <a:pt x="28" y="15"/>
                      </a:lnTo>
                      <a:lnTo>
                        <a:pt x="32" y="15"/>
                      </a:lnTo>
                      <a:lnTo>
                        <a:pt x="35" y="15"/>
                      </a:lnTo>
                      <a:lnTo>
                        <a:pt x="39" y="14"/>
                      </a:lnTo>
                      <a:lnTo>
                        <a:pt x="42" y="11"/>
                      </a:lnTo>
                      <a:lnTo>
                        <a:pt x="42" y="0"/>
                      </a:lnTo>
                      <a:lnTo>
                        <a:pt x="39" y="1"/>
                      </a:lnTo>
                      <a:close/>
                    </a:path>
                  </a:pathLst>
                </a:custGeom>
                <a:solidFill>
                  <a:srgbClr val="3F3F3F"/>
                </a:solidFill>
                <a:ln w="9525">
                  <a:noFill/>
                  <a:round/>
                  <a:headEnd/>
                  <a:tailEnd/>
                </a:ln>
              </p:spPr>
              <p:txBody>
                <a:bodyPr/>
                <a:lstStyle/>
                <a:p>
                  <a:endParaRPr lang="en-US"/>
                </a:p>
              </p:txBody>
            </p:sp>
          </p:grpSp>
          <p:grpSp>
            <p:nvGrpSpPr>
              <p:cNvPr id="81948" name="Group 5549"/>
              <p:cNvGrpSpPr>
                <a:grpSpLocks/>
              </p:cNvGrpSpPr>
              <p:nvPr/>
            </p:nvGrpSpPr>
            <p:grpSpPr bwMode="auto">
              <a:xfrm>
                <a:off x="2145" y="1420"/>
                <a:ext cx="73" cy="35"/>
                <a:chOff x="2145" y="1420"/>
                <a:chExt cx="73" cy="35"/>
              </a:xfrm>
            </p:grpSpPr>
            <p:grpSp>
              <p:nvGrpSpPr>
                <p:cNvPr id="81949" name="Group 5550"/>
                <p:cNvGrpSpPr>
                  <a:grpSpLocks/>
                </p:cNvGrpSpPr>
                <p:nvPr/>
              </p:nvGrpSpPr>
              <p:grpSpPr bwMode="auto">
                <a:xfrm>
                  <a:off x="2145" y="1427"/>
                  <a:ext cx="17" cy="20"/>
                  <a:chOff x="2145" y="1427"/>
                  <a:chExt cx="17" cy="20"/>
                </a:xfrm>
              </p:grpSpPr>
              <p:sp>
                <p:nvSpPr>
                  <p:cNvPr id="81957" name="Freeform 5551"/>
                  <p:cNvSpPr>
                    <a:spLocks/>
                  </p:cNvSpPr>
                  <p:nvPr/>
                </p:nvSpPr>
                <p:spPr bwMode="auto">
                  <a:xfrm>
                    <a:off x="2145" y="1427"/>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81958" name="Freeform 5552"/>
                  <p:cNvSpPr>
                    <a:spLocks/>
                  </p:cNvSpPr>
                  <p:nvPr/>
                </p:nvSpPr>
                <p:spPr bwMode="auto">
                  <a:xfrm>
                    <a:off x="2145" y="1433"/>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81959" name="Freeform 5553"/>
                  <p:cNvSpPr>
                    <a:spLocks/>
                  </p:cNvSpPr>
                  <p:nvPr/>
                </p:nvSpPr>
                <p:spPr bwMode="auto">
                  <a:xfrm>
                    <a:off x="2145" y="1431"/>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grpSp>
            <p:grpSp>
              <p:nvGrpSpPr>
                <p:cNvPr id="81950" name="Group 5554"/>
                <p:cNvGrpSpPr>
                  <a:grpSpLocks/>
                </p:cNvGrpSpPr>
                <p:nvPr/>
              </p:nvGrpSpPr>
              <p:grpSpPr bwMode="auto">
                <a:xfrm>
                  <a:off x="2158" y="1420"/>
                  <a:ext cx="60" cy="35"/>
                  <a:chOff x="2158" y="1420"/>
                  <a:chExt cx="60" cy="35"/>
                </a:xfrm>
              </p:grpSpPr>
              <p:sp>
                <p:nvSpPr>
                  <p:cNvPr id="81951" name="Freeform 5555"/>
                  <p:cNvSpPr>
                    <a:spLocks/>
                  </p:cNvSpPr>
                  <p:nvPr/>
                </p:nvSpPr>
                <p:spPr bwMode="auto">
                  <a:xfrm>
                    <a:off x="2158" y="1420"/>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81952" name="Freeform 5556"/>
                  <p:cNvSpPr>
                    <a:spLocks/>
                  </p:cNvSpPr>
                  <p:nvPr/>
                </p:nvSpPr>
                <p:spPr bwMode="auto">
                  <a:xfrm>
                    <a:off x="2160" y="1426"/>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grpSp>
                <p:nvGrpSpPr>
                  <p:cNvPr id="81953" name="Group 5557"/>
                  <p:cNvGrpSpPr>
                    <a:grpSpLocks/>
                  </p:cNvGrpSpPr>
                  <p:nvPr/>
                </p:nvGrpSpPr>
                <p:grpSpPr bwMode="auto">
                  <a:xfrm>
                    <a:off x="2184" y="1422"/>
                    <a:ext cx="34" cy="33"/>
                    <a:chOff x="2184" y="1422"/>
                    <a:chExt cx="34" cy="33"/>
                  </a:xfrm>
                </p:grpSpPr>
                <p:sp>
                  <p:nvSpPr>
                    <p:cNvPr id="81954" name="Line 5558"/>
                    <p:cNvSpPr>
                      <a:spLocks noChangeShapeType="1"/>
                    </p:cNvSpPr>
                    <p:nvPr/>
                  </p:nvSpPr>
                  <p:spPr bwMode="auto">
                    <a:xfrm>
                      <a:off x="2200" y="1422"/>
                      <a:ext cx="1" cy="32"/>
                    </a:xfrm>
                    <a:prstGeom prst="line">
                      <a:avLst/>
                    </a:prstGeom>
                    <a:noFill/>
                    <a:ln w="12700" cap="rnd">
                      <a:solidFill>
                        <a:srgbClr val="000000"/>
                      </a:solidFill>
                      <a:round/>
                      <a:headEnd/>
                      <a:tailEnd/>
                    </a:ln>
                  </p:spPr>
                  <p:txBody>
                    <a:bodyPr/>
                    <a:lstStyle/>
                    <a:p>
                      <a:endParaRPr lang="en-US"/>
                    </a:p>
                  </p:txBody>
                </p:sp>
                <p:sp>
                  <p:nvSpPr>
                    <p:cNvPr id="81955" name="Line 5559"/>
                    <p:cNvSpPr>
                      <a:spLocks noChangeShapeType="1"/>
                    </p:cNvSpPr>
                    <p:nvPr/>
                  </p:nvSpPr>
                  <p:spPr bwMode="auto">
                    <a:xfrm>
                      <a:off x="2216" y="1423"/>
                      <a:ext cx="2" cy="31"/>
                    </a:xfrm>
                    <a:prstGeom prst="line">
                      <a:avLst/>
                    </a:prstGeom>
                    <a:noFill/>
                    <a:ln w="12700" cap="rnd">
                      <a:solidFill>
                        <a:srgbClr val="000000"/>
                      </a:solidFill>
                      <a:round/>
                      <a:headEnd/>
                      <a:tailEnd/>
                    </a:ln>
                  </p:spPr>
                  <p:txBody>
                    <a:bodyPr/>
                    <a:lstStyle/>
                    <a:p>
                      <a:endParaRPr lang="en-US"/>
                    </a:p>
                  </p:txBody>
                </p:sp>
                <p:sp>
                  <p:nvSpPr>
                    <p:cNvPr id="81956" name="Line 5560"/>
                    <p:cNvSpPr>
                      <a:spLocks noChangeShapeType="1"/>
                    </p:cNvSpPr>
                    <p:nvPr/>
                  </p:nvSpPr>
                  <p:spPr bwMode="auto">
                    <a:xfrm>
                      <a:off x="2184" y="1422"/>
                      <a:ext cx="2" cy="33"/>
                    </a:xfrm>
                    <a:prstGeom prst="line">
                      <a:avLst/>
                    </a:prstGeom>
                    <a:noFill/>
                    <a:ln w="12700" cap="rnd">
                      <a:solidFill>
                        <a:srgbClr val="000000"/>
                      </a:solidFill>
                      <a:round/>
                      <a:headEnd/>
                      <a:tailEnd/>
                    </a:ln>
                  </p:spPr>
                  <p:txBody>
                    <a:bodyPr/>
                    <a:lstStyle/>
                    <a:p>
                      <a:endParaRPr lang="en-US"/>
                    </a:p>
                  </p:txBody>
                </p:sp>
              </p:grpSp>
            </p:grpSp>
          </p:grpSp>
        </p:grpSp>
        <p:grpSp>
          <p:nvGrpSpPr>
            <p:cNvPr id="75537" name="Group 5561"/>
            <p:cNvGrpSpPr>
              <a:grpSpLocks/>
            </p:cNvGrpSpPr>
            <p:nvPr/>
          </p:nvGrpSpPr>
          <p:grpSpPr bwMode="auto">
            <a:xfrm>
              <a:off x="1796" y="1402"/>
              <a:ext cx="363" cy="119"/>
              <a:chOff x="1796" y="1314"/>
              <a:chExt cx="363" cy="119"/>
            </a:xfrm>
          </p:grpSpPr>
          <p:sp>
            <p:nvSpPr>
              <p:cNvPr id="81933" name="Freeform 5562"/>
              <p:cNvSpPr>
                <a:spLocks/>
              </p:cNvSpPr>
              <p:nvPr/>
            </p:nvSpPr>
            <p:spPr bwMode="auto">
              <a:xfrm>
                <a:off x="1814" y="1314"/>
                <a:ext cx="115" cy="84"/>
              </a:xfrm>
              <a:custGeom>
                <a:avLst/>
                <a:gdLst>
                  <a:gd name="T0" fmla="*/ 0 w 115"/>
                  <a:gd name="T1" fmla="*/ 0 h 84"/>
                  <a:gd name="T2" fmla="*/ 28 w 115"/>
                  <a:gd name="T3" fmla="*/ 0 h 84"/>
                  <a:gd name="T4" fmla="*/ 108 w 115"/>
                  <a:gd name="T5" fmla="*/ 71 h 84"/>
                  <a:gd name="T6" fmla="*/ 110 w 115"/>
                  <a:gd name="T7" fmla="*/ 74 h 84"/>
                  <a:gd name="T8" fmla="*/ 112 w 115"/>
                  <a:gd name="T9" fmla="*/ 75 h 84"/>
                  <a:gd name="T10" fmla="*/ 115 w 115"/>
                  <a:gd name="T11" fmla="*/ 77 h 84"/>
                  <a:gd name="T12" fmla="*/ 104 w 115"/>
                  <a:gd name="T13" fmla="*/ 77 h 84"/>
                  <a:gd name="T14" fmla="*/ 90 w 115"/>
                  <a:gd name="T15" fmla="*/ 78 h 84"/>
                  <a:gd name="T16" fmla="*/ 72 w 115"/>
                  <a:gd name="T17" fmla="*/ 80 h 84"/>
                  <a:gd name="T18" fmla="*/ 51 w 115"/>
                  <a:gd name="T19" fmla="*/ 81 h 84"/>
                  <a:gd name="T20" fmla="*/ 34 w 115"/>
                  <a:gd name="T21" fmla="*/ 84 h 84"/>
                  <a:gd name="T22" fmla="*/ 0 w 11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4"/>
                  <a:gd name="T38" fmla="*/ 115 w 11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4">
                    <a:moveTo>
                      <a:pt x="0" y="0"/>
                    </a:moveTo>
                    <a:lnTo>
                      <a:pt x="28" y="0"/>
                    </a:lnTo>
                    <a:lnTo>
                      <a:pt x="108" y="71"/>
                    </a:lnTo>
                    <a:lnTo>
                      <a:pt x="110" y="74"/>
                    </a:lnTo>
                    <a:lnTo>
                      <a:pt x="112" y="75"/>
                    </a:lnTo>
                    <a:lnTo>
                      <a:pt x="115" y="77"/>
                    </a:lnTo>
                    <a:lnTo>
                      <a:pt x="104" y="77"/>
                    </a:lnTo>
                    <a:lnTo>
                      <a:pt x="90" y="78"/>
                    </a:lnTo>
                    <a:lnTo>
                      <a:pt x="72" y="80"/>
                    </a:lnTo>
                    <a:lnTo>
                      <a:pt x="51" y="81"/>
                    </a:lnTo>
                    <a:lnTo>
                      <a:pt x="34" y="84"/>
                    </a:lnTo>
                    <a:lnTo>
                      <a:pt x="0" y="0"/>
                    </a:lnTo>
                    <a:close/>
                  </a:path>
                </a:pathLst>
              </a:custGeom>
              <a:solidFill>
                <a:srgbClr val="9F9F9F"/>
              </a:solidFill>
              <a:ln w="9525">
                <a:noFill/>
                <a:round/>
                <a:headEnd/>
                <a:tailEnd/>
              </a:ln>
            </p:spPr>
            <p:txBody>
              <a:bodyPr/>
              <a:lstStyle/>
              <a:p>
                <a:endParaRPr lang="en-US"/>
              </a:p>
            </p:txBody>
          </p:sp>
          <p:grpSp>
            <p:nvGrpSpPr>
              <p:cNvPr id="81934" name="Group 5563"/>
              <p:cNvGrpSpPr>
                <a:grpSpLocks/>
              </p:cNvGrpSpPr>
              <p:nvPr/>
            </p:nvGrpSpPr>
            <p:grpSpPr bwMode="auto">
              <a:xfrm>
                <a:off x="1796" y="1370"/>
                <a:ext cx="363" cy="63"/>
                <a:chOff x="1796" y="1370"/>
                <a:chExt cx="363" cy="63"/>
              </a:xfrm>
            </p:grpSpPr>
            <p:sp>
              <p:nvSpPr>
                <p:cNvPr id="81935" name="Freeform 5564"/>
                <p:cNvSpPr>
                  <a:spLocks/>
                </p:cNvSpPr>
                <p:nvPr/>
              </p:nvSpPr>
              <p:spPr bwMode="auto">
                <a:xfrm>
                  <a:off x="1848" y="1418"/>
                  <a:ext cx="52" cy="15"/>
                </a:xfrm>
                <a:custGeom>
                  <a:avLst/>
                  <a:gdLst>
                    <a:gd name="T0" fmla="*/ 43 w 52"/>
                    <a:gd name="T1" fmla="*/ 0 h 15"/>
                    <a:gd name="T2" fmla="*/ 42 w 52"/>
                    <a:gd name="T3" fmla="*/ 2 h 15"/>
                    <a:gd name="T4" fmla="*/ 42 w 52"/>
                    <a:gd name="T5" fmla="*/ 5 h 15"/>
                    <a:gd name="T6" fmla="*/ 43 w 52"/>
                    <a:gd name="T7" fmla="*/ 8 h 15"/>
                    <a:gd name="T8" fmla="*/ 45 w 52"/>
                    <a:gd name="T9" fmla="*/ 9 h 15"/>
                    <a:gd name="T10" fmla="*/ 46 w 52"/>
                    <a:gd name="T11" fmla="*/ 12 h 15"/>
                    <a:gd name="T12" fmla="*/ 48 w 52"/>
                    <a:gd name="T13" fmla="*/ 13 h 15"/>
                    <a:gd name="T14" fmla="*/ 48 w 52"/>
                    <a:gd name="T15" fmla="*/ 15 h 15"/>
                    <a:gd name="T16" fmla="*/ 52 w 52"/>
                    <a:gd name="T17" fmla="*/ 15 h 15"/>
                    <a:gd name="T18" fmla="*/ 41 w 52"/>
                    <a:gd name="T19" fmla="*/ 15 h 15"/>
                    <a:gd name="T20" fmla="*/ 32 w 52"/>
                    <a:gd name="T21" fmla="*/ 12 h 15"/>
                    <a:gd name="T22" fmla="*/ 18 w 52"/>
                    <a:gd name="T23" fmla="*/ 9 h 15"/>
                    <a:gd name="T24" fmla="*/ 8 w 52"/>
                    <a:gd name="T25" fmla="*/ 8 h 15"/>
                    <a:gd name="T26" fmla="*/ 4 w 52"/>
                    <a:gd name="T27" fmla="*/ 6 h 15"/>
                    <a:gd name="T28" fmla="*/ 3 w 52"/>
                    <a:gd name="T29" fmla="*/ 5 h 15"/>
                    <a:gd name="T30" fmla="*/ 1 w 52"/>
                    <a:gd name="T31" fmla="*/ 5 h 15"/>
                    <a:gd name="T32" fmla="*/ 1 w 52"/>
                    <a:gd name="T33" fmla="*/ 4 h 15"/>
                    <a:gd name="T34" fmla="*/ 0 w 52"/>
                    <a:gd name="T35" fmla="*/ 2 h 15"/>
                    <a:gd name="T36" fmla="*/ 6 w 52"/>
                    <a:gd name="T37" fmla="*/ 2 h 15"/>
                    <a:gd name="T38" fmla="*/ 20 w 52"/>
                    <a:gd name="T39" fmla="*/ 2 h 15"/>
                    <a:gd name="T40" fmla="*/ 27 w 52"/>
                    <a:gd name="T41" fmla="*/ 2 h 15"/>
                    <a:gd name="T42" fmla="*/ 32 w 52"/>
                    <a:gd name="T43" fmla="*/ 2 h 15"/>
                    <a:gd name="T44" fmla="*/ 36 w 52"/>
                    <a:gd name="T45" fmla="*/ 2 h 15"/>
                    <a:gd name="T46" fmla="*/ 38 w 52"/>
                    <a:gd name="T47" fmla="*/ 2 h 15"/>
                    <a:gd name="T48" fmla="*/ 39 w 52"/>
                    <a:gd name="T49" fmla="*/ 2 h 15"/>
                    <a:gd name="T50" fmla="*/ 41 w 52"/>
                    <a:gd name="T51" fmla="*/ 1 h 15"/>
                    <a:gd name="T52" fmla="*/ 42 w 52"/>
                    <a:gd name="T53" fmla="*/ 0 h 15"/>
                    <a:gd name="T54" fmla="*/ 43 w 52"/>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5"/>
                    <a:gd name="T86" fmla="*/ 52 w 52"/>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5">
                      <a:moveTo>
                        <a:pt x="43" y="0"/>
                      </a:moveTo>
                      <a:lnTo>
                        <a:pt x="42" y="2"/>
                      </a:lnTo>
                      <a:lnTo>
                        <a:pt x="42" y="5"/>
                      </a:lnTo>
                      <a:lnTo>
                        <a:pt x="43" y="8"/>
                      </a:lnTo>
                      <a:lnTo>
                        <a:pt x="45" y="9"/>
                      </a:lnTo>
                      <a:lnTo>
                        <a:pt x="46" y="12"/>
                      </a:lnTo>
                      <a:lnTo>
                        <a:pt x="48" y="13"/>
                      </a:lnTo>
                      <a:lnTo>
                        <a:pt x="48" y="15"/>
                      </a:lnTo>
                      <a:lnTo>
                        <a:pt x="52" y="15"/>
                      </a:lnTo>
                      <a:lnTo>
                        <a:pt x="41" y="15"/>
                      </a:lnTo>
                      <a:lnTo>
                        <a:pt x="32" y="12"/>
                      </a:lnTo>
                      <a:lnTo>
                        <a:pt x="18" y="9"/>
                      </a:lnTo>
                      <a:lnTo>
                        <a:pt x="8" y="8"/>
                      </a:lnTo>
                      <a:lnTo>
                        <a:pt x="4" y="6"/>
                      </a:lnTo>
                      <a:lnTo>
                        <a:pt x="3" y="5"/>
                      </a:lnTo>
                      <a:lnTo>
                        <a:pt x="1" y="5"/>
                      </a:lnTo>
                      <a:lnTo>
                        <a:pt x="1" y="4"/>
                      </a:lnTo>
                      <a:lnTo>
                        <a:pt x="0" y="2"/>
                      </a:lnTo>
                      <a:lnTo>
                        <a:pt x="6" y="2"/>
                      </a:lnTo>
                      <a:lnTo>
                        <a:pt x="20" y="2"/>
                      </a:lnTo>
                      <a:lnTo>
                        <a:pt x="27" y="2"/>
                      </a:lnTo>
                      <a:lnTo>
                        <a:pt x="32" y="2"/>
                      </a:lnTo>
                      <a:lnTo>
                        <a:pt x="36" y="2"/>
                      </a:lnTo>
                      <a:lnTo>
                        <a:pt x="38" y="2"/>
                      </a:lnTo>
                      <a:lnTo>
                        <a:pt x="39" y="2"/>
                      </a:lnTo>
                      <a:lnTo>
                        <a:pt x="41" y="1"/>
                      </a:lnTo>
                      <a:lnTo>
                        <a:pt x="42" y="0"/>
                      </a:lnTo>
                      <a:lnTo>
                        <a:pt x="43" y="0"/>
                      </a:lnTo>
                      <a:close/>
                    </a:path>
                  </a:pathLst>
                </a:custGeom>
                <a:solidFill>
                  <a:srgbClr val="5F5F5F"/>
                </a:solidFill>
                <a:ln w="9525">
                  <a:noFill/>
                  <a:round/>
                  <a:headEnd/>
                  <a:tailEnd/>
                </a:ln>
              </p:spPr>
              <p:txBody>
                <a:bodyPr/>
                <a:lstStyle/>
                <a:p>
                  <a:endParaRPr lang="en-US"/>
                </a:p>
              </p:txBody>
            </p:sp>
            <p:grpSp>
              <p:nvGrpSpPr>
                <p:cNvPr id="81936" name="Group 5565"/>
                <p:cNvGrpSpPr>
                  <a:grpSpLocks/>
                </p:cNvGrpSpPr>
                <p:nvPr/>
              </p:nvGrpSpPr>
              <p:grpSpPr bwMode="auto">
                <a:xfrm>
                  <a:off x="1796" y="1370"/>
                  <a:ext cx="363" cy="52"/>
                  <a:chOff x="1796" y="1370"/>
                  <a:chExt cx="363" cy="52"/>
                </a:xfrm>
              </p:grpSpPr>
              <p:sp>
                <p:nvSpPr>
                  <p:cNvPr id="81937" name="Freeform 5566"/>
                  <p:cNvSpPr>
                    <a:spLocks/>
                  </p:cNvSpPr>
                  <p:nvPr/>
                </p:nvSpPr>
                <p:spPr bwMode="auto">
                  <a:xfrm>
                    <a:off x="1796" y="1395"/>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81938" name="Freeform 5567"/>
                  <p:cNvSpPr>
                    <a:spLocks/>
                  </p:cNvSpPr>
                  <p:nvPr/>
                </p:nvSpPr>
                <p:spPr bwMode="auto">
                  <a:xfrm>
                    <a:off x="2027" y="1370"/>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81939" name="Group 5568"/>
                  <p:cNvGrpSpPr>
                    <a:grpSpLocks/>
                  </p:cNvGrpSpPr>
                  <p:nvPr/>
                </p:nvGrpSpPr>
                <p:grpSpPr bwMode="auto">
                  <a:xfrm>
                    <a:off x="2048" y="1397"/>
                    <a:ext cx="61" cy="25"/>
                    <a:chOff x="2048" y="1397"/>
                    <a:chExt cx="61" cy="25"/>
                  </a:xfrm>
                </p:grpSpPr>
                <p:grpSp>
                  <p:nvGrpSpPr>
                    <p:cNvPr id="81940" name="Group 5569"/>
                    <p:cNvGrpSpPr>
                      <a:grpSpLocks/>
                    </p:cNvGrpSpPr>
                    <p:nvPr/>
                  </p:nvGrpSpPr>
                  <p:grpSpPr bwMode="auto">
                    <a:xfrm>
                      <a:off x="2062" y="1406"/>
                      <a:ext cx="47" cy="16"/>
                      <a:chOff x="2062" y="1406"/>
                      <a:chExt cx="47" cy="16"/>
                    </a:xfrm>
                  </p:grpSpPr>
                  <p:sp>
                    <p:nvSpPr>
                      <p:cNvPr id="81944" name="Freeform 5570"/>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1945" name="Freeform 5571"/>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81941" name="Group 5572"/>
                    <p:cNvGrpSpPr>
                      <a:grpSpLocks/>
                    </p:cNvGrpSpPr>
                    <p:nvPr/>
                  </p:nvGrpSpPr>
                  <p:grpSpPr bwMode="auto">
                    <a:xfrm>
                      <a:off x="2048" y="1397"/>
                      <a:ext cx="35" cy="13"/>
                      <a:chOff x="2048" y="1397"/>
                      <a:chExt cx="35" cy="13"/>
                    </a:xfrm>
                  </p:grpSpPr>
                  <p:sp>
                    <p:nvSpPr>
                      <p:cNvPr id="81942" name="Freeform 5573"/>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1943" name="Freeform 5574"/>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grpSp>
            </p:grpSp>
          </p:grpSp>
        </p:grpSp>
        <p:sp>
          <p:nvSpPr>
            <p:cNvPr id="75538" name="Freeform 5575"/>
            <p:cNvSpPr>
              <a:spLocks/>
            </p:cNvSpPr>
            <p:nvPr/>
          </p:nvSpPr>
          <p:spPr bwMode="auto">
            <a:xfrm>
              <a:off x="1814" y="1402"/>
              <a:ext cx="622" cy="127"/>
            </a:xfrm>
            <a:custGeom>
              <a:avLst/>
              <a:gdLst>
                <a:gd name="T0" fmla="*/ 31 w 622"/>
                <a:gd name="T1" fmla="*/ 0 h 127"/>
                <a:gd name="T2" fmla="*/ 115 w 622"/>
                <a:gd name="T3" fmla="*/ 74 h 127"/>
                <a:gd name="T4" fmla="*/ 121 w 622"/>
                <a:gd name="T5" fmla="*/ 78 h 127"/>
                <a:gd name="T6" fmla="*/ 383 w 622"/>
                <a:gd name="T7" fmla="*/ 78 h 127"/>
                <a:gd name="T8" fmla="*/ 564 w 622"/>
                <a:gd name="T9" fmla="*/ 74 h 127"/>
                <a:gd name="T10" fmla="*/ 572 w 622"/>
                <a:gd name="T11" fmla="*/ 75 h 127"/>
                <a:gd name="T12" fmla="*/ 580 w 622"/>
                <a:gd name="T13" fmla="*/ 78 h 127"/>
                <a:gd name="T14" fmla="*/ 586 w 622"/>
                <a:gd name="T15" fmla="*/ 81 h 127"/>
                <a:gd name="T16" fmla="*/ 593 w 622"/>
                <a:gd name="T17" fmla="*/ 84 h 127"/>
                <a:gd name="T18" fmla="*/ 599 w 622"/>
                <a:gd name="T19" fmla="*/ 88 h 127"/>
                <a:gd name="T20" fmla="*/ 604 w 622"/>
                <a:gd name="T21" fmla="*/ 92 h 127"/>
                <a:gd name="T22" fmla="*/ 610 w 622"/>
                <a:gd name="T23" fmla="*/ 96 h 127"/>
                <a:gd name="T24" fmla="*/ 615 w 622"/>
                <a:gd name="T25" fmla="*/ 98 h 127"/>
                <a:gd name="T26" fmla="*/ 620 w 622"/>
                <a:gd name="T27" fmla="*/ 101 h 127"/>
                <a:gd name="T28" fmla="*/ 622 w 622"/>
                <a:gd name="T29" fmla="*/ 104 h 127"/>
                <a:gd name="T30" fmla="*/ 622 w 622"/>
                <a:gd name="T31" fmla="*/ 106 h 127"/>
                <a:gd name="T32" fmla="*/ 622 w 622"/>
                <a:gd name="T33" fmla="*/ 110 h 127"/>
                <a:gd name="T34" fmla="*/ 618 w 622"/>
                <a:gd name="T35" fmla="*/ 113 h 127"/>
                <a:gd name="T36" fmla="*/ 611 w 622"/>
                <a:gd name="T37" fmla="*/ 116 h 127"/>
                <a:gd name="T38" fmla="*/ 603 w 622"/>
                <a:gd name="T39" fmla="*/ 119 h 127"/>
                <a:gd name="T40" fmla="*/ 590 w 622"/>
                <a:gd name="T41" fmla="*/ 119 h 127"/>
                <a:gd name="T42" fmla="*/ 575 w 622"/>
                <a:gd name="T43" fmla="*/ 120 h 127"/>
                <a:gd name="T44" fmla="*/ 554 w 622"/>
                <a:gd name="T45" fmla="*/ 122 h 127"/>
                <a:gd name="T46" fmla="*/ 422 w 622"/>
                <a:gd name="T47" fmla="*/ 123 h 127"/>
                <a:gd name="T48" fmla="*/ 229 w 622"/>
                <a:gd name="T49" fmla="*/ 127 h 127"/>
                <a:gd name="T50" fmla="*/ 152 w 622"/>
                <a:gd name="T51" fmla="*/ 126 h 127"/>
                <a:gd name="T52" fmla="*/ 114 w 622"/>
                <a:gd name="T53" fmla="*/ 123 h 127"/>
                <a:gd name="T54" fmla="*/ 96 w 622"/>
                <a:gd name="T55" fmla="*/ 120 h 127"/>
                <a:gd name="T56" fmla="*/ 79 w 622"/>
                <a:gd name="T57" fmla="*/ 117 h 127"/>
                <a:gd name="T58" fmla="*/ 21 w 622"/>
                <a:gd name="T59" fmla="*/ 104 h 127"/>
                <a:gd name="T60" fmla="*/ 5 w 622"/>
                <a:gd name="T61" fmla="*/ 95 h 127"/>
                <a:gd name="T62" fmla="*/ 35 w 622"/>
                <a:gd name="T63" fmla="*/ 85 h 127"/>
                <a:gd name="T64" fmla="*/ 14 w 622"/>
                <a:gd name="T65" fmla="*/ 38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127"/>
                <a:gd name="T101" fmla="*/ 622 w 622"/>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127">
                  <a:moveTo>
                    <a:pt x="0" y="0"/>
                  </a:moveTo>
                  <a:lnTo>
                    <a:pt x="31" y="0"/>
                  </a:lnTo>
                  <a:lnTo>
                    <a:pt x="112" y="73"/>
                  </a:lnTo>
                  <a:lnTo>
                    <a:pt x="115" y="74"/>
                  </a:lnTo>
                  <a:lnTo>
                    <a:pt x="118" y="77"/>
                  </a:lnTo>
                  <a:lnTo>
                    <a:pt x="121" y="78"/>
                  </a:lnTo>
                  <a:lnTo>
                    <a:pt x="280" y="80"/>
                  </a:lnTo>
                  <a:lnTo>
                    <a:pt x="383" y="78"/>
                  </a:lnTo>
                  <a:lnTo>
                    <a:pt x="558" y="74"/>
                  </a:lnTo>
                  <a:lnTo>
                    <a:pt x="564" y="74"/>
                  </a:lnTo>
                  <a:lnTo>
                    <a:pt x="568" y="75"/>
                  </a:lnTo>
                  <a:lnTo>
                    <a:pt x="572" y="75"/>
                  </a:lnTo>
                  <a:lnTo>
                    <a:pt x="575" y="77"/>
                  </a:lnTo>
                  <a:lnTo>
                    <a:pt x="580" y="78"/>
                  </a:lnTo>
                  <a:lnTo>
                    <a:pt x="585" y="80"/>
                  </a:lnTo>
                  <a:lnTo>
                    <a:pt x="586" y="81"/>
                  </a:lnTo>
                  <a:lnTo>
                    <a:pt x="590" y="83"/>
                  </a:lnTo>
                  <a:lnTo>
                    <a:pt x="593" y="84"/>
                  </a:lnTo>
                  <a:lnTo>
                    <a:pt x="596" y="85"/>
                  </a:lnTo>
                  <a:lnTo>
                    <a:pt x="599" y="88"/>
                  </a:lnTo>
                  <a:lnTo>
                    <a:pt x="603" y="89"/>
                  </a:lnTo>
                  <a:lnTo>
                    <a:pt x="604" y="92"/>
                  </a:lnTo>
                  <a:lnTo>
                    <a:pt x="607" y="95"/>
                  </a:lnTo>
                  <a:lnTo>
                    <a:pt x="610" y="96"/>
                  </a:lnTo>
                  <a:lnTo>
                    <a:pt x="614" y="98"/>
                  </a:lnTo>
                  <a:lnTo>
                    <a:pt x="615" y="98"/>
                  </a:lnTo>
                  <a:lnTo>
                    <a:pt x="617" y="101"/>
                  </a:lnTo>
                  <a:lnTo>
                    <a:pt x="620" y="101"/>
                  </a:lnTo>
                  <a:lnTo>
                    <a:pt x="621" y="104"/>
                  </a:lnTo>
                  <a:lnTo>
                    <a:pt x="622" y="104"/>
                  </a:lnTo>
                  <a:lnTo>
                    <a:pt x="622" y="105"/>
                  </a:lnTo>
                  <a:lnTo>
                    <a:pt x="622" y="106"/>
                  </a:lnTo>
                  <a:lnTo>
                    <a:pt x="622" y="109"/>
                  </a:lnTo>
                  <a:lnTo>
                    <a:pt x="622" y="110"/>
                  </a:lnTo>
                  <a:lnTo>
                    <a:pt x="620" y="112"/>
                  </a:lnTo>
                  <a:lnTo>
                    <a:pt x="618" y="113"/>
                  </a:lnTo>
                  <a:lnTo>
                    <a:pt x="615" y="115"/>
                  </a:lnTo>
                  <a:lnTo>
                    <a:pt x="611" y="116"/>
                  </a:lnTo>
                  <a:lnTo>
                    <a:pt x="606" y="117"/>
                  </a:lnTo>
                  <a:lnTo>
                    <a:pt x="603" y="119"/>
                  </a:lnTo>
                  <a:lnTo>
                    <a:pt x="596" y="119"/>
                  </a:lnTo>
                  <a:lnTo>
                    <a:pt x="590" y="119"/>
                  </a:lnTo>
                  <a:lnTo>
                    <a:pt x="585" y="119"/>
                  </a:lnTo>
                  <a:lnTo>
                    <a:pt x="575" y="120"/>
                  </a:lnTo>
                  <a:lnTo>
                    <a:pt x="568" y="122"/>
                  </a:lnTo>
                  <a:lnTo>
                    <a:pt x="554" y="122"/>
                  </a:lnTo>
                  <a:lnTo>
                    <a:pt x="512" y="122"/>
                  </a:lnTo>
                  <a:lnTo>
                    <a:pt x="422" y="123"/>
                  </a:lnTo>
                  <a:lnTo>
                    <a:pt x="237" y="127"/>
                  </a:lnTo>
                  <a:lnTo>
                    <a:pt x="229" y="127"/>
                  </a:lnTo>
                  <a:lnTo>
                    <a:pt x="167" y="127"/>
                  </a:lnTo>
                  <a:lnTo>
                    <a:pt x="152" y="126"/>
                  </a:lnTo>
                  <a:lnTo>
                    <a:pt x="127" y="125"/>
                  </a:lnTo>
                  <a:lnTo>
                    <a:pt x="114" y="123"/>
                  </a:lnTo>
                  <a:lnTo>
                    <a:pt x="106" y="122"/>
                  </a:lnTo>
                  <a:lnTo>
                    <a:pt x="96" y="120"/>
                  </a:lnTo>
                  <a:lnTo>
                    <a:pt x="89" y="119"/>
                  </a:lnTo>
                  <a:lnTo>
                    <a:pt x="79" y="117"/>
                  </a:lnTo>
                  <a:lnTo>
                    <a:pt x="33" y="106"/>
                  </a:lnTo>
                  <a:lnTo>
                    <a:pt x="21" y="104"/>
                  </a:lnTo>
                  <a:lnTo>
                    <a:pt x="5" y="99"/>
                  </a:lnTo>
                  <a:lnTo>
                    <a:pt x="5" y="95"/>
                  </a:lnTo>
                  <a:lnTo>
                    <a:pt x="17" y="92"/>
                  </a:lnTo>
                  <a:lnTo>
                    <a:pt x="35" y="85"/>
                  </a:lnTo>
                  <a:lnTo>
                    <a:pt x="24" y="62"/>
                  </a:lnTo>
                  <a:lnTo>
                    <a:pt x="14" y="38"/>
                  </a:lnTo>
                  <a:lnTo>
                    <a:pt x="0" y="0"/>
                  </a:lnTo>
                  <a:close/>
                </a:path>
              </a:pathLst>
            </a:custGeom>
            <a:solidFill>
              <a:srgbClr val="BFBFBF"/>
            </a:solidFill>
            <a:ln w="9525">
              <a:noFill/>
              <a:round/>
              <a:headEnd/>
              <a:tailEnd/>
            </a:ln>
          </p:spPr>
          <p:txBody>
            <a:bodyPr/>
            <a:lstStyle/>
            <a:p>
              <a:endParaRPr lang="en-US"/>
            </a:p>
          </p:txBody>
        </p:sp>
        <p:grpSp>
          <p:nvGrpSpPr>
            <p:cNvPr id="75539" name="Group 5576"/>
            <p:cNvGrpSpPr>
              <a:grpSpLocks/>
            </p:cNvGrpSpPr>
            <p:nvPr/>
          </p:nvGrpSpPr>
          <p:grpSpPr bwMode="auto">
            <a:xfrm>
              <a:off x="1924" y="1489"/>
              <a:ext cx="469" cy="21"/>
              <a:chOff x="1924" y="1401"/>
              <a:chExt cx="469" cy="21"/>
            </a:xfrm>
          </p:grpSpPr>
          <p:grpSp>
            <p:nvGrpSpPr>
              <p:cNvPr id="81921" name="Group 5577"/>
              <p:cNvGrpSpPr>
                <a:grpSpLocks/>
              </p:cNvGrpSpPr>
              <p:nvPr/>
            </p:nvGrpSpPr>
            <p:grpSpPr bwMode="auto">
              <a:xfrm>
                <a:off x="2376" y="1401"/>
                <a:ext cx="17" cy="19"/>
                <a:chOff x="2376" y="1401"/>
                <a:chExt cx="17" cy="19"/>
              </a:xfrm>
            </p:grpSpPr>
            <p:sp>
              <p:nvSpPr>
                <p:cNvPr id="81931" name="Freeform 5578"/>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81932" name="Freeform 5579"/>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1922" name="Group 5580"/>
              <p:cNvGrpSpPr>
                <a:grpSpLocks/>
              </p:cNvGrpSpPr>
              <p:nvPr/>
            </p:nvGrpSpPr>
            <p:grpSpPr bwMode="auto">
              <a:xfrm>
                <a:off x="2250" y="1401"/>
                <a:ext cx="15" cy="21"/>
                <a:chOff x="2250" y="1401"/>
                <a:chExt cx="15" cy="21"/>
              </a:xfrm>
            </p:grpSpPr>
            <p:sp>
              <p:nvSpPr>
                <p:cNvPr id="81929" name="Freeform 5581"/>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81930" name="Freeform 5582"/>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81923" name="Group 5583"/>
              <p:cNvGrpSpPr>
                <a:grpSpLocks/>
              </p:cNvGrpSpPr>
              <p:nvPr/>
            </p:nvGrpSpPr>
            <p:grpSpPr bwMode="auto">
              <a:xfrm>
                <a:off x="2036" y="1402"/>
                <a:ext cx="16" cy="18"/>
                <a:chOff x="2036" y="1402"/>
                <a:chExt cx="16" cy="18"/>
              </a:xfrm>
            </p:grpSpPr>
            <p:sp>
              <p:nvSpPr>
                <p:cNvPr id="81927" name="Freeform 5584"/>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81928" name="Freeform 5585"/>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grpSp>
          <p:grpSp>
            <p:nvGrpSpPr>
              <p:cNvPr id="81924" name="Group 5586"/>
              <p:cNvGrpSpPr>
                <a:grpSpLocks/>
              </p:cNvGrpSpPr>
              <p:nvPr/>
            </p:nvGrpSpPr>
            <p:grpSpPr bwMode="auto">
              <a:xfrm>
                <a:off x="1924" y="1403"/>
                <a:ext cx="15" cy="19"/>
                <a:chOff x="1924" y="1403"/>
                <a:chExt cx="15" cy="19"/>
              </a:xfrm>
            </p:grpSpPr>
            <p:sp>
              <p:nvSpPr>
                <p:cNvPr id="81925" name="Freeform 5587"/>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81926" name="Freeform 5588"/>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grpSp>
        </p:grpSp>
        <p:grpSp>
          <p:nvGrpSpPr>
            <p:cNvPr id="75540" name="Group 5589"/>
            <p:cNvGrpSpPr>
              <a:grpSpLocks/>
            </p:cNvGrpSpPr>
            <p:nvPr/>
          </p:nvGrpSpPr>
          <p:grpSpPr bwMode="auto">
            <a:xfrm>
              <a:off x="1941" y="1493"/>
              <a:ext cx="434" cy="21"/>
              <a:chOff x="1941" y="1405"/>
              <a:chExt cx="434" cy="21"/>
            </a:xfrm>
          </p:grpSpPr>
          <p:grpSp>
            <p:nvGrpSpPr>
              <p:cNvPr id="81797" name="Group 5590"/>
              <p:cNvGrpSpPr>
                <a:grpSpLocks/>
              </p:cNvGrpSpPr>
              <p:nvPr/>
            </p:nvGrpSpPr>
            <p:grpSpPr bwMode="auto">
              <a:xfrm>
                <a:off x="1981" y="1410"/>
                <a:ext cx="58" cy="16"/>
                <a:chOff x="1981" y="1410"/>
                <a:chExt cx="58" cy="16"/>
              </a:xfrm>
            </p:grpSpPr>
            <p:grpSp>
              <p:nvGrpSpPr>
                <p:cNvPr id="81900" name="Group 5591"/>
                <p:cNvGrpSpPr>
                  <a:grpSpLocks/>
                </p:cNvGrpSpPr>
                <p:nvPr/>
              </p:nvGrpSpPr>
              <p:grpSpPr bwMode="auto">
                <a:xfrm>
                  <a:off x="2023" y="1410"/>
                  <a:ext cx="16" cy="16"/>
                  <a:chOff x="2023" y="1410"/>
                  <a:chExt cx="16" cy="16"/>
                </a:xfrm>
              </p:grpSpPr>
              <p:sp>
                <p:nvSpPr>
                  <p:cNvPr id="81919" name="Oval 5592"/>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1920" name="Oval 5593"/>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81901" name="Group 5594"/>
                <p:cNvGrpSpPr>
                  <a:grpSpLocks/>
                </p:cNvGrpSpPr>
                <p:nvPr/>
              </p:nvGrpSpPr>
              <p:grpSpPr bwMode="auto">
                <a:xfrm>
                  <a:off x="2016" y="1410"/>
                  <a:ext cx="15" cy="16"/>
                  <a:chOff x="2016" y="1410"/>
                  <a:chExt cx="15" cy="16"/>
                </a:xfrm>
              </p:grpSpPr>
              <p:sp>
                <p:nvSpPr>
                  <p:cNvPr id="81917" name="Oval 5595"/>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1918" name="Oval 5596"/>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81902" name="Group 5597"/>
                <p:cNvGrpSpPr>
                  <a:grpSpLocks/>
                </p:cNvGrpSpPr>
                <p:nvPr/>
              </p:nvGrpSpPr>
              <p:grpSpPr bwMode="auto">
                <a:xfrm>
                  <a:off x="2009" y="1410"/>
                  <a:ext cx="16" cy="16"/>
                  <a:chOff x="2009" y="1410"/>
                  <a:chExt cx="16" cy="16"/>
                </a:xfrm>
              </p:grpSpPr>
              <p:sp>
                <p:nvSpPr>
                  <p:cNvPr id="81915" name="Oval 5598"/>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1916" name="Oval 5599"/>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81903" name="Group 5600"/>
                <p:cNvGrpSpPr>
                  <a:grpSpLocks/>
                </p:cNvGrpSpPr>
                <p:nvPr/>
              </p:nvGrpSpPr>
              <p:grpSpPr bwMode="auto">
                <a:xfrm>
                  <a:off x="2002" y="1410"/>
                  <a:ext cx="17" cy="16"/>
                  <a:chOff x="2002" y="1410"/>
                  <a:chExt cx="17" cy="16"/>
                </a:xfrm>
              </p:grpSpPr>
              <p:sp>
                <p:nvSpPr>
                  <p:cNvPr id="81913" name="Oval 5601"/>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14" name="Oval 5602"/>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81904" name="Group 5603"/>
                <p:cNvGrpSpPr>
                  <a:grpSpLocks/>
                </p:cNvGrpSpPr>
                <p:nvPr/>
              </p:nvGrpSpPr>
              <p:grpSpPr bwMode="auto">
                <a:xfrm>
                  <a:off x="1995" y="1410"/>
                  <a:ext cx="17" cy="16"/>
                  <a:chOff x="1995" y="1410"/>
                  <a:chExt cx="17" cy="16"/>
                </a:xfrm>
              </p:grpSpPr>
              <p:sp>
                <p:nvSpPr>
                  <p:cNvPr id="81911" name="Oval 5604"/>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12" name="Oval 5605"/>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81905" name="Group 5606"/>
                <p:cNvGrpSpPr>
                  <a:grpSpLocks/>
                </p:cNvGrpSpPr>
                <p:nvPr/>
              </p:nvGrpSpPr>
              <p:grpSpPr bwMode="auto">
                <a:xfrm>
                  <a:off x="1988" y="1410"/>
                  <a:ext cx="17" cy="16"/>
                  <a:chOff x="1988" y="1410"/>
                  <a:chExt cx="17" cy="16"/>
                </a:xfrm>
              </p:grpSpPr>
              <p:sp>
                <p:nvSpPr>
                  <p:cNvPr id="81909" name="Oval 5607"/>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10" name="Oval 5608"/>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81906" name="Group 5609"/>
                <p:cNvGrpSpPr>
                  <a:grpSpLocks/>
                </p:cNvGrpSpPr>
                <p:nvPr/>
              </p:nvGrpSpPr>
              <p:grpSpPr bwMode="auto">
                <a:xfrm>
                  <a:off x="1981" y="1410"/>
                  <a:ext cx="17" cy="16"/>
                  <a:chOff x="1981" y="1410"/>
                  <a:chExt cx="17" cy="16"/>
                </a:xfrm>
              </p:grpSpPr>
              <p:sp>
                <p:nvSpPr>
                  <p:cNvPr id="81907" name="Oval 5610"/>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1908" name="Oval 5611"/>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grpSp>
            <p:nvGrpSpPr>
              <p:cNvPr id="81798" name="Group 5612"/>
              <p:cNvGrpSpPr>
                <a:grpSpLocks/>
              </p:cNvGrpSpPr>
              <p:nvPr/>
            </p:nvGrpSpPr>
            <p:grpSpPr bwMode="auto">
              <a:xfrm>
                <a:off x="2194" y="1405"/>
                <a:ext cx="181" cy="18"/>
                <a:chOff x="2194" y="1405"/>
                <a:chExt cx="181" cy="18"/>
              </a:xfrm>
            </p:grpSpPr>
            <p:grpSp>
              <p:nvGrpSpPr>
                <p:cNvPr id="81837" name="Group 5613"/>
                <p:cNvGrpSpPr>
                  <a:grpSpLocks/>
                </p:cNvGrpSpPr>
                <p:nvPr/>
              </p:nvGrpSpPr>
              <p:grpSpPr bwMode="auto">
                <a:xfrm>
                  <a:off x="2316" y="1405"/>
                  <a:ext cx="59" cy="15"/>
                  <a:chOff x="2316" y="1405"/>
                  <a:chExt cx="59" cy="15"/>
                </a:xfrm>
              </p:grpSpPr>
              <p:grpSp>
                <p:nvGrpSpPr>
                  <p:cNvPr id="81879" name="Group 5614"/>
                  <p:cNvGrpSpPr>
                    <a:grpSpLocks/>
                  </p:cNvGrpSpPr>
                  <p:nvPr/>
                </p:nvGrpSpPr>
                <p:grpSpPr bwMode="auto">
                  <a:xfrm>
                    <a:off x="2359" y="1405"/>
                    <a:ext cx="16" cy="15"/>
                    <a:chOff x="2359" y="1405"/>
                    <a:chExt cx="16" cy="15"/>
                  </a:xfrm>
                </p:grpSpPr>
                <p:sp>
                  <p:nvSpPr>
                    <p:cNvPr id="81898" name="Oval 5615"/>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1899" name="Oval 5616"/>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81880" name="Group 5617"/>
                  <p:cNvGrpSpPr>
                    <a:grpSpLocks/>
                  </p:cNvGrpSpPr>
                  <p:nvPr/>
                </p:nvGrpSpPr>
                <p:grpSpPr bwMode="auto">
                  <a:xfrm>
                    <a:off x="2352" y="1405"/>
                    <a:ext cx="16" cy="15"/>
                    <a:chOff x="2352" y="1405"/>
                    <a:chExt cx="16" cy="15"/>
                  </a:xfrm>
                </p:grpSpPr>
                <p:sp>
                  <p:nvSpPr>
                    <p:cNvPr id="81896" name="Oval 5618"/>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1897" name="Oval 5619"/>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81881" name="Group 5620"/>
                  <p:cNvGrpSpPr>
                    <a:grpSpLocks/>
                  </p:cNvGrpSpPr>
                  <p:nvPr/>
                </p:nvGrpSpPr>
                <p:grpSpPr bwMode="auto">
                  <a:xfrm>
                    <a:off x="2345" y="1405"/>
                    <a:ext cx="16" cy="15"/>
                    <a:chOff x="2345" y="1405"/>
                    <a:chExt cx="16" cy="15"/>
                  </a:xfrm>
                </p:grpSpPr>
                <p:sp>
                  <p:nvSpPr>
                    <p:cNvPr id="81894" name="Oval 5621"/>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1895" name="Oval 5622"/>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81882" name="Group 5623"/>
                  <p:cNvGrpSpPr>
                    <a:grpSpLocks/>
                  </p:cNvGrpSpPr>
                  <p:nvPr/>
                </p:nvGrpSpPr>
                <p:grpSpPr bwMode="auto">
                  <a:xfrm>
                    <a:off x="2337" y="1405"/>
                    <a:ext cx="15" cy="15"/>
                    <a:chOff x="2337" y="1405"/>
                    <a:chExt cx="15" cy="15"/>
                  </a:xfrm>
                </p:grpSpPr>
                <p:sp>
                  <p:nvSpPr>
                    <p:cNvPr id="81892" name="Oval 5624"/>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1893" name="Oval 5625"/>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81883" name="Group 5626"/>
                  <p:cNvGrpSpPr>
                    <a:grpSpLocks/>
                  </p:cNvGrpSpPr>
                  <p:nvPr/>
                </p:nvGrpSpPr>
                <p:grpSpPr bwMode="auto">
                  <a:xfrm>
                    <a:off x="2330" y="1405"/>
                    <a:ext cx="15" cy="15"/>
                    <a:chOff x="2330" y="1405"/>
                    <a:chExt cx="15" cy="15"/>
                  </a:xfrm>
                </p:grpSpPr>
                <p:sp>
                  <p:nvSpPr>
                    <p:cNvPr id="81890" name="Oval 5627"/>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1891" name="Oval 5628"/>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81884" name="Group 5629"/>
                  <p:cNvGrpSpPr>
                    <a:grpSpLocks/>
                  </p:cNvGrpSpPr>
                  <p:nvPr/>
                </p:nvGrpSpPr>
                <p:grpSpPr bwMode="auto">
                  <a:xfrm>
                    <a:off x="2323" y="1405"/>
                    <a:ext cx="15" cy="15"/>
                    <a:chOff x="2323" y="1405"/>
                    <a:chExt cx="15" cy="15"/>
                  </a:xfrm>
                </p:grpSpPr>
                <p:sp>
                  <p:nvSpPr>
                    <p:cNvPr id="81888" name="Oval 5630"/>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1889" name="Oval 5631"/>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81885" name="Group 5632"/>
                  <p:cNvGrpSpPr>
                    <a:grpSpLocks/>
                  </p:cNvGrpSpPr>
                  <p:nvPr/>
                </p:nvGrpSpPr>
                <p:grpSpPr bwMode="auto">
                  <a:xfrm>
                    <a:off x="2316" y="1406"/>
                    <a:ext cx="15" cy="14"/>
                    <a:chOff x="2316" y="1406"/>
                    <a:chExt cx="15" cy="14"/>
                  </a:xfrm>
                </p:grpSpPr>
                <p:sp>
                  <p:nvSpPr>
                    <p:cNvPr id="81886" name="Oval 5633"/>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1887" name="Oval 5634"/>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grpSp>
              <p:nvGrpSpPr>
                <p:cNvPr id="81838" name="Group 5635"/>
                <p:cNvGrpSpPr>
                  <a:grpSpLocks/>
                </p:cNvGrpSpPr>
                <p:nvPr/>
              </p:nvGrpSpPr>
              <p:grpSpPr bwMode="auto">
                <a:xfrm>
                  <a:off x="2265" y="1406"/>
                  <a:ext cx="59" cy="14"/>
                  <a:chOff x="2265" y="1406"/>
                  <a:chExt cx="59" cy="14"/>
                </a:xfrm>
              </p:grpSpPr>
              <p:grpSp>
                <p:nvGrpSpPr>
                  <p:cNvPr id="81858" name="Group 5636"/>
                  <p:cNvGrpSpPr>
                    <a:grpSpLocks/>
                  </p:cNvGrpSpPr>
                  <p:nvPr/>
                </p:nvGrpSpPr>
                <p:grpSpPr bwMode="auto">
                  <a:xfrm>
                    <a:off x="2307" y="1406"/>
                    <a:ext cx="17" cy="14"/>
                    <a:chOff x="2307" y="1406"/>
                    <a:chExt cx="17" cy="14"/>
                  </a:xfrm>
                </p:grpSpPr>
                <p:sp>
                  <p:nvSpPr>
                    <p:cNvPr id="81877" name="Oval 5637"/>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1878" name="Oval 5638"/>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81859" name="Group 5639"/>
                  <p:cNvGrpSpPr>
                    <a:grpSpLocks/>
                  </p:cNvGrpSpPr>
                  <p:nvPr/>
                </p:nvGrpSpPr>
                <p:grpSpPr bwMode="auto">
                  <a:xfrm>
                    <a:off x="2300" y="1406"/>
                    <a:ext cx="17" cy="14"/>
                    <a:chOff x="2300" y="1406"/>
                    <a:chExt cx="17" cy="14"/>
                  </a:xfrm>
                </p:grpSpPr>
                <p:sp>
                  <p:nvSpPr>
                    <p:cNvPr id="81875" name="Oval 5640"/>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1876" name="Oval 5641"/>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81860" name="Group 5642"/>
                  <p:cNvGrpSpPr>
                    <a:grpSpLocks/>
                  </p:cNvGrpSpPr>
                  <p:nvPr/>
                </p:nvGrpSpPr>
                <p:grpSpPr bwMode="auto">
                  <a:xfrm>
                    <a:off x="2294" y="1406"/>
                    <a:ext cx="16" cy="14"/>
                    <a:chOff x="2294" y="1406"/>
                    <a:chExt cx="16" cy="14"/>
                  </a:xfrm>
                </p:grpSpPr>
                <p:sp>
                  <p:nvSpPr>
                    <p:cNvPr id="81873" name="Oval 5643"/>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1874" name="Oval 5644"/>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81861" name="Group 5645"/>
                  <p:cNvGrpSpPr>
                    <a:grpSpLocks/>
                  </p:cNvGrpSpPr>
                  <p:nvPr/>
                </p:nvGrpSpPr>
                <p:grpSpPr bwMode="auto">
                  <a:xfrm>
                    <a:off x="2286" y="1406"/>
                    <a:ext cx="16" cy="14"/>
                    <a:chOff x="2286" y="1406"/>
                    <a:chExt cx="16" cy="14"/>
                  </a:xfrm>
                </p:grpSpPr>
                <p:sp>
                  <p:nvSpPr>
                    <p:cNvPr id="81871" name="Oval 5646"/>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1872" name="Oval 5647"/>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81862" name="Group 5648"/>
                  <p:cNvGrpSpPr>
                    <a:grpSpLocks/>
                  </p:cNvGrpSpPr>
                  <p:nvPr/>
                </p:nvGrpSpPr>
                <p:grpSpPr bwMode="auto">
                  <a:xfrm>
                    <a:off x="2279" y="1406"/>
                    <a:ext cx="16" cy="14"/>
                    <a:chOff x="2279" y="1406"/>
                    <a:chExt cx="16" cy="14"/>
                  </a:xfrm>
                </p:grpSpPr>
                <p:sp>
                  <p:nvSpPr>
                    <p:cNvPr id="81869" name="Oval 5649"/>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1870" name="Oval 5650"/>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81863" name="Group 5651"/>
                  <p:cNvGrpSpPr>
                    <a:grpSpLocks/>
                  </p:cNvGrpSpPr>
                  <p:nvPr/>
                </p:nvGrpSpPr>
                <p:grpSpPr bwMode="auto">
                  <a:xfrm>
                    <a:off x="2272" y="1406"/>
                    <a:ext cx="16" cy="14"/>
                    <a:chOff x="2272" y="1406"/>
                    <a:chExt cx="16" cy="14"/>
                  </a:xfrm>
                </p:grpSpPr>
                <p:sp>
                  <p:nvSpPr>
                    <p:cNvPr id="81867" name="Oval 5652"/>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1868" name="Oval 5653"/>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81864" name="Group 5654"/>
                  <p:cNvGrpSpPr>
                    <a:grpSpLocks/>
                  </p:cNvGrpSpPr>
                  <p:nvPr/>
                </p:nvGrpSpPr>
                <p:grpSpPr bwMode="auto">
                  <a:xfrm>
                    <a:off x="2265" y="1406"/>
                    <a:ext cx="16" cy="14"/>
                    <a:chOff x="2265" y="1406"/>
                    <a:chExt cx="16" cy="14"/>
                  </a:xfrm>
                </p:grpSpPr>
                <p:sp>
                  <p:nvSpPr>
                    <p:cNvPr id="81865" name="Oval 5655"/>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1866" name="Oval 5656"/>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grpSp>
              <p:nvGrpSpPr>
                <p:cNvPr id="81839" name="Group 5657"/>
                <p:cNvGrpSpPr>
                  <a:grpSpLocks/>
                </p:cNvGrpSpPr>
                <p:nvPr/>
              </p:nvGrpSpPr>
              <p:grpSpPr bwMode="auto">
                <a:xfrm>
                  <a:off x="2194" y="1406"/>
                  <a:ext cx="59" cy="17"/>
                  <a:chOff x="2194" y="1406"/>
                  <a:chExt cx="59" cy="17"/>
                </a:xfrm>
              </p:grpSpPr>
              <p:grpSp>
                <p:nvGrpSpPr>
                  <p:cNvPr id="81840" name="Group 5658"/>
                  <p:cNvGrpSpPr>
                    <a:grpSpLocks/>
                  </p:cNvGrpSpPr>
                  <p:nvPr/>
                </p:nvGrpSpPr>
                <p:grpSpPr bwMode="auto">
                  <a:xfrm>
                    <a:off x="2236" y="1406"/>
                    <a:ext cx="17" cy="16"/>
                    <a:chOff x="2236" y="1406"/>
                    <a:chExt cx="17" cy="16"/>
                  </a:xfrm>
                </p:grpSpPr>
                <p:sp>
                  <p:nvSpPr>
                    <p:cNvPr id="81856" name="Oval 5659"/>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1857" name="Oval 5660"/>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81841" name="Group 5661"/>
                  <p:cNvGrpSpPr>
                    <a:grpSpLocks/>
                  </p:cNvGrpSpPr>
                  <p:nvPr/>
                </p:nvGrpSpPr>
                <p:grpSpPr bwMode="auto">
                  <a:xfrm>
                    <a:off x="2229" y="1406"/>
                    <a:ext cx="17" cy="16"/>
                    <a:chOff x="2229" y="1406"/>
                    <a:chExt cx="17" cy="16"/>
                  </a:xfrm>
                </p:grpSpPr>
                <p:sp>
                  <p:nvSpPr>
                    <p:cNvPr id="81854" name="Oval 5662"/>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1855" name="Oval 5663"/>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81842" name="Group 5664"/>
                  <p:cNvGrpSpPr>
                    <a:grpSpLocks/>
                  </p:cNvGrpSpPr>
                  <p:nvPr/>
                </p:nvGrpSpPr>
                <p:grpSpPr bwMode="auto">
                  <a:xfrm>
                    <a:off x="2222" y="1406"/>
                    <a:ext cx="17" cy="16"/>
                    <a:chOff x="2222" y="1406"/>
                    <a:chExt cx="17" cy="16"/>
                  </a:xfrm>
                </p:grpSpPr>
                <p:sp>
                  <p:nvSpPr>
                    <p:cNvPr id="81852" name="Oval 5665"/>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1853" name="Oval 5666"/>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81843" name="Group 5667"/>
                  <p:cNvGrpSpPr>
                    <a:grpSpLocks/>
                  </p:cNvGrpSpPr>
                  <p:nvPr/>
                </p:nvGrpSpPr>
                <p:grpSpPr bwMode="auto">
                  <a:xfrm>
                    <a:off x="2216" y="1406"/>
                    <a:ext cx="16" cy="16"/>
                    <a:chOff x="2216" y="1406"/>
                    <a:chExt cx="16" cy="16"/>
                  </a:xfrm>
                </p:grpSpPr>
                <p:sp>
                  <p:nvSpPr>
                    <p:cNvPr id="81850" name="Oval 5668"/>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1851" name="Oval 5669"/>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81844" name="Group 5670"/>
                  <p:cNvGrpSpPr>
                    <a:grpSpLocks/>
                  </p:cNvGrpSpPr>
                  <p:nvPr/>
                </p:nvGrpSpPr>
                <p:grpSpPr bwMode="auto">
                  <a:xfrm>
                    <a:off x="2208" y="1408"/>
                    <a:ext cx="17" cy="15"/>
                    <a:chOff x="2208" y="1408"/>
                    <a:chExt cx="17" cy="15"/>
                  </a:xfrm>
                </p:grpSpPr>
                <p:sp>
                  <p:nvSpPr>
                    <p:cNvPr id="81848" name="Oval 5671"/>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1849" name="Oval 5672"/>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81845" name="Group 5673"/>
                  <p:cNvGrpSpPr>
                    <a:grpSpLocks/>
                  </p:cNvGrpSpPr>
                  <p:nvPr/>
                </p:nvGrpSpPr>
                <p:grpSpPr bwMode="auto">
                  <a:xfrm>
                    <a:off x="2194" y="1408"/>
                    <a:ext cx="15" cy="15"/>
                    <a:chOff x="2194" y="1408"/>
                    <a:chExt cx="15" cy="15"/>
                  </a:xfrm>
                </p:grpSpPr>
                <p:sp>
                  <p:nvSpPr>
                    <p:cNvPr id="81846" name="Oval 5674"/>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1847" name="Oval 5675"/>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grpSp>
          <p:grpSp>
            <p:nvGrpSpPr>
              <p:cNvPr id="81799" name="Group 5676"/>
              <p:cNvGrpSpPr>
                <a:grpSpLocks/>
              </p:cNvGrpSpPr>
              <p:nvPr/>
            </p:nvGrpSpPr>
            <p:grpSpPr bwMode="auto">
              <a:xfrm>
                <a:off x="2148" y="1408"/>
                <a:ext cx="49" cy="15"/>
                <a:chOff x="2148" y="1408"/>
                <a:chExt cx="49" cy="15"/>
              </a:xfrm>
            </p:grpSpPr>
            <p:grpSp>
              <p:nvGrpSpPr>
                <p:cNvPr id="81819" name="Group 5677"/>
                <p:cNvGrpSpPr>
                  <a:grpSpLocks/>
                </p:cNvGrpSpPr>
                <p:nvPr/>
              </p:nvGrpSpPr>
              <p:grpSpPr bwMode="auto">
                <a:xfrm>
                  <a:off x="2181" y="1408"/>
                  <a:ext cx="16" cy="15"/>
                  <a:chOff x="2181" y="1408"/>
                  <a:chExt cx="16" cy="15"/>
                </a:xfrm>
              </p:grpSpPr>
              <p:sp>
                <p:nvSpPr>
                  <p:cNvPr id="81835" name="Oval 5678"/>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1836" name="Oval 5679"/>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81820" name="Group 5680"/>
                <p:cNvGrpSpPr>
                  <a:grpSpLocks/>
                </p:cNvGrpSpPr>
                <p:nvPr/>
              </p:nvGrpSpPr>
              <p:grpSpPr bwMode="auto">
                <a:xfrm>
                  <a:off x="2174" y="1408"/>
                  <a:ext cx="16" cy="15"/>
                  <a:chOff x="2174" y="1408"/>
                  <a:chExt cx="16" cy="15"/>
                </a:xfrm>
              </p:grpSpPr>
              <p:sp>
                <p:nvSpPr>
                  <p:cNvPr id="81833" name="Oval 5681"/>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1834" name="Oval 5682"/>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81821" name="Group 5683"/>
                <p:cNvGrpSpPr>
                  <a:grpSpLocks/>
                </p:cNvGrpSpPr>
                <p:nvPr/>
              </p:nvGrpSpPr>
              <p:grpSpPr bwMode="auto">
                <a:xfrm>
                  <a:off x="2167" y="1408"/>
                  <a:ext cx="16" cy="15"/>
                  <a:chOff x="2167" y="1408"/>
                  <a:chExt cx="16" cy="15"/>
                </a:xfrm>
              </p:grpSpPr>
              <p:sp>
                <p:nvSpPr>
                  <p:cNvPr id="81831" name="Oval 5684"/>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1832" name="Oval 5685"/>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81822" name="Group 5686"/>
                <p:cNvGrpSpPr>
                  <a:grpSpLocks/>
                </p:cNvGrpSpPr>
                <p:nvPr/>
              </p:nvGrpSpPr>
              <p:grpSpPr bwMode="auto">
                <a:xfrm>
                  <a:off x="2160" y="1408"/>
                  <a:ext cx="16" cy="15"/>
                  <a:chOff x="2160" y="1408"/>
                  <a:chExt cx="16" cy="15"/>
                </a:xfrm>
              </p:grpSpPr>
              <p:sp>
                <p:nvSpPr>
                  <p:cNvPr id="81829" name="Oval 5687"/>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1830" name="Oval 5688"/>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81823" name="Group 5689"/>
                <p:cNvGrpSpPr>
                  <a:grpSpLocks/>
                </p:cNvGrpSpPr>
                <p:nvPr/>
              </p:nvGrpSpPr>
              <p:grpSpPr bwMode="auto">
                <a:xfrm>
                  <a:off x="2155" y="1408"/>
                  <a:ext cx="15" cy="15"/>
                  <a:chOff x="2155" y="1408"/>
                  <a:chExt cx="15" cy="15"/>
                </a:xfrm>
              </p:grpSpPr>
              <p:sp>
                <p:nvSpPr>
                  <p:cNvPr id="81827" name="Oval 5690"/>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1828" name="Oval 5691"/>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81824" name="Group 5692"/>
                <p:cNvGrpSpPr>
                  <a:grpSpLocks/>
                </p:cNvGrpSpPr>
                <p:nvPr/>
              </p:nvGrpSpPr>
              <p:grpSpPr bwMode="auto">
                <a:xfrm>
                  <a:off x="2148" y="1408"/>
                  <a:ext cx="15" cy="15"/>
                  <a:chOff x="2148" y="1408"/>
                  <a:chExt cx="15" cy="15"/>
                </a:xfrm>
              </p:grpSpPr>
              <p:sp>
                <p:nvSpPr>
                  <p:cNvPr id="81825" name="Oval 5693"/>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1826" name="Oval 5694"/>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grpSp>
            <p:nvGrpSpPr>
              <p:cNvPr id="81800" name="Group 5695"/>
              <p:cNvGrpSpPr>
                <a:grpSpLocks/>
              </p:cNvGrpSpPr>
              <p:nvPr/>
            </p:nvGrpSpPr>
            <p:grpSpPr bwMode="auto">
              <a:xfrm>
                <a:off x="1941" y="1410"/>
                <a:ext cx="50" cy="16"/>
                <a:chOff x="1941" y="1410"/>
                <a:chExt cx="50" cy="16"/>
              </a:xfrm>
            </p:grpSpPr>
            <p:grpSp>
              <p:nvGrpSpPr>
                <p:cNvPr id="81801" name="Group 5696"/>
                <p:cNvGrpSpPr>
                  <a:grpSpLocks/>
                </p:cNvGrpSpPr>
                <p:nvPr/>
              </p:nvGrpSpPr>
              <p:grpSpPr bwMode="auto">
                <a:xfrm>
                  <a:off x="1974" y="1410"/>
                  <a:ext cx="17" cy="16"/>
                  <a:chOff x="1974" y="1410"/>
                  <a:chExt cx="17" cy="16"/>
                </a:xfrm>
              </p:grpSpPr>
              <p:sp>
                <p:nvSpPr>
                  <p:cNvPr id="81817" name="Oval 5697"/>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1818" name="Oval 5698"/>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81802" name="Group 5699"/>
                <p:cNvGrpSpPr>
                  <a:grpSpLocks/>
                </p:cNvGrpSpPr>
                <p:nvPr/>
              </p:nvGrpSpPr>
              <p:grpSpPr bwMode="auto">
                <a:xfrm>
                  <a:off x="1967" y="1410"/>
                  <a:ext cx="17" cy="16"/>
                  <a:chOff x="1967" y="1410"/>
                  <a:chExt cx="17" cy="16"/>
                </a:xfrm>
              </p:grpSpPr>
              <p:sp>
                <p:nvSpPr>
                  <p:cNvPr id="81815" name="Oval 5700"/>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816" name="Oval 5701"/>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81803" name="Group 5702"/>
                <p:cNvGrpSpPr>
                  <a:grpSpLocks/>
                </p:cNvGrpSpPr>
                <p:nvPr/>
              </p:nvGrpSpPr>
              <p:grpSpPr bwMode="auto">
                <a:xfrm>
                  <a:off x="1960" y="1410"/>
                  <a:ext cx="17" cy="16"/>
                  <a:chOff x="1960" y="1410"/>
                  <a:chExt cx="17" cy="16"/>
                </a:xfrm>
              </p:grpSpPr>
              <p:sp>
                <p:nvSpPr>
                  <p:cNvPr id="81813" name="Oval 5703"/>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1814" name="Oval 5704"/>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81804" name="Group 5705"/>
                <p:cNvGrpSpPr>
                  <a:grpSpLocks/>
                </p:cNvGrpSpPr>
                <p:nvPr/>
              </p:nvGrpSpPr>
              <p:grpSpPr bwMode="auto">
                <a:xfrm>
                  <a:off x="1953" y="1410"/>
                  <a:ext cx="17" cy="16"/>
                  <a:chOff x="1953" y="1410"/>
                  <a:chExt cx="17" cy="16"/>
                </a:xfrm>
              </p:grpSpPr>
              <p:sp>
                <p:nvSpPr>
                  <p:cNvPr id="81811" name="Oval 5706"/>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1812" name="Oval 5707"/>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81805" name="Group 5708"/>
                <p:cNvGrpSpPr>
                  <a:grpSpLocks/>
                </p:cNvGrpSpPr>
                <p:nvPr/>
              </p:nvGrpSpPr>
              <p:grpSpPr bwMode="auto">
                <a:xfrm>
                  <a:off x="1947" y="1410"/>
                  <a:ext cx="17" cy="16"/>
                  <a:chOff x="1947" y="1410"/>
                  <a:chExt cx="17" cy="16"/>
                </a:xfrm>
              </p:grpSpPr>
              <p:sp>
                <p:nvSpPr>
                  <p:cNvPr id="81809" name="Oval 5709"/>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810" name="Oval 5710"/>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81806" name="Group 5711"/>
                <p:cNvGrpSpPr>
                  <a:grpSpLocks/>
                </p:cNvGrpSpPr>
                <p:nvPr/>
              </p:nvGrpSpPr>
              <p:grpSpPr bwMode="auto">
                <a:xfrm>
                  <a:off x="1941" y="1412"/>
                  <a:ext cx="16" cy="14"/>
                  <a:chOff x="1941" y="1412"/>
                  <a:chExt cx="16" cy="14"/>
                </a:xfrm>
              </p:grpSpPr>
              <p:sp>
                <p:nvSpPr>
                  <p:cNvPr id="81807" name="Oval 5712"/>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1808" name="Oval 5713"/>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grpSp>
        </p:grpSp>
        <p:sp>
          <p:nvSpPr>
            <p:cNvPr id="75541" name="Freeform 5714"/>
            <p:cNvSpPr>
              <a:spLocks/>
            </p:cNvSpPr>
            <p:nvPr/>
          </p:nvSpPr>
          <p:spPr bwMode="auto">
            <a:xfrm>
              <a:off x="1814" y="1402"/>
              <a:ext cx="622" cy="127"/>
            </a:xfrm>
            <a:custGeom>
              <a:avLst/>
              <a:gdLst>
                <a:gd name="T0" fmla="*/ 31 w 622"/>
                <a:gd name="T1" fmla="*/ 0 h 127"/>
                <a:gd name="T2" fmla="*/ 115 w 622"/>
                <a:gd name="T3" fmla="*/ 74 h 127"/>
                <a:gd name="T4" fmla="*/ 121 w 622"/>
                <a:gd name="T5" fmla="*/ 78 h 127"/>
                <a:gd name="T6" fmla="*/ 383 w 622"/>
                <a:gd name="T7" fmla="*/ 78 h 127"/>
                <a:gd name="T8" fmla="*/ 564 w 622"/>
                <a:gd name="T9" fmla="*/ 74 h 127"/>
                <a:gd name="T10" fmla="*/ 572 w 622"/>
                <a:gd name="T11" fmla="*/ 75 h 127"/>
                <a:gd name="T12" fmla="*/ 580 w 622"/>
                <a:gd name="T13" fmla="*/ 78 h 127"/>
                <a:gd name="T14" fmla="*/ 586 w 622"/>
                <a:gd name="T15" fmla="*/ 81 h 127"/>
                <a:gd name="T16" fmla="*/ 593 w 622"/>
                <a:gd name="T17" fmla="*/ 84 h 127"/>
                <a:gd name="T18" fmla="*/ 599 w 622"/>
                <a:gd name="T19" fmla="*/ 88 h 127"/>
                <a:gd name="T20" fmla="*/ 604 w 622"/>
                <a:gd name="T21" fmla="*/ 92 h 127"/>
                <a:gd name="T22" fmla="*/ 610 w 622"/>
                <a:gd name="T23" fmla="*/ 96 h 127"/>
                <a:gd name="T24" fmla="*/ 615 w 622"/>
                <a:gd name="T25" fmla="*/ 98 h 127"/>
                <a:gd name="T26" fmla="*/ 620 w 622"/>
                <a:gd name="T27" fmla="*/ 101 h 127"/>
                <a:gd name="T28" fmla="*/ 622 w 622"/>
                <a:gd name="T29" fmla="*/ 104 h 127"/>
                <a:gd name="T30" fmla="*/ 622 w 622"/>
                <a:gd name="T31" fmla="*/ 106 h 127"/>
                <a:gd name="T32" fmla="*/ 622 w 622"/>
                <a:gd name="T33" fmla="*/ 110 h 127"/>
                <a:gd name="T34" fmla="*/ 618 w 622"/>
                <a:gd name="T35" fmla="*/ 113 h 127"/>
                <a:gd name="T36" fmla="*/ 611 w 622"/>
                <a:gd name="T37" fmla="*/ 116 h 127"/>
                <a:gd name="T38" fmla="*/ 603 w 622"/>
                <a:gd name="T39" fmla="*/ 119 h 127"/>
                <a:gd name="T40" fmla="*/ 590 w 622"/>
                <a:gd name="T41" fmla="*/ 119 h 127"/>
                <a:gd name="T42" fmla="*/ 575 w 622"/>
                <a:gd name="T43" fmla="*/ 120 h 127"/>
                <a:gd name="T44" fmla="*/ 554 w 622"/>
                <a:gd name="T45" fmla="*/ 122 h 127"/>
                <a:gd name="T46" fmla="*/ 422 w 622"/>
                <a:gd name="T47" fmla="*/ 123 h 127"/>
                <a:gd name="T48" fmla="*/ 229 w 622"/>
                <a:gd name="T49" fmla="*/ 127 h 127"/>
                <a:gd name="T50" fmla="*/ 152 w 622"/>
                <a:gd name="T51" fmla="*/ 126 h 127"/>
                <a:gd name="T52" fmla="*/ 114 w 622"/>
                <a:gd name="T53" fmla="*/ 123 h 127"/>
                <a:gd name="T54" fmla="*/ 96 w 622"/>
                <a:gd name="T55" fmla="*/ 120 h 127"/>
                <a:gd name="T56" fmla="*/ 79 w 622"/>
                <a:gd name="T57" fmla="*/ 117 h 127"/>
                <a:gd name="T58" fmla="*/ 21 w 622"/>
                <a:gd name="T59" fmla="*/ 104 h 127"/>
                <a:gd name="T60" fmla="*/ 5 w 622"/>
                <a:gd name="T61" fmla="*/ 95 h 127"/>
                <a:gd name="T62" fmla="*/ 35 w 622"/>
                <a:gd name="T63" fmla="*/ 85 h 127"/>
                <a:gd name="T64" fmla="*/ 14 w 622"/>
                <a:gd name="T65" fmla="*/ 38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127"/>
                <a:gd name="T101" fmla="*/ 622 w 622"/>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127">
                  <a:moveTo>
                    <a:pt x="0" y="0"/>
                  </a:moveTo>
                  <a:lnTo>
                    <a:pt x="31" y="0"/>
                  </a:lnTo>
                  <a:lnTo>
                    <a:pt x="112" y="73"/>
                  </a:lnTo>
                  <a:lnTo>
                    <a:pt x="115" y="74"/>
                  </a:lnTo>
                  <a:lnTo>
                    <a:pt x="118" y="77"/>
                  </a:lnTo>
                  <a:lnTo>
                    <a:pt x="121" y="78"/>
                  </a:lnTo>
                  <a:lnTo>
                    <a:pt x="280" y="80"/>
                  </a:lnTo>
                  <a:lnTo>
                    <a:pt x="383" y="78"/>
                  </a:lnTo>
                  <a:lnTo>
                    <a:pt x="558" y="74"/>
                  </a:lnTo>
                  <a:lnTo>
                    <a:pt x="564" y="74"/>
                  </a:lnTo>
                  <a:lnTo>
                    <a:pt x="568" y="75"/>
                  </a:lnTo>
                  <a:lnTo>
                    <a:pt x="572" y="75"/>
                  </a:lnTo>
                  <a:lnTo>
                    <a:pt x="575" y="77"/>
                  </a:lnTo>
                  <a:lnTo>
                    <a:pt x="580" y="78"/>
                  </a:lnTo>
                  <a:lnTo>
                    <a:pt x="585" y="80"/>
                  </a:lnTo>
                  <a:lnTo>
                    <a:pt x="586" y="81"/>
                  </a:lnTo>
                  <a:lnTo>
                    <a:pt x="590" y="83"/>
                  </a:lnTo>
                  <a:lnTo>
                    <a:pt x="593" y="84"/>
                  </a:lnTo>
                  <a:lnTo>
                    <a:pt x="596" y="85"/>
                  </a:lnTo>
                  <a:lnTo>
                    <a:pt x="599" y="88"/>
                  </a:lnTo>
                  <a:lnTo>
                    <a:pt x="603" y="89"/>
                  </a:lnTo>
                  <a:lnTo>
                    <a:pt x="604" y="92"/>
                  </a:lnTo>
                  <a:lnTo>
                    <a:pt x="607" y="95"/>
                  </a:lnTo>
                  <a:lnTo>
                    <a:pt x="610" y="96"/>
                  </a:lnTo>
                  <a:lnTo>
                    <a:pt x="614" y="98"/>
                  </a:lnTo>
                  <a:lnTo>
                    <a:pt x="615" y="98"/>
                  </a:lnTo>
                  <a:lnTo>
                    <a:pt x="617" y="101"/>
                  </a:lnTo>
                  <a:lnTo>
                    <a:pt x="620" y="101"/>
                  </a:lnTo>
                  <a:lnTo>
                    <a:pt x="621" y="104"/>
                  </a:lnTo>
                  <a:lnTo>
                    <a:pt x="622" y="104"/>
                  </a:lnTo>
                  <a:lnTo>
                    <a:pt x="622" y="105"/>
                  </a:lnTo>
                  <a:lnTo>
                    <a:pt x="622" y="106"/>
                  </a:lnTo>
                  <a:lnTo>
                    <a:pt x="622" y="109"/>
                  </a:lnTo>
                  <a:lnTo>
                    <a:pt x="622" y="110"/>
                  </a:lnTo>
                  <a:lnTo>
                    <a:pt x="620" y="112"/>
                  </a:lnTo>
                  <a:lnTo>
                    <a:pt x="618" y="113"/>
                  </a:lnTo>
                  <a:lnTo>
                    <a:pt x="615" y="115"/>
                  </a:lnTo>
                  <a:lnTo>
                    <a:pt x="611" y="116"/>
                  </a:lnTo>
                  <a:lnTo>
                    <a:pt x="606" y="117"/>
                  </a:lnTo>
                  <a:lnTo>
                    <a:pt x="603" y="119"/>
                  </a:lnTo>
                  <a:lnTo>
                    <a:pt x="596" y="119"/>
                  </a:lnTo>
                  <a:lnTo>
                    <a:pt x="590" y="119"/>
                  </a:lnTo>
                  <a:lnTo>
                    <a:pt x="585" y="119"/>
                  </a:lnTo>
                  <a:lnTo>
                    <a:pt x="575" y="120"/>
                  </a:lnTo>
                  <a:lnTo>
                    <a:pt x="568" y="122"/>
                  </a:lnTo>
                  <a:lnTo>
                    <a:pt x="554" y="122"/>
                  </a:lnTo>
                  <a:lnTo>
                    <a:pt x="512" y="122"/>
                  </a:lnTo>
                  <a:lnTo>
                    <a:pt x="422" y="123"/>
                  </a:lnTo>
                  <a:lnTo>
                    <a:pt x="237" y="127"/>
                  </a:lnTo>
                  <a:lnTo>
                    <a:pt x="229" y="127"/>
                  </a:lnTo>
                  <a:lnTo>
                    <a:pt x="167" y="127"/>
                  </a:lnTo>
                  <a:lnTo>
                    <a:pt x="152" y="126"/>
                  </a:lnTo>
                  <a:lnTo>
                    <a:pt x="127" y="125"/>
                  </a:lnTo>
                  <a:lnTo>
                    <a:pt x="114" y="123"/>
                  </a:lnTo>
                  <a:lnTo>
                    <a:pt x="106" y="122"/>
                  </a:lnTo>
                  <a:lnTo>
                    <a:pt x="96" y="120"/>
                  </a:lnTo>
                  <a:lnTo>
                    <a:pt x="89" y="119"/>
                  </a:lnTo>
                  <a:lnTo>
                    <a:pt x="79" y="117"/>
                  </a:lnTo>
                  <a:lnTo>
                    <a:pt x="33" y="106"/>
                  </a:lnTo>
                  <a:lnTo>
                    <a:pt x="21" y="104"/>
                  </a:lnTo>
                  <a:lnTo>
                    <a:pt x="5" y="99"/>
                  </a:lnTo>
                  <a:lnTo>
                    <a:pt x="5" y="95"/>
                  </a:lnTo>
                  <a:lnTo>
                    <a:pt x="17" y="92"/>
                  </a:lnTo>
                  <a:lnTo>
                    <a:pt x="35" y="85"/>
                  </a:lnTo>
                  <a:lnTo>
                    <a:pt x="24" y="62"/>
                  </a:lnTo>
                  <a:lnTo>
                    <a:pt x="14" y="38"/>
                  </a:lnTo>
                  <a:lnTo>
                    <a:pt x="0" y="0"/>
                  </a:lnTo>
                  <a:close/>
                </a:path>
              </a:pathLst>
            </a:custGeom>
            <a:solidFill>
              <a:srgbClr val="BFBFBF"/>
            </a:solidFill>
            <a:ln w="9525">
              <a:noFill/>
              <a:round/>
              <a:headEnd/>
              <a:tailEnd/>
            </a:ln>
          </p:spPr>
          <p:txBody>
            <a:bodyPr/>
            <a:lstStyle/>
            <a:p>
              <a:endParaRPr lang="en-US"/>
            </a:p>
          </p:txBody>
        </p:sp>
        <p:grpSp>
          <p:nvGrpSpPr>
            <p:cNvPr id="75542" name="Group 5715"/>
            <p:cNvGrpSpPr>
              <a:grpSpLocks/>
            </p:cNvGrpSpPr>
            <p:nvPr/>
          </p:nvGrpSpPr>
          <p:grpSpPr bwMode="auto">
            <a:xfrm>
              <a:off x="2376" y="1489"/>
              <a:ext cx="17" cy="19"/>
              <a:chOff x="2376" y="1401"/>
              <a:chExt cx="17" cy="19"/>
            </a:xfrm>
          </p:grpSpPr>
          <p:sp>
            <p:nvSpPr>
              <p:cNvPr id="81795" name="Freeform 5716"/>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81796" name="Freeform 5717"/>
              <p:cNvSpPr>
                <a:spLocks/>
              </p:cNvSpPr>
              <p:nvPr/>
            </p:nvSpPr>
            <p:spPr bwMode="auto">
              <a:xfrm>
                <a:off x="2376" y="1401"/>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75543" name="Group 5718"/>
            <p:cNvGrpSpPr>
              <a:grpSpLocks/>
            </p:cNvGrpSpPr>
            <p:nvPr/>
          </p:nvGrpSpPr>
          <p:grpSpPr bwMode="auto">
            <a:xfrm>
              <a:off x="2250" y="1489"/>
              <a:ext cx="15" cy="21"/>
              <a:chOff x="2250" y="1401"/>
              <a:chExt cx="15" cy="21"/>
            </a:xfrm>
          </p:grpSpPr>
          <p:sp>
            <p:nvSpPr>
              <p:cNvPr id="81793" name="Freeform 5719"/>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81794" name="Freeform 5720"/>
              <p:cNvSpPr>
                <a:spLocks/>
              </p:cNvSpPr>
              <p:nvPr/>
            </p:nvSpPr>
            <p:spPr bwMode="auto">
              <a:xfrm>
                <a:off x="2250" y="1401"/>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75544" name="Group 5721"/>
            <p:cNvGrpSpPr>
              <a:grpSpLocks/>
            </p:cNvGrpSpPr>
            <p:nvPr/>
          </p:nvGrpSpPr>
          <p:grpSpPr bwMode="auto">
            <a:xfrm>
              <a:off x="2036" y="1490"/>
              <a:ext cx="16" cy="18"/>
              <a:chOff x="2036" y="1402"/>
              <a:chExt cx="16" cy="18"/>
            </a:xfrm>
          </p:grpSpPr>
          <p:sp>
            <p:nvSpPr>
              <p:cNvPr id="81791" name="Freeform 5722"/>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81792" name="Freeform 5723"/>
              <p:cNvSpPr>
                <a:spLocks/>
              </p:cNvSpPr>
              <p:nvPr/>
            </p:nvSpPr>
            <p:spPr bwMode="auto">
              <a:xfrm>
                <a:off x="2036" y="1402"/>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grpSp>
        <p:grpSp>
          <p:nvGrpSpPr>
            <p:cNvPr id="75545" name="Group 5724"/>
            <p:cNvGrpSpPr>
              <a:grpSpLocks/>
            </p:cNvGrpSpPr>
            <p:nvPr/>
          </p:nvGrpSpPr>
          <p:grpSpPr bwMode="auto">
            <a:xfrm>
              <a:off x="1924" y="1491"/>
              <a:ext cx="15" cy="19"/>
              <a:chOff x="1924" y="1403"/>
              <a:chExt cx="15" cy="19"/>
            </a:xfrm>
          </p:grpSpPr>
          <p:sp>
            <p:nvSpPr>
              <p:cNvPr id="81789" name="Freeform 5725"/>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81790" name="Freeform 5726"/>
              <p:cNvSpPr>
                <a:spLocks/>
              </p:cNvSpPr>
              <p:nvPr/>
            </p:nvSpPr>
            <p:spPr bwMode="auto">
              <a:xfrm>
                <a:off x="1924" y="1403"/>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grpSp>
        <p:sp>
          <p:nvSpPr>
            <p:cNvPr id="75546" name="Freeform 5727"/>
            <p:cNvSpPr>
              <a:spLocks/>
            </p:cNvSpPr>
            <p:nvPr/>
          </p:nvSpPr>
          <p:spPr bwMode="auto">
            <a:xfrm>
              <a:off x="2376" y="1489"/>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5547" name="Freeform 5728"/>
            <p:cNvSpPr>
              <a:spLocks/>
            </p:cNvSpPr>
            <p:nvPr/>
          </p:nvSpPr>
          <p:spPr bwMode="auto">
            <a:xfrm>
              <a:off x="2376" y="1489"/>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sp>
          <p:nvSpPr>
            <p:cNvPr id="75548" name="Freeform 5729"/>
            <p:cNvSpPr>
              <a:spLocks/>
            </p:cNvSpPr>
            <p:nvPr/>
          </p:nvSpPr>
          <p:spPr bwMode="auto">
            <a:xfrm>
              <a:off x="2376" y="1489"/>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5549" name="Freeform 5730"/>
            <p:cNvSpPr>
              <a:spLocks/>
            </p:cNvSpPr>
            <p:nvPr/>
          </p:nvSpPr>
          <p:spPr bwMode="auto">
            <a:xfrm>
              <a:off x="2376" y="1489"/>
              <a:ext cx="17" cy="19"/>
            </a:xfrm>
            <a:custGeom>
              <a:avLst/>
              <a:gdLst>
                <a:gd name="T0" fmla="*/ 0 w 17"/>
                <a:gd name="T1" fmla="*/ 0 h 19"/>
                <a:gd name="T2" fmla="*/ 13 w 17"/>
                <a:gd name="T3" fmla="*/ 0 h 19"/>
                <a:gd name="T4" fmla="*/ 14 w 17"/>
                <a:gd name="T5" fmla="*/ 1 h 19"/>
                <a:gd name="T6" fmla="*/ 17 w 17"/>
                <a:gd name="T7" fmla="*/ 2 h 19"/>
                <a:gd name="T8" fmla="*/ 17 w 17"/>
                <a:gd name="T9" fmla="*/ 5 h 19"/>
                <a:gd name="T10" fmla="*/ 14 w 17"/>
                <a:gd name="T11" fmla="*/ 15 h 19"/>
                <a:gd name="T12" fmla="*/ 14 w 17"/>
                <a:gd name="T13" fmla="*/ 18 h 19"/>
                <a:gd name="T14" fmla="*/ 13 w 17"/>
                <a:gd name="T15" fmla="*/ 19 h 19"/>
                <a:gd name="T16" fmla="*/ 0 w 17"/>
                <a:gd name="T17" fmla="*/ 19 h 19"/>
                <a:gd name="T18" fmla="*/ 0 w 17"/>
                <a:gd name="T19" fmla="*/ 18 h 19"/>
                <a:gd name="T20" fmla="*/ 2 w 17"/>
                <a:gd name="T21" fmla="*/ 15 h 19"/>
                <a:gd name="T22" fmla="*/ 2 w 17"/>
                <a:gd name="T23" fmla="*/ 5 h 19"/>
                <a:gd name="T24" fmla="*/ 2 w 17"/>
                <a:gd name="T25" fmla="*/ 2 h 19"/>
                <a:gd name="T26" fmla="*/ 0 w 17"/>
                <a:gd name="T27" fmla="*/ 1 h 19"/>
                <a:gd name="T28" fmla="*/ 0 w 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9"/>
                <a:gd name="T47" fmla="*/ 17 w 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9">
                  <a:moveTo>
                    <a:pt x="0" y="0"/>
                  </a:moveTo>
                  <a:lnTo>
                    <a:pt x="13" y="0"/>
                  </a:lnTo>
                  <a:lnTo>
                    <a:pt x="14" y="1"/>
                  </a:lnTo>
                  <a:lnTo>
                    <a:pt x="17" y="2"/>
                  </a:lnTo>
                  <a:lnTo>
                    <a:pt x="17" y="5"/>
                  </a:lnTo>
                  <a:lnTo>
                    <a:pt x="14" y="15"/>
                  </a:lnTo>
                  <a:lnTo>
                    <a:pt x="14" y="18"/>
                  </a:lnTo>
                  <a:lnTo>
                    <a:pt x="13" y="19"/>
                  </a:lnTo>
                  <a:lnTo>
                    <a:pt x="0" y="19"/>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sp>
          <p:nvSpPr>
            <p:cNvPr id="75550" name="Freeform 5731"/>
            <p:cNvSpPr>
              <a:spLocks/>
            </p:cNvSpPr>
            <p:nvPr/>
          </p:nvSpPr>
          <p:spPr bwMode="auto">
            <a:xfrm>
              <a:off x="2250" y="1489"/>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75551" name="Freeform 5732"/>
            <p:cNvSpPr>
              <a:spLocks/>
            </p:cNvSpPr>
            <p:nvPr/>
          </p:nvSpPr>
          <p:spPr bwMode="auto">
            <a:xfrm>
              <a:off x="2250" y="1489"/>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sp>
          <p:nvSpPr>
            <p:cNvPr id="75552" name="Freeform 5733"/>
            <p:cNvSpPr>
              <a:spLocks/>
            </p:cNvSpPr>
            <p:nvPr/>
          </p:nvSpPr>
          <p:spPr bwMode="auto">
            <a:xfrm>
              <a:off x="2250" y="1489"/>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close/>
                </a:path>
              </a:pathLst>
            </a:custGeom>
            <a:solidFill>
              <a:srgbClr val="BFBFBF"/>
            </a:solidFill>
            <a:ln w="9525">
              <a:noFill/>
              <a:round/>
              <a:headEnd/>
              <a:tailEnd/>
            </a:ln>
          </p:spPr>
          <p:txBody>
            <a:bodyPr/>
            <a:lstStyle/>
            <a:p>
              <a:endParaRPr lang="en-US"/>
            </a:p>
          </p:txBody>
        </p:sp>
        <p:sp>
          <p:nvSpPr>
            <p:cNvPr id="75553" name="Freeform 5734"/>
            <p:cNvSpPr>
              <a:spLocks/>
            </p:cNvSpPr>
            <p:nvPr/>
          </p:nvSpPr>
          <p:spPr bwMode="auto">
            <a:xfrm>
              <a:off x="2250" y="1489"/>
              <a:ext cx="15" cy="21"/>
            </a:xfrm>
            <a:custGeom>
              <a:avLst/>
              <a:gdLst>
                <a:gd name="T0" fmla="*/ 0 w 15"/>
                <a:gd name="T1" fmla="*/ 0 h 21"/>
                <a:gd name="T2" fmla="*/ 13 w 15"/>
                <a:gd name="T3" fmla="*/ 0 h 21"/>
                <a:gd name="T4" fmla="*/ 13 w 15"/>
                <a:gd name="T5" fmla="*/ 1 h 21"/>
                <a:gd name="T6" fmla="*/ 13 w 15"/>
                <a:gd name="T7" fmla="*/ 2 h 21"/>
                <a:gd name="T8" fmla="*/ 15 w 15"/>
                <a:gd name="T9" fmla="*/ 2 h 21"/>
                <a:gd name="T10" fmla="*/ 15 w 15"/>
                <a:gd name="T11" fmla="*/ 5 h 21"/>
                <a:gd name="T12" fmla="*/ 13 w 15"/>
                <a:gd name="T13" fmla="*/ 17 h 21"/>
                <a:gd name="T14" fmla="*/ 13 w 15"/>
                <a:gd name="T15" fmla="*/ 18 h 21"/>
                <a:gd name="T16" fmla="*/ 13 w 15"/>
                <a:gd name="T17" fmla="*/ 21 h 21"/>
                <a:gd name="T18" fmla="*/ 0 w 15"/>
                <a:gd name="T19" fmla="*/ 21 h 21"/>
                <a:gd name="T20" fmla="*/ 0 w 15"/>
                <a:gd name="T21" fmla="*/ 19 h 21"/>
                <a:gd name="T22" fmla="*/ 0 w 15"/>
                <a:gd name="T23" fmla="*/ 17 h 21"/>
                <a:gd name="T24" fmla="*/ 1 w 15"/>
                <a:gd name="T25" fmla="*/ 5 h 21"/>
                <a:gd name="T26" fmla="*/ 1 w 15"/>
                <a:gd name="T27" fmla="*/ 2 h 21"/>
                <a:gd name="T28" fmla="*/ 0 w 15"/>
                <a:gd name="T29" fmla="*/ 2 h 21"/>
                <a:gd name="T30" fmla="*/ 0 w 15"/>
                <a:gd name="T31" fmla="*/ 1 h 21"/>
                <a:gd name="T32" fmla="*/ 0 w 1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1"/>
                <a:gd name="T53" fmla="*/ 15 w 1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1">
                  <a:moveTo>
                    <a:pt x="0" y="0"/>
                  </a:moveTo>
                  <a:lnTo>
                    <a:pt x="13" y="0"/>
                  </a:lnTo>
                  <a:lnTo>
                    <a:pt x="13" y="1"/>
                  </a:lnTo>
                  <a:lnTo>
                    <a:pt x="13" y="2"/>
                  </a:lnTo>
                  <a:lnTo>
                    <a:pt x="15" y="2"/>
                  </a:lnTo>
                  <a:lnTo>
                    <a:pt x="15" y="5"/>
                  </a:lnTo>
                  <a:lnTo>
                    <a:pt x="13" y="17"/>
                  </a:lnTo>
                  <a:lnTo>
                    <a:pt x="13" y="18"/>
                  </a:lnTo>
                  <a:lnTo>
                    <a:pt x="13" y="21"/>
                  </a:lnTo>
                  <a:lnTo>
                    <a:pt x="0" y="21"/>
                  </a:lnTo>
                  <a:lnTo>
                    <a:pt x="0" y="19"/>
                  </a:lnTo>
                  <a:lnTo>
                    <a:pt x="0" y="17"/>
                  </a:lnTo>
                  <a:lnTo>
                    <a:pt x="1" y="5"/>
                  </a:lnTo>
                  <a:lnTo>
                    <a:pt x="1" y="2"/>
                  </a:lnTo>
                  <a:lnTo>
                    <a:pt x="0" y="2"/>
                  </a:lnTo>
                  <a:lnTo>
                    <a:pt x="0" y="1"/>
                  </a:lnTo>
                  <a:lnTo>
                    <a:pt x="0" y="0"/>
                  </a:lnTo>
                </a:path>
              </a:pathLst>
            </a:custGeom>
            <a:noFill/>
            <a:ln w="12700" cap="rnd">
              <a:solidFill>
                <a:srgbClr val="000000"/>
              </a:solidFill>
              <a:round/>
              <a:headEnd/>
              <a:tailEnd/>
            </a:ln>
          </p:spPr>
          <p:txBody>
            <a:bodyPr/>
            <a:lstStyle/>
            <a:p>
              <a:endParaRPr lang="en-US"/>
            </a:p>
          </p:txBody>
        </p:sp>
        <p:sp>
          <p:nvSpPr>
            <p:cNvPr id="75554" name="Freeform 5735"/>
            <p:cNvSpPr>
              <a:spLocks/>
            </p:cNvSpPr>
            <p:nvPr/>
          </p:nvSpPr>
          <p:spPr bwMode="auto">
            <a:xfrm>
              <a:off x="2036" y="1490"/>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75555" name="Freeform 5736"/>
            <p:cNvSpPr>
              <a:spLocks/>
            </p:cNvSpPr>
            <p:nvPr/>
          </p:nvSpPr>
          <p:spPr bwMode="auto">
            <a:xfrm>
              <a:off x="2036" y="1490"/>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sp>
          <p:nvSpPr>
            <p:cNvPr id="75556" name="Freeform 5737"/>
            <p:cNvSpPr>
              <a:spLocks/>
            </p:cNvSpPr>
            <p:nvPr/>
          </p:nvSpPr>
          <p:spPr bwMode="auto">
            <a:xfrm>
              <a:off x="2036" y="1490"/>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close/>
                </a:path>
              </a:pathLst>
            </a:custGeom>
            <a:solidFill>
              <a:srgbClr val="BFBFBF"/>
            </a:solidFill>
            <a:ln w="9525">
              <a:noFill/>
              <a:round/>
              <a:headEnd/>
              <a:tailEnd/>
            </a:ln>
          </p:spPr>
          <p:txBody>
            <a:bodyPr/>
            <a:lstStyle/>
            <a:p>
              <a:endParaRPr lang="en-US"/>
            </a:p>
          </p:txBody>
        </p:sp>
        <p:sp>
          <p:nvSpPr>
            <p:cNvPr id="75557" name="Freeform 5738"/>
            <p:cNvSpPr>
              <a:spLocks/>
            </p:cNvSpPr>
            <p:nvPr/>
          </p:nvSpPr>
          <p:spPr bwMode="auto">
            <a:xfrm>
              <a:off x="2036" y="1490"/>
              <a:ext cx="16" cy="18"/>
            </a:xfrm>
            <a:custGeom>
              <a:avLst/>
              <a:gdLst>
                <a:gd name="T0" fmla="*/ 0 w 16"/>
                <a:gd name="T1" fmla="*/ 0 h 18"/>
                <a:gd name="T2" fmla="*/ 14 w 16"/>
                <a:gd name="T3" fmla="*/ 0 h 18"/>
                <a:gd name="T4" fmla="*/ 14 w 16"/>
                <a:gd name="T5" fmla="*/ 1 h 18"/>
                <a:gd name="T6" fmla="*/ 16 w 16"/>
                <a:gd name="T7" fmla="*/ 1 h 18"/>
                <a:gd name="T8" fmla="*/ 16 w 16"/>
                <a:gd name="T9" fmla="*/ 3 h 18"/>
                <a:gd name="T10" fmla="*/ 16 w 16"/>
                <a:gd name="T11" fmla="*/ 6 h 18"/>
                <a:gd name="T12" fmla="*/ 16 w 16"/>
                <a:gd name="T13" fmla="*/ 16 h 18"/>
                <a:gd name="T14" fmla="*/ 14 w 16"/>
                <a:gd name="T15" fmla="*/ 18 h 18"/>
                <a:gd name="T16" fmla="*/ 0 w 16"/>
                <a:gd name="T17" fmla="*/ 18 h 18"/>
                <a:gd name="T18" fmla="*/ 1 w 16"/>
                <a:gd name="T19" fmla="*/ 16 h 18"/>
                <a:gd name="T20" fmla="*/ 1 w 16"/>
                <a:gd name="T21" fmla="*/ 6 h 18"/>
                <a:gd name="T22" fmla="*/ 1 w 16"/>
                <a:gd name="T23" fmla="*/ 3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4" y="0"/>
                  </a:lnTo>
                  <a:lnTo>
                    <a:pt x="14" y="1"/>
                  </a:lnTo>
                  <a:lnTo>
                    <a:pt x="16" y="1"/>
                  </a:lnTo>
                  <a:lnTo>
                    <a:pt x="16" y="3"/>
                  </a:lnTo>
                  <a:lnTo>
                    <a:pt x="16" y="6"/>
                  </a:lnTo>
                  <a:lnTo>
                    <a:pt x="16" y="16"/>
                  </a:lnTo>
                  <a:lnTo>
                    <a:pt x="14" y="18"/>
                  </a:lnTo>
                  <a:lnTo>
                    <a:pt x="0" y="18"/>
                  </a:lnTo>
                  <a:lnTo>
                    <a:pt x="1" y="16"/>
                  </a:lnTo>
                  <a:lnTo>
                    <a:pt x="1" y="6"/>
                  </a:lnTo>
                  <a:lnTo>
                    <a:pt x="1" y="3"/>
                  </a:lnTo>
                  <a:lnTo>
                    <a:pt x="0" y="1"/>
                  </a:lnTo>
                  <a:lnTo>
                    <a:pt x="0" y="0"/>
                  </a:lnTo>
                </a:path>
              </a:pathLst>
            </a:custGeom>
            <a:noFill/>
            <a:ln w="12700" cap="rnd">
              <a:solidFill>
                <a:srgbClr val="000000"/>
              </a:solidFill>
              <a:round/>
              <a:headEnd/>
              <a:tailEnd/>
            </a:ln>
          </p:spPr>
          <p:txBody>
            <a:bodyPr/>
            <a:lstStyle/>
            <a:p>
              <a:endParaRPr lang="en-US"/>
            </a:p>
          </p:txBody>
        </p:sp>
        <p:sp>
          <p:nvSpPr>
            <p:cNvPr id="75558" name="Freeform 5739"/>
            <p:cNvSpPr>
              <a:spLocks/>
            </p:cNvSpPr>
            <p:nvPr/>
          </p:nvSpPr>
          <p:spPr bwMode="auto">
            <a:xfrm>
              <a:off x="1924" y="1491"/>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75559" name="Freeform 5740"/>
            <p:cNvSpPr>
              <a:spLocks/>
            </p:cNvSpPr>
            <p:nvPr/>
          </p:nvSpPr>
          <p:spPr bwMode="auto">
            <a:xfrm>
              <a:off x="1924" y="1491"/>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sp>
          <p:nvSpPr>
            <p:cNvPr id="75560" name="Freeform 5741"/>
            <p:cNvSpPr>
              <a:spLocks/>
            </p:cNvSpPr>
            <p:nvPr/>
          </p:nvSpPr>
          <p:spPr bwMode="auto">
            <a:xfrm>
              <a:off x="1924" y="1491"/>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close/>
                </a:path>
              </a:pathLst>
            </a:custGeom>
            <a:solidFill>
              <a:srgbClr val="BFBFBF"/>
            </a:solidFill>
            <a:ln w="9525">
              <a:noFill/>
              <a:round/>
              <a:headEnd/>
              <a:tailEnd/>
            </a:ln>
          </p:spPr>
          <p:txBody>
            <a:bodyPr/>
            <a:lstStyle/>
            <a:p>
              <a:endParaRPr lang="en-US"/>
            </a:p>
          </p:txBody>
        </p:sp>
        <p:sp>
          <p:nvSpPr>
            <p:cNvPr id="75561" name="Freeform 5742"/>
            <p:cNvSpPr>
              <a:spLocks/>
            </p:cNvSpPr>
            <p:nvPr/>
          </p:nvSpPr>
          <p:spPr bwMode="auto">
            <a:xfrm>
              <a:off x="1924" y="1491"/>
              <a:ext cx="15" cy="19"/>
            </a:xfrm>
            <a:custGeom>
              <a:avLst/>
              <a:gdLst>
                <a:gd name="T0" fmla="*/ 15 w 15"/>
                <a:gd name="T1" fmla="*/ 0 h 19"/>
                <a:gd name="T2" fmla="*/ 1 w 15"/>
                <a:gd name="T3" fmla="*/ 0 h 19"/>
                <a:gd name="T4" fmla="*/ 0 w 15"/>
                <a:gd name="T5" fmla="*/ 0 h 19"/>
                <a:gd name="T6" fmla="*/ 0 w 15"/>
                <a:gd name="T7" fmla="*/ 2 h 19"/>
                <a:gd name="T8" fmla="*/ 0 w 15"/>
                <a:gd name="T9" fmla="*/ 3 h 19"/>
                <a:gd name="T10" fmla="*/ 0 w 15"/>
                <a:gd name="T11" fmla="*/ 6 h 19"/>
                <a:gd name="T12" fmla="*/ 0 w 15"/>
                <a:gd name="T13" fmla="*/ 16 h 19"/>
                <a:gd name="T14" fmla="*/ 0 w 15"/>
                <a:gd name="T15" fmla="*/ 19 h 19"/>
                <a:gd name="T16" fmla="*/ 12 w 15"/>
                <a:gd name="T17" fmla="*/ 19 h 19"/>
                <a:gd name="T18" fmla="*/ 12 w 15"/>
                <a:gd name="T19" fmla="*/ 17 h 19"/>
                <a:gd name="T20" fmla="*/ 12 w 15"/>
                <a:gd name="T21" fmla="*/ 6 h 19"/>
                <a:gd name="T22" fmla="*/ 12 w 15"/>
                <a:gd name="T23" fmla="*/ 3 h 19"/>
                <a:gd name="T24" fmla="*/ 12 w 15"/>
                <a:gd name="T25" fmla="*/ 2 h 19"/>
                <a:gd name="T26" fmla="*/ 12 w 15"/>
                <a:gd name="T27" fmla="*/ 0 h 19"/>
                <a:gd name="T28" fmla="*/ 15 w 15"/>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0"/>
                  </a:moveTo>
                  <a:lnTo>
                    <a:pt x="1" y="0"/>
                  </a:lnTo>
                  <a:lnTo>
                    <a:pt x="0" y="0"/>
                  </a:lnTo>
                  <a:lnTo>
                    <a:pt x="0" y="2"/>
                  </a:lnTo>
                  <a:lnTo>
                    <a:pt x="0" y="3"/>
                  </a:lnTo>
                  <a:lnTo>
                    <a:pt x="0" y="6"/>
                  </a:lnTo>
                  <a:lnTo>
                    <a:pt x="0" y="16"/>
                  </a:lnTo>
                  <a:lnTo>
                    <a:pt x="0" y="19"/>
                  </a:lnTo>
                  <a:lnTo>
                    <a:pt x="12" y="19"/>
                  </a:lnTo>
                  <a:lnTo>
                    <a:pt x="12" y="17"/>
                  </a:lnTo>
                  <a:lnTo>
                    <a:pt x="12" y="6"/>
                  </a:lnTo>
                  <a:lnTo>
                    <a:pt x="12" y="3"/>
                  </a:lnTo>
                  <a:lnTo>
                    <a:pt x="12" y="2"/>
                  </a:lnTo>
                  <a:lnTo>
                    <a:pt x="12" y="0"/>
                  </a:lnTo>
                  <a:lnTo>
                    <a:pt x="15" y="0"/>
                  </a:lnTo>
                </a:path>
              </a:pathLst>
            </a:custGeom>
            <a:noFill/>
            <a:ln w="12700" cap="rnd">
              <a:solidFill>
                <a:srgbClr val="000000"/>
              </a:solidFill>
              <a:round/>
              <a:headEnd/>
              <a:tailEnd/>
            </a:ln>
          </p:spPr>
          <p:txBody>
            <a:bodyPr/>
            <a:lstStyle/>
            <a:p>
              <a:endParaRPr lang="en-US"/>
            </a:p>
          </p:txBody>
        </p:sp>
        <p:grpSp>
          <p:nvGrpSpPr>
            <p:cNvPr id="75562" name="Group 5743"/>
            <p:cNvGrpSpPr>
              <a:grpSpLocks/>
            </p:cNvGrpSpPr>
            <p:nvPr/>
          </p:nvGrpSpPr>
          <p:grpSpPr bwMode="auto">
            <a:xfrm>
              <a:off x="1981" y="1498"/>
              <a:ext cx="58" cy="16"/>
              <a:chOff x="1981" y="1410"/>
              <a:chExt cx="58" cy="16"/>
            </a:xfrm>
          </p:grpSpPr>
          <p:grpSp>
            <p:nvGrpSpPr>
              <p:cNvPr id="81768" name="Group 5744"/>
              <p:cNvGrpSpPr>
                <a:grpSpLocks/>
              </p:cNvGrpSpPr>
              <p:nvPr/>
            </p:nvGrpSpPr>
            <p:grpSpPr bwMode="auto">
              <a:xfrm>
                <a:off x="2023" y="1410"/>
                <a:ext cx="16" cy="16"/>
                <a:chOff x="2023" y="1410"/>
                <a:chExt cx="16" cy="16"/>
              </a:xfrm>
            </p:grpSpPr>
            <p:sp>
              <p:nvSpPr>
                <p:cNvPr id="81787" name="Oval 5745"/>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1788" name="Oval 5746"/>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81769" name="Group 5747"/>
              <p:cNvGrpSpPr>
                <a:grpSpLocks/>
              </p:cNvGrpSpPr>
              <p:nvPr/>
            </p:nvGrpSpPr>
            <p:grpSpPr bwMode="auto">
              <a:xfrm>
                <a:off x="2016" y="1410"/>
                <a:ext cx="15" cy="16"/>
                <a:chOff x="2016" y="1410"/>
                <a:chExt cx="15" cy="16"/>
              </a:xfrm>
            </p:grpSpPr>
            <p:sp>
              <p:nvSpPr>
                <p:cNvPr id="81785" name="Oval 5748"/>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1786" name="Oval 5749"/>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81770" name="Group 5750"/>
              <p:cNvGrpSpPr>
                <a:grpSpLocks/>
              </p:cNvGrpSpPr>
              <p:nvPr/>
            </p:nvGrpSpPr>
            <p:grpSpPr bwMode="auto">
              <a:xfrm>
                <a:off x="2009" y="1410"/>
                <a:ext cx="16" cy="16"/>
                <a:chOff x="2009" y="1410"/>
                <a:chExt cx="16" cy="16"/>
              </a:xfrm>
            </p:grpSpPr>
            <p:sp>
              <p:nvSpPr>
                <p:cNvPr id="81783" name="Oval 5751"/>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1784" name="Oval 5752"/>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81771" name="Group 5753"/>
              <p:cNvGrpSpPr>
                <a:grpSpLocks/>
              </p:cNvGrpSpPr>
              <p:nvPr/>
            </p:nvGrpSpPr>
            <p:grpSpPr bwMode="auto">
              <a:xfrm>
                <a:off x="2002" y="1410"/>
                <a:ext cx="17" cy="16"/>
                <a:chOff x="2002" y="1410"/>
                <a:chExt cx="17" cy="16"/>
              </a:xfrm>
            </p:grpSpPr>
            <p:sp>
              <p:nvSpPr>
                <p:cNvPr id="81781" name="Oval 5754"/>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1782" name="Oval 5755"/>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81772" name="Group 5756"/>
              <p:cNvGrpSpPr>
                <a:grpSpLocks/>
              </p:cNvGrpSpPr>
              <p:nvPr/>
            </p:nvGrpSpPr>
            <p:grpSpPr bwMode="auto">
              <a:xfrm>
                <a:off x="1995" y="1410"/>
                <a:ext cx="17" cy="16"/>
                <a:chOff x="1995" y="1410"/>
                <a:chExt cx="17" cy="16"/>
              </a:xfrm>
            </p:grpSpPr>
            <p:sp>
              <p:nvSpPr>
                <p:cNvPr id="81779" name="Oval 5757"/>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1780" name="Oval 5758"/>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81773" name="Group 5759"/>
              <p:cNvGrpSpPr>
                <a:grpSpLocks/>
              </p:cNvGrpSpPr>
              <p:nvPr/>
            </p:nvGrpSpPr>
            <p:grpSpPr bwMode="auto">
              <a:xfrm>
                <a:off x="1988" y="1410"/>
                <a:ext cx="17" cy="16"/>
                <a:chOff x="1988" y="1410"/>
                <a:chExt cx="17" cy="16"/>
              </a:xfrm>
            </p:grpSpPr>
            <p:sp>
              <p:nvSpPr>
                <p:cNvPr id="81777" name="Oval 5760"/>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1778" name="Oval 5761"/>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81774" name="Group 5762"/>
              <p:cNvGrpSpPr>
                <a:grpSpLocks/>
              </p:cNvGrpSpPr>
              <p:nvPr/>
            </p:nvGrpSpPr>
            <p:grpSpPr bwMode="auto">
              <a:xfrm>
                <a:off x="1981" y="1410"/>
                <a:ext cx="17" cy="16"/>
                <a:chOff x="1981" y="1410"/>
                <a:chExt cx="17" cy="16"/>
              </a:xfrm>
            </p:grpSpPr>
            <p:sp>
              <p:nvSpPr>
                <p:cNvPr id="81775" name="Oval 5763"/>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1776" name="Oval 5764"/>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grpSp>
          <p:nvGrpSpPr>
            <p:cNvPr id="75563" name="Group 5765"/>
            <p:cNvGrpSpPr>
              <a:grpSpLocks/>
            </p:cNvGrpSpPr>
            <p:nvPr/>
          </p:nvGrpSpPr>
          <p:grpSpPr bwMode="auto">
            <a:xfrm>
              <a:off x="2194" y="1493"/>
              <a:ext cx="181" cy="18"/>
              <a:chOff x="2194" y="1405"/>
              <a:chExt cx="181" cy="18"/>
            </a:xfrm>
          </p:grpSpPr>
          <p:grpSp>
            <p:nvGrpSpPr>
              <p:cNvPr id="81705" name="Group 5766"/>
              <p:cNvGrpSpPr>
                <a:grpSpLocks/>
              </p:cNvGrpSpPr>
              <p:nvPr/>
            </p:nvGrpSpPr>
            <p:grpSpPr bwMode="auto">
              <a:xfrm>
                <a:off x="2316" y="1405"/>
                <a:ext cx="59" cy="15"/>
                <a:chOff x="2316" y="1405"/>
                <a:chExt cx="59" cy="15"/>
              </a:xfrm>
            </p:grpSpPr>
            <p:grpSp>
              <p:nvGrpSpPr>
                <p:cNvPr id="81747" name="Group 5767"/>
                <p:cNvGrpSpPr>
                  <a:grpSpLocks/>
                </p:cNvGrpSpPr>
                <p:nvPr/>
              </p:nvGrpSpPr>
              <p:grpSpPr bwMode="auto">
                <a:xfrm>
                  <a:off x="2359" y="1405"/>
                  <a:ext cx="16" cy="15"/>
                  <a:chOff x="2359" y="1405"/>
                  <a:chExt cx="16" cy="15"/>
                </a:xfrm>
              </p:grpSpPr>
              <p:sp>
                <p:nvSpPr>
                  <p:cNvPr id="81766" name="Oval 5768"/>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1767" name="Oval 5769"/>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81748" name="Group 5770"/>
                <p:cNvGrpSpPr>
                  <a:grpSpLocks/>
                </p:cNvGrpSpPr>
                <p:nvPr/>
              </p:nvGrpSpPr>
              <p:grpSpPr bwMode="auto">
                <a:xfrm>
                  <a:off x="2352" y="1405"/>
                  <a:ext cx="16" cy="15"/>
                  <a:chOff x="2352" y="1405"/>
                  <a:chExt cx="16" cy="15"/>
                </a:xfrm>
              </p:grpSpPr>
              <p:sp>
                <p:nvSpPr>
                  <p:cNvPr id="81764" name="Oval 5771"/>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1765" name="Oval 5772"/>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81749" name="Group 5773"/>
                <p:cNvGrpSpPr>
                  <a:grpSpLocks/>
                </p:cNvGrpSpPr>
                <p:nvPr/>
              </p:nvGrpSpPr>
              <p:grpSpPr bwMode="auto">
                <a:xfrm>
                  <a:off x="2345" y="1405"/>
                  <a:ext cx="16" cy="15"/>
                  <a:chOff x="2345" y="1405"/>
                  <a:chExt cx="16" cy="15"/>
                </a:xfrm>
              </p:grpSpPr>
              <p:sp>
                <p:nvSpPr>
                  <p:cNvPr id="81762" name="Oval 5774"/>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1763" name="Oval 5775"/>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81750" name="Group 5776"/>
                <p:cNvGrpSpPr>
                  <a:grpSpLocks/>
                </p:cNvGrpSpPr>
                <p:nvPr/>
              </p:nvGrpSpPr>
              <p:grpSpPr bwMode="auto">
                <a:xfrm>
                  <a:off x="2337" y="1405"/>
                  <a:ext cx="15" cy="15"/>
                  <a:chOff x="2337" y="1405"/>
                  <a:chExt cx="15" cy="15"/>
                </a:xfrm>
              </p:grpSpPr>
              <p:sp>
                <p:nvSpPr>
                  <p:cNvPr id="81760" name="Oval 5777"/>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1761" name="Oval 5778"/>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81751" name="Group 5779"/>
                <p:cNvGrpSpPr>
                  <a:grpSpLocks/>
                </p:cNvGrpSpPr>
                <p:nvPr/>
              </p:nvGrpSpPr>
              <p:grpSpPr bwMode="auto">
                <a:xfrm>
                  <a:off x="2330" y="1405"/>
                  <a:ext cx="15" cy="15"/>
                  <a:chOff x="2330" y="1405"/>
                  <a:chExt cx="15" cy="15"/>
                </a:xfrm>
              </p:grpSpPr>
              <p:sp>
                <p:nvSpPr>
                  <p:cNvPr id="81758" name="Oval 5780"/>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1759" name="Oval 5781"/>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81752" name="Group 5782"/>
                <p:cNvGrpSpPr>
                  <a:grpSpLocks/>
                </p:cNvGrpSpPr>
                <p:nvPr/>
              </p:nvGrpSpPr>
              <p:grpSpPr bwMode="auto">
                <a:xfrm>
                  <a:off x="2323" y="1405"/>
                  <a:ext cx="15" cy="15"/>
                  <a:chOff x="2323" y="1405"/>
                  <a:chExt cx="15" cy="15"/>
                </a:xfrm>
              </p:grpSpPr>
              <p:sp>
                <p:nvSpPr>
                  <p:cNvPr id="81756" name="Oval 5783"/>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1757" name="Oval 5784"/>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81753" name="Group 5785"/>
                <p:cNvGrpSpPr>
                  <a:grpSpLocks/>
                </p:cNvGrpSpPr>
                <p:nvPr/>
              </p:nvGrpSpPr>
              <p:grpSpPr bwMode="auto">
                <a:xfrm>
                  <a:off x="2316" y="1406"/>
                  <a:ext cx="15" cy="14"/>
                  <a:chOff x="2316" y="1406"/>
                  <a:chExt cx="15" cy="14"/>
                </a:xfrm>
              </p:grpSpPr>
              <p:sp>
                <p:nvSpPr>
                  <p:cNvPr id="81754" name="Oval 5786"/>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1755" name="Oval 5787"/>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grpSp>
            <p:nvGrpSpPr>
              <p:cNvPr id="81706" name="Group 5788"/>
              <p:cNvGrpSpPr>
                <a:grpSpLocks/>
              </p:cNvGrpSpPr>
              <p:nvPr/>
            </p:nvGrpSpPr>
            <p:grpSpPr bwMode="auto">
              <a:xfrm>
                <a:off x="2265" y="1406"/>
                <a:ext cx="59" cy="14"/>
                <a:chOff x="2265" y="1406"/>
                <a:chExt cx="59" cy="14"/>
              </a:xfrm>
            </p:grpSpPr>
            <p:grpSp>
              <p:nvGrpSpPr>
                <p:cNvPr id="81726" name="Group 5789"/>
                <p:cNvGrpSpPr>
                  <a:grpSpLocks/>
                </p:cNvGrpSpPr>
                <p:nvPr/>
              </p:nvGrpSpPr>
              <p:grpSpPr bwMode="auto">
                <a:xfrm>
                  <a:off x="2307" y="1406"/>
                  <a:ext cx="17" cy="14"/>
                  <a:chOff x="2307" y="1406"/>
                  <a:chExt cx="17" cy="14"/>
                </a:xfrm>
              </p:grpSpPr>
              <p:sp>
                <p:nvSpPr>
                  <p:cNvPr id="81745" name="Oval 5790"/>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1746" name="Oval 5791"/>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81727" name="Group 5792"/>
                <p:cNvGrpSpPr>
                  <a:grpSpLocks/>
                </p:cNvGrpSpPr>
                <p:nvPr/>
              </p:nvGrpSpPr>
              <p:grpSpPr bwMode="auto">
                <a:xfrm>
                  <a:off x="2300" y="1406"/>
                  <a:ext cx="17" cy="14"/>
                  <a:chOff x="2300" y="1406"/>
                  <a:chExt cx="17" cy="14"/>
                </a:xfrm>
              </p:grpSpPr>
              <p:sp>
                <p:nvSpPr>
                  <p:cNvPr id="81743" name="Oval 5793"/>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1744" name="Oval 5794"/>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81728" name="Group 5795"/>
                <p:cNvGrpSpPr>
                  <a:grpSpLocks/>
                </p:cNvGrpSpPr>
                <p:nvPr/>
              </p:nvGrpSpPr>
              <p:grpSpPr bwMode="auto">
                <a:xfrm>
                  <a:off x="2294" y="1406"/>
                  <a:ext cx="16" cy="14"/>
                  <a:chOff x="2294" y="1406"/>
                  <a:chExt cx="16" cy="14"/>
                </a:xfrm>
              </p:grpSpPr>
              <p:sp>
                <p:nvSpPr>
                  <p:cNvPr id="81741" name="Oval 5796"/>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1742" name="Oval 5797"/>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81729" name="Group 5798"/>
                <p:cNvGrpSpPr>
                  <a:grpSpLocks/>
                </p:cNvGrpSpPr>
                <p:nvPr/>
              </p:nvGrpSpPr>
              <p:grpSpPr bwMode="auto">
                <a:xfrm>
                  <a:off x="2286" y="1406"/>
                  <a:ext cx="16" cy="14"/>
                  <a:chOff x="2286" y="1406"/>
                  <a:chExt cx="16" cy="14"/>
                </a:xfrm>
              </p:grpSpPr>
              <p:sp>
                <p:nvSpPr>
                  <p:cNvPr id="81739" name="Oval 5799"/>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1740" name="Oval 5800"/>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81730" name="Group 5801"/>
                <p:cNvGrpSpPr>
                  <a:grpSpLocks/>
                </p:cNvGrpSpPr>
                <p:nvPr/>
              </p:nvGrpSpPr>
              <p:grpSpPr bwMode="auto">
                <a:xfrm>
                  <a:off x="2279" y="1406"/>
                  <a:ext cx="16" cy="14"/>
                  <a:chOff x="2279" y="1406"/>
                  <a:chExt cx="16" cy="14"/>
                </a:xfrm>
              </p:grpSpPr>
              <p:sp>
                <p:nvSpPr>
                  <p:cNvPr id="81737" name="Oval 5802"/>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1738" name="Oval 5803"/>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81731" name="Group 5804"/>
                <p:cNvGrpSpPr>
                  <a:grpSpLocks/>
                </p:cNvGrpSpPr>
                <p:nvPr/>
              </p:nvGrpSpPr>
              <p:grpSpPr bwMode="auto">
                <a:xfrm>
                  <a:off x="2272" y="1406"/>
                  <a:ext cx="16" cy="14"/>
                  <a:chOff x="2272" y="1406"/>
                  <a:chExt cx="16" cy="14"/>
                </a:xfrm>
              </p:grpSpPr>
              <p:sp>
                <p:nvSpPr>
                  <p:cNvPr id="81735" name="Oval 5805"/>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1736" name="Oval 5806"/>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81732" name="Group 5807"/>
                <p:cNvGrpSpPr>
                  <a:grpSpLocks/>
                </p:cNvGrpSpPr>
                <p:nvPr/>
              </p:nvGrpSpPr>
              <p:grpSpPr bwMode="auto">
                <a:xfrm>
                  <a:off x="2265" y="1406"/>
                  <a:ext cx="16" cy="14"/>
                  <a:chOff x="2265" y="1406"/>
                  <a:chExt cx="16" cy="14"/>
                </a:xfrm>
              </p:grpSpPr>
              <p:sp>
                <p:nvSpPr>
                  <p:cNvPr id="81733" name="Oval 5808"/>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1734" name="Oval 5809"/>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grpSp>
            <p:nvGrpSpPr>
              <p:cNvPr id="81707" name="Group 5810"/>
              <p:cNvGrpSpPr>
                <a:grpSpLocks/>
              </p:cNvGrpSpPr>
              <p:nvPr/>
            </p:nvGrpSpPr>
            <p:grpSpPr bwMode="auto">
              <a:xfrm>
                <a:off x="2194" y="1406"/>
                <a:ext cx="59" cy="17"/>
                <a:chOff x="2194" y="1406"/>
                <a:chExt cx="59" cy="17"/>
              </a:xfrm>
            </p:grpSpPr>
            <p:grpSp>
              <p:nvGrpSpPr>
                <p:cNvPr id="81708" name="Group 5811"/>
                <p:cNvGrpSpPr>
                  <a:grpSpLocks/>
                </p:cNvGrpSpPr>
                <p:nvPr/>
              </p:nvGrpSpPr>
              <p:grpSpPr bwMode="auto">
                <a:xfrm>
                  <a:off x="2236" y="1406"/>
                  <a:ext cx="17" cy="16"/>
                  <a:chOff x="2236" y="1406"/>
                  <a:chExt cx="17" cy="16"/>
                </a:xfrm>
              </p:grpSpPr>
              <p:sp>
                <p:nvSpPr>
                  <p:cNvPr id="81724" name="Oval 5812"/>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1725" name="Oval 5813"/>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81709" name="Group 5814"/>
                <p:cNvGrpSpPr>
                  <a:grpSpLocks/>
                </p:cNvGrpSpPr>
                <p:nvPr/>
              </p:nvGrpSpPr>
              <p:grpSpPr bwMode="auto">
                <a:xfrm>
                  <a:off x="2229" y="1406"/>
                  <a:ext cx="17" cy="16"/>
                  <a:chOff x="2229" y="1406"/>
                  <a:chExt cx="17" cy="16"/>
                </a:xfrm>
              </p:grpSpPr>
              <p:sp>
                <p:nvSpPr>
                  <p:cNvPr id="81722" name="Oval 5815"/>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1723" name="Oval 5816"/>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81710" name="Group 5817"/>
                <p:cNvGrpSpPr>
                  <a:grpSpLocks/>
                </p:cNvGrpSpPr>
                <p:nvPr/>
              </p:nvGrpSpPr>
              <p:grpSpPr bwMode="auto">
                <a:xfrm>
                  <a:off x="2222" y="1406"/>
                  <a:ext cx="17" cy="16"/>
                  <a:chOff x="2222" y="1406"/>
                  <a:chExt cx="17" cy="16"/>
                </a:xfrm>
              </p:grpSpPr>
              <p:sp>
                <p:nvSpPr>
                  <p:cNvPr id="81720" name="Oval 5818"/>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1721" name="Oval 5819"/>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81711" name="Group 5820"/>
                <p:cNvGrpSpPr>
                  <a:grpSpLocks/>
                </p:cNvGrpSpPr>
                <p:nvPr/>
              </p:nvGrpSpPr>
              <p:grpSpPr bwMode="auto">
                <a:xfrm>
                  <a:off x="2216" y="1406"/>
                  <a:ext cx="16" cy="16"/>
                  <a:chOff x="2216" y="1406"/>
                  <a:chExt cx="16" cy="16"/>
                </a:xfrm>
              </p:grpSpPr>
              <p:sp>
                <p:nvSpPr>
                  <p:cNvPr id="81718" name="Oval 5821"/>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1719" name="Oval 5822"/>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81712" name="Group 5823"/>
                <p:cNvGrpSpPr>
                  <a:grpSpLocks/>
                </p:cNvGrpSpPr>
                <p:nvPr/>
              </p:nvGrpSpPr>
              <p:grpSpPr bwMode="auto">
                <a:xfrm>
                  <a:off x="2208" y="1408"/>
                  <a:ext cx="17" cy="15"/>
                  <a:chOff x="2208" y="1408"/>
                  <a:chExt cx="17" cy="15"/>
                </a:xfrm>
              </p:grpSpPr>
              <p:sp>
                <p:nvSpPr>
                  <p:cNvPr id="81716" name="Oval 5824"/>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1717" name="Oval 5825"/>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81713" name="Group 5826"/>
                <p:cNvGrpSpPr>
                  <a:grpSpLocks/>
                </p:cNvGrpSpPr>
                <p:nvPr/>
              </p:nvGrpSpPr>
              <p:grpSpPr bwMode="auto">
                <a:xfrm>
                  <a:off x="2194" y="1408"/>
                  <a:ext cx="15" cy="15"/>
                  <a:chOff x="2194" y="1408"/>
                  <a:chExt cx="15" cy="15"/>
                </a:xfrm>
              </p:grpSpPr>
              <p:sp>
                <p:nvSpPr>
                  <p:cNvPr id="81714" name="Oval 5827"/>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1715" name="Oval 5828"/>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grpSp>
        <p:grpSp>
          <p:nvGrpSpPr>
            <p:cNvPr id="75564" name="Group 5829"/>
            <p:cNvGrpSpPr>
              <a:grpSpLocks/>
            </p:cNvGrpSpPr>
            <p:nvPr/>
          </p:nvGrpSpPr>
          <p:grpSpPr bwMode="auto">
            <a:xfrm>
              <a:off x="2148" y="1496"/>
              <a:ext cx="49" cy="15"/>
              <a:chOff x="2148" y="1408"/>
              <a:chExt cx="49" cy="15"/>
            </a:xfrm>
          </p:grpSpPr>
          <p:grpSp>
            <p:nvGrpSpPr>
              <p:cNvPr id="81687" name="Group 5830"/>
              <p:cNvGrpSpPr>
                <a:grpSpLocks/>
              </p:cNvGrpSpPr>
              <p:nvPr/>
            </p:nvGrpSpPr>
            <p:grpSpPr bwMode="auto">
              <a:xfrm>
                <a:off x="2181" y="1408"/>
                <a:ext cx="16" cy="15"/>
                <a:chOff x="2181" y="1408"/>
                <a:chExt cx="16" cy="15"/>
              </a:xfrm>
            </p:grpSpPr>
            <p:sp>
              <p:nvSpPr>
                <p:cNvPr id="81703" name="Oval 5831"/>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1704" name="Oval 5832"/>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81688" name="Group 5833"/>
              <p:cNvGrpSpPr>
                <a:grpSpLocks/>
              </p:cNvGrpSpPr>
              <p:nvPr/>
            </p:nvGrpSpPr>
            <p:grpSpPr bwMode="auto">
              <a:xfrm>
                <a:off x="2174" y="1408"/>
                <a:ext cx="16" cy="15"/>
                <a:chOff x="2174" y="1408"/>
                <a:chExt cx="16" cy="15"/>
              </a:xfrm>
            </p:grpSpPr>
            <p:sp>
              <p:nvSpPr>
                <p:cNvPr id="81701" name="Oval 5834"/>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1702" name="Oval 5835"/>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81689" name="Group 5836"/>
              <p:cNvGrpSpPr>
                <a:grpSpLocks/>
              </p:cNvGrpSpPr>
              <p:nvPr/>
            </p:nvGrpSpPr>
            <p:grpSpPr bwMode="auto">
              <a:xfrm>
                <a:off x="2167" y="1408"/>
                <a:ext cx="16" cy="15"/>
                <a:chOff x="2167" y="1408"/>
                <a:chExt cx="16" cy="15"/>
              </a:xfrm>
            </p:grpSpPr>
            <p:sp>
              <p:nvSpPr>
                <p:cNvPr id="81699" name="Oval 5837"/>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1700" name="Oval 5838"/>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81690" name="Group 5839"/>
              <p:cNvGrpSpPr>
                <a:grpSpLocks/>
              </p:cNvGrpSpPr>
              <p:nvPr/>
            </p:nvGrpSpPr>
            <p:grpSpPr bwMode="auto">
              <a:xfrm>
                <a:off x="2160" y="1408"/>
                <a:ext cx="16" cy="15"/>
                <a:chOff x="2160" y="1408"/>
                <a:chExt cx="16" cy="15"/>
              </a:xfrm>
            </p:grpSpPr>
            <p:sp>
              <p:nvSpPr>
                <p:cNvPr id="81697" name="Oval 5840"/>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1698" name="Oval 5841"/>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81691" name="Group 5842"/>
              <p:cNvGrpSpPr>
                <a:grpSpLocks/>
              </p:cNvGrpSpPr>
              <p:nvPr/>
            </p:nvGrpSpPr>
            <p:grpSpPr bwMode="auto">
              <a:xfrm>
                <a:off x="2155" y="1408"/>
                <a:ext cx="15" cy="15"/>
                <a:chOff x="2155" y="1408"/>
                <a:chExt cx="15" cy="15"/>
              </a:xfrm>
            </p:grpSpPr>
            <p:sp>
              <p:nvSpPr>
                <p:cNvPr id="81695" name="Oval 5843"/>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1696" name="Oval 5844"/>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81692" name="Group 5845"/>
              <p:cNvGrpSpPr>
                <a:grpSpLocks/>
              </p:cNvGrpSpPr>
              <p:nvPr/>
            </p:nvGrpSpPr>
            <p:grpSpPr bwMode="auto">
              <a:xfrm>
                <a:off x="2148" y="1408"/>
                <a:ext cx="15" cy="15"/>
                <a:chOff x="2148" y="1408"/>
                <a:chExt cx="15" cy="15"/>
              </a:xfrm>
            </p:grpSpPr>
            <p:sp>
              <p:nvSpPr>
                <p:cNvPr id="81693" name="Oval 5846"/>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1694" name="Oval 5847"/>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grpSp>
          <p:nvGrpSpPr>
            <p:cNvPr id="75565" name="Group 5848"/>
            <p:cNvGrpSpPr>
              <a:grpSpLocks/>
            </p:cNvGrpSpPr>
            <p:nvPr/>
          </p:nvGrpSpPr>
          <p:grpSpPr bwMode="auto">
            <a:xfrm>
              <a:off x="1941" y="1498"/>
              <a:ext cx="50" cy="16"/>
              <a:chOff x="1941" y="1410"/>
              <a:chExt cx="50" cy="16"/>
            </a:xfrm>
          </p:grpSpPr>
          <p:grpSp>
            <p:nvGrpSpPr>
              <p:cNvPr id="81669" name="Group 5849"/>
              <p:cNvGrpSpPr>
                <a:grpSpLocks/>
              </p:cNvGrpSpPr>
              <p:nvPr/>
            </p:nvGrpSpPr>
            <p:grpSpPr bwMode="auto">
              <a:xfrm>
                <a:off x="1974" y="1410"/>
                <a:ext cx="17" cy="16"/>
                <a:chOff x="1974" y="1410"/>
                <a:chExt cx="17" cy="16"/>
              </a:xfrm>
            </p:grpSpPr>
            <p:sp>
              <p:nvSpPr>
                <p:cNvPr id="81685" name="Oval 5850"/>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86" name="Oval 5851"/>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81670" name="Group 5852"/>
              <p:cNvGrpSpPr>
                <a:grpSpLocks/>
              </p:cNvGrpSpPr>
              <p:nvPr/>
            </p:nvGrpSpPr>
            <p:grpSpPr bwMode="auto">
              <a:xfrm>
                <a:off x="1967" y="1410"/>
                <a:ext cx="17" cy="16"/>
                <a:chOff x="1967" y="1410"/>
                <a:chExt cx="17" cy="16"/>
              </a:xfrm>
            </p:grpSpPr>
            <p:sp>
              <p:nvSpPr>
                <p:cNvPr id="81683" name="Oval 5853"/>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84" name="Oval 5854"/>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81671" name="Group 5855"/>
              <p:cNvGrpSpPr>
                <a:grpSpLocks/>
              </p:cNvGrpSpPr>
              <p:nvPr/>
            </p:nvGrpSpPr>
            <p:grpSpPr bwMode="auto">
              <a:xfrm>
                <a:off x="1960" y="1410"/>
                <a:ext cx="17" cy="16"/>
                <a:chOff x="1960" y="1410"/>
                <a:chExt cx="17" cy="16"/>
              </a:xfrm>
            </p:grpSpPr>
            <p:sp>
              <p:nvSpPr>
                <p:cNvPr id="81681" name="Oval 5856"/>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82" name="Oval 5857"/>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81672" name="Group 5858"/>
              <p:cNvGrpSpPr>
                <a:grpSpLocks/>
              </p:cNvGrpSpPr>
              <p:nvPr/>
            </p:nvGrpSpPr>
            <p:grpSpPr bwMode="auto">
              <a:xfrm>
                <a:off x="1953" y="1410"/>
                <a:ext cx="17" cy="16"/>
                <a:chOff x="1953" y="1410"/>
                <a:chExt cx="17" cy="16"/>
              </a:xfrm>
            </p:grpSpPr>
            <p:sp>
              <p:nvSpPr>
                <p:cNvPr id="81679" name="Oval 5859"/>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80" name="Oval 5860"/>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81673" name="Group 5861"/>
              <p:cNvGrpSpPr>
                <a:grpSpLocks/>
              </p:cNvGrpSpPr>
              <p:nvPr/>
            </p:nvGrpSpPr>
            <p:grpSpPr bwMode="auto">
              <a:xfrm>
                <a:off x="1947" y="1410"/>
                <a:ext cx="17" cy="16"/>
                <a:chOff x="1947" y="1410"/>
                <a:chExt cx="17" cy="16"/>
              </a:xfrm>
            </p:grpSpPr>
            <p:sp>
              <p:nvSpPr>
                <p:cNvPr id="81677" name="Oval 5862"/>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78" name="Oval 5863"/>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81674" name="Group 5864"/>
              <p:cNvGrpSpPr>
                <a:grpSpLocks/>
              </p:cNvGrpSpPr>
              <p:nvPr/>
            </p:nvGrpSpPr>
            <p:grpSpPr bwMode="auto">
              <a:xfrm>
                <a:off x="1941" y="1412"/>
                <a:ext cx="16" cy="14"/>
                <a:chOff x="1941" y="1412"/>
                <a:chExt cx="16" cy="14"/>
              </a:xfrm>
            </p:grpSpPr>
            <p:sp>
              <p:nvSpPr>
                <p:cNvPr id="81675" name="Oval 5865"/>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1676" name="Oval 5866"/>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grpSp>
        <p:grpSp>
          <p:nvGrpSpPr>
            <p:cNvPr id="75566" name="Group 5867"/>
            <p:cNvGrpSpPr>
              <a:grpSpLocks/>
            </p:cNvGrpSpPr>
            <p:nvPr/>
          </p:nvGrpSpPr>
          <p:grpSpPr bwMode="auto">
            <a:xfrm>
              <a:off x="2023" y="1498"/>
              <a:ext cx="16" cy="16"/>
              <a:chOff x="2023" y="1410"/>
              <a:chExt cx="16" cy="16"/>
            </a:xfrm>
          </p:grpSpPr>
          <p:sp>
            <p:nvSpPr>
              <p:cNvPr id="81667" name="Oval 5868"/>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1668" name="Oval 5869"/>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75567" name="Group 5870"/>
            <p:cNvGrpSpPr>
              <a:grpSpLocks/>
            </p:cNvGrpSpPr>
            <p:nvPr/>
          </p:nvGrpSpPr>
          <p:grpSpPr bwMode="auto">
            <a:xfrm>
              <a:off x="2016" y="1498"/>
              <a:ext cx="15" cy="16"/>
              <a:chOff x="2016" y="1410"/>
              <a:chExt cx="15" cy="16"/>
            </a:xfrm>
          </p:grpSpPr>
          <p:sp>
            <p:nvSpPr>
              <p:cNvPr id="81665" name="Oval 5871"/>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1666" name="Oval 5872"/>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75568" name="Group 5873"/>
            <p:cNvGrpSpPr>
              <a:grpSpLocks/>
            </p:cNvGrpSpPr>
            <p:nvPr/>
          </p:nvGrpSpPr>
          <p:grpSpPr bwMode="auto">
            <a:xfrm>
              <a:off x="2009" y="1498"/>
              <a:ext cx="16" cy="16"/>
              <a:chOff x="2009" y="1410"/>
              <a:chExt cx="16" cy="16"/>
            </a:xfrm>
          </p:grpSpPr>
          <p:sp>
            <p:nvSpPr>
              <p:cNvPr id="81663" name="Oval 5874"/>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1664" name="Oval 5875"/>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75569" name="Group 5876"/>
            <p:cNvGrpSpPr>
              <a:grpSpLocks/>
            </p:cNvGrpSpPr>
            <p:nvPr/>
          </p:nvGrpSpPr>
          <p:grpSpPr bwMode="auto">
            <a:xfrm>
              <a:off x="2002" y="1498"/>
              <a:ext cx="17" cy="16"/>
              <a:chOff x="2002" y="1410"/>
              <a:chExt cx="17" cy="16"/>
            </a:xfrm>
          </p:grpSpPr>
          <p:sp>
            <p:nvSpPr>
              <p:cNvPr id="81661" name="Oval 5877"/>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62" name="Oval 5878"/>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75570" name="Group 5879"/>
            <p:cNvGrpSpPr>
              <a:grpSpLocks/>
            </p:cNvGrpSpPr>
            <p:nvPr/>
          </p:nvGrpSpPr>
          <p:grpSpPr bwMode="auto">
            <a:xfrm>
              <a:off x="1995" y="1498"/>
              <a:ext cx="17" cy="16"/>
              <a:chOff x="1995" y="1410"/>
              <a:chExt cx="17" cy="16"/>
            </a:xfrm>
          </p:grpSpPr>
          <p:sp>
            <p:nvSpPr>
              <p:cNvPr id="81659" name="Oval 5880"/>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60" name="Oval 5881"/>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75571" name="Group 5882"/>
            <p:cNvGrpSpPr>
              <a:grpSpLocks/>
            </p:cNvGrpSpPr>
            <p:nvPr/>
          </p:nvGrpSpPr>
          <p:grpSpPr bwMode="auto">
            <a:xfrm>
              <a:off x="1988" y="1498"/>
              <a:ext cx="17" cy="16"/>
              <a:chOff x="1988" y="1410"/>
              <a:chExt cx="17" cy="16"/>
            </a:xfrm>
          </p:grpSpPr>
          <p:sp>
            <p:nvSpPr>
              <p:cNvPr id="81657" name="Oval 5883"/>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58" name="Oval 5884"/>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75572" name="Group 5885"/>
            <p:cNvGrpSpPr>
              <a:grpSpLocks/>
            </p:cNvGrpSpPr>
            <p:nvPr/>
          </p:nvGrpSpPr>
          <p:grpSpPr bwMode="auto">
            <a:xfrm>
              <a:off x="1981" y="1498"/>
              <a:ext cx="17" cy="16"/>
              <a:chOff x="1981" y="1410"/>
              <a:chExt cx="17" cy="16"/>
            </a:xfrm>
          </p:grpSpPr>
          <p:sp>
            <p:nvSpPr>
              <p:cNvPr id="81655" name="Oval 5886"/>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56" name="Oval 5887"/>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nvGrpSpPr>
            <p:cNvPr id="75573" name="Group 5888"/>
            <p:cNvGrpSpPr>
              <a:grpSpLocks/>
            </p:cNvGrpSpPr>
            <p:nvPr/>
          </p:nvGrpSpPr>
          <p:grpSpPr bwMode="auto">
            <a:xfrm>
              <a:off x="2023" y="1498"/>
              <a:ext cx="16" cy="16"/>
              <a:chOff x="2023" y="1410"/>
              <a:chExt cx="16" cy="16"/>
            </a:xfrm>
          </p:grpSpPr>
          <p:sp>
            <p:nvSpPr>
              <p:cNvPr id="81653" name="Oval 5889"/>
              <p:cNvSpPr>
                <a:spLocks noChangeArrowheads="1"/>
              </p:cNvSpPr>
              <p:nvPr/>
            </p:nvSpPr>
            <p:spPr bwMode="auto">
              <a:xfrm>
                <a:off x="2023" y="1410"/>
                <a:ext cx="16" cy="16"/>
              </a:xfrm>
              <a:prstGeom prst="ellipse">
                <a:avLst/>
              </a:prstGeom>
              <a:solidFill>
                <a:srgbClr val="000000"/>
              </a:solidFill>
              <a:ln w="0">
                <a:solidFill>
                  <a:srgbClr val="000000"/>
                </a:solidFill>
                <a:round/>
                <a:headEnd/>
                <a:tailEnd/>
              </a:ln>
            </p:spPr>
            <p:txBody>
              <a:bodyPr/>
              <a:lstStyle/>
              <a:p>
                <a:endParaRPr lang="en-US"/>
              </a:p>
            </p:txBody>
          </p:sp>
          <p:sp>
            <p:nvSpPr>
              <p:cNvPr id="81654" name="Oval 5890"/>
              <p:cNvSpPr>
                <a:spLocks noChangeArrowheads="1"/>
              </p:cNvSpPr>
              <p:nvPr/>
            </p:nvSpPr>
            <p:spPr bwMode="auto">
              <a:xfrm>
                <a:off x="2023" y="1410"/>
                <a:ext cx="16" cy="16"/>
              </a:xfrm>
              <a:prstGeom prst="ellipse">
                <a:avLst/>
              </a:prstGeom>
              <a:noFill/>
              <a:ln w="1588" cap="rnd">
                <a:solidFill>
                  <a:srgbClr val="000000"/>
                </a:solidFill>
                <a:round/>
                <a:headEnd/>
                <a:tailEnd/>
              </a:ln>
            </p:spPr>
            <p:txBody>
              <a:bodyPr/>
              <a:lstStyle/>
              <a:p>
                <a:endParaRPr lang="en-US"/>
              </a:p>
            </p:txBody>
          </p:sp>
        </p:grpSp>
        <p:grpSp>
          <p:nvGrpSpPr>
            <p:cNvPr id="75574" name="Group 5891"/>
            <p:cNvGrpSpPr>
              <a:grpSpLocks/>
            </p:cNvGrpSpPr>
            <p:nvPr/>
          </p:nvGrpSpPr>
          <p:grpSpPr bwMode="auto">
            <a:xfrm>
              <a:off x="2016" y="1498"/>
              <a:ext cx="15" cy="16"/>
              <a:chOff x="2016" y="1410"/>
              <a:chExt cx="15" cy="16"/>
            </a:xfrm>
          </p:grpSpPr>
          <p:sp>
            <p:nvSpPr>
              <p:cNvPr id="81651" name="Oval 5892"/>
              <p:cNvSpPr>
                <a:spLocks noChangeArrowheads="1"/>
              </p:cNvSpPr>
              <p:nvPr/>
            </p:nvSpPr>
            <p:spPr bwMode="auto">
              <a:xfrm>
                <a:off x="2016" y="1410"/>
                <a:ext cx="15" cy="16"/>
              </a:xfrm>
              <a:prstGeom prst="ellipse">
                <a:avLst/>
              </a:prstGeom>
              <a:solidFill>
                <a:srgbClr val="000000"/>
              </a:solidFill>
              <a:ln w="0">
                <a:solidFill>
                  <a:srgbClr val="000000"/>
                </a:solidFill>
                <a:round/>
                <a:headEnd/>
                <a:tailEnd/>
              </a:ln>
            </p:spPr>
            <p:txBody>
              <a:bodyPr/>
              <a:lstStyle/>
              <a:p>
                <a:endParaRPr lang="en-US"/>
              </a:p>
            </p:txBody>
          </p:sp>
          <p:sp>
            <p:nvSpPr>
              <p:cNvPr id="81652" name="Oval 5893"/>
              <p:cNvSpPr>
                <a:spLocks noChangeArrowheads="1"/>
              </p:cNvSpPr>
              <p:nvPr/>
            </p:nvSpPr>
            <p:spPr bwMode="auto">
              <a:xfrm>
                <a:off x="2016" y="1410"/>
                <a:ext cx="15" cy="16"/>
              </a:xfrm>
              <a:prstGeom prst="ellipse">
                <a:avLst/>
              </a:prstGeom>
              <a:noFill/>
              <a:ln w="1588" cap="rnd">
                <a:solidFill>
                  <a:srgbClr val="000000"/>
                </a:solidFill>
                <a:round/>
                <a:headEnd/>
                <a:tailEnd/>
              </a:ln>
            </p:spPr>
            <p:txBody>
              <a:bodyPr/>
              <a:lstStyle/>
              <a:p>
                <a:endParaRPr lang="en-US"/>
              </a:p>
            </p:txBody>
          </p:sp>
        </p:grpSp>
        <p:grpSp>
          <p:nvGrpSpPr>
            <p:cNvPr id="75575" name="Group 5894"/>
            <p:cNvGrpSpPr>
              <a:grpSpLocks/>
            </p:cNvGrpSpPr>
            <p:nvPr/>
          </p:nvGrpSpPr>
          <p:grpSpPr bwMode="auto">
            <a:xfrm>
              <a:off x="2009" y="1498"/>
              <a:ext cx="16" cy="16"/>
              <a:chOff x="2009" y="1410"/>
              <a:chExt cx="16" cy="16"/>
            </a:xfrm>
          </p:grpSpPr>
          <p:sp>
            <p:nvSpPr>
              <p:cNvPr id="81649" name="Oval 5895"/>
              <p:cNvSpPr>
                <a:spLocks noChangeArrowheads="1"/>
              </p:cNvSpPr>
              <p:nvPr/>
            </p:nvSpPr>
            <p:spPr bwMode="auto">
              <a:xfrm>
                <a:off x="2009" y="1410"/>
                <a:ext cx="16" cy="16"/>
              </a:xfrm>
              <a:prstGeom prst="ellipse">
                <a:avLst/>
              </a:prstGeom>
              <a:solidFill>
                <a:srgbClr val="000000"/>
              </a:solidFill>
              <a:ln w="0">
                <a:solidFill>
                  <a:srgbClr val="000000"/>
                </a:solidFill>
                <a:round/>
                <a:headEnd/>
                <a:tailEnd/>
              </a:ln>
            </p:spPr>
            <p:txBody>
              <a:bodyPr/>
              <a:lstStyle/>
              <a:p>
                <a:endParaRPr lang="en-US"/>
              </a:p>
            </p:txBody>
          </p:sp>
          <p:sp>
            <p:nvSpPr>
              <p:cNvPr id="81650" name="Oval 5896"/>
              <p:cNvSpPr>
                <a:spLocks noChangeArrowheads="1"/>
              </p:cNvSpPr>
              <p:nvPr/>
            </p:nvSpPr>
            <p:spPr bwMode="auto">
              <a:xfrm>
                <a:off x="2009" y="1410"/>
                <a:ext cx="16" cy="16"/>
              </a:xfrm>
              <a:prstGeom prst="ellipse">
                <a:avLst/>
              </a:prstGeom>
              <a:noFill/>
              <a:ln w="1588" cap="rnd">
                <a:solidFill>
                  <a:srgbClr val="000000"/>
                </a:solidFill>
                <a:round/>
                <a:headEnd/>
                <a:tailEnd/>
              </a:ln>
            </p:spPr>
            <p:txBody>
              <a:bodyPr/>
              <a:lstStyle/>
              <a:p>
                <a:endParaRPr lang="en-US"/>
              </a:p>
            </p:txBody>
          </p:sp>
        </p:grpSp>
        <p:grpSp>
          <p:nvGrpSpPr>
            <p:cNvPr id="75576" name="Group 5897"/>
            <p:cNvGrpSpPr>
              <a:grpSpLocks/>
            </p:cNvGrpSpPr>
            <p:nvPr/>
          </p:nvGrpSpPr>
          <p:grpSpPr bwMode="auto">
            <a:xfrm>
              <a:off x="2002" y="1498"/>
              <a:ext cx="17" cy="16"/>
              <a:chOff x="2002" y="1410"/>
              <a:chExt cx="17" cy="16"/>
            </a:xfrm>
          </p:grpSpPr>
          <p:sp>
            <p:nvSpPr>
              <p:cNvPr id="81647" name="Oval 5898"/>
              <p:cNvSpPr>
                <a:spLocks noChangeArrowheads="1"/>
              </p:cNvSpPr>
              <p:nvPr/>
            </p:nvSpPr>
            <p:spPr bwMode="auto">
              <a:xfrm>
                <a:off x="2002"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48" name="Oval 5899"/>
              <p:cNvSpPr>
                <a:spLocks noChangeArrowheads="1"/>
              </p:cNvSpPr>
              <p:nvPr/>
            </p:nvSpPr>
            <p:spPr bwMode="auto">
              <a:xfrm>
                <a:off x="2002" y="1410"/>
                <a:ext cx="17" cy="16"/>
              </a:xfrm>
              <a:prstGeom prst="ellipse">
                <a:avLst/>
              </a:prstGeom>
              <a:noFill/>
              <a:ln w="1588" cap="rnd">
                <a:solidFill>
                  <a:srgbClr val="000000"/>
                </a:solidFill>
                <a:round/>
                <a:headEnd/>
                <a:tailEnd/>
              </a:ln>
            </p:spPr>
            <p:txBody>
              <a:bodyPr/>
              <a:lstStyle/>
              <a:p>
                <a:endParaRPr lang="en-US"/>
              </a:p>
            </p:txBody>
          </p:sp>
        </p:grpSp>
        <p:grpSp>
          <p:nvGrpSpPr>
            <p:cNvPr id="75577" name="Group 5900"/>
            <p:cNvGrpSpPr>
              <a:grpSpLocks/>
            </p:cNvGrpSpPr>
            <p:nvPr/>
          </p:nvGrpSpPr>
          <p:grpSpPr bwMode="auto">
            <a:xfrm>
              <a:off x="1995" y="1498"/>
              <a:ext cx="17" cy="16"/>
              <a:chOff x="1995" y="1410"/>
              <a:chExt cx="17" cy="16"/>
            </a:xfrm>
          </p:grpSpPr>
          <p:sp>
            <p:nvSpPr>
              <p:cNvPr id="81645" name="Oval 5901"/>
              <p:cNvSpPr>
                <a:spLocks noChangeArrowheads="1"/>
              </p:cNvSpPr>
              <p:nvPr/>
            </p:nvSpPr>
            <p:spPr bwMode="auto">
              <a:xfrm>
                <a:off x="1995"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46" name="Oval 5902"/>
              <p:cNvSpPr>
                <a:spLocks noChangeArrowheads="1"/>
              </p:cNvSpPr>
              <p:nvPr/>
            </p:nvSpPr>
            <p:spPr bwMode="auto">
              <a:xfrm>
                <a:off x="1995" y="1410"/>
                <a:ext cx="17" cy="16"/>
              </a:xfrm>
              <a:prstGeom prst="ellipse">
                <a:avLst/>
              </a:prstGeom>
              <a:noFill/>
              <a:ln w="1588" cap="rnd">
                <a:solidFill>
                  <a:srgbClr val="000000"/>
                </a:solidFill>
                <a:round/>
                <a:headEnd/>
                <a:tailEnd/>
              </a:ln>
            </p:spPr>
            <p:txBody>
              <a:bodyPr/>
              <a:lstStyle/>
              <a:p>
                <a:endParaRPr lang="en-US"/>
              </a:p>
            </p:txBody>
          </p:sp>
        </p:grpSp>
        <p:grpSp>
          <p:nvGrpSpPr>
            <p:cNvPr id="75578" name="Group 5903"/>
            <p:cNvGrpSpPr>
              <a:grpSpLocks/>
            </p:cNvGrpSpPr>
            <p:nvPr/>
          </p:nvGrpSpPr>
          <p:grpSpPr bwMode="auto">
            <a:xfrm>
              <a:off x="1988" y="1498"/>
              <a:ext cx="17" cy="16"/>
              <a:chOff x="1988" y="1410"/>
              <a:chExt cx="17" cy="16"/>
            </a:xfrm>
          </p:grpSpPr>
          <p:sp>
            <p:nvSpPr>
              <p:cNvPr id="81643" name="Oval 5904"/>
              <p:cNvSpPr>
                <a:spLocks noChangeArrowheads="1"/>
              </p:cNvSpPr>
              <p:nvPr/>
            </p:nvSpPr>
            <p:spPr bwMode="auto">
              <a:xfrm>
                <a:off x="1988"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44" name="Oval 5905"/>
              <p:cNvSpPr>
                <a:spLocks noChangeArrowheads="1"/>
              </p:cNvSpPr>
              <p:nvPr/>
            </p:nvSpPr>
            <p:spPr bwMode="auto">
              <a:xfrm>
                <a:off x="1988" y="1410"/>
                <a:ext cx="17" cy="16"/>
              </a:xfrm>
              <a:prstGeom prst="ellipse">
                <a:avLst/>
              </a:prstGeom>
              <a:noFill/>
              <a:ln w="1588" cap="rnd">
                <a:solidFill>
                  <a:srgbClr val="000000"/>
                </a:solidFill>
                <a:round/>
                <a:headEnd/>
                <a:tailEnd/>
              </a:ln>
            </p:spPr>
            <p:txBody>
              <a:bodyPr/>
              <a:lstStyle/>
              <a:p>
                <a:endParaRPr lang="en-US"/>
              </a:p>
            </p:txBody>
          </p:sp>
        </p:grpSp>
        <p:grpSp>
          <p:nvGrpSpPr>
            <p:cNvPr id="75579" name="Group 5906"/>
            <p:cNvGrpSpPr>
              <a:grpSpLocks/>
            </p:cNvGrpSpPr>
            <p:nvPr/>
          </p:nvGrpSpPr>
          <p:grpSpPr bwMode="auto">
            <a:xfrm>
              <a:off x="1981" y="1498"/>
              <a:ext cx="17" cy="16"/>
              <a:chOff x="1981" y="1410"/>
              <a:chExt cx="17" cy="16"/>
            </a:xfrm>
          </p:grpSpPr>
          <p:sp>
            <p:nvSpPr>
              <p:cNvPr id="81641" name="Oval 5907"/>
              <p:cNvSpPr>
                <a:spLocks noChangeArrowheads="1"/>
              </p:cNvSpPr>
              <p:nvPr/>
            </p:nvSpPr>
            <p:spPr bwMode="auto">
              <a:xfrm>
                <a:off x="1981" y="1410"/>
                <a:ext cx="17" cy="16"/>
              </a:xfrm>
              <a:prstGeom prst="ellipse">
                <a:avLst/>
              </a:prstGeom>
              <a:solidFill>
                <a:srgbClr val="000000"/>
              </a:solidFill>
              <a:ln w="0">
                <a:solidFill>
                  <a:srgbClr val="000000"/>
                </a:solidFill>
                <a:round/>
                <a:headEnd/>
                <a:tailEnd/>
              </a:ln>
            </p:spPr>
            <p:txBody>
              <a:bodyPr/>
              <a:lstStyle/>
              <a:p>
                <a:endParaRPr lang="en-US"/>
              </a:p>
            </p:txBody>
          </p:sp>
          <p:sp>
            <p:nvSpPr>
              <p:cNvPr id="81642" name="Oval 5908"/>
              <p:cNvSpPr>
                <a:spLocks noChangeArrowheads="1"/>
              </p:cNvSpPr>
              <p:nvPr/>
            </p:nvSpPr>
            <p:spPr bwMode="auto">
              <a:xfrm>
                <a:off x="1981" y="1410"/>
                <a:ext cx="17" cy="16"/>
              </a:xfrm>
              <a:prstGeom prst="ellipse">
                <a:avLst/>
              </a:prstGeom>
              <a:noFill/>
              <a:ln w="1588" cap="rnd">
                <a:solidFill>
                  <a:srgbClr val="000000"/>
                </a:solidFill>
                <a:round/>
                <a:headEnd/>
                <a:tailEnd/>
              </a:ln>
            </p:spPr>
            <p:txBody>
              <a:bodyPr/>
              <a:lstStyle/>
              <a:p>
                <a:endParaRPr lang="en-US"/>
              </a:p>
            </p:txBody>
          </p:sp>
        </p:grpSp>
        <p:grpSp>
          <p:nvGrpSpPr>
            <p:cNvPr id="75580" name="Group 5909"/>
            <p:cNvGrpSpPr>
              <a:grpSpLocks/>
            </p:cNvGrpSpPr>
            <p:nvPr/>
          </p:nvGrpSpPr>
          <p:grpSpPr bwMode="auto">
            <a:xfrm>
              <a:off x="2316" y="1493"/>
              <a:ext cx="59" cy="15"/>
              <a:chOff x="2316" y="1405"/>
              <a:chExt cx="59" cy="15"/>
            </a:xfrm>
          </p:grpSpPr>
          <p:grpSp>
            <p:nvGrpSpPr>
              <p:cNvPr id="81620" name="Group 5910"/>
              <p:cNvGrpSpPr>
                <a:grpSpLocks/>
              </p:cNvGrpSpPr>
              <p:nvPr/>
            </p:nvGrpSpPr>
            <p:grpSpPr bwMode="auto">
              <a:xfrm>
                <a:off x="2359" y="1405"/>
                <a:ext cx="16" cy="15"/>
                <a:chOff x="2359" y="1405"/>
                <a:chExt cx="16" cy="15"/>
              </a:xfrm>
            </p:grpSpPr>
            <p:sp>
              <p:nvSpPr>
                <p:cNvPr id="81639" name="Oval 5911"/>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1640" name="Oval 5912"/>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81621" name="Group 5913"/>
              <p:cNvGrpSpPr>
                <a:grpSpLocks/>
              </p:cNvGrpSpPr>
              <p:nvPr/>
            </p:nvGrpSpPr>
            <p:grpSpPr bwMode="auto">
              <a:xfrm>
                <a:off x="2352" y="1405"/>
                <a:ext cx="16" cy="15"/>
                <a:chOff x="2352" y="1405"/>
                <a:chExt cx="16" cy="15"/>
              </a:xfrm>
            </p:grpSpPr>
            <p:sp>
              <p:nvSpPr>
                <p:cNvPr id="81637" name="Oval 5914"/>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1638" name="Oval 5915"/>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81622" name="Group 5916"/>
              <p:cNvGrpSpPr>
                <a:grpSpLocks/>
              </p:cNvGrpSpPr>
              <p:nvPr/>
            </p:nvGrpSpPr>
            <p:grpSpPr bwMode="auto">
              <a:xfrm>
                <a:off x="2345" y="1405"/>
                <a:ext cx="16" cy="15"/>
                <a:chOff x="2345" y="1405"/>
                <a:chExt cx="16" cy="15"/>
              </a:xfrm>
            </p:grpSpPr>
            <p:sp>
              <p:nvSpPr>
                <p:cNvPr id="81635" name="Oval 5917"/>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1636" name="Oval 5918"/>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81623" name="Group 5919"/>
              <p:cNvGrpSpPr>
                <a:grpSpLocks/>
              </p:cNvGrpSpPr>
              <p:nvPr/>
            </p:nvGrpSpPr>
            <p:grpSpPr bwMode="auto">
              <a:xfrm>
                <a:off x="2337" y="1405"/>
                <a:ext cx="15" cy="15"/>
                <a:chOff x="2337" y="1405"/>
                <a:chExt cx="15" cy="15"/>
              </a:xfrm>
            </p:grpSpPr>
            <p:sp>
              <p:nvSpPr>
                <p:cNvPr id="81633" name="Oval 5920"/>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1634" name="Oval 5921"/>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81624" name="Group 5922"/>
              <p:cNvGrpSpPr>
                <a:grpSpLocks/>
              </p:cNvGrpSpPr>
              <p:nvPr/>
            </p:nvGrpSpPr>
            <p:grpSpPr bwMode="auto">
              <a:xfrm>
                <a:off x="2330" y="1405"/>
                <a:ext cx="15" cy="15"/>
                <a:chOff x="2330" y="1405"/>
                <a:chExt cx="15" cy="15"/>
              </a:xfrm>
            </p:grpSpPr>
            <p:sp>
              <p:nvSpPr>
                <p:cNvPr id="81631" name="Oval 5923"/>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1632" name="Oval 5924"/>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81625" name="Group 5925"/>
              <p:cNvGrpSpPr>
                <a:grpSpLocks/>
              </p:cNvGrpSpPr>
              <p:nvPr/>
            </p:nvGrpSpPr>
            <p:grpSpPr bwMode="auto">
              <a:xfrm>
                <a:off x="2323" y="1405"/>
                <a:ext cx="15" cy="15"/>
                <a:chOff x="2323" y="1405"/>
                <a:chExt cx="15" cy="15"/>
              </a:xfrm>
            </p:grpSpPr>
            <p:sp>
              <p:nvSpPr>
                <p:cNvPr id="81629" name="Oval 5926"/>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1630" name="Oval 5927"/>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81626" name="Group 5928"/>
              <p:cNvGrpSpPr>
                <a:grpSpLocks/>
              </p:cNvGrpSpPr>
              <p:nvPr/>
            </p:nvGrpSpPr>
            <p:grpSpPr bwMode="auto">
              <a:xfrm>
                <a:off x="2316" y="1406"/>
                <a:ext cx="15" cy="14"/>
                <a:chOff x="2316" y="1406"/>
                <a:chExt cx="15" cy="14"/>
              </a:xfrm>
            </p:grpSpPr>
            <p:sp>
              <p:nvSpPr>
                <p:cNvPr id="81627" name="Oval 5929"/>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1628" name="Oval 5930"/>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grpSp>
          <p:nvGrpSpPr>
            <p:cNvPr id="75581" name="Group 5931"/>
            <p:cNvGrpSpPr>
              <a:grpSpLocks/>
            </p:cNvGrpSpPr>
            <p:nvPr/>
          </p:nvGrpSpPr>
          <p:grpSpPr bwMode="auto">
            <a:xfrm>
              <a:off x="2265" y="1494"/>
              <a:ext cx="59" cy="14"/>
              <a:chOff x="2265" y="1406"/>
              <a:chExt cx="59" cy="14"/>
            </a:xfrm>
          </p:grpSpPr>
          <p:grpSp>
            <p:nvGrpSpPr>
              <p:cNvPr id="81599" name="Group 5932"/>
              <p:cNvGrpSpPr>
                <a:grpSpLocks/>
              </p:cNvGrpSpPr>
              <p:nvPr/>
            </p:nvGrpSpPr>
            <p:grpSpPr bwMode="auto">
              <a:xfrm>
                <a:off x="2307" y="1406"/>
                <a:ext cx="17" cy="14"/>
                <a:chOff x="2307" y="1406"/>
                <a:chExt cx="17" cy="14"/>
              </a:xfrm>
            </p:grpSpPr>
            <p:sp>
              <p:nvSpPr>
                <p:cNvPr id="81618" name="Oval 5933"/>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1619" name="Oval 5934"/>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81600" name="Group 5935"/>
              <p:cNvGrpSpPr>
                <a:grpSpLocks/>
              </p:cNvGrpSpPr>
              <p:nvPr/>
            </p:nvGrpSpPr>
            <p:grpSpPr bwMode="auto">
              <a:xfrm>
                <a:off x="2300" y="1406"/>
                <a:ext cx="17" cy="14"/>
                <a:chOff x="2300" y="1406"/>
                <a:chExt cx="17" cy="14"/>
              </a:xfrm>
            </p:grpSpPr>
            <p:sp>
              <p:nvSpPr>
                <p:cNvPr id="81616" name="Oval 5936"/>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1617" name="Oval 5937"/>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81601" name="Group 5938"/>
              <p:cNvGrpSpPr>
                <a:grpSpLocks/>
              </p:cNvGrpSpPr>
              <p:nvPr/>
            </p:nvGrpSpPr>
            <p:grpSpPr bwMode="auto">
              <a:xfrm>
                <a:off x="2294" y="1406"/>
                <a:ext cx="16" cy="14"/>
                <a:chOff x="2294" y="1406"/>
                <a:chExt cx="16" cy="14"/>
              </a:xfrm>
            </p:grpSpPr>
            <p:sp>
              <p:nvSpPr>
                <p:cNvPr id="81614" name="Oval 5939"/>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1615" name="Oval 5940"/>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81602" name="Group 5941"/>
              <p:cNvGrpSpPr>
                <a:grpSpLocks/>
              </p:cNvGrpSpPr>
              <p:nvPr/>
            </p:nvGrpSpPr>
            <p:grpSpPr bwMode="auto">
              <a:xfrm>
                <a:off x="2286" y="1406"/>
                <a:ext cx="16" cy="14"/>
                <a:chOff x="2286" y="1406"/>
                <a:chExt cx="16" cy="14"/>
              </a:xfrm>
            </p:grpSpPr>
            <p:sp>
              <p:nvSpPr>
                <p:cNvPr id="81612" name="Oval 5942"/>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1613" name="Oval 5943"/>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81603" name="Group 5944"/>
              <p:cNvGrpSpPr>
                <a:grpSpLocks/>
              </p:cNvGrpSpPr>
              <p:nvPr/>
            </p:nvGrpSpPr>
            <p:grpSpPr bwMode="auto">
              <a:xfrm>
                <a:off x="2279" y="1406"/>
                <a:ext cx="16" cy="14"/>
                <a:chOff x="2279" y="1406"/>
                <a:chExt cx="16" cy="14"/>
              </a:xfrm>
            </p:grpSpPr>
            <p:sp>
              <p:nvSpPr>
                <p:cNvPr id="81610" name="Oval 5945"/>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1611" name="Oval 5946"/>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81604" name="Group 5947"/>
              <p:cNvGrpSpPr>
                <a:grpSpLocks/>
              </p:cNvGrpSpPr>
              <p:nvPr/>
            </p:nvGrpSpPr>
            <p:grpSpPr bwMode="auto">
              <a:xfrm>
                <a:off x="2272" y="1406"/>
                <a:ext cx="16" cy="14"/>
                <a:chOff x="2272" y="1406"/>
                <a:chExt cx="16" cy="14"/>
              </a:xfrm>
            </p:grpSpPr>
            <p:sp>
              <p:nvSpPr>
                <p:cNvPr id="81608" name="Oval 5948"/>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1609" name="Oval 5949"/>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81605" name="Group 5950"/>
              <p:cNvGrpSpPr>
                <a:grpSpLocks/>
              </p:cNvGrpSpPr>
              <p:nvPr/>
            </p:nvGrpSpPr>
            <p:grpSpPr bwMode="auto">
              <a:xfrm>
                <a:off x="2265" y="1406"/>
                <a:ext cx="16" cy="14"/>
                <a:chOff x="2265" y="1406"/>
                <a:chExt cx="16" cy="14"/>
              </a:xfrm>
            </p:grpSpPr>
            <p:sp>
              <p:nvSpPr>
                <p:cNvPr id="81606" name="Oval 5951"/>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1607" name="Oval 5952"/>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grpSp>
          <p:nvGrpSpPr>
            <p:cNvPr id="75582" name="Group 5953"/>
            <p:cNvGrpSpPr>
              <a:grpSpLocks/>
            </p:cNvGrpSpPr>
            <p:nvPr/>
          </p:nvGrpSpPr>
          <p:grpSpPr bwMode="auto">
            <a:xfrm>
              <a:off x="2194" y="1494"/>
              <a:ext cx="59" cy="17"/>
              <a:chOff x="2194" y="1406"/>
              <a:chExt cx="59" cy="17"/>
            </a:xfrm>
          </p:grpSpPr>
          <p:grpSp>
            <p:nvGrpSpPr>
              <p:cNvPr id="81581" name="Group 5954"/>
              <p:cNvGrpSpPr>
                <a:grpSpLocks/>
              </p:cNvGrpSpPr>
              <p:nvPr/>
            </p:nvGrpSpPr>
            <p:grpSpPr bwMode="auto">
              <a:xfrm>
                <a:off x="2236" y="1406"/>
                <a:ext cx="17" cy="16"/>
                <a:chOff x="2236" y="1406"/>
                <a:chExt cx="17" cy="16"/>
              </a:xfrm>
            </p:grpSpPr>
            <p:sp>
              <p:nvSpPr>
                <p:cNvPr id="81597" name="Oval 5955"/>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98" name="Oval 5956"/>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81582" name="Group 5957"/>
              <p:cNvGrpSpPr>
                <a:grpSpLocks/>
              </p:cNvGrpSpPr>
              <p:nvPr/>
            </p:nvGrpSpPr>
            <p:grpSpPr bwMode="auto">
              <a:xfrm>
                <a:off x="2229" y="1406"/>
                <a:ext cx="17" cy="16"/>
                <a:chOff x="2229" y="1406"/>
                <a:chExt cx="17" cy="16"/>
              </a:xfrm>
            </p:grpSpPr>
            <p:sp>
              <p:nvSpPr>
                <p:cNvPr id="81595" name="Oval 5958"/>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96" name="Oval 5959"/>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81583" name="Group 5960"/>
              <p:cNvGrpSpPr>
                <a:grpSpLocks/>
              </p:cNvGrpSpPr>
              <p:nvPr/>
            </p:nvGrpSpPr>
            <p:grpSpPr bwMode="auto">
              <a:xfrm>
                <a:off x="2222" y="1406"/>
                <a:ext cx="17" cy="16"/>
                <a:chOff x="2222" y="1406"/>
                <a:chExt cx="17" cy="16"/>
              </a:xfrm>
            </p:grpSpPr>
            <p:sp>
              <p:nvSpPr>
                <p:cNvPr id="81593" name="Oval 5961"/>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94" name="Oval 5962"/>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81584" name="Group 5963"/>
              <p:cNvGrpSpPr>
                <a:grpSpLocks/>
              </p:cNvGrpSpPr>
              <p:nvPr/>
            </p:nvGrpSpPr>
            <p:grpSpPr bwMode="auto">
              <a:xfrm>
                <a:off x="2216" y="1406"/>
                <a:ext cx="16" cy="16"/>
                <a:chOff x="2216" y="1406"/>
                <a:chExt cx="16" cy="16"/>
              </a:xfrm>
            </p:grpSpPr>
            <p:sp>
              <p:nvSpPr>
                <p:cNvPr id="81591" name="Oval 5964"/>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1592" name="Oval 5965"/>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81585" name="Group 5966"/>
              <p:cNvGrpSpPr>
                <a:grpSpLocks/>
              </p:cNvGrpSpPr>
              <p:nvPr/>
            </p:nvGrpSpPr>
            <p:grpSpPr bwMode="auto">
              <a:xfrm>
                <a:off x="2208" y="1408"/>
                <a:ext cx="17" cy="15"/>
                <a:chOff x="2208" y="1408"/>
                <a:chExt cx="17" cy="15"/>
              </a:xfrm>
            </p:grpSpPr>
            <p:sp>
              <p:nvSpPr>
                <p:cNvPr id="81589" name="Oval 5967"/>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1590" name="Oval 5968"/>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81586" name="Group 5969"/>
              <p:cNvGrpSpPr>
                <a:grpSpLocks/>
              </p:cNvGrpSpPr>
              <p:nvPr/>
            </p:nvGrpSpPr>
            <p:grpSpPr bwMode="auto">
              <a:xfrm>
                <a:off x="2194" y="1408"/>
                <a:ext cx="15" cy="15"/>
                <a:chOff x="2194" y="1408"/>
                <a:chExt cx="15" cy="15"/>
              </a:xfrm>
            </p:grpSpPr>
            <p:sp>
              <p:nvSpPr>
                <p:cNvPr id="81587" name="Oval 5970"/>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1588" name="Oval 5971"/>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grpSp>
          <p:nvGrpSpPr>
            <p:cNvPr id="75583" name="Group 5972"/>
            <p:cNvGrpSpPr>
              <a:grpSpLocks/>
            </p:cNvGrpSpPr>
            <p:nvPr/>
          </p:nvGrpSpPr>
          <p:grpSpPr bwMode="auto">
            <a:xfrm>
              <a:off x="2359" y="1493"/>
              <a:ext cx="16" cy="15"/>
              <a:chOff x="2359" y="1405"/>
              <a:chExt cx="16" cy="15"/>
            </a:xfrm>
          </p:grpSpPr>
          <p:sp>
            <p:nvSpPr>
              <p:cNvPr id="81579" name="Oval 5973"/>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80" name="Oval 5974"/>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75584" name="Group 5975"/>
            <p:cNvGrpSpPr>
              <a:grpSpLocks/>
            </p:cNvGrpSpPr>
            <p:nvPr/>
          </p:nvGrpSpPr>
          <p:grpSpPr bwMode="auto">
            <a:xfrm>
              <a:off x="2352" y="1493"/>
              <a:ext cx="16" cy="15"/>
              <a:chOff x="2352" y="1405"/>
              <a:chExt cx="16" cy="15"/>
            </a:xfrm>
          </p:grpSpPr>
          <p:sp>
            <p:nvSpPr>
              <p:cNvPr id="81577" name="Oval 5976"/>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78" name="Oval 5977"/>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75585" name="Group 5978"/>
            <p:cNvGrpSpPr>
              <a:grpSpLocks/>
            </p:cNvGrpSpPr>
            <p:nvPr/>
          </p:nvGrpSpPr>
          <p:grpSpPr bwMode="auto">
            <a:xfrm>
              <a:off x="2345" y="1493"/>
              <a:ext cx="16" cy="15"/>
              <a:chOff x="2345" y="1405"/>
              <a:chExt cx="16" cy="15"/>
            </a:xfrm>
          </p:grpSpPr>
          <p:sp>
            <p:nvSpPr>
              <p:cNvPr id="81575" name="Oval 5979"/>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76" name="Oval 5980"/>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75586" name="Group 5981"/>
            <p:cNvGrpSpPr>
              <a:grpSpLocks/>
            </p:cNvGrpSpPr>
            <p:nvPr/>
          </p:nvGrpSpPr>
          <p:grpSpPr bwMode="auto">
            <a:xfrm>
              <a:off x="2337" y="1493"/>
              <a:ext cx="15" cy="15"/>
              <a:chOff x="2337" y="1405"/>
              <a:chExt cx="15" cy="15"/>
            </a:xfrm>
          </p:grpSpPr>
          <p:sp>
            <p:nvSpPr>
              <p:cNvPr id="81573" name="Oval 5982"/>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74" name="Oval 5983"/>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75587" name="Group 5984"/>
            <p:cNvGrpSpPr>
              <a:grpSpLocks/>
            </p:cNvGrpSpPr>
            <p:nvPr/>
          </p:nvGrpSpPr>
          <p:grpSpPr bwMode="auto">
            <a:xfrm>
              <a:off x="2330" y="1493"/>
              <a:ext cx="15" cy="15"/>
              <a:chOff x="2330" y="1405"/>
              <a:chExt cx="15" cy="15"/>
            </a:xfrm>
          </p:grpSpPr>
          <p:sp>
            <p:nvSpPr>
              <p:cNvPr id="81571" name="Oval 5985"/>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72" name="Oval 5986"/>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75588" name="Group 5987"/>
            <p:cNvGrpSpPr>
              <a:grpSpLocks/>
            </p:cNvGrpSpPr>
            <p:nvPr/>
          </p:nvGrpSpPr>
          <p:grpSpPr bwMode="auto">
            <a:xfrm>
              <a:off x="2323" y="1493"/>
              <a:ext cx="15" cy="15"/>
              <a:chOff x="2323" y="1405"/>
              <a:chExt cx="15" cy="15"/>
            </a:xfrm>
          </p:grpSpPr>
          <p:sp>
            <p:nvSpPr>
              <p:cNvPr id="81569" name="Oval 5988"/>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70" name="Oval 5989"/>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75589" name="Group 5990"/>
            <p:cNvGrpSpPr>
              <a:grpSpLocks/>
            </p:cNvGrpSpPr>
            <p:nvPr/>
          </p:nvGrpSpPr>
          <p:grpSpPr bwMode="auto">
            <a:xfrm>
              <a:off x="2316" y="1494"/>
              <a:ext cx="15" cy="14"/>
              <a:chOff x="2316" y="1406"/>
              <a:chExt cx="15" cy="14"/>
            </a:xfrm>
          </p:grpSpPr>
          <p:sp>
            <p:nvSpPr>
              <p:cNvPr id="81567" name="Oval 5991"/>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1568" name="Oval 5992"/>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nvGrpSpPr>
            <p:cNvPr id="75590" name="Group 5993"/>
            <p:cNvGrpSpPr>
              <a:grpSpLocks/>
            </p:cNvGrpSpPr>
            <p:nvPr/>
          </p:nvGrpSpPr>
          <p:grpSpPr bwMode="auto">
            <a:xfrm>
              <a:off x="2359" y="1493"/>
              <a:ext cx="16" cy="15"/>
              <a:chOff x="2359" y="1405"/>
              <a:chExt cx="16" cy="15"/>
            </a:xfrm>
          </p:grpSpPr>
          <p:sp>
            <p:nvSpPr>
              <p:cNvPr id="81565" name="Oval 5994"/>
              <p:cNvSpPr>
                <a:spLocks noChangeArrowheads="1"/>
              </p:cNvSpPr>
              <p:nvPr/>
            </p:nvSpPr>
            <p:spPr bwMode="auto">
              <a:xfrm>
                <a:off x="2359"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66" name="Oval 5995"/>
              <p:cNvSpPr>
                <a:spLocks noChangeArrowheads="1"/>
              </p:cNvSpPr>
              <p:nvPr/>
            </p:nvSpPr>
            <p:spPr bwMode="auto">
              <a:xfrm>
                <a:off x="2359" y="1405"/>
                <a:ext cx="16" cy="15"/>
              </a:xfrm>
              <a:prstGeom prst="ellipse">
                <a:avLst/>
              </a:prstGeom>
              <a:noFill/>
              <a:ln w="1588" cap="rnd">
                <a:solidFill>
                  <a:srgbClr val="000000"/>
                </a:solidFill>
                <a:round/>
                <a:headEnd/>
                <a:tailEnd/>
              </a:ln>
            </p:spPr>
            <p:txBody>
              <a:bodyPr/>
              <a:lstStyle/>
              <a:p>
                <a:endParaRPr lang="en-US"/>
              </a:p>
            </p:txBody>
          </p:sp>
        </p:grpSp>
        <p:grpSp>
          <p:nvGrpSpPr>
            <p:cNvPr id="75591" name="Group 5996"/>
            <p:cNvGrpSpPr>
              <a:grpSpLocks/>
            </p:cNvGrpSpPr>
            <p:nvPr/>
          </p:nvGrpSpPr>
          <p:grpSpPr bwMode="auto">
            <a:xfrm>
              <a:off x="2352" y="1493"/>
              <a:ext cx="16" cy="15"/>
              <a:chOff x="2352" y="1405"/>
              <a:chExt cx="16" cy="15"/>
            </a:xfrm>
          </p:grpSpPr>
          <p:sp>
            <p:nvSpPr>
              <p:cNvPr id="81563" name="Oval 5997"/>
              <p:cNvSpPr>
                <a:spLocks noChangeArrowheads="1"/>
              </p:cNvSpPr>
              <p:nvPr/>
            </p:nvSpPr>
            <p:spPr bwMode="auto">
              <a:xfrm>
                <a:off x="2352"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64" name="Oval 5998"/>
              <p:cNvSpPr>
                <a:spLocks noChangeArrowheads="1"/>
              </p:cNvSpPr>
              <p:nvPr/>
            </p:nvSpPr>
            <p:spPr bwMode="auto">
              <a:xfrm>
                <a:off x="2352" y="1405"/>
                <a:ext cx="16" cy="15"/>
              </a:xfrm>
              <a:prstGeom prst="ellipse">
                <a:avLst/>
              </a:prstGeom>
              <a:noFill/>
              <a:ln w="1588" cap="rnd">
                <a:solidFill>
                  <a:srgbClr val="000000"/>
                </a:solidFill>
                <a:round/>
                <a:headEnd/>
                <a:tailEnd/>
              </a:ln>
            </p:spPr>
            <p:txBody>
              <a:bodyPr/>
              <a:lstStyle/>
              <a:p>
                <a:endParaRPr lang="en-US"/>
              </a:p>
            </p:txBody>
          </p:sp>
        </p:grpSp>
        <p:grpSp>
          <p:nvGrpSpPr>
            <p:cNvPr id="75592" name="Group 5999"/>
            <p:cNvGrpSpPr>
              <a:grpSpLocks/>
            </p:cNvGrpSpPr>
            <p:nvPr/>
          </p:nvGrpSpPr>
          <p:grpSpPr bwMode="auto">
            <a:xfrm>
              <a:off x="2345" y="1493"/>
              <a:ext cx="16" cy="15"/>
              <a:chOff x="2345" y="1405"/>
              <a:chExt cx="16" cy="15"/>
            </a:xfrm>
          </p:grpSpPr>
          <p:sp>
            <p:nvSpPr>
              <p:cNvPr id="81561" name="Oval 6000"/>
              <p:cNvSpPr>
                <a:spLocks noChangeArrowheads="1"/>
              </p:cNvSpPr>
              <p:nvPr/>
            </p:nvSpPr>
            <p:spPr bwMode="auto">
              <a:xfrm>
                <a:off x="2345" y="1405"/>
                <a:ext cx="16" cy="15"/>
              </a:xfrm>
              <a:prstGeom prst="ellipse">
                <a:avLst/>
              </a:prstGeom>
              <a:solidFill>
                <a:srgbClr val="000000"/>
              </a:solidFill>
              <a:ln w="0">
                <a:solidFill>
                  <a:srgbClr val="000000"/>
                </a:solidFill>
                <a:round/>
                <a:headEnd/>
                <a:tailEnd/>
              </a:ln>
            </p:spPr>
            <p:txBody>
              <a:bodyPr/>
              <a:lstStyle/>
              <a:p>
                <a:endParaRPr lang="en-US"/>
              </a:p>
            </p:txBody>
          </p:sp>
          <p:sp>
            <p:nvSpPr>
              <p:cNvPr id="81562" name="Oval 6001"/>
              <p:cNvSpPr>
                <a:spLocks noChangeArrowheads="1"/>
              </p:cNvSpPr>
              <p:nvPr/>
            </p:nvSpPr>
            <p:spPr bwMode="auto">
              <a:xfrm>
                <a:off x="2345" y="1405"/>
                <a:ext cx="16" cy="15"/>
              </a:xfrm>
              <a:prstGeom prst="ellipse">
                <a:avLst/>
              </a:prstGeom>
              <a:noFill/>
              <a:ln w="1588" cap="rnd">
                <a:solidFill>
                  <a:srgbClr val="000000"/>
                </a:solidFill>
                <a:round/>
                <a:headEnd/>
                <a:tailEnd/>
              </a:ln>
            </p:spPr>
            <p:txBody>
              <a:bodyPr/>
              <a:lstStyle/>
              <a:p>
                <a:endParaRPr lang="en-US"/>
              </a:p>
            </p:txBody>
          </p:sp>
        </p:grpSp>
        <p:grpSp>
          <p:nvGrpSpPr>
            <p:cNvPr id="75593" name="Group 6002"/>
            <p:cNvGrpSpPr>
              <a:grpSpLocks/>
            </p:cNvGrpSpPr>
            <p:nvPr/>
          </p:nvGrpSpPr>
          <p:grpSpPr bwMode="auto">
            <a:xfrm>
              <a:off x="2337" y="1493"/>
              <a:ext cx="15" cy="15"/>
              <a:chOff x="2337" y="1405"/>
              <a:chExt cx="15" cy="15"/>
            </a:xfrm>
          </p:grpSpPr>
          <p:sp>
            <p:nvSpPr>
              <p:cNvPr id="81559" name="Oval 6003"/>
              <p:cNvSpPr>
                <a:spLocks noChangeArrowheads="1"/>
              </p:cNvSpPr>
              <p:nvPr/>
            </p:nvSpPr>
            <p:spPr bwMode="auto">
              <a:xfrm>
                <a:off x="2337"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60" name="Oval 6004"/>
              <p:cNvSpPr>
                <a:spLocks noChangeArrowheads="1"/>
              </p:cNvSpPr>
              <p:nvPr/>
            </p:nvSpPr>
            <p:spPr bwMode="auto">
              <a:xfrm>
                <a:off x="2337" y="1405"/>
                <a:ext cx="15" cy="15"/>
              </a:xfrm>
              <a:prstGeom prst="ellipse">
                <a:avLst/>
              </a:prstGeom>
              <a:noFill/>
              <a:ln w="1588" cap="rnd">
                <a:solidFill>
                  <a:srgbClr val="000000"/>
                </a:solidFill>
                <a:round/>
                <a:headEnd/>
                <a:tailEnd/>
              </a:ln>
            </p:spPr>
            <p:txBody>
              <a:bodyPr/>
              <a:lstStyle/>
              <a:p>
                <a:endParaRPr lang="en-US"/>
              </a:p>
            </p:txBody>
          </p:sp>
        </p:grpSp>
        <p:grpSp>
          <p:nvGrpSpPr>
            <p:cNvPr id="75594" name="Group 6005"/>
            <p:cNvGrpSpPr>
              <a:grpSpLocks/>
            </p:cNvGrpSpPr>
            <p:nvPr/>
          </p:nvGrpSpPr>
          <p:grpSpPr bwMode="auto">
            <a:xfrm>
              <a:off x="2330" y="1493"/>
              <a:ext cx="15" cy="15"/>
              <a:chOff x="2330" y="1405"/>
              <a:chExt cx="15" cy="15"/>
            </a:xfrm>
          </p:grpSpPr>
          <p:sp>
            <p:nvSpPr>
              <p:cNvPr id="81557" name="Oval 6006"/>
              <p:cNvSpPr>
                <a:spLocks noChangeArrowheads="1"/>
              </p:cNvSpPr>
              <p:nvPr/>
            </p:nvSpPr>
            <p:spPr bwMode="auto">
              <a:xfrm>
                <a:off x="2330"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58" name="Oval 6007"/>
              <p:cNvSpPr>
                <a:spLocks noChangeArrowheads="1"/>
              </p:cNvSpPr>
              <p:nvPr/>
            </p:nvSpPr>
            <p:spPr bwMode="auto">
              <a:xfrm>
                <a:off x="2330" y="1405"/>
                <a:ext cx="15" cy="15"/>
              </a:xfrm>
              <a:prstGeom prst="ellipse">
                <a:avLst/>
              </a:prstGeom>
              <a:noFill/>
              <a:ln w="1588" cap="rnd">
                <a:solidFill>
                  <a:srgbClr val="000000"/>
                </a:solidFill>
                <a:round/>
                <a:headEnd/>
                <a:tailEnd/>
              </a:ln>
            </p:spPr>
            <p:txBody>
              <a:bodyPr/>
              <a:lstStyle/>
              <a:p>
                <a:endParaRPr lang="en-US"/>
              </a:p>
            </p:txBody>
          </p:sp>
        </p:grpSp>
        <p:grpSp>
          <p:nvGrpSpPr>
            <p:cNvPr id="75595" name="Group 6008"/>
            <p:cNvGrpSpPr>
              <a:grpSpLocks/>
            </p:cNvGrpSpPr>
            <p:nvPr/>
          </p:nvGrpSpPr>
          <p:grpSpPr bwMode="auto">
            <a:xfrm>
              <a:off x="2323" y="1493"/>
              <a:ext cx="15" cy="15"/>
              <a:chOff x="2323" y="1405"/>
              <a:chExt cx="15" cy="15"/>
            </a:xfrm>
          </p:grpSpPr>
          <p:sp>
            <p:nvSpPr>
              <p:cNvPr id="81555" name="Oval 6009"/>
              <p:cNvSpPr>
                <a:spLocks noChangeArrowheads="1"/>
              </p:cNvSpPr>
              <p:nvPr/>
            </p:nvSpPr>
            <p:spPr bwMode="auto">
              <a:xfrm>
                <a:off x="2323" y="1405"/>
                <a:ext cx="15" cy="15"/>
              </a:xfrm>
              <a:prstGeom prst="ellipse">
                <a:avLst/>
              </a:prstGeom>
              <a:solidFill>
                <a:srgbClr val="000000"/>
              </a:solidFill>
              <a:ln w="0">
                <a:solidFill>
                  <a:srgbClr val="000000"/>
                </a:solidFill>
                <a:round/>
                <a:headEnd/>
                <a:tailEnd/>
              </a:ln>
            </p:spPr>
            <p:txBody>
              <a:bodyPr/>
              <a:lstStyle/>
              <a:p>
                <a:endParaRPr lang="en-US"/>
              </a:p>
            </p:txBody>
          </p:sp>
          <p:sp>
            <p:nvSpPr>
              <p:cNvPr id="81556" name="Oval 6010"/>
              <p:cNvSpPr>
                <a:spLocks noChangeArrowheads="1"/>
              </p:cNvSpPr>
              <p:nvPr/>
            </p:nvSpPr>
            <p:spPr bwMode="auto">
              <a:xfrm>
                <a:off x="2323" y="1405"/>
                <a:ext cx="15" cy="15"/>
              </a:xfrm>
              <a:prstGeom prst="ellipse">
                <a:avLst/>
              </a:prstGeom>
              <a:noFill/>
              <a:ln w="1588" cap="rnd">
                <a:solidFill>
                  <a:srgbClr val="000000"/>
                </a:solidFill>
                <a:round/>
                <a:headEnd/>
                <a:tailEnd/>
              </a:ln>
            </p:spPr>
            <p:txBody>
              <a:bodyPr/>
              <a:lstStyle/>
              <a:p>
                <a:endParaRPr lang="en-US"/>
              </a:p>
            </p:txBody>
          </p:sp>
        </p:grpSp>
        <p:grpSp>
          <p:nvGrpSpPr>
            <p:cNvPr id="75596" name="Group 6011"/>
            <p:cNvGrpSpPr>
              <a:grpSpLocks/>
            </p:cNvGrpSpPr>
            <p:nvPr/>
          </p:nvGrpSpPr>
          <p:grpSpPr bwMode="auto">
            <a:xfrm>
              <a:off x="2316" y="1494"/>
              <a:ext cx="15" cy="14"/>
              <a:chOff x="2316" y="1406"/>
              <a:chExt cx="15" cy="14"/>
            </a:xfrm>
          </p:grpSpPr>
          <p:sp>
            <p:nvSpPr>
              <p:cNvPr id="81553" name="Oval 6012"/>
              <p:cNvSpPr>
                <a:spLocks noChangeArrowheads="1"/>
              </p:cNvSpPr>
              <p:nvPr/>
            </p:nvSpPr>
            <p:spPr bwMode="auto">
              <a:xfrm>
                <a:off x="2316" y="1406"/>
                <a:ext cx="15" cy="14"/>
              </a:xfrm>
              <a:prstGeom prst="ellipse">
                <a:avLst/>
              </a:prstGeom>
              <a:solidFill>
                <a:srgbClr val="000000"/>
              </a:solidFill>
              <a:ln w="0">
                <a:solidFill>
                  <a:srgbClr val="000000"/>
                </a:solidFill>
                <a:round/>
                <a:headEnd/>
                <a:tailEnd/>
              </a:ln>
            </p:spPr>
            <p:txBody>
              <a:bodyPr/>
              <a:lstStyle/>
              <a:p>
                <a:endParaRPr lang="en-US"/>
              </a:p>
            </p:txBody>
          </p:sp>
          <p:sp>
            <p:nvSpPr>
              <p:cNvPr id="81554" name="Oval 6013"/>
              <p:cNvSpPr>
                <a:spLocks noChangeArrowheads="1"/>
              </p:cNvSpPr>
              <p:nvPr/>
            </p:nvSpPr>
            <p:spPr bwMode="auto">
              <a:xfrm>
                <a:off x="2316" y="1406"/>
                <a:ext cx="15" cy="14"/>
              </a:xfrm>
              <a:prstGeom prst="ellipse">
                <a:avLst/>
              </a:prstGeom>
              <a:noFill/>
              <a:ln w="1588" cap="rnd">
                <a:solidFill>
                  <a:srgbClr val="000000"/>
                </a:solidFill>
                <a:round/>
                <a:headEnd/>
                <a:tailEnd/>
              </a:ln>
            </p:spPr>
            <p:txBody>
              <a:bodyPr/>
              <a:lstStyle/>
              <a:p>
                <a:endParaRPr lang="en-US"/>
              </a:p>
            </p:txBody>
          </p:sp>
        </p:grpSp>
        <p:grpSp>
          <p:nvGrpSpPr>
            <p:cNvPr id="75597" name="Group 6014"/>
            <p:cNvGrpSpPr>
              <a:grpSpLocks/>
            </p:cNvGrpSpPr>
            <p:nvPr/>
          </p:nvGrpSpPr>
          <p:grpSpPr bwMode="auto">
            <a:xfrm>
              <a:off x="2307" y="1494"/>
              <a:ext cx="17" cy="14"/>
              <a:chOff x="2307" y="1406"/>
              <a:chExt cx="17" cy="14"/>
            </a:xfrm>
          </p:grpSpPr>
          <p:sp>
            <p:nvSpPr>
              <p:cNvPr id="81551" name="Oval 6015"/>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1552" name="Oval 6016"/>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75598" name="Group 6017"/>
            <p:cNvGrpSpPr>
              <a:grpSpLocks/>
            </p:cNvGrpSpPr>
            <p:nvPr/>
          </p:nvGrpSpPr>
          <p:grpSpPr bwMode="auto">
            <a:xfrm>
              <a:off x="2300" y="1494"/>
              <a:ext cx="17" cy="14"/>
              <a:chOff x="2300" y="1406"/>
              <a:chExt cx="17" cy="14"/>
            </a:xfrm>
          </p:grpSpPr>
          <p:sp>
            <p:nvSpPr>
              <p:cNvPr id="81549" name="Oval 6018"/>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1550" name="Oval 6019"/>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75599" name="Group 6020"/>
            <p:cNvGrpSpPr>
              <a:grpSpLocks/>
            </p:cNvGrpSpPr>
            <p:nvPr/>
          </p:nvGrpSpPr>
          <p:grpSpPr bwMode="auto">
            <a:xfrm>
              <a:off x="2294" y="1494"/>
              <a:ext cx="16" cy="14"/>
              <a:chOff x="2294" y="1406"/>
              <a:chExt cx="16" cy="14"/>
            </a:xfrm>
          </p:grpSpPr>
          <p:sp>
            <p:nvSpPr>
              <p:cNvPr id="81547" name="Oval 6021"/>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48" name="Oval 6022"/>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75600" name="Group 6023"/>
            <p:cNvGrpSpPr>
              <a:grpSpLocks/>
            </p:cNvGrpSpPr>
            <p:nvPr/>
          </p:nvGrpSpPr>
          <p:grpSpPr bwMode="auto">
            <a:xfrm>
              <a:off x="2286" y="1494"/>
              <a:ext cx="16" cy="14"/>
              <a:chOff x="2286" y="1406"/>
              <a:chExt cx="16" cy="14"/>
            </a:xfrm>
          </p:grpSpPr>
          <p:sp>
            <p:nvSpPr>
              <p:cNvPr id="81545" name="Oval 6024"/>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46" name="Oval 6025"/>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75601" name="Group 6026"/>
            <p:cNvGrpSpPr>
              <a:grpSpLocks/>
            </p:cNvGrpSpPr>
            <p:nvPr/>
          </p:nvGrpSpPr>
          <p:grpSpPr bwMode="auto">
            <a:xfrm>
              <a:off x="2279" y="1494"/>
              <a:ext cx="16" cy="14"/>
              <a:chOff x="2279" y="1406"/>
              <a:chExt cx="16" cy="14"/>
            </a:xfrm>
          </p:grpSpPr>
          <p:sp>
            <p:nvSpPr>
              <p:cNvPr id="81543" name="Oval 6027"/>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44" name="Oval 6028"/>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75602" name="Group 6029"/>
            <p:cNvGrpSpPr>
              <a:grpSpLocks/>
            </p:cNvGrpSpPr>
            <p:nvPr/>
          </p:nvGrpSpPr>
          <p:grpSpPr bwMode="auto">
            <a:xfrm>
              <a:off x="2272" y="1494"/>
              <a:ext cx="16" cy="14"/>
              <a:chOff x="2272" y="1406"/>
              <a:chExt cx="16" cy="14"/>
            </a:xfrm>
          </p:grpSpPr>
          <p:sp>
            <p:nvSpPr>
              <p:cNvPr id="81541" name="Oval 6030"/>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42" name="Oval 6031"/>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75603" name="Group 6032"/>
            <p:cNvGrpSpPr>
              <a:grpSpLocks/>
            </p:cNvGrpSpPr>
            <p:nvPr/>
          </p:nvGrpSpPr>
          <p:grpSpPr bwMode="auto">
            <a:xfrm>
              <a:off x="2265" y="1494"/>
              <a:ext cx="16" cy="14"/>
              <a:chOff x="2265" y="1406"/>
              <a:chExt cx="16" cy="14"/>
            </a:xfrm>
          </p:grpSpPr>
          <p:sp>
            <p:nvSpPr>
              <p:cNvPr id="81539" name="Oval 6033"/>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40" name="Oval 6034"/>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nvGrpSpPr>
            <p:cNvPr id="75604" name="Group 6035"/>
            <p:cNvGrpSpPr>
              <a:grpSpLocks/>
            </p:cNvGrpSpPr>
            <p:nvPr/>
          </p:nvGrpSpPr>
          <p:grpSpPr bwMode="auto">
            <a:xfrm>
              <a:off x="2307" y="1494"/>
              <a:ext cx="17" cy="14"/>
              <a:chOff x="2307" y="1406"/>
              <a:chExt cx="17" cy="14"/>
            </a:xfrm>
          </p:grpSpPr>
          <p:sp>
            <p:nvSpPr>
              <p:cNvPr id="81537" name="Oval 6036"/>
              <p:cNvSpPr>
                <a:spLocks noChangeArrowheads="1"/>
              </p:cNvSpPr>
              <p:nvPr/>
            </p:nvSpPr>
            <p:spPr bwMode="auto">
              <a:xfrm>
                <a:off x="2307" y="1406"/>
                <a:ext cx="17" cy="14"/>
              </a:xfrm>
              <a:prstGeom prst="ellipse">
                <a:avLst/>
              </a:prstGeom>
              <a:solidFill>
                <a:srgbClr val="000000"/>
              </a:solidFill>
              <a:ln w="0">
                <a:solidFill>
                  <a:srgbClr val="000000"/>
                </a:solidFill>
                <a:round/>
                <a:headEnd/>
                <a:tailEnd/>
              </a:ln>
            </p:spPr>
            <p:txBody>
              <a:bodyPr/>
              <a:lstStyle/>
              <a:p>
                <a:endParaRPr lang="en-US"/>
              </a:p>
            </p:txBody>
          </p:sp>
          <p:sp>
            <p:nvSpPr>
              <p:cNvPr id="81538" name="Oval 6037"/>
              <p:cNvSpPr>
                <a:spLocks noChangeArrowheads="1"/>
              </p:cNvSpPr>
              <p:nvPr/>
            </p:nvSpPr>
            <p:spPr bwMode="auto">
              <a:xfrm>
                <a:off x="2307" y="1406"/>
                <a:ext cx="17" cy="14"/>
              </a:xfrm>
              <a:prstGeom prst="ellipse">
                <a:avLst/>
              </a:prstGeom>
              <a:noFill/>
              <a:ln w="1588" cap="rnd">
                <a:solidFill>
                  <a:srgbClr val="000000"/>
                </a:solidFill>
                <a:round/>
                <a:headEnd/>
                <a:tailEnd/>
              </a:ln>
            </p:spPr>
            <p:txBody>
              <a:bodyPr/>
              <a:lstStyle/>
              <a:p>
                <a:endParaRPr lang="en-US"/>
              </a:p>
            </p:txBody>
          </p:sp>
        </p:grpSp>
        <p:grpSp>
          <p:nvGrpSpPr>
            <p:cNvPr id="75605" name="Group 6038"/>
            <p:cNvGrpSpPr>
              <a:grpSpLocks/>
            </p:cNvGrpSpPr>
            <p:nvPr/>
          </p:nvGrpSpPr>
          <p:grpSpPr bwMode="auto">
            <a:xfrm>
              <a:off x="2300" y="1494"/>
              <a:ext cx="17" cy="14"/>
              <a:chOff x="2300" y="1406"/>
              <a:chExt cx="17" cy="14"/>
            </a:xfrm>
          </p:grpSpPr>
          <p:sp>
            <p:nvSpPr>
              <p:cNvPr id="81535" name="Oval 6039"/>
              <p:cNvSpPr>
                <a:spLocks noChangeArrowheads="1"/>
              </p:cNvSpPr>
              <p:nvPr/>
            </p:nvSpPr>
            <p:spPr bwMode="auto">
              <a:xfrm>
                <a:off x="2300" y="1406"/>
                <a:ext cx="17" cy="14"/>
              </a:xfrm>
              <a:prstGeom prst="ellipse">
                <a:avLst/>
              </a:prstGeom>
              <a:solidFill>
                <a:srgbClr val="000000"/>
              </a:solidFill>
              <a:ln w="0">
                <a:solidFill>
                  <a:srgbClr val="000000"/>
                </a:solidFill>
                <a:round/>
                <a:headEnd/>
                <a:tailEnd/>
              </a:ln>
            </p:spPr>
            <p:txBody>
              <a:bodyPr/>
              <a:lstStyle/>
              <a:p>
                <a:endParaRPr lang="en-US"/>
              </a:p>
            </p:txBody>
          </p:sp>
          <p:sp>
            <p:nvSpPr>
              <p:cNvPr id="81536" name="Oval 6040"/>
              <p:cNvSpPr>
                <a:spLocks noChangeArrowheads="1"/>
              </p:cNvSpPr>
              <p:nvPr/>
            </p:nvSpPr>
            <p:spPr bwMode="auto">
              <a:xfrm>
                <a:off x="2300" y="1406"/>
                <a:ext cx="17" cy="14"/>
              </a:xfrm>
              <a:prstGeom prst="ellipse">
                <a:avLst/>
              </a:prstGeom>
              <a:noFill/>
              <a:ln w="1588" cap="rnd">
                <a:solidFill>
                  <a:srgbClr val="000000"/>
                </a:solidFill>
                <a:round/>
                <a:headEnd/>
                <a:tailEnd/>
              </a:ln>
            </p:spPr>
            <p:txBody>
              <a:bodyPr/>
              <a:lstStyle/>
              <a:p>
                <a:endParaRPr lang="en-US"/>
              </a:p>
            </p:txBody>
          </p:sp>
        </p:grpSp>
        <p:grpSp>
          <p:nvGrpSpPr>
            <p:cNvPr id="75606" name="Group 6041"/>
            <p:cNvGrpSpPr>
              <a:grpSpLocks/>
            </p:cNvGrpSpPr>
            <p:nvPr/>
          </p:nvGrpSpPr>
          <p:grpSpPr bwMode="auto">
            <a:xfrm>
              <a:off x="2294" y="1494"/>
              <a:ext cx="16" cy="14"/>
              <a:chOff x="2294" y="1406"/>
              <a:chExt cx="16" cy="14"/>
            </a:xfrm>
          </p:grpSpPr>
          <p:sp>
            <p:nvSpPr>
              <p:cNvPr id="81533" name="Oval 6042"/>
              <p:cNvSpPr>
                <a:spLocks noChangeArrowheads="1"/>
              </p:cNvSpPr>
              <p:nvPr/>
            </p:nvSpPr>
            <p:spPr bwMode="auto">
              <a:xfrm>
                <a:off x="2294"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34" name="Oval 6043"/>
              <p:cNvSpPr>
                <a:spLocks noChangeArrowheads="1"/>
              </p:cNvSpPr>
              <p:nvPr/>
            </p:nvSpPr>
            <p:spPr bwMode="auto">
              <a:xfrm>
                <a:off x="2294" y="1406"/>
                <a:ext cx="16" cy="14"/>
              </a:xfrm>
              <a:prstGeom prst="ellipse">
                <a:avLst/>
              </a:prstGeom>
              <a:noFill/>
              <a:ln w="1588" cap="rnd">
                <a:solidFill>
                  <a:srgbClr val="000000"/>
                </a:solidFill>
                <a:round/>
                <a:headEnd/>
                <a:tailEnd/>
              </a:ln>
            </p:spPr>
            <p:txBody>
              <a:bodyPr/>
              <a:lstStyle/>
              <a:p>
                <a:endParaRPr lang="en-US"/>
              </a:p>
            </p:txBody>
          </p:sp>
        </p:grpSp>
        <p:grpSp>
          <p:nvGrpSpPr>
            <p:cNvPr id="75607" name="Group 6044"/>
            <p:cNvGrpSpPr>
              <a:grpSpLocks/>
            </p:cNvGrpSpPr>
            <p:nvPr/>
          </p:nvGrpSpPr>
          <p:grpSpPr bwMode="auto">
            <a:xfrm>
              <a:off x="2286" y="1494"/>
              <a:ext cx="16" cy="14"/>
              <a:chOff x="2286" y="1406"/>
              <a:chExt cx="16" cy="14"/>
            </a:xfrm>
          </p:grpSpPr>
          <p:sp>
            <p:nvSpPr>
              <p:cNvPr id="81531" name="Oval 6045"/>
              <p:cNvSpPr>
                <a:spLocks noChangeArrowheads="1"/>
              </p:cNvSpPr>
              <p:nvPr/>
            </p:nvSpPr>
            <p:spPr bwMode="auto">
              <a:xfrm>
                <a:off x="2286"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32" name="Oval 6046"/>
              <p:cNvSpPr>
                <a:spLocks noChangeArrowheads="1"/>
              </p:cNvSpPr>
              <p:nvPr/>
            </p:nvSpPr>
            <p:spPr bwMode="auto">
              <a:xfrm>
                <a:off x="2286" y="1406"/>
                <a:ext cx="16" cy="14"/>
              </a:xfrm>
              <a:prstGeom prst="ellipse">
                <a:avLst/>
              </a:prstGeom>
              <a:noFill/>
              <a:ln w="1588" cap="rnd">
                <a:solidFill>
                  <a:srgbClr val="000000"/>
                </a:solidFill>
                <a:round/>
                <a:headEnd/>
                <a:tailEnd/>
              </a:ln>
            </p:spPr>
            <p:txBody>
              <a:bodyPr/>
              <a:lstStyle/>
              <a:p>
                <a:endParaRPr lang="en-US"/>
              </a:p>
            </p:txBody>
          </p:sp>
        </p:grpSp>
        <p:grpSp>
          <p:nvGrpSpPr>
            <p:cNvPr id="75608" name="Group 6047"/>
            <p:cNvGrpSpPr>
              <a:grpSpLocks/>
            </p:cNvGrpSpPr>
            <p:nvPr/>
          </p:nvGrpSpPr>
          <p:grpSpPr bwMode="auto">
            <a:xfrm>
              <a:off x="2279" y="1494"/>
              <a:ext cx="16" cy="14"/>
              <a:chOff x="2279" y="1406"/>
              <a:chExt cx="16" cy="14"/>
            </a:xfrm>
          </p:grpSpPr>
          <p:sp>
            <p:nvSpPr>
              <p:cNvPr id="81529" name="Oval 6048"/>
              <p:cNvSpPr>
                <a:spLocks noChangeArrowheads="1"/>
              </p:cNvSpPr>
              <p:nvPr/>
            </p:nvSpPr>
            <p:spPr bwMode="auto">
              <a:xfrm>
                <a:off x="2279"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30" name="Oval 6049"/>
              <p:cNvSpPr>
                <a:spLocks noChangeArrowheads="1"/>
              </p:cNvSpPr>
              <p:nvPr/>
            </p:nvSpPr>
            <p:spPr bwMode="auto">
              <a:xfrm>
                <a:off x="2279" y="1406"/>
                <a:ext cx="16" cy="14"/>
              </a:xfrm>
              <a:prstGeom prst="ellipse">
                <a:avLst/>
              </a:prstGeom>
              <a:noFill/>
              <a:ln w="1588" cap="rnd">
                <a:solidFill>
                  <a:srgbClr val="000000"/>
                </a:solidFill>
                <a:round/>
                <a:headEnd/>
                <a:tailEnd/>
              </a:ln>
            </p:spPr>
            <p:txBody>
              <a:bodyPr/>
              <a:lstStyle/>
              <a:p>
                <a:endParaRPr lang="en-US"/>
              </a:p>
            </p:txBody>
          </p:sp>
        </p:grpSp>
        <p:grpSp>
          <p:nvGrpSpPr>
            <p:cNvPr id="75609" name="Group 6050"/>
            <p:cNvGrpSpPr>
              <a:grpSpLocks/>
            </p:cNvGrpSpPr>
            <p:nvPr/>
          </p:nvGrpSpPr>
          <p:grpSpPr bwMode="auto">
            <a:xfrm>
              <a:off x="2272" y="1494"/>
              <a:ext cx="16" cy="14"/>
              <a:chOff x="2272" y="1406"/>
              <a:chExt cx="16" cy="14"/>
            </a:xfrm>
          </p:grpSpPr>
          <p:sp>
            <p:nvSpPr>
              <p:cNvPr id="81527" name="Oval 6051"/>
              <p:cNvSpPr>
                <a:spLocks noChangeArrowheads="1"/>
              </p:cNvSpPr>
              <p:nvPr/>
            </p:nvSpPr>
            <p:spPr bwMode="auto">
              <a:xfrm>
                <a:off x="2272"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28" name="Oval 6052"/>
              <p:cNvSpPr>
                <a:spLocks noChangeArrowheads="1"/>
              </p:cNvSpPr>
              <p:nvPr/>
            </p:nvSpPr>
            <p:spPr bwMode="auto">
              <a:xfrm>
                <a:off x="2272" y="1406"/>
                <a:ext cx="16" cy="14"/>
              </a:xfrm>
              <a:prstGeom prst="ellipse">
                <a:avLst/>
              </a:prstGeom>
              <a:noFill/>
              <a:ln w="1588" cap="rnd">
                <a:solidFill>
                  <a:srgbClr val="000000"/>
                </a:solidFill>
                <a:round/>
                <a:headEnd/>
                <a:tailEnd/>
              </a:ln>
            </p:spPr>
            <p:txBody>
              <a:bodyPr/>
              <a:lstStyle/>
              <a:p>
                <a:endParaRPr lang="en-US"/>
              </a:p>
            </p:txBody>
          </p:sp>
        </p:grpSp>
        <p:grpSp>
          <p:nvGrpSpPr>
            <p:cNvPr id="75610" name="Group 6053"/>
            <p:cNvGrpSpPr>
              <a:grpSpLocks/>
            </p:cNvGrpSpPr>
            <p:nvPr/>
          </p:nvGrpSpPr>
          <p:grpSpPr bwMode="auto">
            <a:xfrm>
              <a:off x="2265" y="1494"/>
              <a:ext cx="16" cy="14"/>
              <a:chOff x="2265" y="1406"/>
              <a:chExt cx="16" cy="14"/>
            </a:xfrm>
          </p:grpSpPr>
          <p:sp>
            <p:nvSpPr>
              <p:cNvPr id="81525" name="Oval 6054"/>
              <p:cNvSpPr>
                <a:spLocks noChangeArrowheads="1"/>
              </p:cNvSpPr>
              <p:nvPr/>
            </p:nvSpPr>
            <p:spPr bwMode="auto">
              <a:xfrm>
                <a:off x="2265" y="1406"/>
                <a:ext cx="16" cy="14"/>
              </a:xfrm>
              <a:prstGeom prst="ellipse">
                <a:avLst/>
              </a:prstGeom>
              <a:solidFill>
                <a:srgbClr val="000000"/>
              </a:solidFill>
              <a:ln w="0">
                <a:solidFill>
                  <a:srgbClr val="000000"/>
                </a:solidFill>
                <a:round/>
                <a:headEnd/>
                <a:tailEnd/>
              </a:ln>
            </p:spPr>
            <p:txBody>
              <a:bodyPr/>
              <a:lstStyle/>
              <a:p>
                <a:endParaRPr lang="en-US"/>
              </a:p>
            </p:txBody>
          </p:sp>
          <p:sp>
            <p:nvSpPr>
              <p:cNvPr id="81526" name="Oval 6055"/>
              <p:cNvSpPr>
                <a:spLocks noChangeArrowheads="1"/>
              </p:cNvSpPr>
              <p:nvPr/>
            </p:nvSpPr>
            <p:spPr bwMode="auto">
              <a:xfrm>
                <a:off x="2265" y="1406"/>
                <a:ext cx="16" cy="14"/>
              </a:xfrm>
              <a:prstGeom prst="ellipse">
                <a:avLst/>
              </a:prstGeom>
              <a:noFill/>
              <a:ln w="1588" cap="rnd">
                <a:solidFill>
                  <a:srgbClr val="000000"/>
                </a:solidFill>
                <a:round/>
                <a:headEnd/>
                <a:tailEnd/>
              </a:ln>
            </p:spPr>
            <p:txBody>
              <a:bodyPr/>
              <a:lstStyle/>
              <a:p>
                <a:endParaRPr lang="en-US"/>
              </a:p>
            </p:txBody>
          </p:sp>
        </p:grpSp>
        <p:grpSp>
          <p:nvGrpSpPr>
            <p:cNvPr id="75611" name="Group 6056"/>
            <p:cNvGrpSpPr>
              <a:grpSpLocks/>
            </p:cNvGrpSpPr>
            <p:nvPr/>
          </p:nvGrpSpPr>
          <p:grpSpPr bwMode="auto">
            <a:xfrm>
              <a:off x="2236" y="1494"/>
              <a:ext cx="17" cy="16"/>
              <a:chOff x="2236" y="1406"/>
              <a:chExt cx="17" cy="16"/>
            </a:xfrm>
          </p:grpSpPr>
          <p:sp>
            <p:nvSpPr>
              <p:cNvPr id="81523" name="Oval 6057"/>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24" name="Oval 6058"/>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75612" name="Group 6059"/>
            <p:cNvGrpSpPr>
              <a:grpSpLocks/>
            </p:cNvGrpSpPr>
            <p:nvPr/>
          </p:nvGrpSpPr>
          <p:grpSpPr bwMode="auto">
            <a:xfrm>
              <a:off x="2229" y="1494"/>
              <a:ext cx="17" cy="16"/>
              <a:chOff x="2229" y="1406"/>
              <a:chExt cx="17" cy="16"/>
            </a:xfrm>
          </p:grpSpPr>
          <p:sp>
            <p:nvSpPr>
              <p:cNvPr id="81521" name="Oval 6060"/>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22" name="Oval 6061"/>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75613" name="Group 6062"/>
            <p:cNvGrpSpPr>
              <a:grpSpLocks/>
            </p:cNvGrpSpPr>
            <p:nvPr/>
          </p:nvGrpSpPr>
          <p:grpSpPr bwMode="auto">
            <a:xfrm>
              <a:off x="2222" y="1494"/>
              <a:ext cx="17" cy="16"/>
              <a:chOff x="2222" y="1406"/>
              <a:chExt cx="17" cy="16"/>
            </a:xfrm>
          </p:grpSpPr>
          <p:sp>
            <p:nvSpPr>
              <p:cNvPr id="81519" name="Oval 6063"/>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20" name="Oval 6064"/>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75614" name="Group 6065"/>
            <p:cNvGrpSpPr>
              <a:grpSpLocks/>
            </p:cNvGrpSpPr>
            <p:nvPr/>
          </p:nvGrpSpPr>
          <p:grpSpPr bwMode="auto">
            <a:xfrm>
              <a:off x="2216" y="1494"/>
              <a:ext cx="16" cy="16"/>
              <a:chOff x="2216" y="1406"/>
              <a:chExt cx="16" cy="16"/>
            </a:xfrm>
          </p:grpSpPr>
          <p:sp>
            <p:nvSpPr>
              <p:cNvPr id="81517" name="Oval 6066"/>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1518" name="Oval 6067"/>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75615" name="Group 6068"/>
            <p:cNvGrpSpPr>
              <a:grpSpLocks/>
            </p:cNvGrpSpPr>
            <p:nvPr/>
          </p:nvGrpSpPr>
          <p:grpSpPr bwMode="auto">
            <a:xfrm>
              <a:off x="2208" y="1496"/>
              <a:ext cx="17" cy="15"/>
              <a:chOff x="2208" y="1408"/>
              <a:chExt cx="17" cy="15"/>
            </a:xfrm>
          </p:grpSpPr>
          <p:sp>
            <p:nvSpPr>
              <p:cNvPr id="81515" name="Oval 6069"/>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1516" name="Oval 6070"/>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75616" name="Group 6071"/>
            <p:cNvGrpSpPr>
              <a:grpSpLocks/>
            </p:cNvGrpSpPr>
            <p:nvPr/>
          </p:nvGrpSpPr>
          <p:grpSpPr bwMode="auto">
            <a:xfrm>
              <a:off x="2194" y="1496"/>
              <a:ext cx="15" cy="15"/>
              <a:chOff x="2194" y="1408"/>
              <a:chExt cx="15" cy="15"/>
            </a:xfrm>
          </p:grpSpPr>
          <p:sp>
            <p:nvSpPr>
              <p:cNvPr id="81513" name="Oval 6072"/>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1514" name="Oval 6073"/>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nvGrpSpPr>
            <p:cNvPr id="75617" name="Group 6074"/>
            <p:cNvGrpSpPr>
              <a:grpSpLocks/>
            </p:cNvGrpSpPr>
            <p:nvPr/>
          </p:nvGrpSpPr>
          <p:grpSpPr bwMode="auto">
            <a:xfrm>
              <a:off x="2236" y="1494"/>
              <a:ext cx="17" cy="16"/>
              <a:chOff x="2236" y="1406"/>
              <a:chExt cx="17" cy="16"/>
            </a:xfrm>
          </p:grpSpPr>
          <p:sp>
            <p:nvSpPr>
              <p:cNvPr id="81511" name="Oval 6075"/>
              <p:cNvSpPr>
                <a:spLocks noChangeArrowheads="1"/>
              </p:cNvSpPr>
              <p:nvPr/>
            </p:nvSpPr>
            <p:spPr bwMode="auto">
              <a:xfrm>
                <a:off x="2236"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12" name="Oval 6076"/>
              <p:cNvSpPr>
                <a:spLocks noChangeArrowheads="1"/>
              </p:cNvSpPr>
              <p:nvPr/>
            </p:nvSpPr>
            <p:spPr bwMode="auto">
              <a:xfrm>
                <a:off x="2236" y="1406"/>
                <a:ext cx="17" cy="16"/>
              </a:xfrm>
              <a:prstGeom prst="ellipse">
                <a:avLst/>
              </a:prstGeom>
              <a:noFill/>
              <a:ln w="1588" cap="rnd">
                <a:solidFill>
                  <a:srgbClr val="000000"/>
                </a:solidFill>
                <a:round/>
                <a:headEnd/>
                <a:tailEnd/>
              </a:ln>
            </p:spPr>
            <p:txBody>
              <a:bodyPr/>
              <a:lstStyle/>
              <a:p>
                <a:endParaRPr lang="en-US"/>
              </a:p>
            </p:txBody>
          </p:sp>
        </p:grpSp>
        <p:grpSp>
          <p:nvGrpSpPr>
            <p:cNvPr id="75618" name="Group 6077"/>
            <p:cNvGrpSpPr>
              <a:grpSpLocks/>
            </p:cNvGrpSpPr>
            <p:nvPr/>
          </p:nvGrpSpPr>
          <p:grpSpPr bwMode="auto">
            <a:xfrm>
              <a:off x="2229" y="1494"/>
              <a:ext cx="17" cy="16"/>
              <a:chOff x="2229" y="1406"/>
              <a:chExt cx="17" cy="16"/>
            </a:xfrm>
          </p:grpSpPr>
          <p:sp>
            <p:nvSpPr>
              <p:cNvPr id="81509" name="Oval 6078"/>
              <p:cNvSpPr>
                <a:spLocks noChangeArrowheads="1"/>
              </p:cNvSpPr>
              <p:nvPr/>
            </p:nvSpPr>
            <p:spPr bwMode="auto">
              <a:xfrm>
                <a:off x="2229"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10" name="Oval 6079"/>
              <p:cNvSpPr>
                <a:spLocks noChangeArrowheads="1"/>
              </p:cNvSpPr>
              <p:nvPr/>
            </p:nvSpPr>
            <p:spPr bwMode="auto">
              <a:xfrm>
                <a:off x="2229" y="1406"/>
                <a:ext cx="17" cy="16"/>
              </a:xfrm>
              <a:prstGeom prst="ellipse">
                <a:avLst/>
              </a:prstGeom>
              <a:noFill/>
              <a:ln w="1588" cap="rnd">
                <a:solidFill>
                  <a:srgbClr val="000000"/>
                </a:solidFill>
                <a:round/>
                <a:headEnd/>
                <a:tailEnd/>
              </a:ln>
            </p:spPr>
            <p:txBody>
              <a:bodyPr/>
              <a:lstStyle/>
              <a:p>
                <a:endParaRPr lang="en-US"/>
              </a:p>
            </p:txBody>
          </p:sp>
        </p:grpSp>
        <p:grpSp>
          <p:nvGrpSpPr>
            <p:cNvPr id="75619" name="Group 6080"/>
            <p:cNvGrpSpPr>
              <a:grpSpLocks/>
            </p:cNvGrpSpPr>
            <p:nvPr/>
          </p:nvGrpSpPr>
          <p:grpSpPr bwMode="auto">
            <a:xfrm>
              <a:off x="2222" y="1494"/>
              <a:ext cx="17" cy="16"/>
              <a:chOff x="2222" y="1406"/>
              <a:chExt cx="17" cy="16"/>
            </a:xfrm>
          </p:grpSpPr>
          <p:sp>
            <p:nvSpPr>
              <p:cNvPr id="81507" name="Oval 6081"/>
              <p:cNvSpPr>
                <a:spLocks noChangeArrowheads="1"/>
              </p:cNvSpPr>
              <p:nvPr/>
            </p:nvSpPr>
            <p:spPr bwMode="auto">
              <a:xfrm>
                <a:off x="2222" y="1406"/>
                <a:ext cx="17" cy="16"/>
              </a:xfrm>
              <a:prstGeom prst="ellipse">
                <a:avLst/>
              </a:prstGeom>
              <a:solidFill>
                <a:srgbClr val="000000"/>
              </a:solidFill>
              <a:ln w="0">
                <a:solidFill>
                  <a:srgbClr val="000000"/>
                </a:solidFill>
                <a:round/>
                <a:headEnd/>
                <a:tailEnd/>
              </a:ln>
            </p:spPr>
            <p:txBody>
              <a:bodyPr/>
              <a:lstStyle/>
              <a:p>
                <a:endParaRPr lang="en-US"/>
              </a:p>
            </p:txBody>
          </p:sp>
          <p:sp>
            <p:nvSpPr>
              <p:cNvPr id="81508" name="Oval 6082"/>
              <p:cNvSpPr>
                <a:spLocks noChangeArrowheads="1"/>
              </p:cNvSpPr>
              <p:nvPr/>
            </p:nvSpPr>
            <p:spPr bwMode="auto">
              <a:xfrm>
                <a:off x="2222" y="1406"/>
                <a:ext cx="17" cy="16"/>
              </a:xfrm>
              <a:prstGeom prst="ellipse">
                <a:avLst/>
              </a:prstGeom>
              <a:noFill/>
              <a:ln w="1588" cap="rnd">
                <a:solidFill>
                  <a:srgbClr val="000000"/>
                </a:solidFill>
                <a:round/>
                <a:headEnd/>
                <a:tailEnd/>
              </a:ln>
            </p:spPr>
            <p:txBody>
              <a:bodyPr/>
              <a:lstStyle/>
              <a:p>
                <a:endParaRPr lang="en-US"/>
              </a:p>
            </p:txBody>
          </p:sp>
        </p:grpSp>
        <p:grpSp>
          <p:nvGrpSpPr>
            <p:cNvPr id="75620" name="Group 6083"/>
            <p:cNvGrpSpPr>
              <a:grpSpLocks/>
            </p:cNvGrpSpPr>
            <p:nvPr/>
          </p:nvGrpSpPr>
          <p:grpSpPr bwMode="auto">
            <a:xfrm>
              <a:off x="2216" y="1494"/>
              <a:ext cx="16" cy="16"/>
              <a:chOff x="2216" y="1406"/>
              <a:chExt cx="16" cy="16"/>
            </a:xfrm>
          </p:grpSpPr>
          <p:sp>
            <p:nvSpPr>
              <p:cNvPr id="81505" name="Oval 6084"/>
              <p:cNvSpPr>
                <a:spLocks noChangeArrowheads="1"/>
              </p:cNvSpPr>
              <p:nvPr/>
            </p:nvSpPr>
            <p:spPr bwMode="auto">
              <a:xfrm>
                <a:off x="2216" y="1406"/>
                <a:ext cx="16" cy="16"/>
              </a:xfrm>
              <a:prstGeom prst="ellipse">
                <a:avLst/>
              </a:prstGeom>
              <a:solidFill>
                <a:srgbClr val="000000"/>
              </a:solidFill>
              <a:ln w="0">
                <a:solidFill>
                  <a:srgbClr val="000000"/>
                </a:solidFill>
                <a:round/>
                <a:headEnd/>
                <a:tailEnd/>
              </a:ln>
            </p:spPr>
            <p:txBody>
              <a:bodyPr/>
              <a:lstStyle/>
              <a:p>
                <a:endParaRPr lang="en-US"/>
              </a:p>
            </p:txBody>
          </p:sp>
          <p:sp>
            <p:nvSpPr>
              <p:cNvPr id="81506" name="Oval 6085"/>
              <p:cNvSpPr>
                <a:spLocks noChangeArrowheads="1"/>
              </p:cNvSpPr>
              <p:nvPr/>
            </p:nvSpPr>
            <p:spPr bwMode="auto">
              <a:xfrm>
                <a:off x="2216" y="1406"/>
                <a:ext cx="16" cy="16"/>
              </a:xfrm>
              <a:prstGeom prst="ellipse">
                <a:avLst/>
              </a:prstGeom>
              <a:noFill/>
              <a:ln w="1588" cap="rnd">
                <a:solidFill>
                  <a:srgbClr val="000000"/>
                </a:solidFill>
                <a:round/>
                <a:headEnd/>
                <a:tailEnd/>
              </a:ln>
            </p:spPr>
            <p:txBody>
              <a:bodyPr/>
              <a:lstStyle/>
              <a:p>
                <a:endParaRPr lang="en-US"/>
              </a:p>
            </p:txBody>
          </p:sp>
        </p:grpSp>
        <p:grpSp>
          <p:nvGrpSpPr>
            <p:cNvPr id="75621" name="Group 6086"/>
            <p:cNvGrpSpPr>
              <a:grpSpLocks/>
            </p:cNvGrpSpPr>
            <p:nvPr/>
          </p:nvGrpSpPr>
          <p:grpSpPr bwMode="auto">
            <a:xfrm>
              <a:off x="2208" y="1496"/>
              <a:ext cx="17" cy="15"/>
              <a:chOff x="2208" y="1408"/>
              <a:chExt cx="17" cy="15"/>
            </a:xfrm>
          </p:grpSpPr>
          <p:sp>
            <p:nvSpPr>
              <p:cNvPr id="81503" name="Oval 6087"/>
              <p:cNvSpPr>
                <a:spLocks noChangeArrowheads="1"/>
              </p:cNvSpPr>
              <p:nvPr/>
            </p:nvSpPr>
            <p:spPr bwMode="auto">
              <a:xfrm>
                <a:off x="2208" y="1408"/>
                <a:ext cx="17" cy="15"/>
              </a:xfrm>
              <a:prstGeom prst="ellipse">
                <a:avLst/>
              </a:prstGeom>
              <a:solidFill>
                <a:srgbClr val="000000"/>
              </a:solidFill>
              <a:ln w="0">
                <a:solidFill>
                  <a:srgbClr val="000000"/>
                </a:solidFill>
                <a:round/>
                <a:headEnd/>
                <a:tailEnd/>
              </a:ln>
            </p:spPr>
            <p:txBody>
              <a:bodyPr/>
              <a:lstStyle/>
              <a:p>
                <a:endParaRPr lang="en-US"/>
              </a:p>
            </p:txBody>
          </p:sp>
          <p:sp>
            <p:nvSpPr>
              <p:cNvPr id="81504" name="Oval 6088"/>
              <p:cNvSpPr>
                <a:spLocks noChangeArrowheads="1"/>
              </p:cNvSpPr>
              <p:nvPr/>
            </p:nvSpPr>
            <p:spPr bwMode="auto">
              <a:xfrm>
                <a:off x="2208" y="1408"/>
                <a:ext cx="17" cy="15"/>
              </a:xfrm>
              <a:prstGeom prst="ellipse">
                <a:avLst/>
              </a:prstGeom>
              <a:noFill/>
              <a:ln w="1588" cap="rnd">
                <a:solidFill>
                  <a:srgbClr val="000000"/>
                </a:solidFill>
                <a:round/>
                <a:headEnd/>
                <a:tailEnd/>
              </a:ln>
            </p:spPr>
            <p:txBody>
              <a:bodyPr/>
              <a:lstStyle/>
              <a:p>
                <a:endParaRPr lang="en-US"/>
              </a:p>
            </p:txBody>
          </p:sp>
        </p:grpSp>
        <p:grpSp>
          <p:nvGrpSpPr>
            <p:cNvPr id="75622" name="Group 6089"/>
            <p:cNvGrpSpPr>
              <a:grpSpLocks/>
            </p:cNvGrpSpPr>
            <p:nvPr/>
          </p:nvGrpSpPr>
          <p:grpSpPr bwMode="auto">
            <a:xfrm>
              <a:off x="2194" y="1496"/>
              <a:ext cx="15" cy="15"/>
              <a:chOff x="2194" y="1408"/>
              <a:chExt cx="15" cy="15"/>
            </a:xfrm>
          </p:grpSpPr>
          <p:sp>
            <p:nvSpPr>
              <p:cNvPr id="81501" name="Oval 6090"/>
              <p:cNvSpPr>
                <a:spLocks noChangeArrowheads="1"/>
              </p:cNvSpPr>
              <p:nvPr/>
            </p:nvSpPr>
            <p:spPr bwMode="auto">
              <a:xfrm>
                <a:off x="2194" y="1408"/>
                <a:ext cx="15" cy="15"/>
              </a:xfrm>
              <a:prstGeom prst="ellipse">
                <a:avLst/>
              </a:prstGeom>
              <a:solidFill>
                <a:srgbClr val="000000"/>
              </a:solidFill>
              <a:ln w="0">
                <a:solidFill>
                  <a:srgbClr val="000000"/>
                </a:solidFill>
                <a:round/>
                <a:headEnd/>
                <a:tailEnd/>
              </a:ln>
            </p:spPr>
            <p:txBody>
              <a:bodyPr/>
              <a:lstStyle/>
              <a:p>
                <a:endParaRPr lang="en-US"/>
              </a:p>
            </p:txBody>
          </p:sp>
          <p:sp>
            <p:nvSpPr>
              <p:cNvPr id="81502" name="Oval 6091"/>
              <p:cNvSpPr>
                <a:spLocks noChangeArrowheads="1"/>
              </p:cNvSpPr>
              <p:nvPr/>
            </p:nvSpPr>
            <p:spPr bwMode="auto">
              <a:xfrm>
                <a:off x="2194" y="1408"/>
                <a:ext cx="15" cy="15"/>
              </a:xfrm>
              <a:prstGeom prst="ellipse">
                <a:avLst/>
              </a:prstGeom>
              <a:noFill/>
              <a:ln w="1588" cap="rnd">
                <a:solidFill>
                  <a:srgbClr val="000000"/>
                </a:solidFill>
                <a:round/>
                <a:headEnd/>
                <a:tailEnd/>
              </a:ln>
            </p:spPr>
            <p:txBody>
              <a:bodyPr/>
              <a:lstStyle/>
              <a:p>
                <a:endParaRPr lang="en-US"/>
              </a:p>
            </p:txBody>
          </p:sp>
        </p:grpSp>
        <p:grpSp>
          <p:nvGrpSpPr>
            <p:cNvPr id="75623" name="Group 6092"/>
            <p:cNvGrpSpPr>
              <a:grpSpLocks/>
            </p:cNvGrpSpPr>
            <p:nvPr/>
          </p:nvGrpSpPr>
          <p:grpSpPr bwMode="auto">
            <a:xfrm>
              <a:off x="2181" y="1496"/>
              <a:ext cx="16" cy="15"/>
              <a:chOff x="2181" y="1408"/>
              <a:chExt cx="16" cy="15"/>
            </a:xfrm>
          </p:grpSpPr>
          <p:sp>
            <p:nvSpPr>
              <p:cNvPr id="81499" name="Oval 6093"/>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1500" name="Oval 6094"/>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75624" name="Group 6095"/>
            <p:cNvGrpSpPr>
              <a:grpSpLocks/>
            </p:cNvGrpSpPr>
            <p:nvPr/>
          </p:nvGrpSpPr>
          <p:grpSpPr bwMode="auto">
            <a:xfrm>
              <a:off x="2174" y="1496"/>
              <a:ext cx="16" cy="15"/>
              <a:chOff x="2174" y="1408"/>
              <a:chExt cx="16" cy="15"/>
            </a:xfrm>
          </p:grpSpPr>
          <p:sp>
            <p:nvSpPr>
              <p:cNvPr id="81497" name="Oval 6096"/>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98" name="Oval 6097"/>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75625" name="Group 6098"/>
            <p:cNvGrpSpPr>
              <a:grpSpLocks/>
            </p:cNvGrpSpPr>
            <p:nvPr/>
          </p:nvGrpSpPr>
          <p:grpSpPr bwMode="auto">
            <a:xfrm>
              <a:off x="2167" y="1496"/>
              <a:ext cx="16" cy="15"/>
              <a:chOff x="2167" y="1408"/>
              <a:chExt cx="16" cy="15"/>
            </a:xfrm>
          </p:grpSpPr>
          <p:sp>
            <p:nvSpPr>
              <p:cNvPr id="81495" name="Oval 6099"/>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96" name="Oval 6100"/>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75626" name="Group 6101"/>
            <p:cNvGrpSpPr>
              <a:grpSpLocks/>
            </p:cNvGrpSpPr>
            <p:nvPr/>
          </p:nvGrpSpPr>
          <p:grpSpPr bwMode="auto">
            <a:xfrm>
              <a:off x="2160" y="1496"/>
              <a:ext cx="16" cy="15"/>
              <a:chOff x="2160" y="1408"/>
              <a:chExt cx="16" cy="15"/>
            </a:xfrm>
          </p:grpSpPr>
          <p:sp>
            <p:nvSpPr>
              <p:cNvPr id="81493" name="Oval 6102"/>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94" name="Oval 6103"/>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75627" name="Group 6104"/>
            <p:cNvGrpSpPr>
              <a:grpSpLocks/>
            </p:cNvGrpSpPr>
            <p:nvPr/>
          </p:nvGrpSpPr>
          <p:grpSpPr bwMode="auto">
            <a:xfrm>
              <a:off x="2155" y="1496"/>
              <a:ext cx="15" cy="15"/>
              <a:chOff x="2155" y="1408"/>
              <a:chExt cx="15" cy="15"/>
            </a:xfrm>
          </p:grpSpPr>
          <p:sp>
            <p:nvSpPr>
              <p:cNvPr id="81491" name="Oval 6105"/>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1492" name="Oval 6106"/>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75628" name="Group 6107"/>
            <p:cNvGrpSpPr>
              <a:grpSpLocks/>
            </p:cNvGrpSpPr>
            <p:nvPr/>
          </p:nvGrpSpPr>
          <p:grpSpPr bwMode="auto">
            <a:xfrm>
              <a:off x="2148" y="1496"/>
              <a:ext cx="15" cy="15"/>
              <a:chOff x="2148" y="1408"/>
              <a:chExt cx="15" cy="15"/>
            </a:xfrm>
          </p:grpSpPr>
          <p:sp>
            <p:nvSpPr>
              <p:cNvPr id="81489" name="Oval 6108"/>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1490" name="Oval 6109"/>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nvGrpSpPr>
            <p:cNvPr id="75629" name="Group 6110"/>
            <p:cNvGrpSpPr>
              <a:grpSpLocks/>
            </p:cNvGrpSpPr>
            <p:nvPr/>
          </p:nvGrpSpPr>
          <p:grpSpPr bwMode="auto">
            <a:xfrm>
              <a:off x="2181" y="1496"/>
              <a:ext cx="16" cy="15"/>
              <a:chOff x="2181" y="1408"/>
              <a:chExt cx="16" cy="15"/>
            </a:xfrm>
          </p:grpSpPr>
          <p:sp>
            <p:nvSpPr>
              <p:cNvPr id="81487" name="Oval 6111"/>
              <p:cNvSpPr>
                <a:spLocks noChangeArrowheads="1"/>
              </p:cNvSpPr>
              <p:nvPr/>
            </p:nvSpPr>
            <p:spPr bwMode="auto">
              <a:xfrm>
                <a:off x="2181"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88" name="Oval 6112"/>
              <p:cNvSpPr>
                <a:spLocks noChangeArrowheads="1"/>
              </p:cNvSpPr>
              <p:nvPr/>
            </p:nvSpPr>
            <p:spPr bwMode="auto">
              <a:xfrm>
                <a:off x="2181" y="1408"/>
                <a:ext cx="16" cy="15"/>
              </a:xfrm>
              <a:prstGeom prst="ellipse">
                <a:avLst/>
              </a:prstGeom>
              <a:noFill/>
              <a:ln w="1588" cap="rnd">
                <a:solidFill>
                  <a:srgbClr val="000000"/>
                </a:solidFill>
                <a:round/>
                <a:headEnd/>
                <a:tailEnd/>
              </a:ln>
            </p:spPr>
            <p:txBody>
              <a:bodyPr/>
              <a:lstStyle/>
              <a:p>
                <a:endParaRPr lang="en-US"/>
              </a:p>
            </p:txBody>
          </p:sp>
        </p:grpSp>
        <p:grpSp>
          <p:nvGrpSpPr>
            <p:cNvPr id="75630" name="Group 6113"/>
            <p:cNvGrpSpPr>
              <a:grpSpLocks/>
            </p:cNvGrpSpPr>
            <p:nvPr/>
          </p:nvGrpSpPr>
          <p:grpSpPr bwMode="auto">
            <a:xfrm>
              <a:off x="2174" y="1496"/>
              <a:ext cx="16" cy="15"/>
              <a:chOff x="2174" y="1408"/>
              <a:chExt cx="16" cy="15"/>
            </a:xfrm>
          </p:grpSpPr>
          <p:sp>
            <p:nvSpPr>
              <p:cNvPr id="81485" name="Oval 6114"/>
              <p:cNvSpPr>
                <a:spLocks noChangeArrowheads="1"/>
              </p:cNvSpPr>
              <p:nvPr/>
            </p:nvSpPr>
            <p:spPr bwMode="auto">
              <a:xfrm>
                <a:off x="2174"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86" name="Oval 6115"/>
              <p:cNvSpPr>
                <a:spLocks noChangeArrowheads="1"/>
              </p:cNvSpPr>
              <p:nvPr/>
            </p:nvSpPr>
            <p:spPr bwMode="auto">
              <a:xfrm>
                <a:off x="2174" y="1408"/>
                <a:ext cx="16" cy="15"/>
              </a:xfrm>
              <a:prstGeom prst="ellipse">
                <a:avLst/>
              </a:prstGeom>
              <a:noFill/>
              <a:ln w="1588" cap="rnd">
                <a:solidFill>
                  <a:srgbClr val="000000"/>
                </a:solidFill>
                <a:round/>
                <a:headEnd/>
                <a:tailEnd/>
              </a:ln>
            </p:spPr>
            <p:txBody>
              <a:bodyPr/>
              <a:lstStyle/>
              <a:p>
                <a:endParaRPr lang="en-US"/>
              </a:p>
            </p:txBody>
          </p:sp>
        </p:grpSp>
        <p:grpSp>
          <p:nvGrpSpPr>
            <p:cNvPr id="75631" name="Group 6116"/>
            <p:cNvGrpSpPr>
              <a:grpSpLocks/>
            </p:cNvGrpSpPr>
            <p:nvPr/>
          </p:nvGrpSpPr>
          <p:grpSpPr bwMode="auto">
            <a:xfrm>
              <a:off x="2167" y="1496"/>
              <a:ext cx="16" cy="15"/>
              <a:chOff x="2167" y="1408"/>
              <a:chExt cx="16" cy="15"/>
            </a:xfrm>
          </p:grpSpPr>
          <p:sp>
            <p:nvSpPr>
              <p:cNvPr id="81483" name="Oval 6117"/>
              <p:cNvSpPr>
                <a:spLocks noChangeArrowheads="1"/>
              </p:cNvSpPr>
              <p:nvPr/>
            </p:nvSpPr>
            <p:spPr bwMode="auto">
              <a:xfrm>
                <a:off x="2167"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84" name="Oval 6118"/>
              <p:cNvSpPr>
                <a:spLocks noChangeArrowheads="1"/>
              </p:cNvSpPr>
              <p:nvPr/>
            </p:nvSpPr>
            <p:spPr bwMode="auto">
              <a:xfrm>
                <a:off x="2167" y="1408"/>
                <a:ext cx="16" cy="15"/>
              </a:xfrm>
              <a:prstGeom prst="ellipse">
                <a:avLst/>
              </a:prstGeom>
              <a:noFill/>
              <a:ln w="1588" cap="rnd">
                <a:solidFill>
                  <a:srgbClr val="000000"/>
                </a:solidFill>
                <a:round/>
                <a:headEnd/>
                <a:tailEnd/>
              </a:ln>
            </p:spPr>
            <p:txBody>
              <a:bodyPr/>
              <a:lstStyle/>
              <a:p>
                <a:endParaRPr lang="en-US"/>
              </a:p>
            </p:txBody>
          </p:sp>
        </p:grpSp>
        <p:grpSp>
          <p:nvGrpSpPr>
            <p:cNvPr id="75632" name="Group 6119"/>
            <p:cNvGrpSpPr>
              <a:grpSpLocks/>
            </p:cNvGrpSpPr>
            <p:nvPr/>
          </p:nvGrpSpPr>
          <p:grpSpPr bwMode="auto">
            <a:xfrm>
              <a:off x="2160" y="1496"/>
              <a:ext cx="16" cy="15"/>
              <a:chOff x="2160" y="1408"/>
              <a:chExt cx="16" cy="15"/>
            </a:xfrm>
          </p:grpSpPr>
          <p:sp>
            <p:nvSpPr>
              <p:cNvPr id="81481" name="Oval 6120"/>
              <p:cNvSpPr>
                <a:spLocks noChangeArrowheads="1"/>
              </p:cNvSpPr>
              <p:nvPr/>
            </p:nvSpPr>
            <p:spPr bwMode="auto">
              <a:xfrm>
                <a:off x="2160" y="1408"/>
                <a:ext cx="16" cy="15"/>
              </a:xfrm>
              <a:prstGeom prst="ellipse">
                <a:avLst/>
              </a:prstGeom>
              <a:solidFill>
                <a:srgbClr val="000000"/>
              </a:solidFill>
              <a:ln w="0">
                <a:solidFill>
                  <a:srgbClr val="000000"/>
                </a:solidFill>
                <a:round/>
                <a:headEnd/>
                <a:tailEnd/>
              </a:ln>
            </p:spPr>
            <p:txBody>
              <a:bodyPr/>
              <a:lstStyle/>
              <a:p>
                <a:endParaRPr lang="en-US"/>
              </a:p>
            </p:txBody>
          </p:sp>
          <p:sp>
            <p:nvSpPr>
              <p:cNvPr id="81482" name="Oval 6121"/>
              <p:cNvSpPr>
                <a:spLocks noChangeArrowheads="1"/>
              </p:cNvSpPr>
              <p:nvPr/>
            </p:nvSpPr>
            <p:spPr bwMode="auto">
              <a:xfrm>
                <a:off x="2160" y="1408"/>
                <a:ext cx="16" cy="15"/>
              </a:xfrm>
              <a:prstGeom prst="ellipse">
                <a:avLst/>
              </a:prstGeom>
              <a:noFill/>
              <a:ln w="1588" cap="rnd">
                <a:solidFill>
                  <a:srgbClr val="000000"/>
                </a:solidFill>
                <a:round/>
                <a:headEnd/>
                <a:tailEnd/>
              </a:ln>
            </p:spPr>
            <p:txBody>
              <a:bodyPr/>
              <a:lstStyle/>
              <a:p>
                <a:endParaRPr lang="en-US"/>
              </a:p>
            </p:txBody>
          </p:sp>
        </p:grpSp>
        <p:grpSp>
          <p:nvGrpSpPr>
            <p:cNvPr id="75633" name="Group 6122"/>
            <p:cNvGrpSpPr>
              <a:grpSpLocks/>
            </p:cNvGrpSpPr>
            <p:nvPr/>
          </p:nvGrpSpPr>
          <p:grpSpPr bwMode="auto">
            <a:xfrm>
              <a:off x="2155" y="1496"/>
              <a:ext cx="15" cy="15"/>
              <a:chOff x="2155" y="1408"/>
              <a:chExt cx="15" cy="15"/>
            </a:xfrm>
          </p:grpSpPr>
          <p:sp>
            <p:nvSpPr>
              <p:cNvPr id="81479" name="Oval 6123"/>
              <p:cNvSpPr>
                <a:spLocks noChangeArrowheads="1"/>
              </p:cNvSpPr>
              <p:nvPr/>
            </p:nvSpPr>
            <p:spPr bwMode="auto">
              <a:xfrm>
                <a:off x="2155" y="1408"/>
                <a:ext cx="15" cy="15"/>
              </a:xfrm>
              <a:prstGeom prst="ellipse">
                <a:avLst/>
              </a:prstGeom>
              <a:solidFill>
                <a:srgbClr val="000000"/>
              </a:solidFill>
              <a:ln w="0">
                <a:solidFill>
                  <a:srgbClr val="000000"/>
                </a:solidFill>
                <a:round/>
                <a:headEnd/>
                <a:tailEnd/>
              </a:ln>
            </p:spPr>
            <p:txBody>
              <a:bodyPr/>
              <a:lstStyle/>
              <a:p>
                <a:endParaRPr lang="en-US"/>
              </a:p>
            </p:txBody>
          </p:sp>
          <p:sp>
            <p:nvSpPr>
              <p:cNvPr id="81480" name="Oval 6124"/>
              <p:cNvSpPr>
                <a:spLocks noChangeArrowheads="1"/>
              </p:cNvSpPr>
              <p:nvPr/>
            </p:nvSpPr>
            <p:spPr bwMode="auto">
              <a:xfrm>
                <a:off x="2155" y="1408"/>
                <a:ext cx="15" cy="15"/>
              </a:xfrm>
              <a:prstGeom prst="ellipse">
                <a:avLst/>
              </a:prstGeom>
              <a:noFill/>
              <a:ln w="1588" cap="rnd">
                <a:solidFill>
                  <a:srgbClr val="000000"/>
                </a:solidFill>
                <a:round/>
                <a:headEnd/>
                <a:tailEnd/>
              </a:ln>
            </p:spPr>
            <p:txBody>
              <a:bodyPr/>
              <a:lstStyle/>
              <a:p>
                <a:endParaRPr lang="en-US"/>
              </a:p>
            </p:txBody>
          </p:sp>
        </p:grpSp>
        <p:grpSp>
          <p:nvGrpSpPr>
            <p:cNvPr id="75634" name="Group 6125"/>
            <p:cNvGrpSpPr>
              <a:grpSpLocks/>
            </p:cNvGrpSpPr>
            <p:nvPr/>
          </p:nvGrpSpPr>
          <p:grpSpPr bwMode="auto">
            <a:xfrm>
              <a:off x="2148" y="1496"/>
              <a:ext cx="15" cy="15"/>
              <a:chOff x="2148" y="1408"/>
              <a:chExt cx="15" cy="15"/>
            </a:xfrm>
          </p:grpSpPr>
          <p:sp>
            <p:nvSpPr>
              <p:cNvPr id="81477" name="Oval 6126"/>
              <p:cNvSpPr>
                <a:spLocks noChangeArrowheads="1"/>
              </p:cNvSpPr>
              <p:nvPr/>
            </p:nvSpPr>
            <p:spPr bwMode="auto">
              <a:xfrm>
                <a:off x="2148" y="1408"/>
                <a:ext cx="15" cy="15"/>
              </a:xfrm>
              <a:prstGeom prst="ellipse">
                <a:avLst/>
              </a:prstGeom>
              <a:solidFill>
                <a:srgbClr val="000000"/>
              </a:solidFill>
              <a:ln w="0">
                <a:solidFill>
                  <a:srgbClr val="000000"/>
                </a:solidFill>
                <a:round/>
                <a:headEnd/>
                <a:tailEnd/>
              </a:ln>
            </p:spPr>
            <p:txBody>
              <a:bodyPr/>
              <a:lstStyle/>
              <a:p>
                <a:endParaRPr lang="en-US"/>
              </a:p>
            </p:txBody>
          </p:sp>
          <p:sp>
            <p:nvSpPr>
              <p:cNvPr id="81478" name="Oval 6127"/>
              <p:cNvSpPr>
                <a:spLocks noChangeArrowheads="1"/>
              </p:cNvSpPr>
              <p:nvPr/>
            </p:nvSpPr>
            <p:spPr bwMode="auto">
              <a:xfrm>
                <a:off x="2148" y="1408"/>
                <a:ext cx="15" cy="15"/>
              </a:xfrm>
              <a:prstGeom prst="ellipse">
                <a:avLst/>
              </a:prstGeom>
              <a:noFill/>
              <a:ln w="1588" cap="rnd">
                <a:solidFill>
                  <a:srgbClr val="000000"/>
                </a:solidFill>
                <a:round/>
                <a:headEnd/>
                <a:tailEnd/>
              </a:ln>
            </p:spPr>
            <p:txBody>
              <a:bodyPr/>
              <a:lstStyle/>
              <a:p>
                <a:endParaRPr lang="en-US"/>
              </a:p>
            </p:txBody>
          </p:sp>
        </p:grpSp>
        <p:grpSp>
          <p:nvGrpSpPr>
            <p:cNvPr id="75635" name="Group 6128"/>
            <p:cNvGrpSpPr>
              <a:grpSpLocks/>
            </p:cNvGrpSpPr>
            <p:nvPr/>
          </p:nvGrpSpPr>
          <p:grpSpPr bwMode="auto">
            <a:xfrm>
              <a:off x="1974" y="1498"/>
              <a:ext cx="17" cy="16"/>
              <a:chOff x="1974" y="1410"/>
              <a:chExt cx="17" cy="16"/>
            </a:xfrm>
          </p:grpSpPr>
          <p:sp>
            <p:nvSpPr>
              <p:cNvPr id="81475" name="Oval 6129"/>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76" name="Oval 6130"/>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75636" name="Group 6131"/>
            <p:cNvGrpSpPr>
              <a:grpSpLocks/>
            </p:cNvGrpSpPr>
            <p:nvPr/>
          </p:nvGrpSpPr>
          <p:grpSpPr bwMode="auto">
            <a:xfrm>
              <a:off x="1967" y="1498"/>
              <a:ext cx="17" cy="16"/>
              <a:chOff x="1967" y="1410"/>
              <a:chExt cx="17" cy="16"/>
            </a:xfrm>
          </p:grpSpPr>
          <p:sp>
            <p:nvSpPr>
              <p:cNvPr id="81473" name="Oval 6132"/>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74" name="Oval 6133"/>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75637" name="Group 6134"/>
            <p:cNvGrpSpPr>
              <a:grpSpLocks/>
            </p:cNvGrpSpPr>
            <p:nvPr/>
          </p:nvGrpSpPr>
          <p:grpSpPr bwMode="auto">
            <a:xfrm>
              <a:off x="1960" y="1498"/>
              <a:ext cx="17" cy="16"/>
              <a:chOff x="1960" y="1410"/>
              <a:chExt cx="17" cy="16"/>
            </a:xfrm>
          </p:grpSpPr>
          <p:sp>
            <p:nvSpPr>
              <p:cNvPr id="81471" name="Oval 6135"/>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72" name="Oval 6136"/>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75638" name="Group 6137"/>
            <p:cNvGrpSpPr>
              <a:grpSpLocks/>
            </p:cNvGrpSpPr>
            <p:nvPr/>
          </p:nvGrpSpPr>
          <p:grpSpPr bwMode="auto">
            <a:xfrm>
              <a:off x="1953" y="1498"/>
              <a:ext cx="17" cy="16"/>
              <a:chOff x="1953" y="1410"/>
              <a:chExt cx="17" cy="16"/>
            </a:xfrm>
          </p:grpSpPr>
          <p:sp>
            <p:nvSpPr>
              <p:cNvPr id="81469" name="Oval 6138"/>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70" name="Oval 6139"/>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75639" name="Group 6140"/>
            <p:cNvGrpSpPr>
              <a:grpSpLocks/>
            </p:cNvGrpSpPr>
            <p:nvPr/>
          </p:nvGrpSpPr>
          <p:grpSpPr bwMode="auto">
            <a:xfrm>
              <a:off x="1947" y="1498"/>
              <a:ext cx="17" cy="16"/>
              <a:chOff x="1947" y="1410"/>
              <a:chExt cx="17" cy="16"/>
            </a:xfrm>
          </p:grpSpPr>
          <p:sp>
            <p:nvSpPr>
              <p:cNvPr id="81467" name="Oval 6141"/>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68" name="Oval 6142"/>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75640" name="Group 6143"/>
            <p:cNvGrpSpPr>
              <a:grpSpLocks/>
            </p:cNvGrpSpPr>
            <p:nvPr/>
          </p:nvGrpSpPr>
          <p:grpSpPr bwMode="auto">
            <a:xfrm>
              <a:off x="1941" y="1500"/>
              <a:ext cx="16" cy="14"/>
              <a:chOff x="1941" y="1412"/>
              <a:chExt cx="16" cy="14"/>
            </a:xfrm>
          </p:grpSpPr>
          <p:sp>
            <p:nvSpPr>
              <p:cNvPr id="81465" name="Oval 6144"/>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1466" name="Oval 6145"/>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grpSp>
          <p:nvGrpSpPr>
            <p:cNvPr id="75641" name="Group 6146"/>
            <p:cNvGrpSpPr>
              <a:grpSpLocks/>
            </p:cNvGrpSpPr>
            <p:nvPr/>
          </p:nvGrpSpPr>
          <p:grpSpPr bwMode="auto">
            <a:xfrm>
              <a:off x="1974" y="1498"/>
              <a:ext cx="17" cy="16"/>
              <a:chOff x="1974" y="1410"/>
              <a:chExt cx="17" cy="16"/>
            </a:xfrm>
          </p:grpSpPr>
          <p:sp>
            <p:nvSpPr>
              <p:cNvPr id="81463" name="Oval 6147"/>
              <p:cNvSpPr>
                <a:spLocks noChangeArrowheads="1"/>
              </p:cNvSpPr>
              <p:nvPr/>
            </p:nvSpPr>
            <p:spPr bwMode="auto">
              <a:xfrm>
                <a:off x="1974"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64" name="Oval 6148"/>
              <p:cNvSpPr>
                <a:spLocks noChangeArrowheads="1"/>
              </p:cNvSpPr>
              <p:nvPr/>
            </p:nvSpPr>
            <p:spPr bwMode="auto">
              <a:xfrm>
                <a:off x="1974" y="1410"/>
                <a:ext cx="17" cy="16"/>
              </a:xfrm>
              <a:prstGeom prst="ellipse">
                <a:avLst/>
              </a:prstGeom>
              <a:noFill/>
              <a:ln w="1588" cap="rnd">
                <a:solidFill>
                  <a:srgbClr val="000000"/>
                </a:solidFill>
                <a:round/>
                <a:headEnd/>
                <a:tailEnd/>
              </a:ln>
            </p:spPr>
            <p:txBody>
              <a:bodyPr/>
              <a:lstStyle/>
              <a:p>
                <a:endParaRPr lang="en-US"/>
              </a:p>
            </p:txBody>
          </p:sp>
        </p:grpSp>
        <p:grpSp>
          <p:nvGrpSpPr>
            <p:cNvPr id="75642" name="Group 6149"/>
            <p:cNvGrpSpPr>
              <a:grpSpLocks/>
            </p:cNvGrpSpPr>
            <p:nvPr/>
          </p:nvGrpSpPr>
          <p:grpSpPr bwMode="auto">
            <a:xfrm>
              <a:off x="1967" y="1498"/>
              <a:ext cx="17" cy="16"/>
              <a:chOff x="1967" y="1410"/>
              <a:chExt cx="17" cy="16"/>
            </a:xfrm>
          </p:grpSpPr>
          <p:sp>
            <p:nvSpPr>
              <p:cNvPr id="81461" name="Oval 6150"/>
              <p:cNvSpPr>
                <a:spLocks noChangeArrowheads="1"/>
              </p:cNvSpPr>
              <p:nvPr/>
            </p:nvSpPr>
            <p:spPr bwMode="auto">
              <a:xfrm>
                <a:off x="196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62" name="Oval 6151"/>
              <p:cNvSpPr>
                <a:spLocks noChangeArrowheads="1"/>
              </p:cNvSpPr>
              <p:nvPr/>
            </p:nvSpPr>
            <p:spPr bwMode="auto">
              <a:xfrm>
                <a:off x="1967" y="1410"/>
                <a:ext cx="17" cy="16"/>
              </a:xfrm>
              <a:prstGeom prst="ellipse">
                <a:avLst/>
              </a:prstGeom>
              <a:noFill/>
              <a:ln w="1588" cap="rnd">
                <a:solidFill>
                  <a:srgbClr val="000000"/>
                </a:solidFill>
                <a:round/>
                <a:headEnd/>
                <a:tailEnd/>
              </a:ln>
            </p:spPr>
            <p:txBody>
              <a:bodyPr/>
              <a:lstStyle/>
              <a:p>
                <a:endParaRPr lang="en-US"/>
              </a:p>
            </p:txBody>
          </p:sp>
        </p:grpSp>
        <p:grpSp>
          <p:nvGrpSpPr>
            <p:cNvPr id="75643" name="Group 6152"/>
            <p:cNvGrpSpPr>
              <a:grpSpLocks/>
            </p:cNvGrpSpPr>
            <p:nvPr/>
          </p:nvGrpSpPr>
          <p:grpSpPr bwMode="auto">
            <a:xfrm>
              <a:off x="1960" y="1498"/>
              <a:ext cx="17" cy="16"/>
              <a:chOff x="1960" y="1410"/>
              <a:chExt cx="17" cy="16"/>
            </a:xfrm>
          </p:grpSpPr>
          <p:sp>
            <p:nvSpPr>
              <p:cNvPr id="81459" name="Oval 6153"/>
              <p:cNvSpPr>
                <a:spLocks noChangeArrowheads="1"/>
              </p:cNvSpPr>
              <p:nvPr/>
            </p:nvSpPr>
            <p:spPr bwMode="auto">
              <a:xfrm>
                <a:off x="1960"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60" name="Oval 6154"/>
              <p:cNvSpPr>
                <a:spLocks noChangeArrowheads="1"/>
              </p:cNvSpPr>
              <p:nvPr/>
            </p:nvSpPr>
            <p:spPr bwMode="auto">
              <a:xfrm>
                <a:off x="1960" y="1410"/>
                <a:ext cx="17" cy="16"/>
              </a:xfrm>
              <a:prstGeom prst="ellipse">
                <a:avLst/>
              </a:prstGeom>
              <a:noFill/>
              <a:ln w="1588" cap="rnd">
                <a:solidFill>
                  <a:srgbClr val="000000"/>
                </a:solidFill>
                <a:round/>
                <a:headEnd/>
                <a:tailEnd/>
              </a:ln>
            </p:spPr>
            <p:txBody>
              <a:bodyPr/>
              <a:lstStyle/>
              <a:p>
                <a:endParaRPr lang="en-US"/>
              </a:p>
            </p:txBody>
          </p:sp>
        </p:grpSp>
        <p:grpSp>
          <p:nvGrpSpPr>
            <p:cNvPr id="75644" name="Group 6155"/>
            <p:cNvGrpSpPr>
              <a:grpSpLocks/>
            </p:cNvGrpSpPr>
            <p:nvPr/>
          </p:nvGrpSpPr>
          <p:grpSpPr bwMode="auto">
            <a:xfrm>
              <a:off x="1953" y="1498"/>
              <a:ext cx="17" cy="16"/>
              <a:chOff x="1953" y="1410"/>
              <a:chExt cx="17" cy="16"/>
            </a:xfrm>
          </p:grpSpPr>
          <p:sp>
            <p:nvSpPr>
              <p:cNvPr id="81457" name="Oval 6156"/>
              <p:cNvSpPr>
                <a:spLocks noChangeArrowheads="1"/>
              </p:cNvSpPr>
              <p:nvPr/>
            </p:nvSpPr>
            <p:spPr bwMode="auto">
              <a:xfrm>
                <a:off x="1953"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58" name="Oval 6157"/>
              <p:cNvSpPr>
                <a:spLocks noChangeArrowheads="1"/>
              </p:cNvSpPr>
              <p:nvPr/>
            </p:nvSpPr>
            <p:spPr bwMode="auto">
              <a:xfrm>
                <a:off x="1953" y="1410"/>
                <a:ext cx="17" cy="16"/>
              </a:xfrm>
              <a:prstGeom prst="ellipse">
                <a:avLst/>
              </a:prstGeom>
              <a:noFill/>
              <a:ln w="1588" cap="rnd">
                <a:solidFill>
                  <a:srgbClr val="000000"/>
                </a:solidFill>
                <a:round/>
                <a:headEnd/>
                <a:tailEnd/>
              </a:ln>
            </p:spPr>
            <p:txBody>
              <a:bodyPr/>
              <a:lstStyle/>
              <a:p>
                <a:endParaRPr lang="en-US"/>
              </a:p>
            </p:txBody>
          </p:sp>
        </p:grpSp>
        <p:grpSp>
          <p:nvGrpSpPr>
            <p:cNvPr id="75645" name="Group 6158"/>
            <p:cNvGrpSpPr>
              <a:grpSpLocks/>
            </p:cNvGrpSpPr>
            <p:nvPr/>
          </p:nvGrpSpPr>
          <p:grpSpPr bwMode="auto">
            <a:xfrm>
              <a:off x="1947" y="1498"/>
              <a:ext cx="17" cy="16"/>
              <a:chOff x="1947" y="1410"/>
              <a:chExt cx="17" cy="16"/>
            </a:xfrm>
          </p:grpSpPr>
          <p:sp>
            <p:nvSpPr>
              <p:cNvPr id="81455" name="Oval 6159"/>
              <p:cNvSpPr>
                <a:spLocks noChangeArrowheads="1"/>
              </p:cNvSpPr>
              <p:nvPr/>
            </p:nvSpPr>
            <p:spPr bwMode="auto">
              <a:xfrm>
                <a:off x="1947" y="1410"/>
                <a:ext cx="17" cy="16"/>
              </a:xfrm>
              <a:prstGeom prst="ellipse">
                <a:avLst/>
              </a:prstGeom>
              <a:solidFill>
                <a:srgbClr val="000000"/>
              </a:solidFill>
              <a:ln w="0">
                <a:solidFill>
                  <a:srgbClr val="000000"/>
                </a:solidFill>
                <a:round/>
                <a:headEnd/>
                <a:tailEnd/>
              </a:ln>
            </p:spPr>
            <p:txBody>
              <a:bodyPr/>
              <a:lstStyle/>
              <a:p>
                <a:endParaRPr lang="en-US"/>
              </a:p>
            </p:txBody>
          </p:sp>
          <p:sp>
            <p:nvSpPr>
              <p:cNvPr id="81456" name="Oval 6160"/>
              <p:cNvSpPr>
                <a:spLocks noChangeArrowheads="1"/>
              </p:cNvSpPr>
              <p:nvPr/>
            </p:nvSpPr>
            <p:spPr bwMode="auto">
              <a:xfrm>
                <a:off x="1947" y="1410"/>
                <a:ext cx="17" cy="16"/>
              </a:xfrm>
              <a:prstGeom prst="ellipse">
                <a:avLst/>
              </a:prstGeom>
              <a:noFill/>
              <a:ln w="1588" cap="rnd">
                <a:solidFill>
                  <a:srgbClr val="000000"/>
                </a:solidFill>
                <a:round/>
                <a:headEnd/>
                <a:tailEnd/>
              </a:ln>
            </p:spPr>
            <p:txBody>
              <a:bodyPr/>
              <a:lstStyle/>
              <a:p>
                <a:endParaRPr lang="en-US"/>
              </a:p>
            </p:txBody>
          </p:sp>
        </p:grpSp>
        <p:grpSp>
          <p:nvGrpSpPr>
            <p:cNvPr id="75646" name="Group 6161"/>
            <p:cNvGrpSpPr>
              <a:grpSpLocks/>
            </p:cNvGrpSpPr>
            <p:nvPr/>
          </p:nvGrpSpPr>
          <p:grpSpPr bwMode="auto">
            <a:xfrm>
              <a:off x="1941" y="1500"/>
              <a:ext cx="16" cy="14"/>
              <a:chOff x="1941" y="1412"/>
              <a:chExt cx="16" cy="14"/>
            </a:xfrm>
          </p:grpSpPr>
          <p:sp>
            <p:nvSpPr>
              <p:cNvPr id="81453" name="Oval 6162"/>
              <p:cNvSpPr>
                <a:spLocks noChangeArrowheads="1"/>
              </p:cNvSpPr>
              <p:nvPr/>
            </p:nvSpPr>
            <p:spPr bwMode="auto">
              <a:xfrm>
                <a:off x="1941" y="1412"/>
                <a:ext cx="16" cy="14"/>
              </a:xfrm>
              <a:prstGeom prst="ellipse">
                <a:avLst/>
              </a:prstGeom>
              <a:solidFill>
                <a:srgbClr val="000000"/>
              </a:solidFill>
              <a:ln w="0">
                <a:solidFill>
                  <a:srgbClr val="000000"/>
                </a:solidFill>
                <a:round/>
                <a:headEnd/>
                <a:tailEnd/>
              </a:ln>
            </p:spPr>
            <p:txBody>
              <a:bodyPr/>
              <a:lstStyle/>
              <a:p>
                <a:endParaRPr lang="en-US"/>
              </a:p>
            </p:txBody>
          </p:sp>
          <p:sp>
            <p:nvSpPr>
              <p:cNvPr id="81454" name="Oval 6163"/>
              <p:cNvSpPr>
                <a:spLocks noChangeArrowheads="1"/>
              </p:cNvSpPr>
              <p:nvPr/>
            </p:nvSpPr>
            <p:spPr bwMode="auto">
              <a:xfrm>
                <a:off x="1941" y="1412"/>
                <a:ext cx="16" cy="14"/>
              </a:xfrm>
              <a:prstGeom prst="ellipse">
                <a:avLst/>
              </a:prstGeom>
              <a:noFill/>
              <a:ln w="1588" cap="rnd">
                <a:solidFill>
                  <a:srgbClr val="000000"/>
                </a:solidFill>
                <a:round/>
                <a:headEnd/>
                <a:tailEnd/>
              </a:ln>
            </p:spPr>
            <p:txBody>
              <a:bodyPr/>
              <a:lstStyle/>
              <a:p>
                <a:endParaRPr lang="en-US"/>
              </a:p>
            </p:txBody>
          </p:sp>
        </p:grpSp>
        <p:sp>
          <p:nvSpPr>
            <p:cNvPr id="75647" name="Freeform 6164"/>
            <p:cNvSpPr>
              <a:spLocks/>
            </p:cNvSpPr>
            <p:nvPr/>
          </p:nvSpPr>
          <p:spPr bwMode="auto">
            <a:xfrm>
              <a:off x="1831" y="1449"/>
              <a:ext cx="605" cy="69"/>
            </a:xfrm>
            <a:custGeom>
              <a:avLst/>
              <a:gdLst>
                <a:gd name="T0" fmla="*/ 0 w 605"/>
                <a:gd name="T1" fmla="*/ 0 h 69"/>
                <a:gd name="T2" fmla="*/ 52 w 605"/>
                <a:gd name="T3" fmla="*/ 41 h 69"/>
                <a:gd name="T4" fmla="*/ 56 w 605"/>
                <a:gd name="T5" fmla="*/ 45 h 69"/>
                <a:gd name="T6" fmla="*/ 58 w 605"/>
                <a:gd name="T7" fmla="*/ 47 h 69"/>
                <a:gd name="T8" fmla="*/ 59 w 605"/>
                <a:gd name="T9" fmla="*/ 48 h 69"/>
                <a:gd name="T10" fmla="*/ 62 w 605"/>
                <a:gd name="T11" fmla="*/ 48 h 69"/>
                <a:gd name="T12" fmla="*/ 63 w 605"/>
                <a:gd name="T13" fmla="*/ 48 h 69"/>
                <a:gd name="T14" fmla="*/ 65 w 605"/>
                <a:gd name="T15" fmla="*/ 49 h 69"/>
                <a:gd name="T16" fmla="*/ 69 w 605"/>
                <a:gd name="T17" fmla="*/ 51 h 69"/>
                <a:gd name="T18" fmla="*/ 70 w 605"/>
                <a:gd name="T19" fmla="*/ 51 h 69"/>
                <a:gd name="T20" fmla="*/ 74 w 605"/>
                <a:gd name="T21" fmla="*/ 52 h 69"/>
                <a:gd name="T22" fmla="*/ 77 w 605"/>
                <a:gd name="T23" fmla="*/ 52 h 69"/>
                <a:gd name="T24" fmla="*/ 83 w 605"/>
                <a:gd name="T25" fmla="*/ 54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5 w 605"/>
                <a:gd name="T37" fmla="*/ 51 h 69"/>
                <a:gd name="T38" fmla="*/ 598 w 605"/>
                <a:gd name="T39" fmla="*/ 51 h 69"/>
                <a:gd name="T40" fmla="*/ 600 w 605"/>
                <a:gd name="T41" fmla="*/ 54 h 69"/>
                <a:gd name="T42" fmla="*/ 603 w 605"/>
                <a:gd name="T43" fmla="*/ 54 h 69"/>
                <a:gd name="T44" fmla="*/ 604 w 605"/>
                <a:gd name="T45" fmla="*/ 57 h 69"/>
                <a:gd name="T46" fmla="*/ 605 w 605"/>
                <a:gd name="T47" fmla="*/ 57 h 69"/>
                <a:gd name="T48" fmla="*/ 605 w 605"/>
                <a:gd name="T49" fmla="*/ 59 h 69"/>
                <a:gd name="T50" fmla="*/ 605 w 605"/>
                <a:gd name="T51" fmla="*/ 62 h 69"/>
                <a:gd name="T52" fmla="*/ 605 w 605"/>
                <a:gd name="T53" fmla="*/ 63 h 69"/>
                <a:gd name="T54" fmla="*/ 603 w 605"/>
                <a:gd name="T55" fmla="*/ 65 h 69"/>
                <a:gd name="T56" fmla="*/ 600 w 605"/>
                <a:gd name="T57" fmla="*/ 66 h 69"/>
                <a:gd name="T58" fmla="*/ 598 w 605"/>
                <a:gd name="T59" fmla="*/ 66 h 69"/>
                <a:gd name="T60" fmla="*/ 595 w 605"/>
                <a:gd name="T61" fmla="*/ 68 h 69"/>
                <a:gd name="T62" fmla="*/ 593 w 605"/>
                <a:gd name="T63" fmla="*/ 69 h 69"/>
                <a:gd name="T64" fmla="*/ 591 w 605"/>
                <a:gd name="T65" fmla="*/ 66 h 69"/>
                <a:gd name="T66" fmla="*/ 590 w 605"/>
                <a:gd name="T67" fmla="*/ 65 h 69"/>
                <a:gd name="T68" fmla="*/ 589 w 605"/>
                <a:gd name="T69" fmla="*/ 63 h 69"/>
                <a:gd name="T70" fmla="*/ 587 w 605"/>
                <a:gd name="T71" fmla="*/ 62 h 69"/>
                <a:gd name="T72" fmla="*/ 586 w 605"/>
                <a:gd name="T73" fmla="*/ 61 h 69"/>
                <a:gd name="T74" fmla="*/ 583 w 605"/>
                <a:gd name="T75" fmla="*/ 59 h 69"/>
                <a:gd name="T76" fmla="*/ 582 w 605"/>
                <a:gd name="T77" fmla="*/ 58 h 69"/>
                <a:gd name="T78" fmla="*/ 579 w 605"/>
                <a:gd name="T79" fmla="*/ 57 h 69"/>
                <a:gd name="T80" fmla="*/ 574 w 605"/>
                <a:gd name="T81" fmla="*/ 57 h 69"/>
                <a:gd name="T82" fmla="*/ 573 w 605"/>
                <a:gd name="T83" fmla="*/ 55 h 69"/>
                <a:gd name="T84" fmla="*/ 569 w 605"/>
                <a:gd name="T85" fmla="*/ 54 h 69"/>
                <a:gd name="T86" fmla="*/ 566 w 605"/>
                <a:gd name="T87" fmla="*/ 54 h 69"/>
                <a:gd name="T88" fmla="*/ 558 w 605"/>
                <a:gd name="T89" fmla="*/ 54 h 69"/>
                <a:gd name="T90" fmla="*/ 551 w 605"/>
                <a:gd name="T91" fmla="*/ 55 h 69"/>
                <a:gd name="T92" fmla="*/ 547 w 605"/>
                <a:gd name="T93" fmla="*/ 55 h 69"/>
                <a:gd name="T94" fmla="*/ 81 w 605"/>
                <a:gd name="T95" fmla="*/ 57 h 69"/>
                <a:gd name="T96" fmla="*/ 77 w 605"/>
                <a:gd name="T97" fmla="*/ 57 h 69"/>
                <a:gd name="T98" fmla="*/ 72 w 605"/>
                <a:gd name="T99" fmla="*/ 57 h 69"/>
                <a:gd name="T100" fmla="*/ 69 w 605"/>
                <a:gd name="T101" fmla="*/ 57 h 69"/>
                <a:gd name="T102" fmla="*/ 65 w 605"/>
                <a:gd name="T103" fmla="*/ 57 h 69"/>
                <a:gd name="T104" fmla="*/ 62 w 605"/>
                <a:gd name="T105" fmla="*/ 57 h 69"/>
                <a:gd name="T106" fmla="*/ 58 w 605"/>
                <a:gd name="T107" fmla="*/ 57 h 69"/>
                <a:gd name="T108" fmla="*/ 55 w 605"/>
                <a:gd name="T109" fmla="*/ 57 h 69"/>
                <a:gd name="T110" fmla="*/ 52 w 605"/>
                <a:gd name="T111" fmla="*/ 55 h 69"/>
                <a:gd name="T112" fmla="*/ 9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2" y="41"/>
                  </a:lnTo>
                  <a:lnTo>
                    <a:pt x="56" y="45"/>
                  </a:lnTo>
                  <a:lnTo>
                    <a:pt x="58" y="47"/>
                  </a:lnTo>
                  <a:lnTo>
                    <a:pt x="59" y="48"/>
                  </a:lnTo>
                  <a:lnTo>
                    <a:pt x="62" y="48"/>
                  </a:lnTo>
                  <a:lnTo>
                    <a:pt x="63" y="48"/>
                  </a:lnTo>
                  <a:lnTo>
                    <a:pt x="65" y="49"/>
                  </a:lnTo>
                  <a:lnTo>
                    <a:pt x="69" y="51"/>
                  </a:lnTo>
                  <a:lnTo>
                    <a:pt x="70" y="51"/>
                  </a:lnTo>
                  <a:lnTo>
                    <a:pt x="74" y="52"/>
                  </a:lnTo>
                  <a:lnTo>
                    <a:pt x="77" y="52"/>
                  </a:lnTo>
                  <a:lnTo>
                    <a:pt x="83" y="54"/>
                  </a:lnTo>
                  <a:lnTo>
                    <a:pt x="551" y="51"/>
                  </a:lnTo>
                  <a:lnTo>
                    <a:pt x="562" y="49"/>
                  </a:lnTo>
                  <a:lnTo>
                    <a:pt x="574" y="49"/>
                  </a:lnTo>
                  <a:lnTo>
                    <a:pt x="591" y="48"/>
                  </a:lnTo>
                  <a:lnTo>
                    <a:pt x="593" y="49"/>
                  </a:lnTo>
                  <a:lnTo>
                    <a:pt x="595" y="51"/>
                  </a:lnTo>
                  <a:lnTo>
                    <a:pt x="598" y="51"/>
                  </a:lnTo>
                  <a:lnTo>
                    <a:pt x="600" y="54"/>
                  </a:lnTo>
                  <a:lnTo>
                    <a:pt x="603" y="54"/>
                  </a:lnTo>
                  <a:lnTo>
                    <a:pt x="604" y="57"/>
                  </a:lnTo>
                  <a:lnTo>
                    <a:pt x="605" y="57"/>
                  </a:lnTo>
                  <a:lnTo>
                    <a:pt x="605" y="59"/>
                  </a:lnTo>
                  <a:lnTo>
                    <a:pt x="605" y="62"/>
                  </a:lnTo>
                  <a:lnTo>
                    <a:pt x="605" y="63"/>
                  </a:lnTo>
                  <a:lnTo>
                    <a:pt x="603" y="65"/>
                  </a:lnTo>
                  <a:lnTo>
                    <a:pt x="600" y="66"/>
                  </a:lnTo>
                  <a:lnTo>
                    <a:pt x="598" y="66"/>
                  </a:lnTo>
                  <a:lnTo>
                    <a:pt x="595" y="68"/>
                  </a:lnTo>
                  <a:lnTo>
                    <a:pt x="593" y="69"/>
                  </a:lnTo>
                  <a:lnTo>
                    <a:pt x="591" y="66"/>
                  </a:lnTo>
                  <a:lnTo>
                    <a:pt x="590" y="65"/>
                  </a:lnTo>
                  <a:lnTo>
                    <a:pt x="589" y="63"/>
                  </a:lnTo>
                  <a:lnTo>
                    <a:pt x="587" y="62"/>
                  </a:lnTo>
                  <a:lnTo>
                    <a:pt x="586" y="61"/>
                  </a:lnTo>
                  <a:lnTo>
                    <a:pt x="583" y="59"/>
                  </a:lnTo>
                  <a:lnTo>
                    <a:pt x="582" y="58"/>
                  </a:lnTo>
                  <a:lnTo>
                    <a:pt x="579" y="57"/>
                  </a:lnTo>
                  <a:lnTo>
                    <a:pt x="574" y="57"/>
                  </a:lnTo>
                  <a:lnTo>
                    <a:pt x="573" y="55"/>
                  </a:lnTo>
                  <a:lnTo>
                    <a:pt x="569" y="54"/>
                  </a:lnTo>
                  <a:lnTo>
                    <a:pt x="566" y="54"/>
                  </a:lnTo>
                  <a:lnTo>
                    <a:pt x="558" y="54"/>
                  </a:lnTo>
                  <a:lnTo>
                    <a:pt x="551" y="55"/>
                  </a:lnTo>
                  <a:lnTo>
                    <a:pt x="547" y="55"/>
                  </a:lnTo>
                  <a:lnTo>
                    <a:pt x="81" y="57"/>
                  </a:lnTo>
                  <a:lnTo>
                    <a:pt x="77" y="57"/>
                  </a:lnTo>
                  <a:lnTo>
                    <a:pt x="72" y="57"/>
                  </a:lnTo>
                  <a:lnTo>
                    <a:pt x="69" y="57"/>
                  </a:lnTo>
                  <a:lnTo>
                    <a:pt x="65" y="57"/>
                  </a:lnTo>
                  <a:lnTo>
                    <a:pt x="62" y="57"/>
                  </a:lnTo>
                  <a:lnTo>
                    <a:pt x="58" y="57"/>
                  </a:lnTo>
                  <a:lnTo>
                    <a:pt x="55" y="57"/>
                  </a:lnTo>
                  <a:lnTo>
                    <a:pt x="52" y="55"/>
                  </a:lnTo>
                  <a:lnTo>
                    <a:pt x="9" y="17"/>
                  </a:lnTo>
                  <a:lnTo>
                    <a:pt x="0" y="0"/>
                  </a:lnTo>
                  <a:close/>
                </a:path>
              </a:pathLst>
            </a:custGeom>
            <a:solidFill>
              <a:srgbClr val="000000"/>
            </a:solidFill>
            <a:ln w="9525">
              <a:noFill/>
              <a:round/>
              <a:headEnd/>
              <a:tailEnd/>
            </a:ln>
          </p:spPr>
          <p:txBody>
            <a:bodyPr/>
            <a:lstStyle/>
            <a:p>
              <a:endParaRPr lang="en-US"/>
            </a:p>
          </p:txBody>
        </p:sp>
        <p:sp>
          <p:nvSpPr>
            <p:cNvPr id="75648" name="Freeform 6165"/>
            <p:cNvSpPr>
              <a:spLocks/>
            </p:cNvSpPr>
            <p:nvPr/>
          </p:nvSpPr>
          <p:spPr bwMode="auto">
            <a:xfrm>
              <a:off x="2408" y="1493"/>
              <a:ext cx="16" cy="15"/>
            </a:xfrm>
            <a:custGeom>
              <a:avLst/>
              <a:gdLst>
                <a:gd name="T0" fmla="*/ 16 w 16"/>
                <a:gd name="T1" fmla="*/ 15 h 15"/>
                <a:gd name="T2" fmla="*/ 9 w 16"/>
                <a:gd name="T3" fmla="*/ 15 h 15"/>
                <a:gd name="T4" fmla="*/ 0 w 16"/>
                <a:gd name="T5" fmla="*/ 0 h 15"/>
                <a:gd name="T6" fmla="*/ 16 w 16"/>
                <a:gd name="T7" fmla="*/ 0 h 15"/>
                <a:gd name="T8" fmla="*/ 16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15"/>
                  </a:moveTo>
                  <a:lnTo>
                    <a:pt x="9" y="15"/>
                  </a:lnTo>
                  <a:lnTo>
                    <a:pt x="0" y="0"/>
                  </a:lnTo>
                  <a:lnTo>
                    <a:pt x="16" y="0"/>
                  </a:lnTo>
                  <a:lnTo>
                    <a:pt x="16" y="15"/>
                  </a:lnTo>
                  <a:close/>
                </a:path>
              </a:pathLst>
            </a:custGeom>
            <a:solidFill>
              <a:srgbClr val="000000"/>
            </a:solidFill>
            <a:ln w="9525">
              <a:noFill/>
              <a:round/>
              <a:headEnd/>
              <a:tailEnd/>
            </a:ln>
          </p:spPr>
          <p:txBody>
            <a:bodyPr/>
            <a:lstStyle/>
            <a:p>
              <a:endParaRPr lang="en-US"/>
            </a:p>
          </p:txBody>
        </p:sp>
        <p:sp>
          <p:nvSpPr>
            <p:cNvPr id="75649" name="Rectangle 6166"/>
            <p:cNvSpPr>
              <a:spLocks noChangeArrowheads="1"/>
            </p:cNvSpPr>
            <p:nvPr/>
          </p:nvSpPr>
          <p:spPr bwMode="auto">
            <a:xfrm>
              <a:off x="2413" y="1493"/>
              <a:ext cx="16" cy="15"/>
            </a:xfrm>
            <a:prstGeom prst="rect">
              <a:avLst/>
            </a:prstGeom>
            <a:solidFill>
              <a:srgbClr val="000000"/>
            </a:solidFill>
            <a:ln w="9525">
              <a:noFill/>
              <a:miter lim="800000"/>
              <a:headEnd/>
              <a:tailEnd/>
            </a:ln>
          </p:spPr>
          <p:txBody>
            <a:bodyPr/>
            <a:lstStyle/>
            <a:p>
              <a:endParaRPr lang="en-US"/>
            </a:p>
          </p:txBody>
        </p:sp>
        <p:sp>
          <p:nvSpPr>
            <p:cNvPr id="75650" name="Freeform 6167"/>
            <p:cNvSpPr>
              <a:spLocks/>
            </p:cNvSpPr>
            <p:nvPr/>
          </p:nvSpPr>
          <p:spPr bwMode="auto">
            <a:xfrm>
              <a:off x="2418" y="1493"/>
              <a:ext cx="16" cy="15"/>
            </a:xfrm>
            <a:custGeom>
              <a:avLst/>
              <a:gdLst>
                <a:gd name="T0" fmla="*/ 16 w 16"/>
                <a:gd name="T1" fmla="*/ 15 h 15"/>
                <a:gd name="T2" fmla="*/ 16 w 16"/>
                <a:gd name="T3" fmla="*/ 15 h 15"/>
                <a:gd name="T4" fmla="*/ 0 w 16"/>
                <a:gd name="T5" fmla="*/ 15 h 15"/>
                <a:gd name="T6" fmla="*/ 0 w 16"/>
                <a:gd name="T7" fmla="*/ 0 h 15"/>
                <a:gd name="T8" fmla="*/ 16 w 16"/>
                <a:gd name="T9" fmla="*/ 0 h 15"/>
                <a:gd name="T10" fmla="*/ 16 w 16"/>
                <a:gd name="T11" fmla="*/ 15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6" y="15"/>
                  </a:moveTo>
                  <a:lnTo>
                    <a:pt x="16" y="15"/>
                  </a:lnTo>
                  <a:lnTo>
                    <a:pt x="0" y="15"/>
                  </a:lnTo>
                  <a:lnTo>
                    <a:pt x="0" y="0"/>
                  </a:lnTo>
                  <a:lnTo>
                    <a:pt x="16" y="0"/>
                  </a:lnTo>
                  <a:lnTo>
                    <a:pt x="16" y="15"/>
                  </a:lnTo>
                  <a:close/>
                </a:path>
              </a:pathLst>
            </a:custGeom>
            <a:solidFill>
              <a:srgbClr val="000000"/>
            </a:solidFill>
            <a:ln w="9525">
              <a:noFill/>
              <a:round/>
              <a:headEnd/>
              <a:tailEnd/>
            </a:ln>
          </p:spPr>
          <p:txBody>
            <a:bodyPr/>
            <a:lstStyle/>
            <a:p>
              <a:endParaRPr lang="en-US"/>
            </a:p>
          </p:txBody>
        </p:sp>
        <p:sp>
          <p:nvSpPr>
            <p:cNvPr id="75651" name="Freeform 6168"/>
            <p:cNvSpPr>
              <a:spLocks/>
            </p:cNvSpPr>
            <p:nvPr/>
          </p:nvSpPr>
          <p:spPr bwMode="auto">
            <a:xfrm>
              <a:off x="2408" y="1493"/>
              <a:ext cx="16" cy="15"/>
            </a:xfrm>
            <a:custGeom>
              <a:avLst/>
              <a:gdLst>
                <a:gd name="T0" fmla="*/ 16 w 16"/>
                <a:gd name="T1" fmla="*/ 15 h 15"/>
                <a:gd name="T2" fmla="*/ 9 w 16"/>
                <a:gd name="T3" fmla="*/ 15 h 15"/>
                <a:gd name="T4" fmla="*/ 0 w 16"/>
                <a:gd name="T5" fmla="*/ 0 h 15"/>
                <a:gd name="T6" fmla="*/ 16 w 16"/>
                <a:gd name="T7" fmla="*/ 0 h 15"/>
                <a:gd name="T8" fmla="*/ 16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15"/>
                  </a:moveTo>
                  <a:lnTo>
                    <a:pt x="9" y="15"/>
                  </a:lnTo>
                  <a:lnTo>
                    <a:pt x="0" y="0"/>
                  </a:lnTo>
                  <a:lnTo>
                    <a:pt x="16" y="0"/>
                  </a:lnTo>
                  <a:lnTo>
                    <a:pt x="16" y="15"/>
                  </a:lnTo>
                  <a:close/>
                </a:path>
              </a:pathLst>
            </a:custGeom>
            <a:solidFill>
              <a:srgbClr val="000000"/>
            </a:solidFill>
            <a:ln w="9525">
              <a:noFill/>
              <a:round/>
              <a:headEnd/>
              <a:tailEnd/>
            </a:ln>
          </p:spPr>
          <p:txBody>
            <a:bodyPr/>
            <a:lstStyle/>
            <a:p>
              <a:endParaRPr lang="en-US"/>
            </a:p>
          </p:txBody>
        </p:sp>
        <p:sp>
          <p:nvSpPr>
            <p:cNvPr id="75652" name="Rectangle 6169"/>
            <p:cNvSpPr>
              <a:spLocks noChangeArrowheads="1"/>
            </p:cNvSpPr>
            <p:nvPr/>
          </p:nvSpPr>
          <p:spPr bwMode="auto">
            <a:xfrm>
              <a:off x="2413" y="1493"/>
              <a:ext cx="16" cy="15"/>
            </a:xfrm>
            <a:prstGeom prst="rect">
              <a:avLst/>
            </a:prstGeom>
            <a:solidFill>
              <a:srgbClr val="000000"/>
            </a:solidFill>
            <a:ln w="9525">
              <a:noFill/>
              <a:miter lim="800000"/>
              <a:headEnd/>
              <a:tailEnd/>
            </a:ln>
          </p:spPr>
          <p:txBody>
            <a:bodyPr/>
            <a:lstStyle/>
            <a:p>
              <a:endParaRPr lang="en-US"/>
            </a:p>
          </p:txBody>
        </p:sp>
        <p:sp>
          <p:nvSpPr>
            <p:cNvPr id="75653" name="Freeform 6170"/>
            <p:cNvSpPr>
              <a:spLocks/>
            </p:cNvSpPr>
            <p:nvPr/>
          </p:nvSpPr>
          <p:spPr bwMode="auto">
            <a:xfrm>
              <a:off x="2418" y="1493"/>
              <a:ext cx="16" cy="15"/>
            </a:xfrm>
            <a:custGeom>
              <a:avLst/>
              <a:gdLst>
                <a:gd name="T0" fmla="*/ 16 w 16"/>
                <a:gd name="T1" fmla="*/ 15 h 15"/>
                <a:gd name="T2" fmla="*/ 16 w 16"/>
                <a:gd name="T3" fmla="*/ 15 h 15"/>
                <a:gd name="T4" fmla="*/ 0 w 16"/>
                <a:gd name="T5" fmla="*/ 15 h 15"/>
                <a:gd name="T6" fmla="*/ 0 w 16"/>
                <a:gd name="T7" fmla="*/ 0 h 15"/>
                <a:gd name="T8" fmla="*/ 16 w 16"/>
                <a:gd name="T9" fmla="*/ 0 h 15"/>
                <a:gd name="T10" fmla="*/ 16 w 16"/>
                <a:gd name="T11" fmla="*/ 15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16" y="15"/>
                  </a:moveTo>
                  <a:lnTo>
                    <a:pt x="16" y="15"/>
                  </a:lnTo>
                  <a:lnTo>
                    <a:pt x="0" y="15"/>
                  </a:lnTo>
                  <a:lnTo>
                    <a:pt x="0" y="0"/>
                  </a:lnTo>
                  <a:lnTo>
                    <a:pt x="16" y="0"/>
                  </a:lnTo>
                  <a:lnTo>
                    <a:pt x="16" y="15"/>
                  </a:lnTo>
                  <a:close/>
                </a:path>
              </a:pathLst>
            </a:custGeom>
            <a:solidFill>
              <a:srgbClr val="000000"/>
            </a:solidFill>
            <a:ln w="9525">
              <a:noFill/>
              <a:round/>
              <a:headEnd/>
              <a:tailEnd/>
            </a:ln>
          </p:spPr>
          <p:txBody>
            <a:bodyPr/>
            <a:lstStyle/>
            <a:p>
              <a:endParaRPr lang="en-US"/>
            </a:p>
          </p:txBody>
        </p:sp>
        <p:grpSp>
          <p:nvGrpSpPr>
            <p:cNvPr id="75654" name="Group 6171"/>
            <p:cNvGrpSpPr>
              <a:grpSpLocks/>
            </p:cNvGrpSpPr>
            <p:nvPr/>
          </p:nvGrpSpPr>
          <p:grpSpPr bwMode="auto">
            <a:xfrm>
              <a:off x="1807" y="1494"/>
              <a:ext cx="10" cy="16"/>
              <a:chOff x="1807" y="1406"/>
              <a:chExt cx="10" cy="16"/>
            </a:xfrm>
          </p:grpSpPr>
          <p:sp>
            <p:nvSpPr>
              <p:cNvPr id="81451" name="Freeform 6172"/>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81452" name="Freeform 6173"/>
              <p:cNvSpPr>
                <a:spLocks/>
              </p:cNvSpPr>
              <p:nvPr/>
            </p:nvSpPr>
            <p:spPr bwMode="auto">
              <a:xfrm>
                <a:off x="1807" y="1406"/>
                <a:ext cx="10" cy="16"/>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1"/>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75655" name="Freeform 6174"/>
            <p:cNvSpPr>
              <a:spLocks/>
            </p:cNvSpPr>
            <p:nvPr/>
          </p:nvSpPr>
          <p:spPr bwMode="auto">
            <a:xfrm>
              <a:off x="2114" y="1506"/>
              <a:ext cx="63" cy="13"/>
            </a:xfrm>
            <a:custGeom>
              <a:avLst/>
              <a:gdLst>
                <a:gd name="T0" fmla="*/ 0 w 63"/>
                <a:gd name="T1" fmla="*/ 2 h 13"/>
                <a:gd name="T2" fmla="*/ 17 w 63"/>
                <a:gd name="T3" fmla="*/ 2 h 13"/>
                <a:gd name="T4" fmla="*/ 25 w 63"/>
                <a:gd name="T5" fmla="*/ 2 h 13"/>
                <a:gd name="T6" fmla="*/ 34 w 63"/>
                <a:gd name="T7" fmla="*/ 1 h 13"/>
                <a:gd name="T8" fmla="*/ 41 w 63"/>
                <a:gd name="T9" fmla="*/ 1 h 13"/>
                <a:gd name="T10" fmla="*/ 45 w 63"/>
                <a:gd name="T11" fmla="*/ 0 h 13"/>
                <a:gd name="T12" fmla="*/ 51 w 63"/>
                <a:gd name="T13" fmla="*/ 0 h 13"/>
                <a:gd name="T14" fmla="*/ 53 w 63"/>
                <a:gd name="T15" fmla="*/ 0 h 13"/>
                <a:gd name="T16" fmla="*/ 56 w 63"/>
                <a:gd name="T17" fmla="*/ 0 h 13"/>
                <a:gd name="T18" fmla="*/ 59 w 63"/>
                <a:gd name="T19" fmla="*/ 1 h 13"/>
                <a:gd name="T20" fmla="*/ 60 w 63"/>
                <a:gd name="T21" fmla="*/ 2 h 13"/>
                <a:gd name="T22" fmla="*/ 63 w 63"/>
                <a:gd name="T23" fmla="*/ 8 h 13"/>
                <a:gd name="T24" fmla="*/ 59 w 63"/>
                <a:gd name="T25" fmla="*/ 13 h 13"/>
                <a:gd name="T26" fmla="*/ 34 w 63"/>
                <a:gd name="T27" fmla="*/ 13 h 13"/>
                <a:gd name="T28" fmla="*/ 27 w 63"/>
                <a:gd name="T29" fmla="*/ 13 h 13"/>
                <a:gd name="T30" fmla="*/ 20 w 63"/>
                <a:gd name="T31" fmla="*/ 11 h 13"/>
                <a:gd name="T32" fmla="*/ 11 w 63"/>
                <a:gd name="T33" fmla="*/ 9 h 13"/>
                <a:gd name="T34" fmla="*/ 0 w 63"/>
                <a:gd name="T35" fmla="*/ 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13"/>
                <a:gd name="T56" fmla="*/ 63 w 6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13">
                  <a:moveTo>
                    <a:pt x="0" y="2"/>
                  </a:moveTo>
                  <a:lnTo>
                    <a:pt x="17" y="2"/>
                  </a:lnTo>
                  <a:lnTo>
                    <a:pt x="25" y="2"/>
                  </a:lnTo>
                  <a:lnTo>
                    <a:pt x="34" y="1"/>
                  </a:lnTo>
                  <a:lnTo>
                    <a:pt x="41" y="1"/>
                  </a:lnTo>
                  <a:lnTo>
                    <a:pt x="45" y="0"/>
                  </a:lnTo>
                  <a:lnTo>
                    <a:pt x="51" y="0"/>
                  </a:lnTo>
                  <a:lnTo>
                    <a:pt x="53" y="0"/>
                  </a:lnTo>
                  <a:lnTo>
                    <a:pt x="56" y="0"/>
                  </a:lnTo>
                  <a:lnTo>
                    <a:pt x="59" y="1"/>
                  </a:lnTo>
                  <a:lnTo>
                    <a:pt x="60" y="2"/>
                  </a:lnTo>
                  <a:lnTo>
                    <a:pt x="63" y="8"/>
                  </a:lnTo>
                  <a:lnTo>
                    <a:pt x="59" y="13"/>
                  </a:lnTo>
                  <a:lnTo>
                    <a:pt x="34" y="13"/>
                  </a:lnTo>
                  <a:lnTo>
                    <a:pt x="27" y="13"/>
                  </a:lnTo>
                  <a:lnTo>
                    <a:pt x="20" y="11"/>
                  </a:lnTo>
                  <a:lnTo>
                    <a:pt x="11" y="9"/>
                  </a:lnTo>
                  <a:lnTo>
                    <a:pt x="0" y="2"/>
                  </a:lnTo>
                  <a:close/>
                </a:path>
              </a:pathLst>
            </a:custGeom>
            <a:solidFill>
              <a:srgbClr val="5F5F5F"/>
            </a:solidFill>
            <a:ln w="9525">
              <a:noFill/>
              <a:round/>
              <a:headEnd/>
              <a:tailEnd/>
            </a:ln>
          </p:spPr>
          <p:txBody>
            <a:bodyPr/>
            <a:lstStyle/>
            <a:p>
              <a:endParaRPr lang="en-US"/>
            </a:p>
          </p:txBody>
        </p:sp>
        <p:grpSp>
          <p:nvGrpSpPr>
            <p:cNvPr id="75656" name="Group 6175"/>
            <p:cNvGrpSpPr>
              <a:grpSpLocks/>
            </p:cNvGrpSpPr>
            <p:nvPr/>
          </p:nvGrpSpPr>
          <p:grpSpPr bwMode="auto">
            <a:xfrm>
              <a:off x="2033" y="1504"/>
              <a:ext cx="202" cy="27"/>
              <a:chOff x="2033" y="1416"/>
              <a:chExt cx="202" cy="27"/>
            </a:xfrm>
          </p:grpSpPr>
          <p:sp>
            <p:nvSpPr>
              <p:cNvPr id="81449" name="Freeform 6176"/>
              <p:cNvSpPr>
                <a:spLocks/>
              </p:cNvSpPr>
              <p:nvPr/>
            </p:nvSpPr>
            <p:spPr bwMode="auto">
              <a:xfrm>
                <a:off x="2034" y="1416"/>
                <a:ext cx="201" cy="27"/>
              </a:xfrm>
              <a:custGeom>
                <a:avLst/>
                <a:gdLst>
                  <a:gd name="T0" fmla="*/ 49 w 201"/>
                  <a:gd name="T1" fmla="*/ 4 h 27"/>
                  <a:gd name="T2" fmla="*/ 42 w 201"/>
                  <a:gd name="T3" fmla="*/ 4 h 27"/>
                  <a:gd name="T4" fmla="*/ 35 w 201"/>
                  <a:gd name="T5" fmla="*/ 8 h 27"/>
                  <a:gd name="T6" fmla="*/ 28 w 201"/>
                  <a:gd name="T7" fmla="*/ 10 h 27"/>
                  <a:gd name="T8" fmla="*/ 18 w 201"/>
                  <a:gd name="T9" fmla="*/ 10 h 27"/>
                  <a:gd name="T10" fmla="*/ 12 w 201"/>
                  <a:gd name="T11" fmla="*/ 11 h 27"/>
                  <a:gd name="T12" fmla="*/ 5 w 201"/>
                  <a:gd name="T13" fmla="*/ 14 h 27"/>
                  <a:gd name="T14" fmla="*/ 2 w 201"/>
                  <a:gd name="T15" fmla="*/ 15 h 27"/>
                  <a:gd name="T16" fmla="*/ 2 w 201"/>
                  <a:gd name="T17" fmla="*/ 17 h 27"/>
                  <a:gd name="T18" fmla="*/ 0 w 201"/>
                  <a:gd name="T19" fmla="*/ 18 h 27"/>
                  <a:gd name="T20" fmla="*/ 0 w 201"/>
                  <a:gd name="T21" fmla="*/ 20 h 27"/>
                  <a:gd name="T22" fmla="*/ 2 w 201"/>
                  <a:gd name="T23" fmla="*/ 23 h 27"/>
                  <a:gd name="T24" fmla="*/ 5 w 201"/>
                  <a:gd name="T25" fmla="*/ 23 h 27"/>
                  <a:gd name="T26" fmla="*/ 9 w 201"/>
                  <a:gd name="T27" fmla="*/ 23 h 27"/>
                  <a:gd name="T28" fmla="*/ 13 w 201"/>
                  <a:gd name="T29" fmla="*/ 24 h 27"/>
                  <a:gd name="T30" fmla="*/ 18 w 201"/>
                  <a:gd name="T31" fmla="*/ 25 h 27"/>
                  <a:gd name="T32" fmla="*/ 28 w 201"/>
                  <a:gd name="T33" fmla="*/ 25 h 27"/>
                  <a:gd name="T34" fmla="*/ 34 w 201"/>
                  <a:gd name="T35" fmla="*/ 25 h 27"/>
                  <a:gd name="T36" fmla="*/ 55 w 201"/>
                  <a:gd name="T37" fmla="*/ 27 h 27"/>
                  <a:gd name="T38" fmla="*/ 70 w 201"/>
                  <a:gd name="T39" fmla="*/ 27 h 27"/>
                  <a:gd name="T40" fmla="*/ 93 w 201"/>
                  <a:gd name="T41" fmla="*/ 27 h 27"/>
                  <a:gd name="T42" fmla="*/ 114 w 201"/>
                  <a:gd name="T43" fmla="*/ 27 h 27"/>
                  <a:gd name="T44" fmla="*/ 161 w 201"/>
                  <a:gd name="T45" fmla="*/ 27 h 27"/>
                  <a:gd name="T46" fmla="*/ 174 w 201"/>
                  <a:gd name="T47" fmla="*/ 25 h 27"/>
                  <a:gd name="T48" fmla="*/ 180 w 201"/>
                  <a:gd name="T49" fmla="*/ 25 h 27"/>
                  <a:gd name="T50" fmla="*/ 185 w 201"/>
                  <a:gd name="T51" fmla="*/ 24 h 27"/>
                  <a:gd name="T52" fmla="*/ 191 w 201"/>
                  <a:gd name="T53" fmla="*/ 23 h 27"/>
                  <a:gd name="T54" fmla="*/ 195 w 201"/>
                  <a:gd name="T55" fmla="*/ 20 h 27"/>
                  <a:gd name="T56" fmla="*/ 199 w 201"/>
                  <a:gd name="T57" fmla="*/ 17 h 27"/>
                  <a:gd name="T58" fmla="*/ 201 w 201"/>
                  <a:gd name="T59" fmla="*/ 14 h 27"/>
                  <a:gd name="T60" fmla="*/ 199 w 201"/>
                  <a:gd name="T61" fmla="*/ 11 h 27"/>
                  <a:gd name="T62" fmla="*/ 196 w 201"/>
                  <a:gd name="T63" fmla="*/ 10 h 27"/>
                  <a:gd name="T64" fmla="*/ 192 w 201"/>
                  <a:gd name="T65" fmla="*/ 8 h 27"/>
                  <a:gd name="T66" fmla="*/ 188 w 201"/>
                  <a:gd name="T67" fmla="*/ 6 h 27"/>
                  <a:gd name="T68" fmla="*/ 182 w 201"/>
                  <a:gd name="T69" fmla="*/ 4 h 27"/>
                  <a:gd name="T70" fmla="*/ 175 w 201"/>
                  <a:gd name="T71" fmla="*/ 4 h 27"/>
                  <a:gd name="T72" fmla="*/ 168 w 201"/>
                  <a:gd name="T73" fmla="*/ 3 h 27"/>
                  <a:gd name="T74" fmla="*/ 164 w 201"/>
                  <a:gd name="T75" fmla="*/ 4 h 27"/>
                  <a:gd name="T76" fmla="*/ 163 w 201"/>
                  <a:gd name="T77" fmla="*/ 2 h 27"/>
                  <a:gd name="T78" fmla="*/ 157 w 201"/>
                  <a:gd name="T79" fmla="*/ 2 h 27"/>
                  <a:gd name="T80" fmla="*/ 149 w 201"/>
                  <a:gd name="T81" fmla="*/ 0 h 27"/>
                  <a:gd name="T82" fmla="*/ 139 w 201"/>
                  <a:gd name="T83" fmla="*/ 0 h 27"/>
                  <a:gd name="T84" fmla="*/ 128 w 201"/>
                  <a:gd name="T85" fmla="*/ 2 h 27"/>
                  <a:gd name="T86" fmla="*/ 49 w 201"/>
                  <a:gd name="T87" fmla="*/ 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7"/>
                  <a:gd name="T134" fmla="*/ 201 w 20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7">
                    <a:moveTo>
                      <a:pt x="49" y="4"/>
                    </a:moveTo>
                    <a:lnTo>
                      <a:pt x="42" y="4"/>
                    </a:lnTo>
                    <a:lnTo>
                      <a:pt x="35" y="8"/>
                    </a:lnTo>
                    <a:lnTo>
                      <a:pt x="28" y="10"/>
                    </a:lnTo>
                    <a:lnTo>
                      <a:pt x="18" y="10"/>
                    </a:lnTo>
                    <a:lnTo>
                      <a:pt x="12" y="11"/>
                    </a:lnTo>
                    <a:lnTo>
                      <a:pt x="5" y="14"/>
                    </a:lnTo>
                    <a:lnTo>
                      <a:pt x="2" y="15"/>
                    </a:lnTo>
                    <a:lnTo>
                      <a:pt x="2" y="17"/>
                    </a:lnTo>
                    <a:lnTo>
                      <a:pt x="0" y="18"/>
                    </a:lnTo>
                    <a:lnTo>
                      <a:pt x="0" y="20"/>
                    </a:lnTo>
                    <a:lnTo>
                      <a:pt x="2" y="23"/>
                    </a:lnTo>
                    <a:lnTo>
                      <a:pt x="5" y="23"/>
                    </a:lnTo>
                    <a:lnTo>
                      <a:pt x="9" y="23"/>
                    </a:lnTo>
                    <a:lnTo>
                      <a:pt x="13" y="24"/>
                    </a:lnTo>
                    <a:lnTo>
                      <a:pt x="18" y="25"/>
                    </a:lnTo>
                    <a:lnTo>
                      <a:pt x="28" y="25"/>
                    </a:lnTo>
                    <a:lnTo>
                      <a:pt x="34" y="25"/>
                    </a:lnTo>
                    <a:lnTo>
                      <a:pt x="55" y="27"/>
                    </a:lnTo>
                    <a:lnTo>
                      <a:pt x="70" y="27"/>
                    </a:lnTo>
                    <a:lnTo>
                      <a:pt x="93" y="27"/>
                    </a:lnTo>
                    <a:lnTo>
                      <a:pt x="114" y="27"/>
                    </a:lnTo>
                    <a:lnTo>
                      <a:pt x="161" y="27"/>
                    </a:lnTo>
                    <a:lnTo>
                      <a:pt x="174" y="25"/>
                    </a:lnTo>
                    <a:lnTo>
                      <a:pt x="180" y="25"/>
                    </a:lnTo>
                    <a:lnTo>
                      <a:pt x="185" y="24"/>
                    </a:lnTo>
                    <a:lnTo>
                      <a:pt x="191" y="23"/>
                    </a:lnTo>
                    <a:lnTo>
                      <a:pt x="195" y="20"/>
                    </a:lnTo>
                    <a:lnTo>
                      <a:pt x="199" y="17"/>
                    </a:lnTo>
                    <a:lnTo>
                      <a:pt x="201" y="14"/>
                    </a:lnTo>
                    <a:lnTo>
                      <a:pt x="199" y="11"/>
                    </a:lnTo>
                    <a:lnTo>
                      <a:pt x="196" y="10"/>
                    </a:lnTo>
                    <a:lnTo>
                      <a:pt x="192" y="8"/>
                    </a:lnTo>
                    <a:lnTo>
                      <a:pt x="188" y="6"/>
                    </a:lnTo>
                    <a:lnTo>
                      <a:pt x="182" y="4"/>
                    </a:lnTo>
                    <a:lnTo>
                      <a:pt x="175" y="4"/>
                    </a:lnTo>
                    <a:lnTo>
                      <a:pt x="168" y="3"/>
                    </a:lnTo>
                    <a:lnTo>
                      <a:pt x="164" y="4"/>
                    </a:lnTo>
                    <a:lnTo>
                      <a:pt x="163" y="2"/>
                    </a:lnTo>
                    <a:lnTo>
                      <a:pt x="157" y="2"/>
                    </a:lnTo>
                    <a:lnTo>
                      <a:pt x="149" y="0"/>
                    </a:lnTo>
                    <a:lnTo>
                      <a:pt x="139" y="0"/>
                    </a:lnTo>
                    <a:lnTo>
                      <a:pt x="128" y="2"/>
                    </a:lnTo>
                    <a:lnTo>
                      <a:pt x="49" y="4"/>
                    </a:lnTo>
                    <a:close/>
                  </a:path>
                </a:pathLst>
              </a:custGeom>
              <a:solidFill>
                <a:srgbClr val="9F9F9F"/>
              </a:solidFill>
              <a:ln w="9525">
                <a:noFill/>
                <a:round/>
                <a:headEnd/>
                <a:tailEnd/>
              </a:ln>
            </p:spPr>
            <p:txBody>
              <a:bodyPr/>
              <a:lstStyle/>
              <a:p>
                <a:endParaRPr lang="en-US"/>
              </a:p>
            </p:txBody>
          </p:sp>
          <p:sp>
            <p:nvSpPr>
              <p:cNvPr id="81450" name="Freeform 6177"/>
              <p:cNvSpPr>
                <a:spLocks/>
              </p:cNvSpPr>
              <p:nvPr/>
            </p:nvSpPr>
            <p:spPr bwMode="auto">
              <a:xfrm>
                <a:off x="2033" y="1420"/>
                <a:ext cx="202" cy="23"/>
              </a:xfrm>
              <a:custGeom>
                <a:avLst/>
                <a:gdLst>
                  <a:gd name="T0" fmla="*/ 50 w 202"/>
                  <a:gd name="T1" fmla="*/ 0 h 23"/>
                  <a:gd name="T2" fmla="*/ 52 w 202"/>
                  <a:gd name="T3" fmla="*/ 2 h 23"/>
                  <a:gd name="T4" fmla="*/ 53 w 202"/>
                  <a:gd name="T5" fmla="*/ 4 h 23"/>
                  <a:gd name="T6" fmla="*/ 53 w 202"/>
                  <a:gd name="T7" fmla="*/ 7 h 23"/>
                  <a:gd name="T8" fmla="*/ 52 w 202"/>
                  <a:gd name="T9" fmla="*/ 10 h 23"/>
                  <a:gd name="T10" fmla="*/ 50 w 202"/>
                  <a:gd name="T11" fmla="*/ 13 h 23"/>
                  <a:gd name="T12" fmla="*/ 49 w 202"/>
                  <a:gd name="T13" fmla="*/ 13 h 23"/>
                  <a:gd name="T14" fmla="*/ 46 w 202"/>
                  <a:gd name="T15" fmla="*/ 16 h 23"/>
                  <a:gd name="T16" fmla="*/ 39 w 202"/>
                  <a:gd name="T17" fmla="*/ 16 h 23"/>
                  <a:gd name="T18" fmla="*/ 34 w 202"/>
                  <a:gd name="T19" fmla="*/ 16 h 23"/>
                  <a:gd name="T20" fmla="*/ 28 w 202"/>
                  <a:gd name="T21" fmla="*/ 16 h 23"/>
                  <a:gd name="T22" fmla="*/ 24 w 202"/>
                  <a:gd name="T23" fmla="*/ 16 h 23"/>
                  <a:gd name="T24" fmla="*/ 15 w 202"/>
                  <a:gd name="T25" fmla="*/ 16 h 23"/>
                  <a:gd name="T26" fmla="*/ 13 w 202"/>
                  <a:gd name="T27" fmla="*/ 14 h 23"/>
                  <a:gd name="T28" fmla="*/ 7 w 202"/>
                  <a:gd name="T29" fmla="*/ 13 h 23"/>
                  <a:gd name="T30" fmla="*/ 3 w 202"/>
                  <a:gd name="T31" fmla="*/ 13 h 23"/>
                  <a:gd name="T32" fmla="*/ 1 w 202"/>
                  <a:gd name="T33" fmla="*/ 14 h 23"/>
                  <a:gd name="T34" fmla="*/ 0 w 202"/>
                  <a:gd name="T35" fmla="*/ 16 h 23"/>
                  <a:gd name="T36" fmla="*/ 1 w 202"/>
                  <a:gd name="T37" fmla="*/ 16 h 23"/>
                  <a:gd name="T38" fmla="*/ 1 w 202"/>
                  <a:gd name="T39" fmla="*/ 17 h 23"/>
                  <a:gd name="T40" fmla="*/ 3 w 202"/>
                  <a:gd name="T41" fmla="*/ 19 h 23"/>
                  <a:gd name="T42" fmla="*/ 4 w 202"/>
                  <a:gd name="T43" fmla="*/ 19 h 23"/>
                  <a:gd name="T44" fmla="*/ 8 w 202"/>
                  <a:gd name="T45" fmla="*/ 19 h 23"/>
                  <a:gd name="T46" fmla="*/ 13 w 202"/>
                  <a:gd name="T47" fmla="*/ 20 h 23"/>
                  <a:gd name="T48" fmla="*/ 19 w 202"/>
                  <a:gd name="T49" fmla="*/ 21 h 23"/>
                  <a:gd name="T50" fmla="*/ 27 w 202"/>
                  <a:gd name="T51" fmla="*/ 21 h 23"/>
                  <a:gd name="T52" fmla="*/ 35 w 202"/>
                  <a:gd name="T53" fmla="*/ 21 h 23"/>
                  <a:gd name="T54" fmla="*/ 70 w 202"/>
                  <a:gd name="T55" fmla="*/ 21 h 23"/>
                  <a:gd name="T56" fmla="*/ 97 w 202"/>
                  <a:gd name="T57" fmla="*/ 23 h 23"/>
                  <a:gd name="T58" fmla="*/ 115 w 202"/>
                  <a:gd name="T59" fmla="*/ 21 h 23"/>
                  <a:gd name="T60" fmla="*/ 162 w 202"/>
                  <a:gd name="T61" fmla="*/ 21 h 23"/>
                  <a:gd name="T62" fmla="*/ 172 w 202"/>
                  <a:gd name="T63" fmla="*/ 21 h 23"/>
                  <a:gd name="T64" fmla="*/ 178 w 202"/>
                  <a:gd name="T65" fmla="*/ 21 h 23"/>
                  <a:gd name="T66" fmla="*/ 183 w 202"/>
                  <a:gd name="T67" fmla="*/ 21 h 23"/>
                  <a:gd name="T68" fmla="*/ 188 w 202"/>
                  <a:gd name="T69" fmla="*/ 19 h 23"/>
                  <a:gd name="T70" fmla="*/ 192 w 202"/>
                  <a:gd name="T71" fmla="*/ 19 h 23"/>
                  <a:gd name="T72" fmla="*/ 196 w 202"/>
                  <a:gd name="T73" fmla="*/ 16 h 23"/>
                  <a:gd name="T74" fmla="*/ 199 w 202"/>
                  <a:gd name="T75" fmla="*/ 14 h 23"/>
                  <a:gd name="T76" fmla="*/ 200 w 202"/>
                  <a:gd name="T77" fmla="*/ 13 h 23"/>
                  <a:gd name="T78" fmla="*/ 202 w 202"/>
                  <a:gd name="T79" fmla="*/ 10 h 23"/>
                  <a:gd name="T80" fmla="*/ 200 w 202"/>
                  <a:gd name="T81" fmla="*/ 9 h 23"/>
                  <a:gd name="T82" fmla="*/ 197 w 202"/>
                  <a:gd name="T83" fmla="*/ 7 h 23"/>
                  <a:gd name="T84" fmla="*/ 196 w 202"/>
                  <a:gd name="T85" fmla="*/ 7 h 23"/>
                  <a:gd name="T86" fmla="*/ 192 w 202"/>
                  <a:gd name="T87" fmla="*/ 10 h 23"/>
                  <a:gd name="T88" fmla="*/ 189 w 202"/>
                  <a:gd name="T89" fmla="*/ 11 h 23"/>
                  <a:gd name="T90" fmla="*/ 186 w 202"/>
                  <a:gd name="T91" fmla="*/ 13 h 23"/>
                  <a:gd name="T92" fmla="*/ 179 w 202"/>
                  <a:gd name="T93" fmla="*/ 13 h 23"/>
                  <a:gd name="T94" fmla="*/ 172 w 202"/>
                  <a:gd name="T95" fmla="*/ 13 h 23"/>
                  <a:gd name="T96" fmla="*/ 115 w 202"/>
                  <a:gd name="T97" fmla="*/ 7 h 23"/>
                  <a:gd name="T98" fmla="*/ 109 w 202"/>
                  <a:gd name="T99" fmla="*/ 7 h 23"/>
                  <a:gd name="T100" fmla="*/ 101 w 202"/>
                  <a:gd name="T101" fmla="*/ 7 h 23"/>
                  <a:gd name="T102" fmla="*/ 91 w 202"/>
                  <a:gd name="T103" fmla="*/ 4 h 23"/>
                  <a:gd name="T104" fmla="*/ 88 w 202"/>
                  <a:gd name="T105" fmla="*/ 3 h 23"/>
                  <a:gd name="T106" fmla="*/ 81 w 202"/>
                  <a:gd name="T107" fmla="*/ 2 h 23"/>
                  <a:gd name="T108" fmla="*/ 70 w 202"/>
                  <a:gd name="T109" fmla="*/ 0 h 23"/>
                  <a:gd name="T110" fmla="*/ 60 w 202"/>
                  <a:gd name="T111" fmla="*/ 0 h 23"/>
                  <a:gd name="T112" fmla="*/ 50 w 20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3"/>
                  <a:gd name="T173" fmla="*/ 202 w 20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3">
                    <a:moveTo>
                      <a:pt x="50" y="0"/>
                    </a:moveTo>
                    <a:lnTo>
                      <a:pt x="52" y="2"/>
                    </a:lnTo>
                    <a:lnTo>
                      <a:pt x="53" y="4"/>
                    </a:lnTo>
                    <a:lnTo>
                      <a:pt x="53" y="7"/>
                    </a:lnTo>
                    <a:lnTo>
                      <a:pt x="52" y="10"/>
                    </a:lnTo>
                    <a:lnTo>
                      <a:pt x="50" y="13"/>
                    </a:lnTo>
                    <a:lnTo>
                      <a:pt x="49" y="13"/>
                    </a:lnTo>
                    <a:lnTo>
                      <a:pt x="46" y="16"/>
                    </a:lnTo>
                    <a:lnTo>
                      <a:pt x="39" y="16"/>
                    </a:lnTo>
                    <a:lnTo>
                      <a:pt x="34" y="16"/>
                    </a:lnTo>
                    <a:lnTo>
                      <a:pt x="28" y="16"/>
                    </a:lnTo>
                    <a:lnTo>
                      <a:pt x="24" y="16"/>
                    </a:lnTo>
                    <a:lnTo>
                      <a:pt x="15" y="16"/>
                    </a:lnTo>
                    <a:lnTo>
                      <a:pt x="13" y="14"/>
                    </a:lnTo>
                    <a:lnTo>
                      <a:pt x="7" y="13"/>
                    </a:lnTo>
                    <a:lnTo>
                      <a:pt x="3" y="13"/>
                    </a:lnTo>
                    <a:lnTo>
                      <a:pt x="1" y="14"/>
                    </a:lnTo>
                    <a:lnTo>
                      <a:pt x="0" y="16"/>
                    </a:lnTo>
                    <a:lnTo>
                      <a:pt x="1" y="16"/>
                    </a:lnTo>
                    <a:lnTo>
                      <a:pt x="1" y="17"/>
                    </a:lnTo>
                    <a:lnTo>
                      <a:pt x="3" y="19"/>
                    </a:lnTo>
                    <a:lnTo>
                      <a:pt x="4" y="19"/>
                    </a:lnTo>
                    <a:lnTo>
                      <a:pt x="8" y="19"/>
                    </a:lnTo>
                    <a:lnTo>
                      <a:pt x="13" y="20"/>
                    </a:lnTo>
                    <a:lnTo>
                      <a:pt x="19" y="21"/>
                    </a:lnTo>
                    <a:lnTo>
                      <a:pt x="27" y="21"/>
                    </a:lnTo>
                    <a:lnTo>
                      <a:pt x="35" y="21"/>
                    </a:lnTo>
                    <a:lnTo>
                      <a:pt x="70" y="21"/>
                    </a:lnTo>
                    <a:lnTo>
                      <a:pt x="97" y="23"/>
                    </a:lnTo>
                    <a:lnTo>
                      <a:pt x="115" y="21"/>
                    </a:lnTo>
                    <a:lnTo>
                      <a:pt x="162" y="21"/>
                    </a:lnTo>
                    <a:lnTo>
                      <a:pt x="172" y="21"/>
                    </a:lnTo>
                    <a:lnTo>
                      <a:pt x="178" y="21"/>
                    </a:lnTo>
                    <a:lnTo>
                      <a:pt x="183" y="21"/>
                    </a:lnTo>
                    <a:lnTo>
                      <a:pt x="188" y="19"/>
                    </a:lnTo>
                    <a:lnTo>
                      <a:pt x="192" y="19"/>
                    </a:lnTo>
                    <a:lnTo>
                      <a:pt x="196" y="16"/>
                    </a:lnTo>
                    <a:lnTo>
                      <a:pt x="199" y="14"/>
                    </a:lnTo>
                    <a:lnTo>
                      <a:pt x="200" y="13"/>
                    </a:lnTo>
                    <a:lnTo>
                      <a:pt x="202" y="10"/>
                    </a:lnTo>
                    <a:lnTo>
                      <a:pt x="200" y="9"/>
                    </a:lnTo>
                    <a:lnTo>
                      <a:pt x="197" y="7"/>
                    </a:lnTo>
                    <a:lnTo>
                      <a:pt x="196" y="7"/>
                    </a:lnTo>
                    <a:lnTo>
                      <a:pt x="192" y="10"/>
                    </a:lnTo>
                    <a:lnTo>
                      <a:pt x="189" y="11"/>
                    </a:lnTo>
                    <a:lnTo>
                      <a:pt x="186" y="13"/>
                    </a:lnTo>
                    <a:lnTo>
                      <a:pt x="179" y="13"/>
                    </a:lnTo>
                    <a:lnTo>
                      <a:pt x="172" y="13"/>
                    </a:lnTo>
                    <a:lnTo>
                      <a:pt x="115" y="7"/>
                    </a:lnTo>
                    <a:lnTo>
                      <a:pt x="109" y="7"/>
                    </a:lnTo>
                    <a:lnTo>
                      <a:pt x="101" y="7"/>
                    </a:lnTo>
                    <a:lnTo>
                      <a:pt x="91" y="4"/>
                    </a:lnTo>
                    <a:lnTo>
                      <a:pt x="88" y="3"/>
                    </a:lnTo>
                    <a:lnTo>
                      <a:pt x="81" y="2"/>
                    </a:lnTo>
                    <a:lnTo>
                      <a:pt x="70" y="0"/>
                    </a:lnTo>
                    <a:lnTo>
                      <a:pt x="60" y="0"/>
                    </a:lnTo>
                    <a:lnTo>
                      <a:pt x="50" y="0"/>
                    </a:lnTo>
                    <a:close/>
                  </a:path>
                </a:pathLst>
              </a:custGeom>
              <a:solidFill>
                <a:srgbClr val="3F3F3F"/>
              </a:solidFill>
              <a:ln w="9525">
                <a:noFill/>
                <a:round/>
                <a:headEnd/>
                <a:tailEnd/>
              </a:ln>
            </p:spPr>
            <p:txBody>
              <a:bodyPr/>
              <a:lstStyle/>
              <a:p>
                <a:endParaRPr lang="en-US"/>
              </a:p>
            </p:txBody>
          </p:sp>
        </p:grpSp>
        <p:grpSp>
          <p:nvGrpSpPr>
            <p:cNvPr id="75657" name="Group 6178"/>
            <p:cNvGrpSpPr>
              <a:grpSpLocks/>
            </p:cNvGrpSpPr>
            <p:nvPr/>
          </p:nvGrpSpPr>
          <p:grpSpPr bwMode="auto">
            <a:xfrm>
              <a:off x="2151" y="1536"/>
              <a:ext cx="54" cy="23"/>
              <a:chOff x="2151" y="1448"/>
              <a:chExt cx="54" cy="23"/>
            </a:xfrm>
          </p:grpSpPr>
          <p:grpSp>
            <p:nvGrpSpPr>
              <p:cNvPr id="81442" name="Group 6179"/>
              <p:cNvGrpSpPr>
                <a:grpSpLocks/>
              </p:cNvGrpSpPr>
              <p:nvPr/>
            </p:nvGrpSpPr>
            <p:grpSpPr bwMode="auto">
              <a:xfrm>
                <a:off x="2151" y="1448"/>
                <a:ext cx="54" cy="23"/>
                <a:chOff x="2151" y="1448"/>
                <a:chExt cx="54" cy="23"/>
              </a:xfrm>
            </p:grpSpPr>
            <p:grpSp>
              <p:nvGrpSpPr>
                <p:cNvPr id="81444" name="Group 6180"/>
                <p:cNvGrpSpPr>
                  <a:grpSpLocks/>
                </p:cNvGrpSpPr>
                <p:nvPr/>
              </p:nvGrpSpPr>
              <p:grpSpPr bwMode="auto">
                <a:xfrm>
                  <a:off x="2151" y="1448"/>
                  <a:ext cx="16" cy="23"/>
                  <a:chOff x="2151" y="1448"/>
                  <a:chExt cx="16" cy="23"/>
                </a:xfrm>
              </p:grpSpPr>
              <p:sp>
                <p:nvSpPr>
                  <p:cNvPr id="81446" name="Freeform 6181"/>
                  <p:cNvSpPr>
                    <a:spLocks/>
                  </p:cNvSpPr>
                  <p:nvPr/>
                </p:nvSpPr>
                <p:spPr bwMode="auto">
                  <a:xfrm>
                    <a:off x="2151" y="1448"/>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81447" name="Freeform 6182"/>
                  <p:cNvSpPr>
                    <a:spLocks/>
                  </p:cNvSpPr>
                  <p:nvPr/>
                </p:nvSpPr>
                <p:spPr bwMode="auto">
                  <a:xfrm>
                    <a:off x="2151" y="1451"/>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81448" name="Freeform 6183"/>
                  <p:cNvSpPr>
                    <a:spLocks/>
                  </p:cNvSpPr>
                  <p:nvPr/>
                </p:nvSpPr>
                <p:spPr bwMode="auto">
                  <a:xfrm>
                    <a:off x="2151" y="1457"/>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grpSp>
            <p:sp>
              <p:nvSpPr>
                <p:cNvPr id="81445" name="Freeform 6184"/>
                <p:cNvSpPr>
                  <a:spLocks/>
                </p:cNvSpPr>
                <p:nvPr/>
              </p:nvSpPr>
              <p:spPr bwMode="auto">
                <a:xfrm>
                  <a:off x="2162" y="1448"/>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81443" name="Freeform 6185"/>
              <p:cNvSpPr>
                <a:spLocks/>
              </p:cNvSpPr>
              <p:nvPr/>
            </p:nvSpPr>
            <p:spPr bwMode="auto">
              <a:xfrm>
                <a:off x="2163" y="1451"/>
                <a:ext cx="42" cy="15"/>
              </a:xfrm>
              <a:custGeom>
                <a:avLst/>
                <a:gdLst>
                  <a:gd name="T0" fmla="*/ 39 w 42"/>
                  <a:gd name="T1" fmla="*/ 1 h 15"/>
                  <a:gd name="T2" fmla="*/ 38 w 42"/>
                  <a:gd name="T3" fmla="*/ 3 h 15"/>
                  <a:gd name="T4" fmla="*/ 35 w 42"/>
                  <a:gd name="T5" fmla="*/ 4 h 15"/>
                  <a:gd name="T6" fmla="*/ 35 w 42"/>
                  <a:gd name="T7" fmla="*/ 6 h 15"/>
                  <a:gd name="T8" fmla="*/ 35 w 42"/>
                  <a:gd name="T9" fmla="*/ 9 h 15"/>
                  <a:gd name="T10" fmla="*/ 32 w 42"/>
                  <a:gd name="T11" fmla="*/ 9 h 15"/>
                  <a:gd name="T12" fmla="*/ 30 w 42"/>
                  <a:gd name="T13" fmla="*/ 11 h 15"/>
                  <a:gd name="T14" fmla="*/ 28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9 w 42"/>
                  <a:gd name="T27" fmla="*/ 14 h 15"/>
                  <a:gd name="T28" fmla="*/ 11 w 42"/>
                  <a:gd name="T29" fmla="*/ 14 h 15"/>
                  <a:gd name="T30" fmla="*/ 14 w 42"/>
                  <a:gd name="T31" fmla="*/ 15 h 15"/>
                  <a:gd name="T32" fmla="*/ 18 w 42"/>
                  <a:gd name="T33" fmla="*/ 15 h 15"/>
                  <a:gd name="T34" fmla="*/ 24 w 42"/>
                  <a:gd name="T35" fmla="*/ 15 h 15"/>
                  <a:gd name="T36" fmla="*/ 28 w 42"/>
                  <a:gd name="T37" fmla="*/ 15 h 15"/>
                  <a:gd name="T38" fmla="*/ 32 w 42"/>
                  <a:gd name="T39" fmla="*/ 15 h 15"/>
                  <a:gd name="T40" fmla="*/ 35 w 42"/>
                  <a:gd name="T41" fmla="*/ 15 h 15"/>
                  <a:gd name="T42" fmla="*/ 39 w 42"/>
                  <a:gd name="T43" fmla="*/ 14 h 15"/>
                  <a:gd name="T44" fmla="*/ 42 w 42"/>
                  <a:gd name="T45" fmla="*/ 11 h 15"/>
                  <a:gd name="T46" fmla="*/ 42 w 42"/>
                  <a:gd name="T47" fmla="*/ 0 h 15"/>
                  <a:gd name="T48" fmla="*/ 39 w 42"/>
                  <a:gd name="T49" fmla="*/ 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5"/>
                  <a:gd name="T77" fmla="*/ 42 w 4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5">
                    <a:moveTo>
                      <a:pt x="39" y="1"/>
                    </a:moveTo>
                    <a:lnTo>
                      <a:pt x="38" y="3"/>
                    </a:lnTo>
                    <a:lnTo>
                      <a:pt x="35" y="4"/>
                    </a:lnTo>
                    <a:lnTo>
                      <a:pt x="35" y="6"/>
                    </a:lnTo>
                    <a:lnTo>
                      <a:pt x="35" y="9"/>
                    </a:lnTo>
                    <a:lnTo>
                      <a:pt x="32" y="9"/>
                    </a:lnTo>
                    <a:lnTo>
                      <a:pt x="30" y="11"/>
                    </a:lnTo>
                    <a:lnTo>
                      <a:pt x="28" y="11"/>
                    </a:lnTo>
                    <a:lnTo>
                      <a:pt x="24" y="11"/>
                    </a:lnTo>
                    <a:lnTo>
                      <a:pt x="18" y="11"/>
                    </a:lnTo>
                    <a:lnTo>
                      <a:pt x="10" y="11"/>
                    </a:lnTo>
                    <a:lnTo>
                      <a:pt x="0" y="11"/>
                    </a:lnTo>
                    <a:lnTo>
                      <a:pt x="4" y="11"/>
                    </a:lnTo>
                    <a:lnTo>
                      <a:pt x="9" y="14"/>
                    </a:lnTo>
                    <a:lnTo>
                      <a:pt x="11" y="14"/>
                    </a:lnTo>
                    <a:lnTo>
                      <a:pt x="14" y="15"/>
                    </a:lnTo>
                    <a:lnTo>
                      <a:pt x="18" y="15"/>
                    </a:lnTo>
                    <a:lnTo>
                      <a:pt x="24" y="15"/>
                    </a:lnTo>
                    <a:lnTo>
                      <a:pt x="28" y="15"/>
                    </a:lnTo>
                    <a:lnTo>
                      <a:pt x="32" y="15"/>
                    </a:lnTo>
                    <a:lnTo>
                      <a:pt x="35" y="15"/>
                    </a:lnTo>
                    <a:lnTo>
                      <a:pt x="39" y="14"/>
                    </a:lnTo>
                    <a:lnTo>
                      <a:pt x="42" y="11"/>
                    </a:lnTo>
                    <a:lnTo>
                      <a:pt x="42" y="0"/>
                    </a:lnTo>
                    <a:lnTo>
                      <a:pt x="39" y="1"/>
                    </a:lnTo>
                    <a:close/>
                  </a:path>
                </a:pathLst>
              </a:custGeom>
              <a:solidFill>
                <a:srgbClr val="3F3F3F"/>
              </a:solidFill>
              <a:ln w="9525">
                <a:noFill/>
                <a:round/>
                <a:headEnd/>
                <a:tailEnd/>
              </a:ln>
            </p:spPr>
            <p:txBody>
              <a:bodyPr/>
              <a:lstStyle/>
              <a:p>
                <a:endParaRPr lang="en-US"/>
              </a:p>
            </p:txBody>
          </p:sp>
        </p:grpSp>
        <p:grpSp>
          <p:nvGrpSpPr>
            <p:cNvPr id="75658" name="Group 6186"/>
            <p:cNvGrpSpPr>
              <a:grpSpLocks/>
            </p:cNvGrpSpPr>
            <p:nvPr/>
          </p:nvGrpSpPr>
          <p:grpSpPr bwMode="auto">
            <a:xfrm>
              <a:off x="2145" y="1508"/>
              <a:ext cx="73" cy="35"/>
              <a:chOff x="2145" y="1420"/>
              <a:chExt cx="73" cy="35"/>
            </a:xfrm>
          </p:grpSpPr>
          <p:grpSp>
            <p:nvGrpSpPr>
              <p:cNvPr id="81431" name="Group 6187"/>
              <p:cNvGrpSpPr>
                <a:grpSpLocks/>
              </p:cNvGrpSpPr>
              <p:nvPr/>
            </p:nvGrpSpPr>
            <p:grpSpPr bwMode="auto">
              <a:xfrm>
                <a:off x="2145" y="1427"/>
                <a:ext cx="17" cy="20"/>
                <a:chOff x="2145" y="1427"/>
                <a:chExt cx="17" cy="20"/>
              </a:xfrm>
            </p:grpSpPr>
            <p:sp>
              <p:nvSpPr>
                <p:cNvPr id="81439" name="Freeform 6188"/>
                <p:cNvSpPr>
                  <a:spLocks/>
                </p:cNvSpPr>
                <p:nvPr/>
              </p:nvSpPr>
              <p:spPr bwMode="auto">
                <a:xfrm>
                  <a:off x="2145" y="1427"/>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81440" name="Freeform 6189"/>
                <p:cNvSpPr>
                  <a:spLocks/>
                </p:cNvSpPr>
                <p:nvPr/>
              </p:nvSpPr>
              <p:spPr bwMode="auto">
                <a:xfrm>
                  <a:off x="2145" y="1433"/>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81441" name="Freeform 6190"/>
                <p:cNvSpPr>
                  <a:spLocks/>
                </p:cNvSpPr>
                <p:nvPr/>
              </p:nvSpPr>
              <p:spPr bwMode="auto">
                <a:xfrm>
                  <a:off x="2145" y="1431"/>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grpSp>
          <p:grpSp>
            <p:nvGrpSpPr>
              <p:cNvPr id="81432" name="Group 6191"/>
              <p:cNvGrpSpPr>
                <a:grpSpLocks/>
              </p:cNvGrpSpPr>
              <p:nvPr/>
            </p:nvGrpSpPr>
            <p:grpSpPr bwMode="auto">
              <a:xfrm>
                <a:off x="2158" y="1420"/>
                <a:ext cx="60" cy="35"/>
                <a:chOff x="2158" y="1420"/>
                <a:chExt cx="60" cy="35"/>
              </a:xfrm>
            </p:grpSpPr>
            <p:sp>
              <p:nvSpPr>
                <p:cNvPr id="81433" name="Freeform 6192"/>
                <p:cNvSpPr>
                  <a:spLocks/>
                </p:cNvSpPr>
                <p:nvPr/>
              </p:nvSpPr>
              <p:spPr bwMode="auto">
                <a:xfrm>
                  <a:off x="2158" y="1420"/>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81434" name="Freeform 6193"/>
                <p:cNvSpPr>
                  <a:spLocks/>
                </p:cNvSpPr>
                <p:nvPr/>
              </p:nvSpPr>
              <p:spPr bwMode="auto">
                <a:xfrm>
                  <a:off x="2160" y="1426"/>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grpSp>
              <p:nvGrpSpPr>
                <p:cNvPr id="81435" name="Group 6194"/>
                <p:cNvGrpSpPr>
                  <a:grpSpLocks/>
                </p:cNvGrpSpPr>
                <p:nvPr/>
              </p:nvGrpSpPr>
              <p:grpSpPr bwMode="auto">
                <a:xfrm>
                  <a:off x="2184" y="1422"/>
                  <a:ext cx="34" cy="33"/>
                  <a:chOff x="2184" y="1422"/>
                  <a:chExt cx="34" cy="33"/>
                </a:xfrm>
              </p:grpSpPr>
              <p:sp>
                <p:nvSpPr>
                  <p:cNvPr id="81436" name="Line 6195"/>
                  <p:cNvSpPr>
                    <a:spLocks noChangeShapeType="1"/>
                  </p:cNvSpPr>
                  <p:nvPr/>
                </p:nvSpPr>
                <p:spPr bwMode="auto">
                  <a:xfrm>
                    <a:off x="2200" y="1422"/>
                    <a:ext cx="1" cy="32"/>
                  </a:xfrm>
                  <a:prstGeom prst="line">
                    <a:avLst/>
                  </a:prstGeom>
                  <a:noFill/>
                  <a:ln w="12700" cap="rnd">
                    <a:solidFill>
                      <a:srgbClr val="000000"/>
                    </a:solidFill>
                    <a:round/>
                    <a:headEnd/>
                    <a:tailEnd/>
                  </a:ln>
                </p:spPr>
                <p:txBody>
                  <a:bodyPr/>
                  <a:lstStyle/>
                  <a:p>
                    <a:endParaRPr lang="en-US"/>
                  </a:p>
                </p:txBody>
              </p:sp>
              <p:sp>
                <p:nvSpPr>
                  <p:cNvPr id="81437" name="Line 6196"/>
                  <p:cNvSpPr>
                    <a:spLocks noChangeShapeType="1"/>
                  </p:cNvSpPr>
                  <p:nvPr/>
                </p:nvSpPr>
                <p:spPr bwMode="auto">
                  <a:xfrm>
                    <a:off x="2216" y="1423"/>
                    <a:ext cx="2" cy="31"/>
                  </a:xfrm>
                  <a:prstGeom prst="line">
                    <a:avLst/>
                  </a:prstGeom>
                  <a:noFill/>
                  <a:ln w="12700" cap="rnd">
                    <a:solidFill>
                      <a:srgbClr val="000000"/>
                    </a:solidFill>
                    <a:round/>
                    <a:headEnd/>
                    <a:tailEnd/>
                  </a:ln>
                </p:spPr>
                <p:txBody>
                  <a:bodyPr/>
                  <a:lstStyle/>
                  <a:p>
                    <a:endParaRPr lang="en-US"/>
                  </a:p>
                </p:txBody>
              </p:sp>
              <p:sp>
                <p:nvSpPr>
                  <p:cNvPr id="81438" name="Line 6197"/>
                  <p:cNvSpPr>
                    <a:spLocks noChangeShapeType="1"/>
                  </p:cNvSpPr>
                  <p:nvPr/>
                </p:nvSpPr>
                <p:spPr bwMode="auto">
                  <a:xfrm>
                    <a:off x="2184" y="1422"/>
                    <a:ext cx="2" cy="33"/>
                  </a:xfrm>
                  <a:prstGeom prst="line">
                    <a:avLst/>
                  </a:prstGeom>
                  <a:noFill/>
                  <a:ln w="12700" cap="rnd">
                    <a:solidFill>
                      <a:srgbClr val="000000"/>
                    </a:solidFill>
                    <a:round/>
                    <a:headEnd/>
                    <a:tailEnd/>
                  </a:ln>
                </p:spPr>
                <p:txBody>
                  <a:bodyPr/>
                  <a:lstStyle/>
                  <a:p>
                    <a:endParaRPr lang="en-US"/>
                  </a:p>
                </p:txBody>
              </p:sp>
            </p:grpSp>
          </p:grpSp>
        </p:grpSp>
        <p:sp>
          <p:nvSpPr>
            <p:cNvPr id="75659" name="Freeform 6198"/>
            <p:cNvSpPr>
              <a:spLocks/>
            </p:cNvSpPr>
            <p:nvPr/>
          </p:nvSpPr>
          <p:spPr bwMode="auto">
            <a:xfrm>
              <a:off x="2034" y="1504"/>
              <a:ext cx="201" cy="27"/>
            </a:xfrm>
            <a:custGeom>
              <a:avLst/>
              <a:gdLst>
                <a:gd name="T0" fmla="*/ 49 w 201"/>
                <a:gd name="T1" fmla="*/ 4 h 27"/>
                <a:gd name="T2" fmla="*/ 42 w 201"/>
                <a:gd name="T3" fmla="*/ 4 h 27"/>
                <a:gd name="T4" fmla="*/ 35 w 201"/>
                <a:gd name="T5" fmla="*/ 8 h 27"/>
                <a:gd name="T6" fmla="*/ 28 w 201"/>
                <a:gd name="T7" fmla="*/ 10 h 27"/>
                <a:gd name="T8" fmla="*/ 18 w 201"/>
                <a:gd name="T9" fmla="*/ 10 h 27"/>
                <a:gd name="T10" fmla="*/ 12 w 201"/>
                <a:gd name="T11" fmla="*/ 11 h 27"/>
                <a:gd name="T12" fmla="*/ 5 w 201"/>
                <a:gd name="T13" fmla="*/ 14 h 27"/>
                <a:gd name="T14" fmla="*/ 2 w 201"/>
                <a:gd name="T15" fmla="*/ 15 h 27"/>
                <a:gd name="T16" fmla="*/ 2 w 201"/>
                <a:gd name="T17" fmla="*/ 17 h 27"/>
                <a:gd name="T18" fmla="*/ 0 w 201"/>
                <a:gd name="T19" fmla="*/ 18 h 27"/>
                <a:gd name="T20" fmla="*/ 0 w 201"/>
                <a:gd name="T21" fmla="*/ 20 h 27"/>
                <a:gd name="T22" fmla="*/ 2 w 201"/>
                <a:gd name="T23" fmla="*/ 23 h 27"/>
                <a:gd name="T24" fmla="*/ 5 w 201"/>
                <a:gd name="T25" fmla="*/ 23 h 27"/>
                <a:gd name="T26" fmla="*/ 9 w 201"/>
                <a:gd name="T27" fmla="*/ 23 h 27"/>
                <a:gd name="T28" fmla="*/ 13 w 201"/>
                <a:gd name="T29" fmla="*/ 24 h 27"/>
                <a:gd name="T30" fmla="*/ 18 w 201"/>
                <a:gd name="T31" fmla="*/ 25 h 27"/>
                <a:gd name="T32" fmla="*/ 28 w 201"/>
                <a:gd name="T33" fmla="*/ 25 h 27"/>
                <a:gd name="T34" fmla="*/ 34 w 201"/>
                <a:gd name="T35" fmla="*/ 25 h 27"/>
                <a:gd name="T36" fmla="*/ 55 w 201"/>
                <a:gd name="T37" fmla="*/ 27 h 27"/>
                <a:gd name="T38" fmla="*/ 70 w 201"/>
                <a:gd name="T39" fmla="*/ 27 h 27"/>
                <a:gd name="T40" fmla="*/ 93 w 201"/>
                <a:gd name="T41" fmla="*/ 27 h 27"/>
                <a:gd name="T42" fmla="*/ 114 w 201"/>
                <a:gd name="T43" fmla="*/ 27 h 27"/>
                <a:gd name="T44" fmla="*/ 161 w 201"/>
                <a:gd name="T45" fmla="*/ 27 h 27"/>
                <a:gd name="T46" fmla="*/ 174 w 201"/>
                <a:gd name="T47" fmla="*/ 25 h 27"/>
                <a:gd name="T48" fmla="*/ 180 w 201"/>
                <a:gd name="T49" fmla="*/ 25 h 27"/>
                <a:gd name="T50" fmla="*/ 185 w 201"/>
                <a:gd name="T51" fmla="*/ 24 h 27"/>
                <a:gd name="T52" fmla="*/ 191 w 201"/>
                <a:gd name="T53" fmla="*/ 23 h 27"/>
                <a:gd name="T54" fmla="*/ 195 w 201"/>
                <a:gd name="T55" fmla="*/ 20 h 27"/>
                <a:gd name="T56" fmla="*/ 199 w 201"/>
                <a:gd name="T57" fmla="*/ 17 h 27"/>
                <a:gd name="T58" fmla="*/ 201 w 201"/>
                <a:gd name="T59" fmla="*/ 14 h 27"/>
                <a:gd name="T60" fmla="*/ 199 w 201"/>
                <a:gd name="T61" fmla="*/ 11 h 27"/>
                <a:gd name="T62" fmla="*/ 196 w 201"/>
                <a:gd name="T63" fmla="*/ 10 h 27"/>
                <a:gd name="T64" fmla="*/ 192 w 201"/>
                <a:gd name="T65" fmla="*/ 8 h 27"/>
                <a:gd name="T66" fmla="*/ 188 w 201"/>
                <a:gd name="T67" fmla="*/ 6 h 27"/>
                <a:gd name="T68" fmla="*/ 182 w 201"/>
                <a:gd name="T69" fmla="*/ 4 h 27"/>
                <a:gd name="T70" fmla="*/ 175 w 201"/>
                <a:gd name="T71" fmla="*/ 4 h 27"/>
                <a:gd name="T72" fmla="*/ 168 w 201"/>
                <a:gd name="T73" fmla="*/ 3 h 27"/>
                <a:gd name="T74" fmla="*/ 164 w 201"/>
                <a:gd name="T75" fmla="*/ 4 h 27"/>
                <a:gd name="T76" fmla="*/ 163 w 201"/>
                <a:gd name="T77" fmla="*/ 2 h 27"/>
                <a:gd name="T78" fmla="*/ 157 w 201"/>
                <a:gd name="T79" fmla="*/ 2 h 27"/>
                <a:gd name="T80" fmla="*/ 149 w 201"/>
                <a:gd name="T81" fmla="*/ 0 h 27"/>
                <a:gd name="T82" fmla="*/ 139 w 201"/>
                <a:gd name="T83" fmla="*/ 0 h 27"/>
                <a:gd name="T84" fmla="*/ 128 w 201"/>
                <a:gd name="T85" fmla="*/ 2 h 27"/>
                <a:gd name="T86" fmla="*/ 49 w 201"/>
                <a:gd name="T87" fmla="*/ 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7"/>
                <a:gd name="T134" fmla="*/ 201 w 20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7">
                  <a:moveTo>
                    <a:pt x="49" y="4"/>
                  </a:moveTo>
                  <a:lnTo>
                    <a:pt x="42" y="4"/>
                  </a:lnTo>
                  <a:lnTo>
                    <a:pt x="35" y="8"/>
                  </a:lnTo>
                  <a:lnTo>
                    <a:pt x="28" y="10"/>
                  </a:lnTo>
                  <a:lnTo>
                    <a:pt x="18" y="10"/>
                  </a:lnTo>
                  <a:lnTo>
                    <a:pt x="12" y="11"/>
                  </a:lnTo>
                  <a:lnTo>
                    <a:pt x="5" y="14"/>
                  </a:lnTo>
                  <a:lnTo>
                    <a:pt x="2" y="15"/>
                  </a:lnTo>
                  <a:lnTo>
                    <a:pt x="2" y="17"/>
                  </a:lnTo>
                  <a:lnTo>
                    <a:pt x="0" y="18"/>
                  </a:lnTo>
                  <a:lnTo>
                    <a:pt x="0" y="20"/>
                  </a:lnTo>
                  <a:lnTo>
                    <a:pt x="2" y="23"/>
                  </a:lnTo>
                  <a:lnTo>
                    <a:pt x="5" y="23"/>
                  </a:lnTo>
                  <a:lnTo>
                    <a:pt x="9" y="23"/>
                  </a:lnTo>
                  <a:lnTo>
                    <a:pt x="13" y="24"/>
                  </a:lnTo>
                  <a:lnTo>
                    <a:pt x="18" y="25"/>
                  </a:lnTo>
                  <a:lnTo>
                    <a:pt x="28" y="25"/>
                  </a:lnTo>
                  <a:lnTo>
                    <a:pt x="34" y="25"/>
                  </a:lnTo>
                  <a:lnTo>
                    <a:pt x="55" y="27"/>
                  </a:lnTo>
                  <a:lnTo>
                    <a:pt x="70" y="27"/>
                  </a:lnTo>
                  <a:lnTo>
                    <a:pt x="93" y="27"/>
                  </a:lnTo>
                  <a:lnTo>
                    <a:pt x="114" y="27"/>
                  </a:lnTo>
                  <a:lnTo>
                    <a:pt x="161" y="27"/>
                  </a:lnTo>
                  <a:lnTo>
                    <a:pt x="174" y="25"/>
                  </a:lnTo>
                  <a:lnTo>
                    <a:pt x="180" y="25"/>
                  </a:lnTo>
                  <a:lnTo>
                    <a:pt x="185" y="24"/>
                  </a:lnTo>
                  <a:lnTo>
                    <a:pt x="191" y="23"/>
                  </a:lnTo>
                  <a:lnTo>
                    <a:pt x="195" y="20"/>
                  </a:lnTo>
                  <a:lnTo>
                    <a:pt x="199" y="17"/>
                  </a:lnTo>
                  <a:lnTo>
                    <a:pt x="201" y="14"/>
                  </a:lnTo>
                  <a:lnTo>
                    <a:pt x="199" y="11"/>
                  </a:lnTo>
                  <a:lnTo>
                    <a:pt x="196" y="10"/>
                  </a:lnTo>
                  <a:lnTo>
                    <a:pt x="192" y="8"/>
                  </a:lnTo>
                  <a:lnTo>
                    <a:pt x="188" y="6"/>
                  </a:lnTo>
                  <a:lnTo>
                    <a:pt x="182" y="4"/>
                  </a:lnTo>
                  <a:lnTo>
                    <a:pt x="175" y="4"/>
                  </a:lnTo>
                  <a:lnTo>
                    <a:pt x="168" y="3"/>
                  </a:lnTo>
                  <a:lnTo>
                    <a:pt x="164" y="4"/>
                  </a:lnTo>
                  <a:lnTo>
                    <a:pt x="163" y="2"/>
                  </a:lnTo>
                  <a:lnTo>
                    <a:pt x="157" y="2"/>
                  </a:lnTo>
                  <a:lnTo>
                    <a:pt x="149" y="0"/>
                  </a:lnTo>
                  <a:lnTo>
                    <a:pt x="139" y="0"/>
                  </a:lnTo>
                  <a:lnTo>
                    <a:pt x="128" y="2"/>
                  </a:lnTo>
                  <a:lnTo>
                    <a:pt x="49" y="4"/>
                  </a:lnTo>
                  <a:close/>
                </a:path>
              </a:pathLst>
            </a:custGeom>
            <a:solidFill>
              <a:srgbClr val="9F9F9F"/>
            </a:solidFill>
            <a:ln w="9525">
              <a:noFill/>
              <a:round/>
              <a:headEnd/>
              <a:tailEnd/>
            </a:ln>
          </p:spPr>
          <p:txBody>
            <a:bodyPr/>
            <a:lstStyle/>
            <a:p>
              <a:endParaRPr lang="en-US"/>
            </a:p>
          </p:txBody>
        </p:sp>
        <p:sp>
          <p:nvSpPr>
            <p:cNvPr id="75660" name="Freeform 6199"/>
            <p:cNvSpPr>
              <a:spLocks/>
            </p:cNvSpPr>
            <p:nvPr/>
          </p:nvSpPr>
          <p:spPr bwMode="auto">
            <a:xfrm>
              <a:off x="2033" y="1508"/>
              <a:ext cx="202" cy="23"/>
            </a:xfrm>
            <a:custGeom>
              <a:avLst/>
              <a:gdLst>
                <a:gd name="T0" fmla="*/ 50 w 202"/>
                <a:gd name="T1" fmla="*/ 0 h 23"/>
                <a:gd name="T2" fmla="*/ 52 w 202"/>
                <a:gd name="T3" fmla="*/ 2 h 23"/>
                <a:gd name="T4" fmla="*/ 53 w 202"/>
                <a:gd name="T5" fmla="*/ 4 h 23"/>
                <a:gd name="T6" fmla="*/ 53 w 202"/>
                <a:gd name="T7" fmla="*/ 7 h 23"/>
                <a:gd name="T8" fmla="*/ 52 w 202"/>
                <a:gd name="T9" fmla="*/ 10 h 23"/>
                <a:gd name="T10" fmla="*/ 50 w 202"/>
                <a:gd name="T11" fmla="*/ 13 h 23"/>
                <a:gd name="T12" fmla="*/ 49 w 202"/>
                <a:gd name="T13" fmla="*/ 13 h 23"/>
                <a:gd name="T14" fmla="*/ 46 w 202"/>
                <a:gd name="T15" fmla="*/ 16 h 23"/>
                <a:gd name="T16" fmla="*/ 39 w 202"/>
                <a:gd name="T17" fmla="*/ 16 h 23"/>
                <a:gd name="T18" fmla="*/ 34 w 202"/>
                <a:gd name="T19" fmla="*/ 16 h 23"/>
                <a:gd name="T20" fmla="*/ 28 w 202"/>
                <a:gd name="T21" fmla="*/ 16 h 23"/>
                <a:gd name="T22" fmla="*/ 24 w 202"/>
                <a:gd name="T23" fmla="*/ 16 h 23"/>
                <a:gd name="T24" fmla="*/ 15 w 202"/>
                <a:gd name="T25" fmla="*/ 16 h 23"/>
                <a:gd name="T26" fmla="*/ 13 w 202"/>
                <a:gd name="T27" fmla="*/ 14 h 23"/>
                <a:gd name="T28" fmla="*/ 7 w 202"/>
                <a:gd name="T29" fmla="*/ 13 h 23"/>
                <a:gd name="T30" fmla="*/ 3 w 202"/>
                <a:gd name="T31" fmla="*/ 13 h 23"/>
                <a:gd name="T32" fmla="*/ 1 w 202"/>
                <a:gd name="T33" fmla="*/ 14 h 23"/>
                <a:gd name="T34" fmla="*/ 0 w 202"/>
                <a:gd name="T35" fmla="*/ 16 h 23"/>
                <a:gd name="T36" fmla="*/ 1 w 202"/>
                <a:gd name="T37" fmla="*/ 16 h 23"/>
                <a:gd name="T38" fmla="*/ 1 w 202"/>
                <a:gd name="T39" fmla="*/ 17 h 23"/>
                <a:gd name="T40" fmla="*/ 3 w 202"/>
                <a:gd name="T41" fmla="*/ 19 h 23"/>
                <a:gd name="T42" fmla="*/ 4 w 202"/>
                <a:gd name="T43" fmla="*/ 19 h 23"/>
                <a:gd name="T44" fmla="*/ 8 w 202"/>
                <a:gd name="T45" fmla="*/ 19 h 23"/>
                <a:gd name="T46" fmla="*/ 13 w 202"/>
                <a:gd name="T47" fmla="*/ 20 h 23"/>
                <a:gd name="T48" fmla="*/ 19 w 202"/>
                <a:gd name="T49" fmla="*/ 21 h 23"/>
                <a:gd name="T50" fmla="*/ 27 w 202"/>
                <a:gd name="T51" fmla="*/ 21 h 23"/>
                <a:gd name="T52" fmla="*/ 35 w 202"/>
                <a:gd name="T53" fmla="*/ 21 h 23"/>
                <a:gd name="T54" fmla="*/ 70 w 202"/>
                <a:gd name="T55" fmla="*/ 21 h 23"/>
                <a:gd name="T56" fmla="*/ 97 w 202"/>
                <a:gd name="T57" fmla="*/ 23 h 23"/>
                <a:gd name="T58" fmla="*/ 115 w 202"/>
                <a:gd name="T59" fmla="*/ 21 h 23"/>
                <a:gd name="T60" fmla="*/ 162 w 202"/>
                <a:gd name="T61" fmla="*/ 21 h 23"/>
                <a:gd name="T62" fmla="*/ 172 w 202"/>
                <a:gd name="T63" fmla="*/ 21 h 23"/>
                <a:gd name="T64" fmla="*/ 178 w 202"/>
                <a:gd name="T65" fmla="*/ 21 h 23"/>
                <a:gd name="T66" fmla="*/ 183 w 202"/>
                <a:gd name="T67" fmla="*/ 21 h 23"/>
                <a:gd name="T68" fmla="*/ 188 w 202"/>
                <a:gd name="T69" fmla="*/ 19 h 23"/>
                <a:gd name="T70" fmla="*/ 192 w 202"/>
                <a:gd name="T71" fmla="*/ 19 h 23"/>
                <a:gd name="T72" fmla="*/ 196 w 202"/>
                <a:gd name="T73" fmla="*/ 16 h 23"/>
                <a:gd name="T74" fmla="*/ 199 w 202"/>
                <a:gd name="T75" fmla="*/ 14 h 23"/>
                <a:gd name="T76" fmla="*/ 200 w 202"/>
                <a:gd name="T77" fmla="*/ 13 h 23"/>
                <a:gd name="T78" fmla="*/ 202 w 202"/>
                <a:gd name="T79" fmla="*/ 10 h 23"/>
                <a:gd name="T80" fmla="*/ 200 w 202"/>
                <a:gd name="T81" fmla="*/ 9 h 23"/>
                <a:gd name="T82" fmla="*/ 197 w 202"/>
                <a:gd name="T83" fmla="*/ 7 h 23"/>
                <a:gd name="T84" fmla="*/ 196 w 202"/>
                <a:gd name="T85" fmla="*/ 7 h 23"/>
                <a:gd name="T86" fmla="*/ 192 w 202"/>
                <a:gd name="T87" fmla="*/ 10 h 23"/>
                <a:gd name="T88" fmla="*/ 189 w 202"/>
                <a:gd name="T89" fmla="*/ 11 h 23"/>
                <a:gd name="T90" fmla="*/ 186 w 202"/>
                <a:gd name="T91" fmla="*/ 13 h 23"/>
                <a:gd name="T92" fmla="*/ 179 w 202"/>
                <a:gd name="T93" fmla="*/ 13 h 23"/>
                <a:gd name="T94" fmla="*/ 172 w 202"/>
                <a:gd name="T95" fmla="*/ 13 h 23"/>
                <a:gd name="T96" fmla="*/ 115 w 202"/>
                <a:gd name="T97" fmla="*/ 7 h 23"/>
                <a:gd name="T98" fmla="*/ 109 w 202"/>
                <a:gd name="T99" fmla="*/ 7 h 23"/>
                <a:gd name="T100" fmla="*/ 101 w 202"/>
                <a:gd name="T101" fmla="*/ 7 h 23"/>
                <a:gd name="T102" fmla="*/ 91 w 202"/>
                <a:gd name="T103" fmla="*/ 4 h 23"/>
                <a:gd name="T104" fmla="*/ 88 w 202"/>
                <a:gd name="T105" fmla="*/ 3 h 23"/>
                <a:gd name="T106" fmla="*/ 81 w 202"/>
                <a:gd name="T107" fmla="*/ 2 h 23"/>
                <a:gd name="T108" fmla="*/ 70 w 202"/>
                <a:gd name="T109" fmla="*/ 0 h 23"/>
                <a:gd name="T110" fmla="*/ 60 w 202"/>
                <a:gd name="T111" fmla="*/ 0 h 23"/>
                <a:gd name="T112" fmla="*/ 50 w 20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3"/>
                <a:gd name="T173" fmla="*/ 202 w 20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3">
                  <a:moveTo>
                    <a:pt x="50" y="0"/>
                  </a:moveTo>
                  <a:lnTo>
                    <a:pt x="52" y="2"/>
                  </a:lnTo>
                  <a:lnTo>
                    <a:pt x="53" y="4"/>
                  </a:lnTo>
                  <a:lnTo>
                    <a:pt x="53" y="7"/>
                  </a:lnTo>
                  <a:lnTo>
                    <a:pt x="52" y="10"/>
                  </a:lnTo>
                  <a:lnTo>
                    <a:pt x="50" y="13"/>
                  </a:lnTo>
                  <a:lnTo>
                    <a:pt x="49" y="13"/>
                  </a:lnTo>
                  <a:lnTo>
                    <a:pt x="46" y="16"/>
                  </a:lnTo>
                  <a:lnTo>
                    <a:pt x="39" y="16"/>
                  </a:lnTo>
                  <a:lnTo>
                    <a:pt x="34" y="16"/>
                  </a:lnTo>
                  <a:lnTo>
                    <a:pt x="28" y="16"/>
                  </a:lnTo>
                  <a:lnTo>
                    <a:pt x="24" y="16"/>
                  </a:lnTo>
                  <a:lnTo>
                    <a:pt x="15" y="16"/>
                  </a:lnTo>
                  <a:lnTo>
                    <a:pt x="13" y="14"/>
                  </a:lnTo>
                  <a:lnTo>
                    <a:pt x="7" y="13"/>
                  </a:lnTo>
                  <a:lnTo>
                    <a:pt x="3" y="13"/>
                  </a:lnTo>
                  <a:lnTo>
                    <a:pt x="1" y="14"/>
                  </a:lnTo>
                  <a:lnTo>
                    <a:pt x="0" y="16"/>
                  </a:lnTo>
                  <a:lnTo>
                    <a:pt x="1" y="16"/>
                  </a:lnTo>
                  <a:lnTo>
                    <a:pt x="1" y="17"/>
                  </a:lnTo>
                  <a:lnTo>
                    <a:pt x="3" y="19"/>
                  </a:lnTo>
                  <a:lnTo>
                    <a:pt x="4" y="19"/>
                  </a:lnTo>
                  <a:lnTo>
                    <a:pt x="8" y="19"/>
                  </a:lnTo>
                  <a:lnTo>
                    <a:pt x="13" y="20"/>
                  </a:lnTo>
                  <a:lnTo>
                    <a:pt x="19" y="21"/>
                  </a:lnTo>
                  <a:lnTo>
                    <a:pt x="27" y="21"/>
                  </a:lnTo>
                  <a:lnTo>
                    <a:pt x="35" y="21"/>
                  </a:lnTo>
                  <a:lnTo>
                    <a:pt x="70" y="21"/>
                  </a:lnTo>
                  <a:lnTo>
                    <a:pt x="97" y="23"/>
                  </a:lnTo>
                  <a:lnTo>
                    <a:pt x="115" y="21"/>
                  </a:lnTo>
                  <a:lnTo>
                    <a:pt x="162" y="21"/>
                  </a:lnTo>
                  <a:lnTo>
                    <a:pt x="172" y="21"/>
                  </a:lnTo>
                  <a:lnTo>
                    <a:pt x="178" y="21"/>
                  </a:lnTo>
                  <a:lnTo>
                    <a:pt x="183" y="21"/>
                  </a:lnTo>
                  <a:lnTo>
                    <a:pt x="188" y="19"/>
                  </a:lnTo>
                  <a:lnTo>
                    <a:pt x="192" y="19"/>
                  </a:lnTo>
                  <a:lnTo>
                    <a:pt x="196" y="16"/>
                  </a:lnTo>
                  <a:lnTo>
                    <a:pt x="199" y="14"/>
                  </a:lnTo>
                  <a:lnTo>
                    <a:pt x="200" y="13"/>
                  </a:lnTo>
                  <a:lnTo>
                    <a:pt x="202" y="10"/>
                  </a:lnTo>
                  <a:lnTo>
                    <a:pt x="200" y="9"/>
                  </a:lnTo>
                  <a:lnTo>
                    <a:pt x="197" y="7"/>
                  </a:lnTo>
                  <a:lnTo>
                    <a:pt x="196" y="7"/>
                  </a:lnTo>
                  <a:lnTo>
                    <a:pt x="192" y="10"/>
                  </a:lnTo>
                  <a:lnTo>
                    <a:pt x="189" y="11"/>
                  </a:lnTo>
                  <a:lnTo>
                    <a:pt x="186" y="13"/>
                  </a:lnTo>
                  <a:lnTo>
                    <a:pt x="179" y="13"/>
                  </a:lnTo>
                  <a:lnTo>
                    <a:pt x="172" y="13"/>
                  </a:lnTo>
                  <a:lnTo>
                    <a:pt x="115" y="7"/>
                  </a:lnTo>
                  <a:lnTo>
                    <a:pt x="109" y="7"/>
                  </a:lnTo>
                  <a:lnTo>
                    <a:pt x="101" y="7"/>
                  </a:lnTo>
                  <a:lnTo>
                    <a:pt x="91" y="4"/>
                  </a:lnTo>
                  <a:lnTo>
                    <a:pt x="88" y="3"/>
                  </a:lnTo>
                  <a:lnTo>
                    <a:pt x="81" y="2"/>
                  </a:lnTo>
                  <a:lnTo>
                    <a:pt x="70" y="0"/>
                  </a:lnTo>
                  <a:lnTo>
                    <a:pt x="60" y="0"/>
                  </a:lnTo>
                  <a:lnTo>
                    <a:pt x="50" y="0"/>
                  </a:lnTo>
                  <a:close/>
                </a:path>
              </a:pathLst>
            </a:custGeom>
            <a:solidFill>
              <a:srgbClr val="3F3F3F"/>
            </a:solidFill>
            <a:ln w="9525">
              <a:noFill/>
              <a:round/>
              <a:headEnd/>
              <a:tailEnd/>
            </a:ln>
          </p:spPr>
          <p:txBody>
            <a:bodyPr/>
            <a:lstStyle/>
            <a:p>
              <a:endParaRPr lang="en-US"/>
            </a:p>
          </p:txBody>
        </p:sp>
        <p:sp>
          <p:nvSpPr>
            <p:cNvPr id="75661" name="Freeform 6200"/>
            <p:cNvSpPr>
              <a:spLocks/>
            </p:cNvSpPr>
            <p:nvPr/>
          </p:nvSpPr>
          <p:spPr bwMode="auto">
            <a:xfrm>
              <a:off x="2034" y="1504"/>
              <a:ext cx="201" cy="27"/>
            </a:xfrm>
            <a:custGeom>
              <a:avLst/>
              <a:gdLst>
                <a:gd name="T0" fmla="*/ 49 w 201"/>
                <a:gd name="T1" fmla="*/ 4 h 27"/>
                <a:gd name="T2" fmla="*/ 42 w 201"/>
                <a:gd name="T3" fmla="*/ 4 h 27"/>
                <a:gd name="T4" fmla="*/ 35 w 201"/>
                <a:gd name="T5" fmla="*/ 8 h 27"/>
                <a:gd name="T6" fmla="*/ 28 w 201"/>
                <a:gd name="T7" fmla="*/ 10 h 27"/>
                <a:gd name="T8" fmla="*/ 18 w 201"/>
                <a:gd name="T9" fmla="*/ 10 h 27"/>
                <a:gd name="T10" fmla="*/ 12 w 201"/>
                <a:gd name="T11" fmla="*/ 11 h 27"/>
                <a:gd name="T12" fmla="*/ 5 w 201"/>
                <a:gd name="T13" fmla="*/ 14 h 27"/>
                <a:gd name="T14" fmla="*/ 2 w 201"/>
                <a:gd name="T15" fmla="*/ 15 h 27"/>
                <a:gd name="T16" fmla="*/ 2 w 201"/>
                <a:gd name="T17" fmla="*/ 17 h 27"/>
                <a:gd name="T18" fmla="*/ 0 w 201"/>
                <a:gd name="T19" fmla="*/ 18 h 27"/>
                <a:gd name="T20" fmla="*/ 0 w 201"/>
                <a:gd name="T21" fmla="*/ 20 h 27"/>
                <a:gd name="T22" fmla="*/ 2 w 201"/>
                <a:gd name="T23" fmla="*/ 23 h 27"/>
                <a:gd name="T24" fmla="*/ 5 w 201"/>
                <a:gd name="T25" fmla="*/ 23 h 27"/>
                <a:gd name="T26" fmla="*/ 9 w 201"/>
                <a:gd name="T27" fmla="*/ 23 h 27"/>
                <a:gd name="T28" fmla="*/ 13 w 201"/>
                <a:gd name="T29" fmla="*/ 24 h 27"/>
                <a:gd name="T30" fmla="*/ 18 w 201"/>
                <a:gd name="T31" fmla="*/ 25 h 27"/>
                <a:gd name="T32" fmla="*/ 28 w 201"/>
                <a:gd name="T33" fmla="*/ 25 h 27"/>
                <a:gd name="T34" fmla="*/ 34 w 201"/>
                <a:gd name="T35" fmla="*/ 25 h 27"/>
                <a:gd name="T36" fmla="*/ 55 w 201"/>
                <a:gd name="T37" fmla="*/ 27 h 27"/>
                <a:gd name="T38" fmla="*/ 70 w 201"/>
                <a:gd name="T39" fmla="*/ 27 h 27"/>
                <a:gd name="T40" fmla="*/ 93 w 201"/>
                <a:gd name="T41" fmla="*/ 27 h 27"/>
                <a:gd name="T42" fmla="*/ 114 w 201"/>
                <a:gd name="T43" fmla="*/ 27 h 27"/>
                <a:gd name="T44" fmla="*/ 161 w 201"/>
                <a:gd name="T45" fmla="*/ 27 h 27"/>
                <a:gd name="T46" fmla="*/ 174 w 201"/>
                <a:gd name="T47" fmla="*/ 25 h 27"/>
                <a:gd name="T48" fmla="*/ 180 w 201"/>
                <a:gd name="T49" fmla="*/ 25 h 27"/>
                <a:gd name="T50" fmla="*/ 185 w 201"/>
                <a:gd name="T51" fmla="*/ 24 h 27"/>
                <a:gd name="T52" fmla="*/ 191 w 201"/>
                <a:gd name="T53" fmla="*/ 23 h 27"/>
                <a:gd name="T54" fmla="*/ 195 w 201"/>
                <a:gd name="T55" fmla="*/ 20 h 27"/>
                <a:gd name="T56" fmla="*/ 199 w 201"/>
                <a:gd name="T57" fmla="*/ 17 h 27"/>
                <a:gd name="T58" fmla="*/ 201 w 201"/>
                <a:gd name="T59" fmla="*/ 14 h 27"/>
                <a:gd name="T60" fmla="*/ 199 w 201"/>
                <a:gd name="T61" fmla="*/ 11 h 27"/>
                <a:gd name="T62" fmla="*/ 196 w 201"/>
                <a:gd name="T63" fmla="*/ 10 h 27"/>
                <a:gd name="T64" fmla="*/ 192 w 201"/>
                <a:gd name="T65" fmla="*/ 8 h 27"/>
                <a:gd name="T66" fmla="*/ 188 w 201"/>
                <a:gd name="T67" fmla="*/ 6 h 27"/>
                <a:gd name="T68" fmla="*/ 182 w 201"/>
                <a:gd name="T69" fmla="*/ 4 h 27"/>
                <a:gd name="T70" fmla="*/ 175 w 201"/>
                <a:gd name="T71" fmla="*/ 4 h 27"/>
                <a:gd name="T72" fmla="*/ 168 w 201"/>
                <a:gd name="T73" fmla="*/ 3 h 27"/>
                <a:gd name="T74" fmla="*/ 164 w 201"/>
                <a:gd name="T75" fmla="*/ 4 h 27"/>
                <a:gd name="T76" fmla="*/ 163 w 201"/>
                <a:gd name="T77" fmla="*/ 2 h 27"/>
                <a:gd name="T78" fmla="*/ 157 w 201"/>
                <a:gd name="T79" fmla="*/ 2 h 27"/>
                <a:gd name="T80" fmla="*/ 149 w 201"/>
                <a:gd name="T81" fmla="*/ 0 h 27"/>
                <a:gd name="T82" fmla="*/ 139 w 201"/>
                <a:gd name="T83" fmla="*/ 0 h 27"/>
                <a:gd name="T84" fmla="*/ 128 w 201"/>
                <a:gd name="T85" fmla="*/ 2 h 27"/>
                <a:gd name="T86" fmla="*/ 49 w 201"/>
                <a:gd name="T87" fmla="*/ 4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
                <a:gd name="T133" fmla="*/ 0 h 27"/>
                <a:gd name="T134" fmla="*/ 201 w 201"/>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 h="27">
                  <a:moveTo>
                    <a:pt x="49" y="4"/>
                  </a:moveTo>
                  <a:lnTo>
                    <a:pt x="42" y="4"/>
                  </a:lnTo>
                  <a:lnTo>
                    <a:pt x="35" y="8"/>
                  </a:lnTo>
                  <a:lnTo>
                    <a:pt x="28" y="10"/>
                  </a:lnTo>
                  <a:lnTo>
                    <a:pt x="18" y="10"/>
                  </a:lnTo>
                  <a:lnTo>
                    <a:pt x="12" y="11"/>
                  </a:lnTo>
                  <a:lnTo>
                    <a:pt x="5" y="14"/>
                  </a:lnTo>
                  <a:lnTo>
                    <a:pt x="2" y="15"/>
                  </a:lnTo>
                  <a:lnTo>
                    <a:pt x="2" y="17"/>
                  </a:lnTo>
                  <a:lnTo>
                    <a:pt x="0" y="18"/>
                  </a:lnTo>
                  <a:lnTo>
                    <a:pt x="0" y="20"/>
                  </a:lnTo>
                  <a:lnTo>
                    <a:pt x="2" y="23"/>
                  </a:lnTo>
                  <a:lnTo>
                    <a:pt x="5" y="23"/>
                  </a:lnTo>
                  <a:lnTo>
                    <a:pt x="9" y="23"/>
                  </a:lnTo>
                  <a:lnTo>
                    <a:pt x="13" y="24"/>
                  </a:lnTo>
                  <a:lnTo>
                    <a:pt x="18" y="25"/>
                  </a:lnTo>
                  <a:lnTo>
                    <a:pt x="28" y="25"/>
                  </a:lnTo>
                  <a:lnTo>
                    <a:pt x="34" y="25"/>
                  </a:lnTo>
                  <a:lnTo>
                    <a:pt x="55" y="27"/>
                  </a:lnTo>
                  <a:lnTo>
                    <a:pt x="70" y="27"/>
                  </a:lnTo>
                  <a:lnTo>
                    <a:pt x="93" y="27"/>
                  </a:lnTo>
                  <a:lnTo>
                    <a:pt x="114" y="27"/>
                  </a:lnTo>
                  <a:lnTo>
                    <a:pt x="161" y="27"/>
                  </a:lnTo>
                  <a:lnTo>
                    <a:pt x="174" y="25"/>
                  </a:lnTo>
                  <a:lnTo>
                    <a:pt x="180" y="25"/>
                  </a:lnTo>
                  <a:lnTo>
                    <a:pt x="185" y="24"/>
                  </a:lnTo>
                  <a:lnTo>
                    <a:pt x="191" y="23"/>
                  </a:lnTo>
                  <a:lnTo>
                    <a:pt x="195" y="20"/>
                  </a:lnTo>
                  <a:lnTo>
                    <a:pt x="199" y="17"/>
                  </a:lnTo>
                  <a:lnTo>
                    <a:pt x="201" y="14"/>
                  </a:lnTo>
                  <a:lnTo>
                    <a:pt x="199" y="11"/>
                  </a:lnTo>
                  <a:lnTo>
                    <a:pt x="196" y="10"/>
                  </a:lnTo>
                  <a:lnTo>
                    <a:pt x="192" y="8"/>
                  </a:lnTo>
                  <a:lnTo>
                    <a:pt x="188" y="6"/>
                  </a:lnTo>
                  <a:lnTo>
                    <a:pt x="182" y="4"/>
                  </a:lnTo>
                  <a:lnTo>
                    <a:pt x="175" y="4"/>
                  </a:lnTo>
                  <a:lnTo>
                    <a:pt x="168" y="3"/>
                  </a:lnTo>
                  <a:lnTo>
                    <a:pt x="164" y="4"/>
                  </a:lnTo>
                  <a:lnTo>
                    <a:pt x="163" y="2"/>
                  </a:lnTo>
                  <a:lnTo>
                    <a:pt x="157" y="2"/>
                  </a:lnTo>
                  <a:lnTo>
                    <a:pt x="149" y="0"/>
                  </a:lnTo>
                  <a:lnTo>
                    <a:pt x="139" y="0"/>
                  </a:lnTo>
                  <a:lnTo>
                    <a:pt x="128" y="2"/>
                  </a:lnTo>
                  <a:lnTo>
                    <a:pt x="49" y="4"/>
                  </a:lnTo>
                  <a:close/>
                </a:path>
              </a:pathLst>
            </a:custGeom>
            <a:solidFill>
              <a:srgbClr val="9F9F9F"/>
            </a:solidFill>
            <a:ln w="9525">
              <a:noFill/>
              <a:round/>
              <a:headEnd/>
              <a:tailEnd/>
            </a:ln>
          </p:spPr>
          <p:txBody>
            <a:bodyPr/>
            <a:lstStyle/>
            <a:p>
              <a:endParaRPr lang="en-US"/>
            </a:p>
          </p:txBody>
        </p:sp>
        <p:sp>
          <p:nvSpPr>
            <p:cNvPr id="75662" name="Freeform 6201"/>
            <p:cNvSpPr>
              <a:spLocks/>
            </p:cNvSpPr>
            <p:nvPr/>
          </p:nvSpPr>
          <p:spPr bwMode="auto">
            <a:xfrm>
              <a:off x="2033" y="1508"/>
              <a:ext cx="202" cy="23"/>
            </a:xfrm>
            <a:custGeom>
              <a:avLst/>
              <a:gdLst>
                <a:gd name="T0" fmla="*/ 50 w 202"/>
                <a:gd name="T1" fmla="*/ 0 h 23"/>
                <a:gd name="T2" fmla="*/ 52 w 202"/>
                <a:gd name="T3" fmla="*/ 2 h 23"/>
                <a:gd name="T4" fmla="*/ 53 w 202"/>
                <a:gd name="T5" fmla="*/ 4 h 23"/>
                <a:gd name="T6" fmla="*/ 53 w 202"/>
                <a:gd name="T7" fmla="*/ 7 h 23"/>
                <a:gd name="T8" fmla="*/ 52 w 202"/>
                <a:gd name="T9" fmla="*/ 10 h 23"/>
                <a:gd name="T10" fmla="*/ 50 w 202"/>
                <a:gd name="T11" fmla="*/ 13 h 23"/>
                <a:gd name="T12" fmla="*/ 49 w 202"/>
                <a:gd name="T13" fmla="*/ 13 h 23"/>
                <a:gd name="T14" fmla="*/ 46 w 202"/>
                <a:gd name="T15" fmla="*/ 16 h 23"/>
                <a:gd name="T16" fmla="*/ 39 w 202"/>
                <a:gd name="T17" fmla="*/ 16 h 23"/>
                <a:gd name="T18" fmla="*/ 34 w 202"/>
                <a:gd name="T19" fmla="*/ 16 h 23"/>
                <a:gd name="T20" fmla="*/ 28 w 202"/>
                <a:gd name="T21" fmla="*/ 16 h 23"/>
                <a:gd name="T22" fmla="*/ 24 w 202"/>
                <a:gd name="T23" fmla="*/ 16 h 23"/>
                <a:gd name="T24" fmla="*/ 15 w 202"/>
                <a:gd name="T25" fmla="*/ 16 h 23"/>
                <a:gd name="T26" fmla="*/ 13 w 202"/>
                <a:gd name="T27" fmla="*/ 14 h 23"/>
                <a:gd name="T28" fmla="*/ 7 w 202"/>
                <a:gd name="T29" fmla="*/ 13 h 23"/>
                <a:gd name="T30" fmla="*/ 3 w 202"/>
                <a:gd name="T31" fmla="*/ 13 h 23"/>
                <a:gd name="T32" fmla="*/ 1 w 202"/>
                <a:gd name="T33" fmla="*/ 14 h 23"/>
                <a:gd name="T34" fmla="*/ 0 w 202"/>
                <a:gd name="T35" fmla="*/ 16 h 23"/>
                <a:gd name="T36" fmla="*/ 1 w 202"/>
                <a:gd name="T37" fmla="*/ 16 h 23"/>
                <a:gd name="T38" fmla="*/ 1 w 202"/>
                <a:gd name="T39" fmla="*/ 17 h 23"/>
                <a:gd name="T40" fmla="*/ 3 w 202"/>
                <a:gd name="T41" fmla="*/ 19 h 23"/>
                <a:gd name="T42" fmla="*/ 4 w 202"/>
                <a:gd name="T43" fmla="*/ 19 h 23"/>
                <a:gd name="T44" fmla="*/ 8 w 202"/>
                <a:gd name="T45" fmla="*/ 19 h 23"/>
                <a:gd name="T46" fmla="*/ 13 w 202"/>
                <a:gd name="T47" fmla="*/ 20 h 23"/>
                <a:gd name="T48" fmla="*/ 19 w 202"/>
                <a:gd name="T49" fmla="*/ 21 h 23"/>
                <a:gd name="T50" fmla="*/ 27 w 202"/>
                <a:gd name="T51" fmla="*/ 21 h 23"/>
                <a:gd name="T52" fmla="*/ 35 w 202"/>
                <a:gd name="T53" fmla="*/ 21 h 23"/>
                <a:gd name="T54" fmla="*/ 70 w 202"/>
                <a:gd name="T55" fmla="*/ 21 h 23"/>
                <a:gd name="T56" fmla="*/ 97 w 202"/>
                <a:gd name="T57" fmla="*/ 23 h 23"/>
                <a:gd name="T58" fmla="*/ 115 w 202"/>
                <a:gd name="T59" fmla="*/ 21 h 23"/>
                <a:gd name="T60" fmla="*/ 162 w 202"/>
                <a:gd name="T61" fmla="*/ 21 h 23"/>
                <a:gd name="T62" fmla="*/ 172 w 202"/>
                <a:gd name="T63" fmla="*/ 21 h 23"/>
                <a:gd name="T64" fmla="*/ 178 w 202"/>
                <a:gd name="T65" fmla="*/ 21 h 23"/>
                <a:gd name="T66" fmla="*/ 183 w 202"/>
                <a:gd name="T67" fmla="*/ 21 h 23"/>
                <a:gd name="T68" fmla="*/ 188 w 202"/>
                <a:gd name="T69" fmla="*/ 19 h 23"/>
                <a:gd name="T70" fmla="*/ 192 w 202"/>
                <a:gd name="T71" fmla="*/ 19 h 23"/>
                <a:gd name="T72" fmla="*/ 196 w 202"/>
                <a:gd name="T73" fmla="*/ 16 h 23"/>
                <a:gd name="T74" fmla="*/ 199 w 202"/>
                <a:gd name="T75" fmla="*/ 14 h 23"/>
                <a:gd name="T76" fmla="*/ 200 w 202"/>
                <a:gd name="T77" fmla="*/ 13 h 23"/>
                <a:gd name="T78" fmla="*/ 202 w 202"/>
                <a:gd name="T79" fmla="*/ 10 h 23"/>
                <a:gd name="T80" fmla="*/ 200 w 202"/>
                <a:gd name="T81" fmla="*/ 9 h 23"/>
                <a:gd name="T82" fmla="*/ 197 w 202"/>
                <a:gd name="T83" fmla="*/ 7 h 23"/>
                <a:gd name="T84" fmla="*/ 196 w 202"/>
                <a:gd name="T85" fmla="*/ 7 h 23"/>
                <a:gd name="T86" fmla="*/ 192 w 202"/>
                <a:gd name="T87" fmla="*/ 10 h 23"/>
                <a:gd name="T88" fmla="*/ 189 w 202"/>
                <a:gd name="T89" fmla="*/ 11 h 23"/>
                <a:gd name="T90" fmla="*/ 186 w 202"/>
                <a:gd name="T91" fmla="*/ 13 h 23"/>
                <a:gd name="T92" fmla="*/ 179 w 202"/>
                <a:gd name="T93" fmla="*/ 13 h 23"/>
                <a:gd name="T94" fmla="*/ 172 w 202"/>
                <a:gd name="T95" fmla="*/ 13 h 23"/>
                <a:gd name="T96" fmla="*/ 115 w 202"/>
                <a:gd name="T97" fmla="*/ 7 h 23"/>
                <a:gd name="T98" fmla="*/ 109 w 202"/>
                <a:gd name="T99" fmla="*/ 7 h 23"/>
                <a:gd name="T100" fmla="*/ 101 w 202"/>
                <a:gd name="T101" fmla="*/ 7 h 23"/>
                <a:gd name="T102" fmla="*/ 91 w 202"/>
                <a:gd name="T103" fmla="*/ 4 h 23"/>
                <a:gd name="T104" fmla="*/ 88 w 202"/>
                <a:gd name="T105" fmla="*/ 3 h 23"/>
                <a:gd name="T106" fmla="*/ 81 w 202"/>
                <a:gd name="T107" fmla="*/ 2 h 23"/>
                <a:gd name="T108" fmla="*/ 70 w 202"/>
                <a:gd name="T109" fmla="*/ 0 h 23"/>
                <a:gd name="T110" fmla="*/ 60 w 202"/>
                <a:gd name="T111" fmla="*/ 0 h 23"/>
                <a:gd name="T112" fmla="*/ 50 w 202"/>
                <a:gd name="T113" fmla="*/ 0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2"/>
                <a:gd name="T172" fmla="*/ 0 h 23"/>
                <a:gd name="T173" fmla="*/ 202 w 20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2" h="23">
                  <a:moveTo>
                    <a:pt x="50" y="0"/>
                  </a:moveTo>
                  <a:lnTo>
                    <a:pt x="52" y="2"/>
                  </a:lnTo>
                  <a:lnTo>
                    <a:pt x="53" y="4"/>
                  </a:lnTo>
                  <a:lnTo>
                    <a:pt x="53" y="7"/>
                  </a:lnTo>
                  <a:lnTo>
                    <a:pt x="52" y="10"/>
                  </a:lnTo>
                  <a:lnTo>
                    <a:pt x="50" y="13"/>
                  </a:lnTo>
                  <a:lnTo>
                    <a:pt x="49" y="13"/>
                  </a:lnTo>
                  <a:lnTo>
                    <a:pt x="46" y="16"/>
                  </a:lnTo>
                  <a:lnTo>
                    <a:pt x="39" y="16"/>
                  </a:lnTo>
                  <a:lnTo>
                    <a:pt x="34" y="16"/>
                  </a:lnTo>
                  <a:lnTo>
                    <a:pt x="28" y="16"/>
                  </a:lnTo>
                  <a:lnTo>
                    <a:pt x="24" y="16"/>
                  </a:lnTo>
                  <a:lnTo>
                    <a:pt x="15" y="16"/>
                  </a:lnTo>
                  <a:lnTo>
                    <a:pt x="13" y="14"/>
                  </a:lnTo>
                  <a:lnTo>
                    <a:pt x="7" y="13"/>
                  </a:lnTo>
                  <a:lnTo>
                    <a:pt x="3" y="13"/>
                  </a:lnTo>
                  <a:lnTo>
                    <a:pt x="1" y="14"/>
                  </a:lnTo>
                  <a:lnTo>
                    <a:pt x="0" y="16"/>
                  </a:lnTo>
                  <a:lnTo>
                    <a:pt x="1" y="16"/>
                  </a:lnTo>
                  <a:lnTo>
                    <a:pt x="1" y="17"/>
                  </a:lnTo>
                  <a:lnTo>
                    <a:pt x="3" y="19"/>
                  </a:lnTo>
                  <a:lnTo>
                    <a:pt x="4" y="19"/>
                  </a:lnTo>
                  <a:lnTo>
                    <a:pt x="8" y="19"/>
                  </a:lnTo>
                  <a:lnTo>
                    <a:pt x="13" y="20"/>
                  </a:lnTo>
                  <a:lnTo>
                    <a:pt x="19" y="21"/>
                  </a:lnTo>
                  <a:lnTo>
                    <a:pt x="27" y="21"/>
                  </a:lnTo>
                  <a:lnTo>
                    <a:pt x="35" y="21"/>
                  </a:lnTo>
                  <a:lnTo>
                    <a:pt x="70" y="21"/>
                  </a:lnTo>
                  <a:lnTo>
                    <a:pt x="97" y="23"/>
                  </a:lnTo>
                  <a:lnTo>
                    <a:pt x="115" y="21"/>
                  </a:lnTo>
                  <a:lnTo>
                    <a:pt x="162" y="21"/>
                  </a:lnTo>
                  <a:lnTo>
                    <a:pt x="172" y="21"/>
                  </a:lnTo>
                  <a:lnTo>
                    <a:pt x="178" y="21"/>
                  </a:lnTo>
                  <a:lnTo>
                    <a:pt x="183" y="21"/>
                  </a:lnTo>
                  <a:lnTo>
                    <a:pt x="188" y="19"/>
                  </a:lnTo>
                  <a:lnTo>
                    <a:pt x="192" y="19"/>
                  </a:lnTo>
                  <a:lnTo>
                    <a:pt x="196" y="16"/>
                  </a:lnTo>
                  <a:lnTo>
                    <a:pt x="199" y="14"/>
                  </a:lnTo>
                  <a:lnTo>
                    <a:pt x="200" y="13"/>
                  </a:lnTo>
                  <a:lnTo>
                    <a:pt x="202" y="10"/>
                  </a:lnTo>
                  <a:lnTo>
                    <a:pt x="200" y="9"/>
                  </a:lnTo>
                  <a:lnTo>
                    <a:pt x="197" y="7"/>
                  </a:lnTo>
                  <a:lnTo>
                    <a:pt x="196" y="7"/>
                  </a:lnTo>
                  <a:lnTo>
                    <a:pt x="192" y="10"/>
                  </a:lnTo>
                  <a:lnTo>
                    <a:pt x="189" y="11"/>
                  </a:lnTo>
                  <a:lnTo>
                    <a:pt x="186" y="13"/>
                  </a:lnTo>
                  <a:lnTo>
                    <a:pt x="179" y="13"/>
                  </a:lnTo>
                  <a:lnTo>
                    <a:pt x="172" y="13"/>
                  </a:lnTo>
                  <a:lnTo>
                    <a:pt x="115" y="7"/>
                  </a:lnTo>
                  <a:lnTo>
                    <a:pt x="109" y="7"/>
                  </a:lnTo>
                  <a:lnTo>
                    <a:pt x="101" y="7"/>
                  </a:lnTo>
                  <a:lnTo>
                    <a:pt x="91" y="4"/>
                  </a:lnTo>
                  <a:lnTo>
                    <a:pt x="88" y="3"/>
                  </a:lnTo>
                  <a:lnTo>
                    <a:pt x="81" y="2"/>
                  </a:lnTo>
                  <a:lnTo>
                    <a:pt x="70" y="0"/>
                  </a:lnTo>
                  <a:lnTo>
                    <a:pt x="60" y="0"/>
                  </a:lnTo>
                  <a:lnTo>
                    <a:pt x="50" y="0"/>
                  </a:lnTo>
                  <a:close/>
                </a:path>
              </a:pathLst>
            </a:custGeom>
            <a:solidFill>
              <a:srgbClr val="3F3F3F"/>
            </a:solidFill>
            <a:ln w="9525">
              <a:noFill/>
              <a:round/>
              <a:headEnd/>
              <a:tailEnd/>
            </a:ln>
          </p:spPr>
          <p:txBody>
            <a:bodyPr/>
            <a:lstStyle/>
            <a:p>
              <a:endParaRPr lang="en-US"/>
            </a:p>
          </p:txBody>
        </p:sp>
        <p:grpSp>
          <p:nvGrpSpPr>
            <p:cNvPr id="75663" name="Group 6202"/>
            <p:cNvGrpSpPr>
              <a:grpSpLocks/>
            </p:cNvGrpSpPr>
            <p:nvPr/>
          </p:nvGrpSpPr>
          <p:grpSpPr bwMode="auto">
            <a:xfrm>
              <a:off x="2151" y="1536"/>
              <a:ext cx="54" cy="23"/>
              <a:chOff x="2151" y="1448"/>
              <a:chExt cx="54" cy="23"/>
            </a:xfrm>
          </p:grpSpPr>
          <p:grpSp>
            <p:nvGrpSpPr>
              <p:cNvPr id="81426" name="Group 6203"/>
              <p:cNvGrpSpPr>
                <a:grpSpLocks/>
              </p:cNvGrpSpPr>
              <p:nvPr/>
            </p:nvGrpSpPr>
            <p:grpSpPr bwMode="auto">
              <a:xfrm>
                <a:off x="2151" y="1448"/>
                <a:ext cx="16" cy="23"/>
                <a:chOff x="2151" y="1448"/>
                <a:chExt cx="16" cy="23"/>
              </a:xfrm>
            </p:grpSpPr>
            <p:sp>
              <p:nvSpPr>
                <p:cNvPr id="81428" name="Freeform 6204"/>
                <p:cNvSpPr>
                  <a:spLocks/>
                </p:cNvSpPr>
                <p:nvPr/>
              </p:nvSpPr>
              <p:spPr bwMode="auto">
                <a:xfrm>
                  <a:off x="2151" y="1448"/>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81429" name="Freeform 6205"/>
                <p:cNvSpPr>
                  <a:spLocks/>
                </p:cNvSpPr>
                <p:nvPr/>
              </p:nvSpPr>
              <p:spPr bwMode="auto">
                <a:xfrm>
                  <a:off x="2151" y="1451"/>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81430" name="Freeform 6206"/>
                <p:cNvSpPr>
                  <a:spLocks/>
                </p:cNvSpPr>
                <p:nvPr/>
              </p:nvSpPr>
              <p:spPr bwMode="auto">
                <a:xfrm>
                  <a:off x="2151" y="1457"/>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grpSp>
          <p:sp>
            <p:nvSpPr>
              <p:cNvPr id="81427" name="Freeform 6207"/>
              <p:cNvSpPr>
                <a:spLocks/>
              </p:cNvSpPr>
              <p:nvPr/>
            </p:nvSpPr>
            <p:spPr bwMode="auto">
              <a:xfrm>
                <a:off x="2162" y="1448"/>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75664" name="Freeform 6208"/>
            <p:cNvSpPr>
              <a:spLocks/>
            </p:cNvSpPr>
            <p:nvPr/>
          </p:nvSpPr>
          <p:spPr bwMode="auto">
            <a:xfrm>
              <a:off x="2163" y="1539"/>
              <a:ext cx="42" cy="15"/>
            </a:xfrm>
            <a:custGeom>
              <a:avLst/>
              <a:gdLst>
                <a:gd name="T0" fmla="*/ 39 w 42"/>
                <a:gd name="T1" fmla="*/ 1 h 15"/>
                <a:gd name="T2" fmla="*/ 38 w 42"/>
                <a:gd name="T3" fmla="*/ 3 h 15"/>
                <a:gd name="T4" fmla="*/ 35 w 42"/>
                <a:gd name="T5" fmla="*/ 4 h 15"/>
                <a:gd name="T6" fmla="*/ 35 w 42"/>
                <a:gd name="T7" fmla="*/ 6 h 15"/>
                <a:gd name="T8" fmla="*/ 35 w 42"/>
                <a:gd name="T9" fmla="*/ 9 h 15"/>
                <a:gd name="T10" fmla="*/ 32 w 42"/>
                <a:gd name="T11" fmla="*/ 9 h 15"/>
                <a:gd name="T12" fmla="*/ 30 w 42"/>
                <a:gd name="T13" fmla="*/ 11 h 15"/>
                <a:gd name="T14" fmla="*/ 28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9 w 42"/>
                <a:gd name="T27" fmla="*/ 14 h 15"/>
                <a:gd name="T28" fmla="*/ 11 w 42"/>
                <a:gd name="T29" fmla="*/ 14 h 15"/>
                <a:gd name="T30" fmla="*/ 14 w 42"/>
                <a:gd name="T31" fmla="*/ 15 h 15"/>
                <a:gd name="T32" fmla="*/ 18 w 42"/>
                <a:gd name="T33" fmla="*/ 15 h 15"/>
                <a:gd name="T34" fmla="*/ 24 w 42"/>
                <a:gd name="T35" fmla="*/ 15 h 15"/>
                <a:gd name="T36" fmla="*/ 28 w 42"/>
                <a:gd name="T37" fmla="*/ 15 h 15"/>
                <a:gd name="T38" fmla="*/ 32 w 42"/>
                <a:gd name="T39" fmla="*/ 15 h 15"/>
                <a:gd name="T40" fmla="*/ 35 w 42"/>
                <a:gd name="T41" fmla="*/ 15 h 15"/>
                <a:gd name="T42" fmla="*/ 39 w 42"/>
                <a:gd name="T43" fmla="*/ 14 h 15"/>
                <a:gd name="T44" fmla="*/ 42 w 42"/>
                <a:gd name="T45" fmla="*/ 11 h 15"/>
                <a:gd name="T46" fmla="*/ 42 w 42"/>
                <a:gd name="T47" fmla="*/ 0 h 15"/>
                <a:gd name="T48" fmla="*/ 39 w 42"/>
                <a:gd name="T49" fmla="*/ 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5"/>
                <a:gd name="T77" fmla="*/ 42 w 4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5">
                  <a:moveTo>
                    <a:pt x="39" y="1"/>
                  </a:moveTo>
                  <a:lnTo>
                    <a:pt x="38" y="3"/>
                  </a:lnTo>
                  <a:lnTo>
                    <a:pt x="35" y="4"/>
                  </a:lnTo>
                  <a:lnTo>
                    <a:pt x="35" y="6"/>
                  </a:lnTo>
                  <a:lnTo>
                    <a:pt x="35" y="9"/>
                  </a:lnTo>
                  <a:lnTo>
                    <a:pt x="32" y="9"/>
                  </a:lnTo>
                  <a:lnTo>
                    <a:pt x="30" y="11"/>
                  </a:lnTo>
                  <a:lnTo>
                    <a:pt x="28" y="11"/>
                  </a:lnTo>
                  <a:lnTo>
                    <a:pt x="24" y="11"/>
                  </a:lnTo>
                  <a:lnTo>
                    <a:pt x="18" y="11"/>
                  </a:lnTo>
                  <a:lnTo>
                    <a:pt x="10" y="11"/>
                  </a:lnTo>
                  <a:lnTo>
                    <a:pt x="0" y="11"/>
                  </a:lnTo>
                  <a:lnTo>
                    <a:pt x="4" y="11"/>
                  </a:lnTo>
                  <a:lnTo>
                    <a:pt x="9" y="14"/>
                  </a:lnTo>
                  <a:lnTo>
                    <a:pt x="11" y="14"/>
                  </a:lnTo>
                  <a:lnTo>
                    <a:pt x="14" y="15"/>
                  </a:lnTo>
                  <a:lnTo>
                    <a:pt x="18" y="15"/>
                  </a:lnTo>
                  <a:lnTo>
                    <a:pt x="24" y="15"/>
                  </a:lnTo>
                  <a:lnTo>
                    <a:pt x="28" y="15"/>
                  </a:lnTo>
                  <a:lnTo>
                    <a:pt x="32" y="15"/>
                  </a:lnTo>
                  <a:lnTo>
                    <a:pt x="35" y="15"/>
                  </a:lnTo>
                  <a:lnTo>
                    <a:pt x="39" y="14"/>
                  </a:lnTo>
                  <a:lnTo>
                    <a:pt x="42" y="11"/>
                  </a:lnTo>
                  <a:lnTo>
                    <a:pt x="42" y="0"/>
                  </a:lnTo>
                  <a:lnTo>
                    <a:pt x="39" y="1"/>
                  </a:lnTo>
                  <a:close/>
                </a:path>
              </a:pathLst>
            </a:custGeom>
            <a:solidFill>
              <a:srgbClr val="3F3F3F"/>
            </a:solidFill>
            <a:ln w="9525">
              <a:noFill/>
              <a:round/>
              <a:headEnd/>
              <a:tailEnd/>
            </a:ln>
          </p:spPr>
          <p:txBody>
            <a:bodyPr/>
            <a:lstStyle/>
            <a:p>
              <a:endParaRPr lang="en-US"/>
            </a:p>
          </p:txBody>
        </p:sp>
        <p:grpSp>
          <p:nvGrpSpPr>
            <p:cNvPr id="75665" name="Group 6209"/>
            <p:cNvGrpSpPr>
              <a:grpSpLocks/>
            </p:cNvGrpSpPr>
            <p:nvPr/>
          </p:nvGrpSpPr>
          <p:grpSpPr bwMode="auto">
            <a:xfrm>
              <a:off x="2151" y="1536"/>
              <a:ext cx="16" cy="23"/>
              <a:chOff x="2151" y="1448"/>
              <a:chExt cx="16" cy="23"/>
            </a:xfrm>
          </p:grpSpPr>
          <p:sp>
            <p:nvSpPr>
              <p:cNvPr id="81423" name="Freeform 6210"/>
              <p:cNvSpPr>
                <a:spLocks/>
              </p:cNvSpPr>
              <p:nvPr/>
            </p:nvSpPr>
            <p:spPr bwMode="auto">
              <a:xfrm>
                <a:off x="2151" y="1448"/>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81424" name="Freeform 6211"/>
              <p:cNvSpPr>
                <a:spLocks/>
              </p:cNvSpPr>
              <p:nvPr/>
            </p:nvSpPr>
            <p:spPr bwMode="auto">
              <a:xfrm>
                <a:off x="2151" y="1451"/>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81425" name="Freeform 6212"/>
              <p:cNvSpPr>
                <a:spLocks/>
              </p:cNvSpPr>
              <p:nvPr/>
            </p:nvSpPr>
            <p:spPr bwMode="auto">
              <a:xfrm>
                <a:off x="2151" y="1457"/>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grpSp>
        <p:sp>
          <p:nvSpPr>
            <p:cNvPr id="75666" name="Freeform 6213"/>
            <p:cNvSpPr>
              <a:spLocks/>
            </p:cNvSpPr>
            <p:nvPr/>
          </p:nvSpPr>
          <p:spPr bwMode="auto">
            <a:xfrm>
              <a:off x="2162" y="1536"/>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sp>
          <p:nvSpPr>
            <p:cNvPr id="75667" name="Freeform 6214"/>
            <p:cNvSpPr>
              <a:spLocks/>
            </p:cNvSpPr>
            <p:nvPr/>
          </p:nvSpPr>
          <p:spPr bwMode="auto">
            <a:xfrm>
              <a:off x="2151" y="1536"/>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75668" name="Freeform 6215"/>
            <p:cNvSpPr>
              <a:spLocks/>
            </p:cNvSpPr>
            <p:nvPr/>
          </p:nvSpPr>
          <p:spPr bwMode="auto">
            <a:xfrm>
              <a:off x="2151" y="1539"/>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75669" name="Freeform 6216"/>
            <p:cNvSpPr>
              <a:spLocks/>
            </p:cNvSpPr>
            <p:nvPr/>
          </p:nvSpPr>
          <p:spPr bwMode="auto">
            <a:xfrm>
              <a:off x="2151" y="1545"/>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sp>
          <p:nvSpPr>
            <p:cNvPr id="75670" name="Freeform 6217"/>
            <p:cNvSpPr>
              <a:spLocks/>
            </p:cNvSpPr>
            <p:nvPr/>
          </p:nvSpPr>
          <p:spPr bwMode="auto">
            <a:xfrm>
              <a:off x="2151" y="1536"/>
              <a:ext cx="16" cy="14"/>
            </a:xfrm>
            <a:custGeom>
              <a:avLst/>
              <a:gdLst>
                <a:gd name="T0" fmla="*/ 5 w 16"/>
                <a:gd name="T1" fmla="*/ 0 h 14"/>
                <a:gd name="T2" fmla="*/ 2 w 16"/>
                <a:gd name="T3" fmla="*/ 3 h 14"/>
                <a:gd name="T4" fmla="*/ 0 w 16"/>
                <a:gd name="T5" fmla="*/ 3 h 14"/>
                <a:gd name="T6" fmla="*/ 0 w 16"/>
                <a:gd name="T7" fmla="*/ 4 h 14"/>
                <a:gd name="T8" fmla="*/ 0 w 16"/>
                <a:gd name="T9" fmla="*/ 6 h 14"/>
                <a:gd name="T10" fmla="*/ 0 w 16"/>
                <a:gd name="T11" fmla="*/ 9 h 14"/>
                <a:gd name="T12" fmla="*/ 0 w 16"/>
                <a:gd name="T13" fmla="*/ 12 h 14"/>
                <a:gd name="T14" fmla="*/ 16 w 16"/>
                <a:gd name="T15" fmla="*/ 14 h 14"/>
                <a:gd name="T16" fmla="*/ 16 w 16"/>
                <a:gd name="T17" fmla="*/ 0 h 14"/>
                <a:gd name="T18" fmla="*/ 5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5" y="0"/>
                  </a:moveTo>
                  <a:lnTo>
                    <a:pt x="2" y="3"/>
                  </a:lnTo>
                  <a:lnTo>
                    <a:pt x="0" y="3"/>
                  </a:lnTo>
                  <a:lnTo>
                    <a:pt x="0" y="4"/>
                  </a:lnTo>
                  <a:lnTo>
                    <a:pt x="0" y="6"/>
                  </a:lnTo>
                  <a:lnTo>
                    <a:pt x="0" y="9"/>
                  </a:lnTo>
                  <a:lnTo>
                    <a:pt x="0" y="12"/>
                  </a:lnTo>
                  <a:lnTo>
                    <a:pt x="16" y="14"/>
                  </a:lnTo>
                  <a:lnTo>
                    <a:pt x="16" y="0"/>
                  </a:lnTo>
                  <a:lnTo>
                    <a:pt x="5" y="0"/>
                  </a:lnTo>
                  <a:close/>
                </a:path>
              </a:pathLst>
            </a:custGeom>
            <a:solidFill>
              <a:srgbClr val="3F3F3F"/>
            </a:solidFill>
            <a:ln w="9525">
              <a:noFill/>
              <a:round/>
              <a:headEnd/>
              <a:tailEnd/>
            </a:ln>
          </p:spPr>
          <p:txBody>
            <a:bodyPr/>
            <a:lstStyle/>
            <a:p>
              <a:endParaRPr lang="en-US"/>
            </a:p>
          </p:txBody>
        </p:sp>
        <p:sp>
          <p:nvSpPr>
            <p:cNvPr id="75671" name="Freeform 6218"/>
            <p:cNvSpPr>
              <a:spLocks/>
            </p:cNvSpPr>
            <p:nvPr/>
          </p:nvSpPr>
          <p:spPr bwMode="auto">
            <a:xfrm>
              <a:off x="2151" y="1539"/>
              <a:ext cx="16" cy="14"/>
            </a:xfrm>
            <a:custGeom>
              <a:avLst/>
              <a:gdLst>
                <a:gd name="T0" fmla="*/ 0 w 16"/>
                <a:gd name="T1" fmla="*/ 14 h 14"/>
                <a:gd name="T2" fmla="*/ 16 w 16"/>
                <a:gd name="T3" fmla="*/ 14 h 14"/>
                <a:gd name="T4" fmla="*/ 16 w 16"/>
                <a:gd name="T5" fmla="*/ 0 h 14"/>
                <a:gd name="T6" fmla="*/ 0 w 16"/>
                <a:gd name="T7" fmla="*/ 4 h 14"/>
                <a:gd name="T8" fmla="*/ 0 w 16"/>
                <a:gd name="T9" fmla="*/ 9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14"/>
                  </a:lnTo>
                  <a:lnTo>
                    <a:pt x="16" y="0"/>
                  </a:lnTo>
                  <a:lnTo>
                    <a:pt x="0" y="4"/>
                  </a:lnTo>
                  <a:lnTo>
                    <a:pt x="0" y="9"/>
                  </a:lnTo>
                  <a:lnTo>
                    <a:pt x="0" y="14"/>
                  </a:lnTo>
                  <a:close/>
                </a:path>
              </a:pathLst>
            </a:custGeom>
            <a:solidFill>
              <a:srgbClr val="808080"/>
            </a:solidFill>
            <a:ln w="9525">
              <a:noFill/>
              <a:round/>
              <a:headEnd/>
              <a:tailEnd/>
            </a:ln>
          </p:spPr>
          <p:txBody>
            <a:bodyPr/>
            <a:lstStyle/>
            <a:p>
              <a:endParaRPr lang="en-US"/>
            </a:p>
          </p:txBody>
        </p:sp>
        <p:sp>
          <p:nvSpPr>
            <p:cNvPr id="75672" name="Freeform 6219"/>
            <p:cNvSpPr>
              <a:spLocks/>
            </p:cNvSpPr>
            <p:nvPr/>
          </p:nvSpPr>
          <p:spPr bwMode="auto">
            <a:xfrm>
              <a:off x="2151" y="1545"/>
              <a:ext cx="16" cy="14"/>
            </a:xfrm>
            <a:custGeom>
              <a:avLst/>
              <a:gdLst>
                <a:gd name="T0" fmla="*/ 0 w 16"/>
                <a:gd name="T1" fmla="*/ 14 h 14"/>
                <a:gd name="T2" fmla="*/ 16 w 16"/>
                <a:gd name="T3" fmla="*/ 8 h 14"/>
                <a:gd name="T4" fmla="*/ 16 w 16"/>
                <a:gd name="T5" fmla="*/ 4 h 14"/>
                <a:gd name="T6" fmla="*/ 16 w 16"/>
                <a:gd name="T7" fmla="*/ 0 h 14"/>
                <a:gd name="T8" fmla="*/ 0 w 16"/>
                <a:gd name="T9" fmla="*/ 8 h 14"/>
                <a:gd name="T10" fmla="*/ 0 w 16"/>
                <a:gd name="T11" fmla="*/ 14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4"/>
                  </a:moveTo>
                  <a:lnTo>
                    <a:pt x="16" y="8"/>
                  </a:lnTo>
                  <a:lnTo>
                    <a:pt x="16" y="4"/>
                  </a:lnTo>
                  <a:lnTo>
                    <a:pt x="16" y="0"/>
                  </a:lnTo>
                  <a:lnTo>
                    <a:pt x="0" y="8"/>
                  </a:lnTo>
                  <a:lnTo>
                    <a:pt x="0" y="14"/>
                  </a:lnTo>
                  <a:close/>
                </a:path>
              </a:pathLst>
            </a:custGeom>
            <a:solidFill>
              <a:srgbClr val="5F5F5F"/>
            </a:solidFill>
            <a:ln w="9525">
              <a:noFill/>
              <a:round/>
              <a:headEnd/>
              <a:tailEnd/>
            </a:ln>
          </p:spPr>
          <p:txBody>
            <a:bodyPr/>
            <a:lstStyle/>
            <a:p>
              <a:endParaRPr lang="en-US"/>
            </a:p>
          </p:txBody>
        </p:sp>
        <p:sp>
          <p:nvSpPr>
            <p:cNvPr id="75673" name="Freeform 6220"/>
            <p:cNvSpPr>
              <a:spLocks/>
            </p:cNvSpPr>
            <p:nvPr/>
          </p:nvSpPr>
          <p:spPr bwMode="auto">
            <a:xfrm>
              <a:off x="2162" y="1536"/>
              <a:ext cx="43" cy="16"/>
            </a:xfrm>
            <a:custGeom>
              <a:avLst/>
              <a:gdLst>
                <a:gd name="T0" fmla="*/ 0 w 43"/>
                <a:gd name="T1" fmla="*/ 0 h 16"/>
                <a:gd name="T2" fmla="*/ 1 w 43"/>
                <a:gd name="T3" fmla="*/ 7 h 16"/>
                <a:gd name="T4" fmla="*/ 1 w 43"/>
                <a:gd name="T5" fmla="*/ 9 h 16"/>
                <a:gd name="T6" fmla="*/ 1 w 43"/>
                <a:gd name="T7" fmla="*/ 12 h 16"/>
                <a:gd name="T8" fmla="*/ 3 w 43"/>
                <a:gd name="T9" fmla="*/ 13 h 16"/>
                <a:gd name="T10" fmla="*/ 5 w 43"/>
                <a:gd name="T11" fmla="*/ 14 h 16"/>
                <a:gd name="T12" fmla="*/ 10 w 43"/>
                <a:gd name="T13" fmla="*/ 14 h 16"/>
                <a:gd name="T14" fmla="*/ 14 w 43"/>
                <a:gd name="T15" fmla="*/ 16 h 16"/>
                <a:gd name="T16" fmla="*/ 21 w 43"/>
                <a:gd name="T17" fmla="*/ 16 h 16"/>
                <a:gd name="T18" fmla="*/ 29 w 43"/>
                <a:gd name="T19" fmla="*/ 16 h 16"/>
                <a:gd name="T20" fmla="*/ 36 w 43"/>
                <a:gd name="T21" fmla="*/ 16 h 16"/>
                <a:gd name="T22" fmla="*/ 40 w 43"/>
                <a:gd name="T23" fmla="*/ 14 h 16"/>
                <a:gd name="T24" fmla="*/ 42 w 43"/>
                <a:gd name="T25" fmla="*/ 14 h 16"/>
                <a:gd name="T26" fmla="*/ 43 w 43"/>
                <a:gd name="T27" fmla="*/ 13 h 16"/>
                <a:gd name="T28" fmla="*/ 43 w 43"/>
                <a:gd name="T29" fmla="*/ 12 h 16"/>
                <a:gd name="T30" fmla="*/ 43 w 43"/>
                <a:gd name="T31" fmla="*/ 7 h 16"/>
                <a:gd name="T32" fmla="*/ 43 w 43"/>
                <a:gd name="T33" fmla="*/ 3 h 16"/>
                <a:gd name="T34" fmla="*/ 29 w 43"/>
                <a:gd name="T35" fmla="*/ 3 h 16"/>
                <a:gd name="T36" fmla="*/ 18 w 43"/>
                <a:gd name="T37" fmla="*/ 3 h 16"/>
                <a:gd name="T38" fmla="*/ 8 w 43"/>
                <a:gd name="T39" fmla="*/ 3 h 16"/>
                <a:gd name="T40" fmla="*/ 0 w 4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6"/>
                <a:gd name="T65" fmla="*/ 43 w 4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6">
                  <a:moveTo>
                    <a:pt x="0" y="0"/>
                  </a:moveTo>
                  <a:lnTo>
                    <a:pt x="1" y="7"/>
                  </a:lnTo>
                  <a:lnTo>
                    <a:pt x="1" y="9"/>
                  </a:lnTo>
                  <a:lnTo>
                    <a:pt x="1" y="12"/>
                  </a:lnTo>
                  <a:lnTo>
                    <a:pt x="3" y="13"/>
                  </a:lnTo>
                  <a:lnTo>
                    <a:pt x="5" y="14"/>
                  </a:lnTo>
                  <a:lnTo>
                    <a:pt x="10" y="14"/>
                  </a:lnTo>
                  <a:lnTo>
                    <a:pt x="14" y="16"/>
                  </a:lnTo>
                  <a:lnTo>
                    <a:pt x="21" y="16"/>
                  </a:lnTo>
                  <a:lnTo>
                    <a:pt x="29" y="16"/>
                  </a:lnTo>
                  <a:lnTo>
                    <a:pt x="36" y="16"/>
                  </a:lnTo>
                  <a:lnTo>
                    <a:pt x="40" y="14"/>
                  </a:lnTo>
                  <a:lnTo>
                    <a:pt x="42" y="14"/>
                  </a:lnTo>
                  <a:lnTo>
                    <a:pt x="43" y="13"/>
                  </a:lnTo>
                  <a:lnTo>
                    <a:pt x="43" y="12"/>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sp>
          <p:nvSpPr>
            <p:cNvPr id="75674" name="Freeform 6221"/>
            <p:cNvSpPr>
              <a:spLocks/>
            </p:cNvSpPr>
            <p:nvPr/>
          </p:nvSpPr>
          <p:spPr bwMode="auto">
            <a:xfrm>
              <a:off x="2163" y="1539"/>
              <a:ext cx="42" cy="15"/>
            </a:xfrm>
            <a:custGeom>
              <a:avLst/>
              <a:gdLst>
                <a:gd name="T0" fmla="*/ 39 w 42"/>
                <a:gd name="T1" fmla="*/ 1 h 15"/>
                <a:gd name="T2" fmla="*/ 38 w 42"/>
                <a:gd name="T3" fmla="*/ 3 h 15"/>
                <a:gd name="T4" fmla="*/ 35 w 42"/>
                <a:gd name="T5" fmla="*/ 4 h 15"/>
                <a:gd name="T6" fmla="*/ 35 w 42"/>
                <a:gd name="T7" fmla="*/ 6 h 15"/>
                <a:gd name="T8" fmla="*/ 35 w 42"/>
                <a:gd name="T9" fmla="*/ 9 h 15"/>
                <a:gd name="T10" fmla="*/ 32 w 42"/>
                <a:gd name="T11" fmla="*/ 9 h 15"/>
                <a:gd name="T12" fmla="*/ 30 w 42"/>
                <a:gd name="T13" fmla="*/ 11 h 15"/>
                <a:gd name="T14" fmla="*/ 28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9 w 42"/>
                <a:gd name="T27" fmla="*/ 14 h 15"/>
                <a:gd name="T28" fmla="*/ 11 w 42"/>
                <a:gd name="T29" fmla="*/ 14 h 15"/>
                <a:gd name="T30" fmla="*/ 14 w 42"/>
                <a:gd name="T31" fmla="*/ 15 h 15"/>
                <a:gd name="T32" fmla="*/ 18 w 42"/>
                <a:gd name="T33" fmla="*/ 15 h 15"/>
                <a:gd name="T34" fmla="*/ 24 w 42"/>
                <a:gd name="T35" fmla="*/ 15 h 15"/>
                <a:gd name="T36" fmla="*/ 28 w 42"/>
                <a:gd name="T37" fmla="*/ 15 h 15"/>
                <a:gd name="T38" fmla="*/ 32 w 42"/>
                <a:gd name="T39" fmla="*/ 15 h 15"/>
                <a:gd name="T40" fmla="*/ 35 w 42"/>
                <a:gd name="T41" fmla="*/ 15 h 15"/>
                <a:gd name="T42" fmla="*/ 39 w 42"/>
                <a:gd name="T43" fmla="*/ 14 h 15"/>
                <a:gd name="T44" fmla="*/ 42 w 42"/>
                <a:gd name="T45" fmla="*/ 11 h 15"/>
                <a:gd name="T46" fmla="*/ 42 w 42"/>
                <a:gd name="T47" fmla="*/ 0 h 15"/>
                <a:gd name="T48" fmla="*/ 39 w 42"/>
                <a:gd name="T49" fmla="*/ 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15"/>
                <a:gd name="T77" fmla="*/ 42 w 4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15">
                  <a:moveTo>
                    <a:pt x="39" y="1"/>
                  </a:moveTo>
                  <a:lnTo>
                    <a:pt x="38" y="3"/>
                  </a:lnTo>
                  <a:lnTo>
                    <a:pt x="35" y="4"/>
                  </a:lnTo>
                  <a:lnTo>
                    <a:pt x="35" y="6"/>
                  </a:lnTo>
                  <a:lnTo>
                    <a:pt x="35" y="9"/>
                  </a:lnTo>
                  <a:lnTo>
                    <a:pt x="32" y="9"/>
                  </a:lnTo>
                  <a:lnTo>
                    <a:pt x="30" y="11"/>
                  </a:lnTo>
                  <a:lnTo>
                    <a:pt x="28" y="11"/>
                  </a:lnTo>
                  <a:lnTo>
                    <a:pt x="24" y="11"/>
                  </a:lnTo>
                  <a:lnTo>
                    <a:pt x="18" y="11"/>
                  </a:lnTo>
                  <a:lnTo>
                    <a:pt x="10" y="11"/>
                  </a:lnTo>
                  <a:lnTo>
                    <a:pt x="0" y="11"/>
                  </a:lnTo>
                  <a:lnTo>
                    <a:pt x="4" y="11"/>
                  </a:lnTo>
                  <a:lnTo>
                    <a:pt x="9" y="14"/>
                  </a:lnTo>
                  <a:lnTo>
                    <a:pt x="11" y="14"/>
                  </a:lnTo>
                  <a:lnTo>
                    <a:pt x="14" y="15"/>
                  </a:lnTo>
                  <a:lnTo>
                    <a:pt x="18" y="15"/>
                  </a:lnTo>
                  <a:lnTo>
                    <a:pt x="24" y="15"/>
                  </a:lnTo>
                  <a:lnTo>
                    <a:pt x="28" y="15"/>
                  </a:lnTo>
                  <a:lnTo>
                    <a:pt x="32" y="15"/>
                  </a:lnTo>
                  <a:lnTo>
                    <a:pt x="35" y="15"/>
                  </a:lnTo>
                  <a:lnTo>
                    <a:pt x="39" y="14"/>
                  </a:lnTo>
                  <a:lnTo>
                    <a:pt x="42" y="11"/>
                  </a:lnTo>
                  <a:lnTo>
                    <a:pt x="42" y="0"/>
                  </a:lnTo>
                  <a:lnTo>
                    <a:pt x="39" y="1"/>
                  </a:lnTo>
                  <a:close/>
                </a:path>
              </a:pathLst>
            </a:custGeom>
            <a:solidFill>
              <a:srgbClr val="3F3F3F"/>
            </a:solidFill>
            <a:ln w="9525">
              <a:noFill/>
              <a:round/>
              <a:headEnd/>
              <a:tailEnd/>
            </a:ln>
          </p:spPr>
          <p:txBody>
            <a:bodyPr/>
            <a:lstStyle/>
            <a:p>
              <a:endParaRPr lang="en-US"/>
            </a:p>
          </p:txBody>
        </p:sp>
        <p:grpSp>
          <p:nvGrpSpPr>
            <p:cNvPr id="75675" name="Group 6222"/>
            <p:cNvGrpSpPr>
              <a:grpSpLocks/>
            </p:cNvGrpSpPr>
            <p:nvPr/>
          </p:nvGrpSpPr>
          <p:grpSpPr bwMode="auto">
            <a:xfrm>
              <a:off x="2145" y="1515"/>
              <a:ext cx="17" cy="20"/>
              <a:chOff x="2145" y="1427"/>
              <a:chExt cx="17" cy="20"/>
            </a:xfrm>
          </p:grpSpPr>
          <p:sp>
            <p:nvSpPr>
              <p:cNvPr id="81420" name="Freeform 6223"/>
              <p:cNvSpPr>
                <a:spLocks/>
              </p:cNvSpPr>
              <p:nvPr/>
            </p:nvSpPr>
            <p:spPr bwMode="auto">
              <a:xfrm>
                <a:off x="2145" y="1427"/>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81421" name="Freeform 6224"/>
              <p:cNvSpPr>
                <a:spLocks/>
              </p:cNvSpPr>
              <p:nvPr/>
            </p:nvSpPr>
            <p:spPr bwMode="auto">
              <a:xfrm>
                <a:off x="2145" y="1433"/>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81422" name="Freeform 6225"/>
              <p:cNvSpPr>
                <a:spLocks/>
              </p:cNvSpPr>
              <p:nvPr/>
            </p:nvSpPr>
            <p:spPr bwMode="auto">
              <a:xfrm>
                <a:off x="2145" y="1431"/>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grpSp>
        <p:grpSp>
          <p:nvGrpSpPr>
            <p:cNvPr id="75676" name="Group 6226"/>
            <p:cNvGrpSpPr>
              <a:grpSpLocks/>
            </p:cNvGrpSpPr>
            <p:nvPr/>
          </p:nvGrpSpPr>
          <p:grpSpPr bwMode="auto">
            <a:xfrm>
              <a:off x="2158" y="1508"/>
              <a:ext cx="60" cy="35"/>
              <a:chOff x="2158" y="1420"/>
              <a:chExt cx="60" cy="35"/>
            </a:xfrm>
          </p:grpSpPr>
          <p:sp>
            <p:nvSpPr>
              <p:cNvPr id="81414" name="Freeform 6227"/>
              <p:cNvSpPr>
                <a:spLocks/>
              </p:cNvSpPr>
              <p:nvPr/>
            </p:nvSpPr>
            <p:spPr bwMode="auto">
              <a:xfrm>
                <a:off x="2158" y="1420"/>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81415" name="Freeform 6228"/>
              <p:cNvSpPr>
                <a:spLocks/>
              </p:cNvSpPr>
              <p:nvPr/>
            </p:nvSpPr>
            <p:spPr bwMode="auto">
              <a:xfrm>
                <a:off x="2160" y="1426"/>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grpSp>
            <p:nvGrpSpPr>
              <p:cNvPr id="81416" name="Group 6229"/>
              <p:cNvGrpSpPr>
                <a:grpSpLocks/>
              </p:cNvGrpSpPr>
              <p:nvPr/>
            </p:nvGrpSpPr>
            <p:grpSpPr bwMode="auto">
              <a:xfrm>
                <a:off x="2184" y="1422"/>
                <a:ext cx="34" cy="33"/>
                <a:chOff x="2184" y="1422"/>
                <a:chExt cx="34" cy="33"/>
              </a:xfrm>
            </p:grpSpPr>
            <p:sp>
              <p:nvSpPr>
                <p:cNvPr id="81417" name="Line 6230"/>
                <p:cNvSpPr>
                  <a:spLocks noChangeShapeType="1"/>
                </p:cNvSpPr>
                <p:nvPr/>
              </p:nvSpPr>
              <p:spPr bwMode="auto">
                <a:xfrm>
                  <a:off x="2200" y="1422"/>
                  <a:ext cx="1" cy="32"/>
                </a:xfrm>
                <a:prstGeom prst="line">
                  <a:avLst/>
                </a:prstGeom>
                <a:noFill/>
                <a:ln w="12700" cap="rnd">
                  <a:solidFill>
                    <a:srgbClr val="000000"/>
                  </a:solidFill>
                  <a:round/>
                  <a:headEnd/>
                  <a:tailEnd/>
                </a:ln>
              </p:spPr>
              <p:txBody>
                <a:bodyPr/>
                <a:lstStyle/>
                <a:p>
                  <a:endParaRPr lang="en-US"/>
                </a:p>
              </p:txBody>
            </p:sp>
            <p:sp>
              <p:nvSpPr>
                <p:cNvPr id="81418" name="Line 6231"/>
                <p:cNvSpPr>
                  <a:spLocks noChangeShapeType="1"/>
                </p:cNvSpPr>
                <p:nvPr/>
              </p:nvSpPr>
              <p:spPr bwMode="auto">
                <a:xfrm>
                  <a:off x="2216" y="1423"/>
                  <a:ext cx="2" cy="31"/>
                </a:xfrm>
                <a:prstGeom prst="line">
                  <a:avLst/>
                </a:prstGeom>
                <a:noFill/>
                <a:ln w="12700" cap="rnd">
                  <a:solidFill>
                    <a:srgbClr val="000000"/>
                  </a:solidFill>
                  <a:round/>
                  <a:headEnd/>
                  <a:tailEnd/>
                </a:ln>
              </p:spPr>
              <p:txBody>
                <a:bodyPr/>
                <a:lstStyle/>
                <a:p>
                  <a:endParaRPr lang="en-US"/>
                </a:p>
              </p:txBody>
            </p:sp>
            <p:sp>
              <p:nvSpPr>
                <p:cNvPr id="81419" name="Line 6232"/>
                <p:cNvSpPr>
                  <a:spLocks noChangeShapeType="1"/>
                </p:cNvSpPr>
                <p:nvPr/>
              </p:nvSpPr>
              <p:spPr bwMode="auto">
                <a:xfrm>
                  <a:off x="2184" y="1422"/>
                  <a:ext cx="2" cy="33"/>
                </a:xfrm>
                <a:prstGeom prst="line">
                  <a:avLst/>
                </a:prstGeom>
                <a:noFill/>
                <a:ln w="12700" cap="rnd">
                  <a:solidFill>
                    <a:srgbClr val="000000"/>
                  </a:solidFill>
                  <a:round/>
                  <a:headEnd/>
                  <a:tailEnd/>
                </a:ln>
              </p:spPr>
              <p:txBody>
                <a:bodyPr/>
                <a:lstStyle/>
                <a:p>
                  <a:endParaRPr lang="en-US"/>
                </a:p>
              </p:txBody>
            </p:sp>
          </p:grpSp>
        </p:grpSp>
        <p:sp>
          <p:nvSpPr>
            <p:cNvPr id="75677" name="Freeform 6233"/>
            <p:cNvSpPr>
              <a:spLocks/>
            </p:cNvSpPr>
            <p:nvPr/>
          </p:nvSpPr>
          <p:spPr bwMode="auto">
            <a:xfrm>
              <a:off x="2145" y="1515"/>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5678" name="Freeform 6234"/>
            <p:cNvSpPr>
              <a:spLocks/>
            </p:cNvSpPr>
            <p:nvPr/>
          </p:nvSpPr>
          <p:spPr bwMode="auto">
            <a:xfrm>
              <a:off x="2145" y="1521"/>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75679" name="Freeform 6235"/>
            <p:cNvSpPr>
              <a:spLocks/>
            </p:cNvSpPr>
            <p:nvPr/>
          </p:nvSpPr>
          <p:spPr bwMode="auto">
            <a:xfrm>
              <a:off x="2145" y="1519"/>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sp>
          <p:nvSpPr>
            <p:cNvPr id="75680" name="Freeform 6236"/>
            <p:cNvSpPr>
              <a:spLocks/>
            </p:cNvSpPr>
            <p:nvPr/>
          </p:nvSpPr>
          <p:spPr bwMode="auto">
            <a:xfrm>
              <a:off x="2145" y="1515"/>
              <a:ext cx="17" cy="16"/>
            </a:xfrm>
            <a:custGeom>
              <a:avLst/>
              <a:gdLst>
                <a:gd name="T0" fmla="*/ 0 w 17"/>
                <a:gd name="T1" fmla="*/ 3 h 16"/>
                <a:gd name="T2" fmla="*/ 3 w 17"/>
                <a:gd name="T3" fmla="*/ 3 h 16"/>
                <a:gd name="T4" fmla="*/ 17 w 17"/>
                <a:gd name="T5" fmla="*/ 0 h 16"/>
                <a:gd name="T6" fmla="*/ 17 w 17"/>
                <a:gd name="T7" fmla="*/ 16 h 16"/>
                <a:gd name="T8" fmla="*/ 0 w 17"/>
                <a:gd name="T9" fmla="*/ 12 h 16"/>
                <a:gd name="T10" fmla="*/ 0 w 17"/>
                <a:gd name="T11" fmla="*/ 9 h 16"/>
                <a:gd name="T12" fmla="*/ 0 w 17"/>
                <a:gd name="T13" fmla="*/ 6 h 16"/>
                <a:gd name="T14" fmla="*/ 0 w 17"/>
                <a:gd name="T15" fmla="*/ 4 h 16"/>
                <a:gd name="T16" fmla="*/ 0 w 17"/>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0" y="3"/>
                  </a:moveTo>
                  <a:lnTo>
                    <a:pt x="3" y="3"/>
                  </a:lnTo>
                  <a:lnTo>
                    <a:pt x="17" y="0"/>
                  </a:lnTo>
                  <a:lnTo>
                    <a:pt x="17" y="16"/>
                  </a:lnTo>
                  <a:lnTo>
                    <a:pt x="0" y="12"/>
                  </a:lnTo>
                  <a:lnTo>
                    <a:pt x="0" y="9"/>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5681" name="Freeform 6237"/>
            <p:cNvSpPr>
              <a:spLocks/>
            </p:cNvSpPr>
            <p:nvPr/>
          </p:nvSpPr>
          <p:spPr bwMode="auto">
            <a:xfrm>
              <a:off x="2145" y="1521"/>
              <a:ext cx="17" cy="14"/>
            </a:xfrm>
            <a:custGeom>
              <a:avLst/>
              <a:gdLst>
                <a:gd name="T0" fmla="*/ 0 w 17"/>
                <a:gd name="T1" fmla="*/ 3 h 14"/>
                <a:gd name="T2" fmla="*/ 0 w 17"/>
                <a:gd name="T3" fmla="*/ 3 h 14"/>
                <a:gd name="T4" fmla="*/ 17 w 17"/>
                <a:gd name="T5" fmla="*/ 0 h 14"/>
                <a:gd name="T6" fmla="*/ 17 w 17"/>
                <a:gd name="T7" fmla="*/ 6 h 14"/>
                <a:gd name="T8" fmla="*/ 17 w 17"/>
                <a:gd name="T9" fmla="*/ 8 h 14"/>
                <a:gd name="T10" fmla="*/ 17 w 17"/>
                <a:gd name="T11" fmla="*/ 14 h 14"/>
                <a:gd name="T12" fmla="*/ 0 w 17"/>
                <a:gd name="T13" fmla="*/ 11 h 14"/>
                <a:gd name="T14" fmla="*/ 0 w 17"/>
                <a:gd name="T15" fmla="*/ 8 h 14"/>
                <a:gd name="T16" fmla="*/ 0 w 17"/>
                <a:gd name="T17" fmla="*/ 6 h 14"/>
                <a:gd name="T18" fmla="*/ 0 w 17"/>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0" y="3"/>
                  </a:moveTo>
                  <a:lnTo>
                    <a:pt x="0" y="3"/>
                  </a:lnTo>
                  <a:lnTo>
                    <a:pt x="17" y="0"/>
                  </a:lnTo>
                  <a:lnTo>
                    <a:pt x="17" y="6"/>
                  </a:lnTo>
                  <a:lnTo>
                    <a:pt x="17" y="8"/>
                  </a:lnTo>
                  <a:lnTo>
                    <a:pt x="17" y="14"/>
                  </a:lnTo>
                  <a:lnTo>
                    <a:pt x="0" y="11"/>
                  </a:lnTo>
                  <a:lnTo>
                    <a:pt x="0" y="8"/>
                  </a:lnTo>
                  <a:lnTo>
                    <a:pt x="0" y="6"/>
                  </a:lnTo>
                  <a:lnTo>
                    <a:pt x="0" y="3"/>
                  </a:lnTo>
                  <a:close/>
                </a:path>
              </a:pathLst>
            </a:custGeom>
            <a:solidFill>
              <a:srgbClr val="7F7F7F"/>
            </a:solidFill>
            <a:ln w="9525">
              <a:noFill/>
              <a:round/>
              <a:headEnd/>
              <a:tailEnd/>
            </a:ln>
          </p:spPr>
          <p:txBody>
            <a:bodyPr/>
            <a:lstStyle/>
            <a:p>
              <a:endParaRPr lang="en-US"/>
            </a:p>
          </p:txBody>
        </p:sp>
        <p:sp>
          <p:nvSpPr>
            <p:cNvPr id="75682" name="Freeform 6238"/>
            <p:cNvSpPr>
              <a:spLocks/>
            </p:cNvSpPr>
            <p:nvPr/>
          </p:nvSpPr>
          <p:spPr bwMode="auto">
            <a:xfrm>
              <a:off x="2145" y="1519"/>
              <a:ext cx="17" cy="16"/>
            </a:xfrm>
            <a:custGeom>
              <a:avLst/>
              <a:gdLst>
                <a:gd name="T0" fmla="*/ 0 w 17"/>
                <a:gd name="T1" fmla="*/ 10 h 16"/>
                <a:gd name="T2" fmla="*/ 17 w 17"/>
                <a:gd name="T3" fmla="*/ 16 h 16"/>
                <a:gd name="T4" fmla="*/ 17 w 17"/>
                <a:gd name="T5" fmla="*/ 0 h 16"/>
                <a:gd name="T6" fmla="*/ 0 w 17"/>
                <a:gd name="T7" fmla="*/ 0 h 16"/>
                <a:gd name="T8" fmla="*/ 0 w 17"/>
                <a:gd name="T9" fmla="*/ 5 h 16"/>
                <a:gd name="T10" fmla="*/ 0 w 17"/>
                <a:gd name="T11" fmla="*/ 1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0" y="10"/>
                  </a:moveTo>
                  <a:lnTo>
                    <a:pt x="17" y="16"/>
                  </a:lnTo>
                  <a:lnTo>
                    <a:pt x="17" y="0"/>
                  </a:lnTo>
                  <a:lnTo>
                    <a:pt x="0" y="0"/>
                  </a:lnTo>
                  <a:lnTo>
                    <a:pt x="0" y="5"/>
                  </a:lnTo>
                  <a:lnTo>
                    <a:pt x="0" y="10"/>
                  </a:lnTo>
                  <a:close/>
                </a:path>
              </a:pathLst>
            </a:custGeom>
            <a:solidFill>
              <a:srgbClr val="FFFFFF"/>
            </a:solidFill>
            <a:ln w="9525">
              <a:noFill/>
              <a:round/>
              <a:headEnd/>
              <a:tailEnd/>
            </a:ln>
          </p:spPr>
          <p:txBody>
            <a:bodyPr/>
            <a:lstStyle/>
            <a:p>
              <a:endParaRPr lang="en-US"/>
            </a:p>
          </p:txBody>
        </p:sp>
        <p:sp>
          <p:nvSpPr>
            <p:cNvPr id="75683" name="Freeform 6239"/>
            <p:cNvSpPr>
              <a:spLocks/>
            </p:cNvSpPr>
            <p:nvPr/>
          </p:nvSpPr>
          <p:spPr bwMode="auto">
            <a:xfrm>
              <a:off x="2158" y="1508"/>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75684" name="Freeform 6240"/>
            <p:cNvSpPr>
              <a:spLocks/>
            </p:cNvSpPr>
            <p:nvPr/>
          </p:nvSpPr>
          <p:spPr bwMode="auto">
            <a:xfrm>
              <a:off x="2160" y="1514"/>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grpSp>
          <p:nvGrpSpPr>
            <p:cNvPr id="75685" name="Group 6241"/>
            <p:cNvGrpSpPr>
              <a:grpSpLocks/>
            </p:cNvGrpSpPr>
            <p:nvPr/>
          </p:nvGrpSpPr>
          <p:grpSpPr bwMode="auto">
            <a:xfrm>
              <a:off x="2184" y="1510"/>
              <a:ext cx="34" cy="33"/>
              <a:chOff x="2184" y="1422"/>
              <a:chExt cx="34" cy="33"/>
            </a:xfrm>
          </p:grpSpPr>
          <p:sp>
            <p:nvSpPr>
              <p:cNvPr id="81411" name="Line 6242"/>
              <p:cNvSpPr>
                <a:spLocks noChangeShapeType="1"/>
              </p:cNvSpPr>
              <p:nvPr/>
            </p:nvSpPr>
            <p:spPr bwMode="auto">
              <a:xfrm>
                <a:off x="2200" y="1422"/>
                <a:ext cx="1" cy="32"/>
              </a:xfrm>
              <a:prstGeom prst="line">
                <a:avLst/>
              </a:prstGeom>
              <a:noFill/>
              <a:ln w="12700" cap="rnd">
                <a:solidFill>
                  <a:srgbClr val="000000"/>
                </a:solidFill>
                <a:round/>
                <a:headEnd/>
                <a:tailEnd/>
              </a:ln>
            </p:spPr>
            <p:txBody>
              <a:bodyPr/>
              <a:lstStyle/>
              <a:p>
                <a:endParaRPr lang="en-US"/>
              </a:p>
            </p:txBody>
          </p:sp>
          <p:sp>
            <p:nvSpPr>
              <p:cNvPr id="81412" name="Line 6243"/>
              <p:cNvSpPr>
                <a:spLocks noChangeShapeType="1"/>
              </p:cNvSpPr>
              <p:nvPr/>
            </p:nvSpPr>
            <p:spPr bwMode="auto">
              <a:xfrm>
                <a:off x="2216" y="1423"/>
                <a:ext cx="2" cy="31"/>
              </a:xfrm>
              <a:prstGeom prst="line">
                <a:avLst/>
              </a:prstGeom>
              <a:noFill/>
              <a:ln w="12700" cap="rnd">
                <a:solidFill>
                  <a:srgbClr val="000000"/>
                </a:solidFill>
                <a:round/>
                <a:headEnd/>
                <a:tailEnd/>
              </a:ln>
            </p:spPr>
            <p:txBody>
              <a:bodyPr/>
              <a:lstStyle/>
              <a:p>
                <a:endParaRPr lang="en-US"/>
              </a:p>
            </p:txBody>
          </p:sp>
          <p:sp>
            <p:nvSpPr>
              <p:cNvPr id="81413" name="Line 6244"/>
              <p:cNvSpPr>
                <a:spLocks noChangeShapeType="1"/>
              </p:cNvSpPr>
              <p:nvPr/>
            </p:nvSpPr>
            <p:spPr bwMode="auto">
              <a:xfrm>
                <a:off x="2184" y="1422"/>
                <a:ext cx="2" cy="33"/>
              </a:xfrm>
              <a:prstGeom prst="line">
                <a:avLst/>
              </a:prstGeom>
              <a:noFill/>
              <a:ln w="12700" cap="rnd">
                <a:solidFill>
                  <a:srgbClr val="000000"/>
                </a:solidFill>
                <a:round/>
                <a:headEnd/>
                <a:tailEnd/>
              </a:ln>
            </p:spPr>
            <p:txBody>
              <a:bodyPr/>
              <a:lstStyle/>
              <a:p>
                <a:endParaRPr lang="en-US"/>
              </a:p>
            </p:txBody>
          </p:sp>
        </p:grpSp>
        <p:sp>
          <p:nvSpPr>
            <p:cNvPr id="75686" name="Freeform 6245"/>
            <p:cNvSpPr>
              <a:spLocks/>
            </p:cNvSpPr>
            <p:nvPr/>
          </p:nvSpPr>
          <p:spPr bwMode="auto">
            <a:xfrm>
              <a:off x="2158" y="1508"/>
              <a:ext cx="54" cy="27"/>
            </a:xfrm>
            <a:custGeom>
              <a:avLst/>
              <a:gdLst>
                <a:gd name="T0" fmla="*/ 2 w 54"/>
                <a:gd name="T1" fmla="*/ 4 h 27"/>
                <a:gd name="T2" fmla="*/ 5 w 54"/>
                <a:gd name="T3" fmla="*/ 3 h 27"/>
                <a:gd name="T4" fmla="*/ 9 w 54"/>
                <a:gd name="T5" fmla="*/ 3 h 27"/>
                <a:gd name="T6" fmla="*/ 14 w 54"/>
                <a:gd name="T7" fmla="*/ 2 h 27"/>
                <a:gd name="T8" fmla="*/ 16 w 54"/>
                <a:gd name="T9" fmla="*/ 2 h 27"/>
                <a:gd name="T10" fmla="*/ 25 w 54"/>
                <a:gd name="T11" fmla="*/ 0 h 27"/>
                <a:gd name="T12" fmla="*/ 33 w 54"/>
                <a:gd name="T13" fmla="*/ 0 h 27"/>
                <a:gd name="T14" fmla="*/ 44 w 54"/>
                <a:gd name="T15" fmla="*/ 0 h 27"/>
                <a:gd name="T16" fmla="*/ 47 w 54"/>
                <a:gd name="T17" fmla="*/ 2 h 27"/>
                <a:gd name="T18" fmla="*/ 50 w 54"/>
                <a:gd name="T19" fmla="*/ 2 h 27"/>
                <a:gd name="T20" fmla="*/ 51 w 54"/>
                <a:gd name="T21" fmla="*/ 3 h 27"/>
                <a:gd name="T22" fmla="*/ 53 w 54"/>
                <a:gd name="T23" fmla="*/ 3 h 27"/>
                <a:gd name="T24" fmla="*/ 54 w 54"/>
                <a:gd name="T25" fmla="*/ 3 h 27"/>
                <a:gd name="T26" fmla="*/ 54 w 54"/>
                <a:gd name="T27" fmla="*/ 6 h 27"/>
                <a:gd name="T28" fmla="*/ 54 w 54"/>
                <a:gd name="T29" fmla="*/ 13 h 27"/>
                <a:gd name="T30" fmla="*/ 53 w 54"/>
                <a:gd name="T31" fmla="*/ 21 h 27"/>
                <a:gd name="T32" fmla="*/ 53 w 54"/>
                <a:gd name="T33" fmla="*/ 23 h 27"/>
                <a:gd name="T34" fmla="*/ 53 w 54"/>
                <a:gd name="T35" fmla="*/ 24 h 27"/>
                <a:gd name="T36" fmla="*/ 51 w 54"/>
                <a:gd name="T37" fmla="*/ 24 h 27"/>
                <a:gd name="T38" fmla="*/ 50 w 54"/>
                <a:gd name="T39" fmla="*/ 24 h 27"/>
                <a:gd name="T40" fmla="*/ 47 w 54"/>
                <a:gd name="T41" fmla="*/ 25 h 27"/>
                <a:gd name="T42" fmla="*/ 43 w 54"/>
                <a:gd name="T43" fmla="*/ 25 h 27"/>
                <a:gd name="T44" fmla="*/ 37 w 54"/>
                <a:gd name="T45" fmla="*/ 27 h 27"/>
                <a:gd name="T46" fmla="*/ 32 w 54"/>
                <a:gd name="T47" fmla="*/ 27 h 27"/>
                <a:gd name="T48" fmla="*/ 28 w 54"/>
                <a:gd name="T49" fmla="*/ 27 h 27"/>
                <a:gd name="T50" fmla="*/ 22 w 54"/>
                <a:gd name="T51" fmla="*/ 27 h 27"/>
                <a:gd name="T52" fmla="*/ 18 w 54"/>
                <a:gd name="T53" fmla="*/ 25 h 27"/>
                <a:gd name="T54" fmla="*/ 15 w 54"/>
                <a:gd name="T55" fmla="*/ 25 h 27"/>
                <a:gd name="T56" fmla="*/ 11 w 54"/>
                <a:gd name="T57" fmla="*/ 24 h 27"/>
                <a:gd name="T58" fmla="*/ 9 w 54"/>
                <a:gd name="T59" fmla="*/ 24 h 27"/>
                <a:gd name="T60" fmla="*/ 4 w 54"/>
                <a:gd name="T61" fmla="*/ 24 h 27"/>
                <a:gd name="T62" fmla="*/ 2 w 54"/>
                <a:gd name="T63" fmla="*/ 23 h 27"/>
                <a:gd name="T64" fmla="*/ 1 w 54"/>
                <a:gd name="T65" fmla="*/ 21 h 27"/>
                <a:gd name="T66" fmla="*/ 1 w 54"/>
                <a:gd name="T67" fmla="*/ 19 h 27"/>
                <a:gd name="T68" fmla="*/ 0 w 54"/>
                <a:gd name="T69" fmla="*/ 16 h 27"/>
                <a:gd name="T70" fmla="*/ 0 w 54"/>
                <a:gd name="T71" fmla="*/ 11 h 27"/>
                <a:gd name="T72" fmla="*/ 1 w 54"/>
                <a:gd name="T73" fmla="*/ 7 h 27"/>
                <a:gd name="T74" fmla="*/ 2 w 54"/>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27"/>
                <a:gd name="T116" fmla="*/ 54 w 54"/>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27">
                  <a:moveTo>
                    <a:pt x="2" y="4"/>
                  </a:moveTo>
                  <a:lnTo>
                    <a:pt x="5" y="3"/>
                  </a:lnTo>
                  <a:lnTo>
                    <a:pt x="9" y="3"/>
                  </a:lnTo>
                  <a:lnTo>
                    <a:pt x="14" y="2"/>
                  </a:lnTo>
                  <a:lnTo>
                    <a:pt x="16" y="2"/>
                  </a:lnTo>
                  <a:lnTo>
                    <a:pt x="25" y="0"/>
                  </a:lnTo>
                  <a:lnTo>
                    <a:pt x="33" y="0"/>
                  </a:lnTo>
                  <a:lnTo>
                    <a:pt x="44" y="0"/>
                  </a:lnTo>
                  <a:lnTo>
                    <a:pt x="47" y="2"/>
                  </a:lnTo>
                  <a:lnTo>
                    <a:pt x="50" y="2"/>
                  </a:lnTo>
                  <a:lnTo>
                    <a:pt x="51" y="3"/>
                  </a:lnTo>
                  <a:lnTo>
                    <a:pt x="53" y="3"/>
                  </a:lnTo>
                  <a:lnTo>
                    <a:pt x="54" y="3"/>
                  </a:lnTo>
                  <a:lnTo>
                    <a:pt x="54" y="6"/>
                  </a:lnTo>
                  <a:lnTo>
                    <a:pt x="54" y="13"/>
                  </a:lnTo>
                  <a:lnTo>
                    <a:pt x="53" y="21"/>
                  </a:lnTo>
                  <a:lnTo>
                    <a:pt x="53" y="23"/>
                  </a:lnTo>
                  <a:lnTo>
                    <a:pt x="53" y="24"/>
                  </a:lnTo>
                  <a:lnTo>
                    <a:pt x="51" y="24"/>
                  </a:lnTo>
                  <a:lnTo>
                    <a:pt x="50" y="24"/>
                  </a:lnTo>
                  <a:lnTo>
                    <a:pt x="47" y="25"/>
                  </a:lnTo>
                  <a:lnTo>
                    <a:pt x="43" y="25"/>
                  </a:lnTo>
                  <a:lnTo>
                    <a:pt x="37" y="27"/>
                  </a:lnTo>
                  <a:lnTo>
                    <a:pt x="32" y="27"/>
                  </a:lnTo>
                  <a:lnTo>
                    <a:pt x="28" y="27"/>
                  </a:lnTo>
                  <a:lnTo>
                    <a:pt x="22" y="27"/>
                  </a:lnTo>
                  <a:lnTo>
                    <a:pt x="18" y="25"/>
                  </a:lnTo>
                  <a:lnTo>
                    <a:pt x="15" y="25"/>
                  </a:lnTo>
                  <a:lnTo>
                    <a:pt x="11" y="24"/>
                  </a:lnTo>
                  <a:lnTo>
                    <a:pt x="9" y="24"/>
                  </a:lnTo>
                  <a:lnTo>
                    <a:pt x="4" y="24"/>
                  </a:lnTo>
                  <a:lnTo>
                    <a:pt x="2" y="23"/>
                  </a:lnTo>
                  <a:lnTo>
                    <a:pt x="1" y="21"/>
                  </a:lnTo>
                  <a:lnTo>
                    <a:pt x="1" y="19"/>
                  </a:lnTo>
                  <a:lnTo>
                    <a:pt x="0" y="16"/>
                  </a:lnTo>
                  <a:lnTo>
                    <a:pt x="0" y="11"/>
                  </a:lnTo>
                  <a:lnTo>
                    <a:pt x="1" y="7"/>
                  </a:lnTo>
                  <a:lnTo>
                    <a:pt x="2" y="4"/>
                  </a:lnTo>
                  <a:close/>
                </a:path>
              </a:pathLst>
            </a:custGeom>
            <a:solidFill>
              <a:srgbClr val="C0C0C0"/>
            </a:solidFill>
            <a:ln w="9525">
              <a:noFill/>
              <a:round/>
              <a:headEnd/>
              <a:tailEnd/>
            </a:ln>
          </p:spPr>
          <p:txBody>
            <a:bodyPr/>
            <a:lstStyle/>
            <a:p>
              <a:endParaRPr lang="en-US"/>
            </a:p>
          </p:txBody>
        </p:sp>
        <p:sp>
          <p:nvSpPr>
            <p:cNvPr id="75687" name="Freeform 6246"/>
            <p:cNvSpPr>
              <a:spLocks/>
            </p:cNvSpPr>
            <p:nvPr/>
          </p:nvSpPr>
          <p:spPr bwMode="auto">
            <a:xfrm>
              <a:off x="2160" y="1514"/>
              <a:ext cx="52" cy="21"/>
            </a:xfrm>
            <a:custGeom>
              <a:avLst/>
              <a:gdLst>
                <a:gd name="T0" fmla="*/ 0 w 52"/>
                <a:gd name="T1" fmla="*/ 17 h 21"/>
                <a:gd name="T2" fmla="*/ 2 w 52"/>
                <a:gd name="T3" fmla="*/ 17 h 21"/>
                <a:gd name="T4" fmla="*/ 6 w 52"/>
                <a:gd name="T5" fmla="*/ 18 h 21"/>
                <a:gd name="T6" fmla="*/ 10 w 52"/>
                <a:gd name="T7" fmla="*/ 18 h 21"/>
                <a:gd name="T8" fmla="*/ 14 w 52"/>
                <a:gd name="T9" fmla="*/ 18 h 21"/>
                <a:gd name="T10" fmla="*/ 20 w 52"/>
                <a:gd name="T11" fmla="*/ 19 h 21"/>
                <a:gd name="T12" fmla="*/ 27 w 52"/>
                <a:gd name="T13" fmla="*/ 19 h 21"/>
                <a:gd name="T14" fmla="*/ 31 w 52"/>
                <a:gd name="T15" fmla="*/ 19 h 21"/>
                <a:gd name="T16" fmla="*/ 35 w 52"/>
                <a:gd name="T17" fmla="*/ 18 h 21"/>
                <a:gd name="T18" fmla="*/ 38 w 52"/>
                <a:gd name="T19" fmla="*/ 18 h 21"/>
                <a:gd name="T20" fmla="*/ 41 w 52"/>
                <a:gd name="T21" fmla="*/ 18 h 21"/>
                <a:gd name="T22" fmla="*/ 42 w 52"/>
                <a:gd name="T23" fmla="*/ 17 h 21"/>
                <a:gd name="T24" fmla="*/ 45 w 52"/>
                <a:gd name="T25" fmla="*/ 15 h 21"/>
                <a:gd name="T26" fmla="*/ 45 w 52"/>
                <a:gd name="T27" fmla="*/ 14 h 21"/>
                <a:gd name="T28" fmla="*/ 48 w 52"/>
                <a:gd name="T29" fmla="*/ 13 h 21"/>
                <a:gd name="T30" fmla="*/ 48 w 52"/>
                <a:gd name="T31" fmla="*/ 11 h 21"/>
                <a:gd name="T32" fmla="*/ 49 w 52"/>
                <a:gd name="T33" fmla="*/ 10 h 21"/>
                <a:gd name="T34" fmla="*/ 51 w 52"/>
                <a:gd name="T35" fmla="*/ 7 h 21"/>
                <a:gd name="T36" fmla="*/ 51 w 52"/>
                <a:gd name="T37" fmla="*/ 5 h 21"/>
                <a:gd name="T38" fmla="*/ 52 w 52"/>
                <a:gd name="T39" fmla="*/ 4 h 21"/>
                <a:gd name="T40" fmla="*/ 52 w 52"/>
                <a:gd name="T41" fmla="*/ 0 h 21"/>
                <a:gd name="T42" fmla="*/ 51 w 52"/>
                <a:gd name="T43" fmla="*/ 17 h 21"/>
                <a:gd name="T44" fmla="*/ 51 w 52"/>
                <a:gd name="T45" fmla="*/ 18 h 21"/>
                <a:gd name="T46" fmla="*/ 49 w 52"/>
                <a:gd name="T47" fmla="*/ 19 h 21"/>
                <a:gd name="T48" fmla="*/ 48 w 52"/>
                <a:gd name="T49" fmla="*/ 19 h 21"/>
                <a:gd name="T50" fmla="*/ 45 w 52"/>
                <a:gd name="T51" fmla="*/ 19 h 21"/>
                <a:gd name="T52" fmla="*/ 35 w 52"/>
                <a:gd name="T53" fmla="*/ 21 h 21"/>
                <a:gd name="T54" fmla="*/ 28 w 52"/>
                <a:gd name="T55" fmla="*/ 21 h 21"/>
                <a:gd name="T56" fmla="*/ 26 w 52"/>
                <a:gd name="T57" fmla="*/ 21 h 21"/>
                <a:gd name="T58" fmla="*/ 20 w 52"/>
                <a:gd name="T59" fmla="*/ 21 h 21"/>
                <a:gd name="T60" fmla="*/ 17 w 52"/>
                <a:gd name="T61" fmla="*/ 19 h 21"/>
                <a:gd name="T62" fmla="*/ 13 w 52"/>
                <a:gd name="T63" fmla="*/ 19 h 21"/>
                <a:gd name="T64" fmla="*/ 10 w 52"/>
                <a:gd name="T65" fmla="*/ 19 h 21"/>
                <a:gd name="T66" fmla="*/ 7 w 52"/>
                <a:gd name="T67" fmla="*/ 18 h 21"/>
                <a:gd name="T68" fmla="*/ 3 w 52"/>
                <a:gd name="T69" fmla="*/ 18 h 21"/>
                <a:gd name="T70" fmla="*/ 0 w 52"/>
                <a:gd name="T71" fmla="*/ 17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1"/>
                <a:gd name="T110" fmla="*/ 52 w 5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1">
                  <a:moveTo>
                    <a:pt x="0" y="17"/>
                  </a:moveTo>
                  <a:lnTo>
                    <a:pt x="2" y="17"/>
                  </a:lnTo>
                  <a:lnTo>
                    <a:pt x="6" y="18"/>
                  </a:lnTo>
                  <a:lnTo>
                    <a:pt x="10" y="18"/>
                  </a:lnTo>
                  <a:lnTo>
                    <a:pt x="14" y="18"/>
                  </a:lnTo>
                  <a:lnTo>
                    <a:pt x="20" y="19"/>
                  </a:lnTo>
                  <a:lnTo>
                    <a:pt x="27" y="19"/>
                  </a:lnTo>
                  <a:lnTo>
                    <a:pt x="31" y="19"/>
                  </a:lnTo>
                  <a:lnTo>
                    <a:pt x="35" y="18"/>
                  </a:lnTo>
                  <a:lnTo>
                    <a:pt x="38" y="18"/>
                  </a:lnTo>
                  <a:lnTo>
                    <a:pt x="41" y="18"/>
                  </a:lnTo>
                  <a:lnTo>
                    <a:pt x="42" y="17"/>
                  </a:lnTo>
                  <a:lnTo>
                    <a:pt x="45" y="15"/>
                  </a:lnTo>
                  <a:lnTo>
                    <a:pt x="45" y="14"/>
                  </a:lnTo>
                  <a:lnTo>
                    <a:pt x="48" y="13"/>
                  </a:lnTo>
                  <a:lnTo>
                    <a:pt x="48" y="11"/>
                  </a:lnTo>
                  <a:lnTo>
                    <a:pt x="49" y="10"/>
                  </a:lnTo>
                  <a:lnTo>
                    <a:pt x="51" y="7"/>
                  </a:lnTo>
                  <a:lnTo>
                    <a:pt x="51" y="5"/>
                  </a:lnTo>
                  <a:lnTo>
                    <a:pt x="52" y="4"/>
                  </a:lnTo>
                  <a:lnTo>
                    <a:pt x="52" y="0"/>
                  </a:lnTo>
                  <a:lnTo>
                    <a:pt x="51" y="17"/>
                  </a:lnTo>
                  <a:lnTo>
                    <a:pt x="51" y="18"/>
                  </a:lnTo>
                  <a:lnTo>
                    <a:pt x="49" y="19"/>
                  </a:lnTo>
                  <a:lnTo>
                    <a:pt x="48" y="19"/>
                  </a:lnTo>
                  <a:lnTo>
                    <a:pt x="45" y="19"/>
                  </a:lnTo>
                  <a:lnTo>
                    <a:pt x="35" y="21"/>
                  </a:lnTo>
                  <a:lnTo>
                    <a:pt x="28" y="21"/>
                  </a:lnTo>
                  <a:lnTo>
                    <a:pt x="26" y="21"/>
                  </a:lnTo>
                  <a:lnTo>
                    <a:pt x="20" y="21"/>
                  </a:lnTo>
                  <a:lnTo>
                    <a:pt x="17" y="19"/>
                  </a:lnTo>
                  <a:lnTo>
                    <a:pt x="13" y="19"/>
                  </a:lnTo>
                  <a:lnTo>
                    <a:pt x="10" y="19"/>
                  </a:lnTo>
                  <a:lnTo>
                    <a:pt x="7" y="18"/>
                  </a:lnTo>
                  <a:lnTo>
                    <a:pt x="3" y="18"/>
                  </a:lnTo>
                  <a:lnTo>
                    <a:pt x="0" y="17"/>
                  </a:lnTo>
                  <a:close/>
                </a:path>
              </a:pathLst>
            </a:custGeom>
            <a:solidFill>
              <a:srgbClr val="5F5F5F"/>
            </a:solidFill>
            <a:ln w="9525">
              <a:noFill/>
              <a:round/>
              <a:headEnd/>
              <a:tailEnd/>
            </a:ln>
          </p:spPr>
          <p:txBody>
            <a:bodyPr/>
            <a:lstStyle/>
            <a:p>
              <a:endParaRPr lang="en-US"/>
            </a:p>
          </p:txBody>
        </p:sp>
        <p:sp>
          <p:nvSpPr>
            <p:cNvPr id="75688" name="Line 6247"/>
            <p:cNvSpPr>
              <a:spLocks noChangeShapeType="1"/>
            </p:cNvSpPr>
            <p:nvPr/>
          </p:nvSpPr>
          <p:spPr bwMode="auto">
            <a:xfrm>
              <a:off x="2200" y="1510"/>
              <a:ext cx="1" cy="32"/>
            </a:xfrm>
            <a:prstGeom prst="line">
              <a:avLst/>
            </a:prstGeom>
            <a:noFill/>
            <a:ln w="12700" cap="rnd">
              <a:solidFill>
                <a:srgbClr val="000000"/>
              </a:solidFill>
              <a:round/>
              <a:headEnd/>
              <a:tailEnd/>
            </a:ln>
          </p:spPr>
          <p:txBody>
            <a:bodyPr/>
            <a:lstStyle/>
            <a:p>
              <a:endParaRPr lang="en-US"/>
            </a:p>
          </p:txBody>
        </p:sp>
        <p:sp>
          <p:nvSpPr>
            <p:cNvPr id="75689" name="Line 6248"/>
            <p:cNvSpPr>
              <a:spLocks noChangeShapeType="1"/>
            </p:cNvSpPr>
            <p:nvPr/>
          </p:nvSpPr>
          <p:spPr bwMode="auto">
            <a:xfrm>
              <a:off x="2216" y="1511"/>
              <a:ext cx="2" cy="31"/>
            </a:xfrm>
            <a:prstGeom prst="line">
              <a:avLst/>
            </a:prstGeom>
            <a:noFill/>
            <a:ln w="12700" cap="rnd">
              <a:solidFill>
                <a:srgbClr val="000000"/>
              </a:solidFill>
              <a:round/>
              <a:headEnd/>
              <a:tailEnd/>
            </a:ln>
          </p:spPr>
          <p:txBody>
            <a:bodyPr/>
            <a:lstStyle/>
            <a:p>
              <a:endParaRPr lang="en-US"/>
            </a:p>
          </p:txBody>
        </p:sp>
        <p:sp>
          <p:nvSpPr>
            <p:cNvPr id="75690" name="Line 6249"/>
            <p:cNvSpPr>
              <a:spLocks noChangeShapeType="1"/>
            </p:cNvSpPr>
            <p:nvPr/>
          </p:nvSpPr>
          <p:spPr bwMode="auto">
            <a:xfrm>
              <a:off x="2184" y="1510"/>
              <a:ext cx="2" cy="33"/>
            </a:xfrm>
            <a:prstGeom prst="line">
              <a:avLst/>
            </a:prstGeom>
            <a:noFill/>
            <a:ln w="12700" cap="rnd">
              <a:solidFill>
                <a:srgbClr val="000000"/>
              </a:solidFill>
              <a:round/>
              <a:headEnd/>
              <a:tailEnd/>
            </a:ln>
          </p:spPr>
          <p:txBody>
            <a:bodyPr/>
            <a:lstStyle/>
            <a:p>
              <a:endParaRPr lang="en-US"/>
            </a:p>
          </p:txBody>
        </p:sp>
        <p:sp>
          <p:nvSpPr>
            <p:cNvPr id="75691" name="Line 6250"/>
            <p:cNvSpPr>
              <a:spLocks noChangeShapeType="1"/>
            </p:cNvSpPr>
            <p:nvPr/>
          </p:nvSpPr>
          <p:spPr bwMode="auto">
            <a:xfrm>
              <a:off x="2200" y="1510"/>
              <a:ext cx="1" cy="32"/>
            </a:xfrm>
            <a:prstGeom prst="line">
              <a:avLst/>
            </a:prstGeom>
            <a:noFill/>
            <a:ln w="12700" cap="rnd">
              <a:solidFill>
                <a:srgbClr val="000000"/>
              </a:solidFill>
              <a:round/>
              <a:headEnd/>
              <a:tailEnd/>
            </a:ln>
          </p:spPr>
          <p:txBody>
            <a:bodyPr/>
            <a:lstStyle/>
            <a:p>
              <a:endParaRPr lang="en-US"/>
            </a:p>
          </p:txBody>
        </p:sp>
        <p:sp>
          <p:nvSpPr>
            <p:cNvPr id="75692" name="Line 6251"/>
            <p:cNvSpPr>
              <a:spLocks noChangeShapeType="1"/>
            </p:cNvSpPr>
            <p:nvPr/>
          </p:nvSpPr>
          <p:spPr bwMode="auto">
            <a:xfrm>
              <a:off x="2216" y="1511"/>
              <a:ext cx="2" cy="31"/>
            </a:xfrm>
            <a:prstGeom prst="line">
              <a:avLst/>
            </a:prstGeom>
            <a:noFill/>
            <a:ln w="12700" cap="rnd">
              <a:solidFill>
                <a:srgbClr val="000000"/>
              </a:solidFill>
              <a:round/>
              <a:headEnd/>
              <a:tailEnd/>
            </a:ln>
          </p:spPr>
          <p:txBody>
            <a:bodyPr/>
            <a:lstStyle/>
            <a:p>
              <a:endParaRPr lang="en-US"/>
            </a:p>
          </p:txBody>
        </p:sp>
        <p:sp>
          <p:nvSpPr>
            <p:cNvPr id="75693" name="Line 6252"/>
            <p:cNvSpPr>
              <a:spLocks noChangeShapeType="1"/>
            </p:cNvSpPr>
            <p:nvPr/>
          </p:nvSpPr>
          <p:spPr bwMode="auto">
            <a:xfrm>
              <a:off x="2184" y="1510"/>
              <a:ext cx="2" cy="33"/>
            </a:xfrm>
            <a:prstGeom prst="line">
              <a:avLst/>
            </a:prstGeom>
            <a:noFill/>
            <a:ln w="12700" cap="rnd">
              <a:solidFill>
                <a:srgbClr val="000000"/>
              </a:solidFill>
              <a:round/>
              <a:headEnd/>
              <a:tailEnd/>
            </a:ln>
          </p:spPr>
          <p:txBody>
            <a:bodyPr/>
            <a:lstStyle/>
            <a:p>
              <a:endParaRPr lang="en-US"/>
            </a:p>
          </p:txBody>
        </p:sp>
        <p:sp>
          <p:nvSpPr>
            <p:cNvPr id="75694" name="Freeform 6253"/>
            <p:cNvSpPr>
              <a:spLocks/>
            </p:cNvSpPr>
            <p:nvPr/>
          </p:nvSpPr>
          <p:spPr bwMode="auto">
            <a:xfrm>
              <a:off x="1814" y="1402"/>
              <a:ext cx="115" cy="84"/>
            </a:xfrm>
            <a:custGeom>
              <a:avLst/>
              <a:gdLst>
                <a:gd name="T0" fmla="*/ 0 w 115"/>
                <a:gd name="T1" fmla="*/ 0 h 84"/>
                <a:gd name="T2" fmla="*/ 28 w 115"/>
                <a:gd name="T3" fmla="*/ 0 h 84"/>
                <a:gd name="T4" fmla="*/ 108 w 115"/>
                <a:gd name="T5" fmla="*/ 71 h 84"/>
                <a:gd name="T6" fmla="*/ 110 w 115"/>
                <a:gd name="T7" fmla="*/ 74 h 84"/>
                <a:gd name="T8" fmla="*/ 112 w 115"/>
                <a:gd name="T9" fmla="*/ 75 h 84"/>
                <a:gd name="T10" fmla="*/ 115 w 115"/>
                <a:gd name="T11" fmla="*/ 77 h 84"/>
                <a:gd name="T12" fmla="*/ 104 w 115"/>
                <a:gd name="T13" fmla="*/ 77 h 84"/>
                <a:gd name="T14" fmla="*/ 90 w 115"/>
                <a:gd name="T15" fmla="*/ 78 h 84"/>
                <a:gd name="T16" fmla="*/ 72 w 115"/>
                <a:gd name="T17" fmla="*/ 80 h 84"/>
                <a:gd name="T18" fmla="*/ 51 w 115"/>
                <a:gd name="T19" fmla="*/ 81 h 84"/>
                <a:gd name="T20" fmla="*/ 34 w 115"/>
                <a:gd name="T21" fmla="*/ 84 h 84"/>
                <a:gd name="T22" fmla="*/ 0 w 11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4"/>
                <a:gd name="T38" fmla="*/ 115 w 11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4">
                  <a:moveTo>
                    <a:pt x="0" y="0"/>
                  </a:moveTo>
                  <a:lnTo>
                    <a:pt x="28" y="0"/>
                  </a:lnTo>
                  <a:lnTo>
                    <a:pt x="108" y="71"/>
                  </a:lnTo>
                  <a:lnTo>
                    <a:pt x="110" y="74"/>
                  </a:lnTo>
                  <a:lnTo>
                    <a:pt x="112" y="75"/>
                  </a:lnTo>
                  <a:lnTo>
                    <a:pt x="115" y="77"/>
                  </a:lnTo>
                  <a:lnTo>
                    <a:pt x="104" y="77"/>
                  </a:lnTo>
                  <a:lnTo>
                    <a:pt x="90" y="78"/>
                  </a:lnTo>
                  <a:lnTo>
                    <a:pt x="72" y="80"/>
                  </a:lnTo>
                  <a:lnTo>
                    <a:pt x="51" y="81"/>
                  </a:lnTo>
                  <a:lnTo>
                    <a:pt x="34" y="84"/>
                  </a:lnTo>
                  <a:lnTo>
                    <a:pt x="0" y="0"/>
                  </a:lnTo>
                  <a:close/>
                </a:path>
              </a:pathLst>
            </a:custGeom>
            <a:solidFill>
              <a:srgbClr val="9F9F9F"/>
            </a:solidFill>
            <a:ln w="9525">
              <a:noFill/>
              <a:round/>
              <a:headEnd/>
              <a:tailEnd/>
            </a:ln>
          </p:spPr>
          <p:txBody>
            <a:bodyPr/>
            <a:lstStyle/>
            <a:p>
              <a:endParaRPr lang="en-US"/>
            </a:p>
          </p:txBody>
        </p:sp>
        <p:grpSp>
          <p:nvGrpSpPr>
            <p:cNvPr id="75695" name="Group 6254"/>
            <p:cNvGrpSpPr>
              <a:grpSpLocks/>
            </p:cNvGrpSpPr>
            <p:nvPr/>
          </p:nvGrpSpPr>
          <p:grpSpPr bwMode="auto">
            <a:xfrm>
              <a:off x="1796" y="1458"/>
              <a:ext cx="363" cy="63"/>
              <a:chOff x="1796" y="1370"/>
              <a:chExt cx="363" cy="63"/>
            </a:xfrm>
          </p:grpSpPr>
          <p:sp>
            <p:nvSpPr>
              <p:cNvPr id="81400" name="Freeform 6255"/>
              <p:cNvSpPr>
                <a:spLocks/>
              </p:cNvSpPr>
              <p:nvPr/>
            </p:nvSpPr>
            <p:spPr bwMode="auto">
              <a:xfrm>
                <a:off x="1848" y="1418"/>
                <a:ext cx="52" cy="15"/>
              </a:xfrm>
              <a:custGeom>
                <a:avLst/>
                <a:gdLst>
                  <a:gd name="T0" fmla="*/ 43 w 52"/>
                  <a:gd name="T1" fmla="*/ 0 h 15"/>
                  <a:gd name="T2" fmla="*/ 42 w 52"/>
                  <a:gd name="T3" fmla="*/ 2 h 15"/>
                  <a:gd name="T4" fmla="*/ 42 w 52"/>
                  <a:gd name="T5" fmla="*/ 5 h 15"/>
                  <a:gd name="T6" fmla="*/ 43 w 52"/>
                  <a:gd name="T7" fmla="*/ 8 h 15"/>
                  <a:gd name="T8" fmla="*/ 45 w 52"/>
                  <a:gd name="T9" fmla="*/ 9 h 15"/>
                  <a:gd name="T10" fmla="*/ 46 w 52"/>
                  <a:gd name="T11" fmla="*/ 12 h 15"/>
                  <a:gd name="T12" fmla="*/ 48 w 52"/>
                  <a:gd name="T13" fmla="*/ 13 h 15"/>
                  <a:gd name="T14" fmla="*/ 48 w 52"/>
                  <a:gd name="T15" fmla="*/ 15 h 15"/>
                  <a:gd name="T16" fmla="*/ 52 w 52"/>
                  <a:gd name="T17" fmla="*/ 15 h 15"/>
                  <a:gd name="T18" fmla="*/ 41 w 52"/>
                  <a:gd name="T19" fmla="*/ 15 h 15"/>
                  <a:gd name="T20" fmla="*/ 32 w 52"/>
                  <a:gd name="T21" fmla="*/ 12 h 15"/>
                  <a:gd name="T22" fmla="*/ 18 w 52"/>
                  <a:gd name="T23" fmla="*/ 9 h 15"/>
                  <a:gd name="T24" fmla="*/ 8 w 52"/>
                  <a:gd name="T25" fmla="*/ 8 h 15"/>
                  <a:gd name="T26" fmla="*/ 4 w 52"/>
                  <a:gd name="T27" fmla="*/ 6 h 15"/>
                  <a:gd name="T28" fmla="*/ 3 w 52"/>
                  <a:gd name="T29" fmla="*/ 5 h 15"/>
                  <a:gd name="T30" fmla="*/ 1 w 52"/>
                  <a:gd name="T31" fmla="*/ 5 h 15"/>
                  <a:gd name="T32" fmla="*/ 1 w 52"/>
                  <a:gd name="T33" fmla="*/ 4 h 15"/>
                  <a:gd name="T34" fmla="*/ 0 w 52"/>
                  <a:gd name="T35" fmla="*/ 2 h 15"/>
                  <a:gd name="T36" fmla="*/ 6 w 52"/>
                  <a:gd name="T37" fmla="*/ 2 h 15"/>
                  <a:gd name="T38" fmla="*/ 20 w 52"/>
                  <a:gd name="T39" fmla="*/ 2 h 15"/>
                  <a:gd name="T40" fmla="*/ 27 w 52"/>
                  <a:gd name="T41" fmla="*/ 2 h 15"/>
                  <a:gd name="T42" fmla="*/ 32 w 52"/>
                  <a:gd name="T43" fmla="*/ 2 h 15"/>
                  <a:gd name="T44" fmla="*/ 36 w 52"/>
                  <a:gd name="T45" fmla="*/ 2 h 15"/>
                  <a:gd name="T46" fmla="*/ 38 w 52"/>
                  <a:gd name="T47" fmla="*/ 2 h 15"/>
                  <a:gd name="T48" fmla="*/ 39 w 52"/>
                  <a:gd name="T49" fmla="*/ 2 h 15"/>
                  <a:gd name="T50" fmla="*/ 41 w 52"/>
                  <a:gd name="T51" fmla="*/ 1 h 15"/>
                  <a:gd name="T52" fmla="*/ 42 w 52"/>
                  <a:gd name="T53" fmla="*/ 0 h 15"/>
                  <a:gd name="T54" fmla="*/ 43 w 52"/>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5"/>
                  <a:gd name="T86" fmla="*/ 52 w 52"/>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5">
                    <a:moveTo>
                      <a:pt x="43" y="0"/>
                    </a:moveTo>
                    <a:lnTo>
                      <a:pt x="42" y="2"/>
                    </a:lnTo>
                    <a:lnTo>
                      <a:pt x="42" y="5"/>
                    </a:lnTo>
                    <a:lnTo>
                      <a:pt x="43" y="8"/>
                    </a:lnTo>
                    <a:lnTo>
                      <a:pt x="45" y="9"/>
                    </a:lnTo>
                    <a:lnTo>
                      <a:pt x="46" y="12"/>
                    </a:lnTo>
                    <a:lnTo>
                      <a:pt x="48" y="13"/>
                    </a:lnTo>
                    <a:lnTo>
                      <a:pt x="48" y="15"/>
                    </a:lnTo>
                    <a:lnTo>
                      <a:pt x="52" y="15"/>
                    </a:lnTo>
                    <a:lnTo>
                      <a:pt x="41" y="15"/>
                    </a:lnTo>
                    <a:lnTo>
                      <a:pt x="32" y="12"/>
                    </a:lnTo>
                    <a:lnTo>
                      <a:pt x="18" y="9"/>
                    </a:lnTo>
                    <a:lnTo>
                      <a:pt x="8" y="8"/>
                    </a:lnTo>
                    <a:lnTo>
                      <a:pt x="4" y="6"/>
                    </a:lnTo>
                    <a:lnTo>
                      <a:pt x="3" y="5"/>
                    </a:lnTo>
                    <a:lnTo>
                      <a:pt x="1" y="5"/>
                    </a:lnTo>
                    <a:lnTo>
                      <a:pt x="1" y="4"/>
                    </a:lnTo>
                    <a:lnTo>
                      <a:pt x="0" y="2"/>
                    </a:lnTo>
                    <a:lnTo>
                      <a:pt x="6" y="2"/>
                    </a:lnTo>
                    <a:lnTo>
                      <a:pt x="20" y="2"/>
                    </a:lnTo>
                    <a:lnTo>
                      <a:pt x="27" y="2"/>
                    </a:lnTo>
                    <a:lnTo>
                      <a:pt x="32" y="2"/>
                    </a:lnTo>
                    <a:lnTo>
                      <a:pt x="36" y="2"/>
                    </a:lnTo>
                    <a:lnTo>
                      <a:pt x="38" y="2"/>
                    </a:lnTo>
                    <a:lnTo>
                      <a:pt x="39" y="2"/>
                    </a:lnTo>
                    <a:lnTo>
                      <a:pt x="41" y="1"/>
                    </a:lnTo>
                    <a:lnTo>
                      <a:pt x="42" y="0"/>
                    </a:lnTo>
                    <a:lnTo>
                      <a:pt x="43" y="0"/>
                    </a:lnTo>
                    <a:close/>
                  </a:path>
                </a:pathLst>
              </a:custGeom>
              <a:solidFill>
                <a:srgbClr val="5F5F5F"/>
              </a:solidFill>
              <a:ln w="9525">
                <a:noFill/>
                <a:round/>
                <a:headEnd/>
                <a:tailEnd/>
              </a:ln>
            </p:spPr>
            <p:txBody>
              <a:bodyPr/>
              <a:lstStyle/>
              <a:p>
                <a:endParaRPr lang="en-US"/>
              </a:p>
            </p:txBody>
          </p:sp>
          <p:grpSp>
            <p:nvGrpSpPr>
              <p:cNvPr id="81401" name="Group 6256"/>
              <p:cNvGrpSpPr>
                <a:grpSpLocks/>
              </p:cNvGrpSpPr>
              <p:nvPr/>
            </p:nvGrpSpPr>
            <p:grpSpPr bwMode="auto">
              <a:xfrm>
                <a:off x="1796" y="1370"/>
                <a:ext cx="363" cy="52"/>
                <a:chOff x="1796" y="1370"/>
                <a:chExt cx="363" cy="52"/>
              </a:xfrm>
            </p:grpSpPr>
            <p:sp>
              <p:nvSpPr>
                <p:cNvPr id="81402" name="Freeform 6257"/>
                <p:cNvSpPr>
                  <a:spLocks/>
                </p:cNvSpPr>
                <p:nvPr/>
              </p:nvSpPr>
              <p:spPr bwMode="auto">
                <a:xfrm>
                  <a:off x="1796" y="1395"/>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81403" name="Freeform 6258"/>
                <p:cNvSpPr>
                  <a:spLocks/>
                </p:cNvSpPr>
                <p:nvPr/>
              </p:nvSpPr>
              <p:spPr bwMode="auto">
                <a:xfrm>
                  <a:off x="2027" y="1370"/>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81404" name="Group 6259"/>
                <p:cNvGrpSpPr>
                  <a:grpSpLocks/>
                </p:cNvGrpSpPr>
                <p:nvPr/>
              </p:nvGrpSpPr>
              <p:grpSpPr bwMode="auto">
                <a:xfrm>
                  <a:off x="2048" y="1397"/>
                  <a:ext cx="61" cy="25"/>
                  <a:chOff x="2048" y="1397"/>
                  <a:chExt cx="61" cy="25"/>
                </a:xfrm>
              </p:grpSpPr>
              <p:grpSp>
                <p:nvGrpSpPr>
                  <p:cNvPr id="81405" name="Group 6260"/>
                  <p:cNvGrpSpPr>
                    <a:grpSpLocks/>
                  </p:cNvGrpSpPr>
                  <p:nvPr/>
                </p:nvGrpSpPr>
                <p:grpSpPr bwMode="auto">
                  <a:xfrm>
                    <a:off x="2062" y="1406"/>
                    <a:ext cx="47" cy="16"/>
                    <a:chOff x="2062" y="1406"/>
                    <a:chExt cx="47" cy="16"/>
                  </a:xfrm>
                </p:grpSpPr>
                <p:sp>
                  <p:nvSpPr>
                    <p:cNvPr id="81409" name="Freeform 6261"/>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1410" name="Freeform 6262"/>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81406" name="Group 6263"/>
                  <p:cNvGrpSpPr>
                    <a:grpSpLocks/>
                  </p:cNvGrpSpPr>
                  <p:nvPr/>
                </p:nvGrpSpPr>
                <p:grpSpPr bwMode="auto">
                  <a:xfrm>
                    <a:off x="2048" y="1397"/>
                    <a:ext cx="35" cy="13"/>
                    <a:chOff x="2048" y="1397"/>
                    <a:chExt cx="35" cy="13"/>
                  </a:xfrm>
                </p:grpSpPr>
                <p:sp>
                  <p:nvSpPr>
                    <p:cNvPr id="81407" name="Freeform 6264"/>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1408" name="Freeform 6265"/>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grpSp>
          </p:grpSp>
        </p:grpSp>
        <p:sp>
          <p:nvSpPr>
            <p:cNvPr id="75696" name="Freeform 6266"/>
            <p:cNvSpPr>
              <a:spLocks/>
            </p:cNvSpPr>
            <p:nvPr/>
          </p:nvSpPr>
          <p:spPr bwMode="auto">
            <a:xfrm>
              <a:off x="1814" y="1402"/>
              <a:ext cx="115" cy="84"/>
            </a:xfrm>
            <a:custGeom>
              <a:avLst/>
              <a:gdLst>
                <a:gd name="T0" fmla="*/ 0 w 115"/>
                <a:gd name="T1" fmla="*/ 0 h 84"/>
                <a:gd name="T2" fmla="*/ 28 w 115"/>
                <a:gd name="T3" fmla="*/ 0 h 84"/>
                <a:gd name="T4" fmla="*/ 108 w 115"/>
                <a:gd name="T5" fmla="*/ 71 h 84"/>
                <a:gd name="T6" fmla="*/ 110 w 115"/>
                <a:gd name="T7" fmla="*/ 74 h 84"/>
                <a:gd name="T8" fmla="*/ 112 w 115"/>
                <a:gd name="T9" fmla="*/ 75 h 84"/>
                <a:gd name="T10" fmla="*/ 115 w 115"/>
                <a:gd name="T11" fmla="*/ 77 h 84"/>
                <a:gd name="T12" fmla="*/ 104 w 115"/>
                <a:gd name="T13" fmla="*/ 77 h 84"/>
                <a:gd name="T14" fmla="*/ 90 w 115"/>
                <a:gd name="T15" fmla="*/ 78 h 84"/>
                <a:gd name="T16" fmla="*/ 72 w 115"/>
                <a:gd name="T17" fmla="*/ 80 h 84"/>
                <a:gd name="T18" fmla="*/ 51 w 115"/>
                <a:gd name="T19" fmla="*/ 81 h 84"/>
                <a:gd name="T20" fmla="*/ 34 w 115"/>
                <a:gd name="T21" fmla="*/ 84 h 84"/>
                <a:gd name="T22" fmla="*/ 0 w 11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84"/>
                <a:gd name="T38" fmla="*/ 115 w 11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84">
                  <a:moveTo>
                    <a:pt x="0" y="0"/>
                  </a:moveTo>
                  <a:lnTo>
                    <a:pt x="28" y="0"/>
                  </a:lnTo>
                  <a:lnTo>
                    <a:pt x="108" y="71"/>
                  </a:lnTo>
                  <a:lnTo>
                    <a:pt x="110" y="74"/>
                  </a:lnTo>
                  <a:lnTo>
                    <a:pt x="112" y="75"/>
                  </a:lnTo>
                  <a:lnTo>
                    <a:pt x="115" y="77"/>
                  </a:lnTo>
                  <a:lnTo>
                    <a:pt x="104" y="77"/>
                  </a:lnTo>
                  <a:lnTo>
                    <a:pt x="90" y="78"/>
                  </a:lnTo>
                  <a:lnTo>
                    <a:pt x="72" y="80"/>
                  </a:lnTo>
                  <a:lnTo>
                    <a:pt x="51" y="81"/>
                  </a:lnTo>
                  <a:lnTo>
                    <a:pt x="34" y="84"/>
                  </a:lnTo>
                  <a:lnTo>
                    <a:pt x="0" y="0"/>
                  </a:lnTo>
                  <a:close/>
                </a:path>
              </a:pathLst>
            </a:custGeom>
            <a:solidFill>
              <a:srgbClr val="9F9F9F"/>
            </a:solidFill>
            <a:ln w="9525">
              <a:noFill/>
              <a:round/>
              <a:headEnd/>
              <a:tailEnd/>
            </a:ln>
          </p:spPr>
          <p:txBody>
            <a:bodyPr/>
            <a:lstStyle/>
            <a:p>
              <a:endParaRPr lang="en-US"/>
            </a:p>
          </p:txBody>
        </p:sp>
        <p:sp>
          <p:nvSpPr>
            <p:cNvPr id="75697" name="Freeform 6267"/>
            <p:cNvSpPr>
              <a:spLocks/>
            </p:cNvSpPr>
            <p:nvPr/>
          </p:nvSpPr>
          <p:spPr bwMode="auto">
            <a:xfrm>
              <a:off x="1848" y="1506"/>
              <a:ext cx="52" cy="15"/>
            </a:xfrm>
            <a:custGeom>
              <a:avLst/>
              <a:gdLst>
                <a:gd name="T0" fmla="*/ 43 w 52"/>
                <a:gd name="T1" fmla="*/ 0 h 15"/>
                <a:gd name="T2" fmla="*/ 42 w 52"/>
                <a:gd name="T3" fmla="*/ 2 h 15"/>
                <a:gd name="T4" fmla="*/ 42 w 52"/>
                <a:gd name="T5" fmla="*/ 5 h 15"/>
                <a:gd name="T6" fmla="*/ 43 w 52"/>
                <a:gd name="T7" fmla="*/ 8 h 15"/>
                <a:gd name="T8" fmla="*/ 45 w 52"/>
                <a:gd name="T9" fmla="*/ 9 h 15"/>
                <a:gd name="T10" fmla="*/ 46 w 52"/>
                <a:gd name="T11" fmla="*/ 12 h 15"/>
                <a:gd name="T12" fmla="*/ 48 w 52"/>
                <a:gd name="T13" fmla="*/ 13 h 15"/>
                <a:gd name="T14" fmla="*/ 48 w 52"/>
                <a:gd name="T15" fmla="*/ 15 h 15"/>
                <a:gd name="T16" fmla="*/ 52 w 52"/>
                <a:gd name="T17" fmla="*/ 15 h 15"/>
                <a:gd name="T18" fmla="*/ 41 w 52"/>
                <a:gd name="T19" fmla="*/ 15 h 15"/>
                <a:gd name="T20" fmla="*/ 32 w 52"/>
                <a:gd name="T21" fmla="*/ 12 h 15"/>
                <a:gd name="T22" fmla="*/ 18 w 52"/>
                <a:gd name="T23" fmla="*/ 9 h 15"/>
                <a:gd name="T24" fmla="*/ 8 w 52"/>
                <a:gd name="T25" fmla="*/ 8 h 15"/>
                <a:gd name="T26" fmla="*/ 4 w 52"/>
                <a:gd name="T27" fmla="*/ 6 h 15"/>
                <a:gd name="T28" fmla="*/ 3 w 52"/>
                <a:gd name="T29" fmla="*/ 5 h 15"/>
                <a:gd name="T30" fmla="*/ 1 w 52"/>
                <a:gd name="T31" fmla="*/ 5 h 15"/>
                <a:gd name="T32" fmla="*/ 1 w 52"/>
                <a:gd name="T33" fmla="*/ 4 h 15"/>
                <a:gd name="T34" fmla="*/ 0 w 52"/>
                <a:gd name="T35" fmla="*/ 2 h 15"/>
                <a:gd name="T36" fmla="*/ 6 w 52"/>
                <a:gd name="T37" fmla="*/ 2 h 15"/>
                <a:gd name="T38" fmla="*/ 20 w 52"/>
                <a:gd name="T39" fmla="*/ 2 h 15"/>
                <a:gd name="T40" fmla="*/ 27 w 52"/>
                <a:gd name="T41" fmla="*/ 2 h 15"/>
                <a:gd name="T42" fmla="*/ 32 w 52"/>
                <a:gd name="T43" fmla="*/ 2 h 15"/>
                <a:gd name="T44" fmla="*/ 36 w 52"/>
                <a:gd name="T45" fmla="*/ 2 h 15"/>
                <a:gd name="T46" fmla="*/ 38 w 52"/>
                <a:gd name="T47" fmla="*/ 2 h 15"/>
                <a:gd name="T48" fmla="*/ 39 w 52"/>
                <a:gd name="T49" fmla="*/ 2 h 15"/>
                <a:gd name="T50" fmla="*/ 41 w 52"/>
                <a:gd name="T51" fmla="*/ 1 h 15"/>
                <a:gd name="T52" fmla="*/ 42 w 52"/>
                <a:gd name="T53" fmla="*/ 0 h 15"/>
                <a:gd name="T54" fmla="*/ 43 w 52"/>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5"/>
                <a:gd name="T86" fmla="*/ 52 w 52"/>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5">
                  <a:moveTo>
                    <a:pt x="43" y="0"/>
                  </a:moveTo>
                  <a:lnTo>
                    <a:pt x="42" y="2"/>
                  </a:lnTo>
                  <a:lnTo>
                    <a:pt x="42" y="5"/>
                  </a:lnTo>
                  <a:lnTo>
                    <a:pt x="43" y="8"/>
                  </a:lnTo>
                  <a:lnTo>
                    <a:pt x="45" y="9"/>
                  </a:lnTo>
                  <a:lnTo>
                    <a:pt x="46" y="12"/>
                  </a:lnTo>
                  <a:lnTo>
                    <a:pt x="48" y="13"/>
                  </a:lnTo>
                  <a:lnTo>
                    <a:pt x="48" y="15"/>
                  </a:lnTo>
                  <a:lnTo>
                    <a:pt x="52" y="15"/>
                  </a:lnTo>
                  <a:lnTo>
                    <a:pt x="41" y="15"/>
                  </a:lnTo>
                  <a:lnTo>
                    <a:pt x="32" y="12"/>
                  </a:lnTo>
                  <a:lnTo>
                    <a:pt x="18" y="9"/>
                  </a:lnTo>
                  <a:lnTo>
                    <a:pt x="8" y="8"/>
                  </a:lnTo>
                  <a:lnTo>
                    <a:pt x="4" y="6"/>
                  </a:lnTo>
                  <a:lnTo>
                    <a:pt x="3" y="5"/>
                  </a:lnTo>
                  <a:lnTo>
                    <a:pt x="1" y="5"/>
                  </a:lnTo>
                  <a:lnTo>
                    <a:pt x="1" y="4"/>
                  </a:lnTo>
                  <a:lnTo>
                    <a:pt x="0" y="2"/>
                  </a:lnTo>
                  <a:lnTo>
                    <a:pt x="6" y="2"/>
                  </a:lnTo>
                  <a:lnTo>
                    <a:pt x="20" y="2"/>
                  </a:lnTo>
                  <a:lnTo>
                    <a:pt x="27" y="2"/>
                  </a:lnTo>
                  <a:lnTo>
                    <a:pt x="32" y="2"/>
                  </a:lnTo>
                  <a:lnTo>
                    <a:pt x="36" y="2"/>
                  </a:lnTo>
                  <a:lnTo>
                    <a:pt x="38" y="2"/>
                  </a:lnTo>
                  <a:lnTo>
                    <a:pt x="39" y="2"/>
                  </a:lnTo>
                  <a:lnTo>
                    <a:pt x="41" y="1"/>
                  </a:lnTo>
                  <a:lnTo>
                    <a:pt x="42" y="0"/>
                  </a:lnTo>
                  <a:lnTo>
                    <a:pt x="43" y="0"/>
                  </a:lnTo>
                  <a:close/>
                </a:path>
              </a:pathLst>
            </a:custGeom>
            <a:solidFill>
              <a:srgbClr val="5F5F5F"/>
            </a:solidFill>
            <a:ln w="9525">
              <a:noFill/>
              <a:round/>
              <a:headEnd/>
              <a:tailEnd/>
            </a:ln>
          </p:spPr>
          <p:txBody>
            <a:bodyPr/>
            <a:lstStyle/>
            <a:p>
              <a:endParaRPr lang="en-US"/>
            </a:p>
          </p:txBody>
        </p:sp>
        <p:grpSp>
          <p:nvGrpSpPr>
            <p:cNvPr id="75698" name="Group 6268"/>
            <p:cNvGrpSpPr>
              <a:grpSpLocks/>
            </p:cNvGrpSpPr>
            <p:nvPr/>
          </p:nvGrpSpPr>
          <p:grpSpPr bwMode="auto">
            <a:xfrm>
              <a:off x="1796" y="1458"/>
              <a:ext cx="363" cy="52"/>
              <a:chOff x="1796" y="1370"/>
              <a:chExt cx="363" cy="52"/>
            </a:xfrm>
          </p:grpSpPr>
          <p:sp>
            <p:nvSpPr>
              <p:cNvPr id="81391" name="Freeform 6269"/>
              <p:cNvSpPr>
                <a:spLocks/>
              </p:cNvSpPr>
              <p:nvPr/>
            </p:nvSpPr>
            <p:spPr bwMode="auto">
              <a:xfrm>
                <a:off x="1796" y="1395"/>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81392" name="Freeform 6270"/>
              <p:cNvSpPr>
                <a:spLocks/>
              </p:cNvSpPr>
              <p:nvPr/>
            </p:nvSpPr>
            <p:spPr bwMode="auto">
              <a:xfrm>
                <a:off x="2027" y="1370"/>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81393" name="Group 6271"/>
              <p:cNvGrpSpPr>
                <a:grpSpLocks/>
              </p:cNvGrpSpPr>
              <p:nvPr/>
            </p:nvGrpSpPr>
            <p:grpSpPr bwMode="auto">
              <a:xfrm>
                <a:off x="2048" y="1397"/>
                <a:ext cx="61" cy="25"/>
                <a:chOff x="2048" y="1397"/>
                <a:chExt cx="61" cy="25"/>
              </a:xfrm>
            </p:grpSpPr>
            <p:grpSp>
              <p:nvGrpSpPr>
                <p:cNvPr id="81394" name="Group 6272"/>
                <p:cNvGrpSpPr>
                  <a:grpSpLocks/>
                </p:cNvGrpSpPr>
                <p:nvPr/>
              </p:nvGrpSpPr>
              <p:grpSpPr bwMode="auto">
                <a:xfrm>
                  <a:off x="2062" y="1406"/>
                  <a:ext cx="47" cy="16"/>
                  <a:chOff x="2062" y="1406"/>
                  <a:chExt cx="47" cy="16"/>
                </a:xfrm>
              </p:grpSpPr>
              <p:sp>
                <p:nvSpPr>
                  <p:cNvPr id="81398" name="Freeform 6273"/>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1399" name="Freeform 6274"/>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81395" name="Group 6275"/>
                <p:cNvGrpSpPr>
                  <a:grpSpLocks/>
                </p:cNvGrpSpPr>
                <p:nvPr/>
              </p:nvGrpSpPr>
              <p:grpSpPr bwMode="auto">
                <a:xfrm>
                  <a:off x="2048" y="1397"/>
                  <a:ext cx="35" cy="13"/>
                  <a:chOff x="2048" y="1397"/>
                  <a:chExt cx="35" cy="13"/>
                </a:xfrm>
              </p:grpSpPr>
              <p:sp>
                <p:nvSpPr>
                  <p:cNvPr id="81396" name="Freeform 6276"/>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1397" name="Freeform 6277"/>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grpSp>
        </p:grpSp>
        <p:sp>
          <p:nvSpPr>
            <p:cNvPr id="75699" name="Freeform 6278"/>
            <p:cNvSpPr>
              <a:spLocks/>
            </p:cNvSpPr>
            <p:nvPr/>
          </p:nvSpPr>
          <p:spPr bwMode="auto">
            <a:xfrm>
              <a:off x="1848" y="1506"/>
              <a:ext cx="52" cy="15"/>
            </a:xfrm>
            <a:custGeom>
              <a:avLst/>
              <a:gdLst>
                <a:gd name="T0" fmla="*/ 43 w 52"/>
                <a:gd name="T1" fmla="*/ 0 h 15"/>
                <a:gd name="T2" fmla="*/ 42 w 52"/>
                <a:gd name="T3" fmla="*/ 2 h 15"/>
                <a:gd name="T4" fmla="*/ 42 w 52"/>
                <a:gd name="T5" fmla="*/ 5 h 15"/>
                <a:gd name="T6" fmla="*/ 43 w 52"/>
                <a:gd name="T7" fmla="*/ 8 h 15"/>
                <a:gd name="T8" fmla="*/ 45 w 52"/>
                <a:gd name="T9" fmla="*/ 9 h 15"/>
                <a:gd name="T10" fmla="*/ 46 w 52"/>
                <a:gd name="T11" fmla="*/ 12 h 15"/>
                <a:gd name="T12" fmla="*/ 48 w 52"/>
                <a:gd name="T13" fmla="*/ 13 h 15"/>
                <a:gd name="T14" fmla="*/ 48 w 52"/>
                <a:gd name="T15" fmla="*/ 15 h 15"/>
                <a:gd name="T16" fmla="*/ 52 w 52"/>
                <a:gd name="T17" fmla="*/ 15 h 15"/>
                <a:gd name="T18" fmla="*/ 41 w 52"/>
                <a:gd name="T19" fmla="*/ 15 h 15"/>
                <a:gd name="T20" fmla="*/ 32 w 52"/>
                <a:gd name="T21" fmla="*/ 12 h 15"/>
                <a:gd name="T22" fmla="*/ 18 w 52"/>
                <a:gd name="T23" fmla="*/ 9 h 15"/>
                <a:gd name="T24" fmla="*/ 8 w 52"/>
                <a:gd name="T25" fmla="*/ 8 h 15"/>
                <a:gd name="T26" fmla="*/ 4 w 52"/>
                <a:gd name="T27" fmla="*/ 6 h 15"/>
                <a:gd name="T28" fmla="*/ 3 w 52"/>
                <a:gd name="T29" fmla="*/ 5 h 15"/>
                <a:gd name="T30" fmla="*/ 1 w 52"/>
                <a:gd name="T31" fmla="*/ 5 h 15"/>
                <a:gd name="T32" fmla="*/ 1 w 52"/>
                <a:gd name="T33" fmla="*/ 4 h 15"/>
                <a:gd name="T34" fmla="*/ 0 w 52"/>
                <a:gd name="T35" fmla="*/ 2 h 15"/>
                <a:gd name="T36" fmla="*/ 6 w 52"/>
                <a:gd name="T37" fmla="*/ 2 h 15"/>
                <a:gd name="T38" fmla="*/ 20 w 52"/>
                <a:gd name="T39" fmla="*/ 2 h 15"/>
                <a:gd name="T40" fmla="*/ 27 w 52"/>
                <a:gd name="T41" fmla="*/ 2 h 15"/>
                <a:gd name="T42" fmla="*/ 32 w 52"/>
                <a:gd name="T43" fmla="*/ 2 h 15"/>
                <a:gd name="T44" fmla="*/ 36 w 52"/>
                <a:gd name="T45" fmla="*/ 2 h 15"/>
                <a:gd name="T46" fmla="*/ 38 w 52"/>
                <a:gd name="T47" fmla="*/ 2 h 15"/>
                <a:gd name="T48" fmla="*/ 39 w 52"/>
                <a:gd name="T49" fmla="*/ 2 h 15"/>
                <a:gd name="T50" fmla="*/ 41 w 52"/>
                <a:gd name="T51" fmla="*/ 1 h 15"/>
                <a:gd name="T52" fmla="*/ 42 w 52"/>
                <a:gd name="T53" fmla="*/ 0 h 15"/>
                <a:gd name="T54" fmla="*/ 43 w 52"/>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5"/>
                <a:gd name="T86" fmla="*/ 52 w 52"/>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5">
                  <a:moveTo>
                    <a:pt x="43" y="0"/>
                  </a:moveTo>
                  <a:lnTo>
                    <a:pt x="42" y="2"/>
                  </a:lnTo>
                  <a:lnTo>
                    <a:pt x="42" y="5"/>
                  </a:lnTo>
                  <a:lnTo>
                    <a:pt x="43" y="8"/>
                  </a:lnTo>
                  <a:lnTo>
                    <a:pt x="45" y="9"/>
                  </a:lnTo>
                  <a:lnTo>
                    <a:pt x="46" y="12"/>
                  </a:lnTo>
                  <a:lnTo>
                    <a:pt x="48" y="13"/>
                  </a:lnTo>
                  <a:lnTo>
                    <a:pt x="48" y="15"/>
                  </a:lnTo>
                  <a:lnTo>
                    <a:pt x="52" y="15"/>
                  </a:lnTo>
                  <a:lnTo>
                    <a:pt x="41" y="15"/>
                  </a:lnTo>
                  <a:lnTo>
                    <a:pt x="32" y="12"/>
                  </a:lnTo>
                  <a:lnTo>
                    <a:pt x="18" y="9"/>
                  </a:lnTo>
                  <a:lnTo>
                    <a:pt x="8" y="8"/>
                  </a:lnTo>
                  <a:lnTo>
                    <a:pt x="4" y="6"/>
                  </a:lnTo>
                  <a:lnTo>
                    <a:pt x="3" y="5"/>
                  </a:lnTo>
                  <a:lnTo>
                    <a:pt x="1" y="5"/>
                  </a:lnTo>
                  <a:lnTo>
                    <a:pt x="1" y="4"/>
                  </a:lnTo>
                  <a:lnTo>
                    <a:pt x="0" y="2"/>
                  </a:lnTo>
                  <a:lnTo>
                    <a:pt x="6" y="2"/>
                  </a:lnTo>
                  <a:lnTo>
                    <a:pt x="20" y="2"/>
                  </a:lnTo>
                  <a:lnTo>
                    <a:pt x="27" y="2"/>
                  </a:lnTo>
                  <a:lnTo>
                    <a:pt x="32" y="2"/>
                  </a:lnTo>
                  <a:lnTo>
                    <a:pt x="36" y="2"/>
                  </a:lnTo>
                  <a:lnTo>
                    <a:pt x="38" y="2"/>
                  </a:lnTo>
                  <a:lnTo>
                    <a:pt x="39" y="2"/>
                  </a:lnTo>
                  <a:lnTo>
                    <a:pt x="41" y="1"/>
                  </a:lnTo>
                  <a:lnTo>
                    <a:pt x="42" y="0"/>
                  </a:lnTo>
                  <a:lnTo>
                    <a:pt x="43" y="0"/>
                  </a:lnTo>
                  <a:close/>
                </a:path>
              </a:pathLst>
            </a:custGeom>
            <a:solidFill>
              <a:srgbClr val="5F5F5F"/>
            </a:solidFill>
            <a:ln w="9525">
              <a:noFill/>
              <a:round/>
              <a:headEnd/>
              <a:tailEnd/>
            </a:ln>
          </p:spPr>
          <p:txBody>
            <a:bodyPr/>
            <a:lstStyle/>
            <a:p>
              <a:endParaRPr lang="en-US"/>
            </a:p>
          </p:txBody>
        </p:sp>
        <p:sp>
          <p:nvSpPr>
            <p:cNvPr id="75700" name="Freeform 6279"/>
            <p:cNvSpPr>
              <a:spLocks/>
            </p:cNvSpPr>
            <p:nvPr/>
          </p:nvSpPr>
          <p:spPr bwMode="auto">
            <a:xfrm>
              <a:off x="1796" y="1483"/>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75701" name="Freeform 6280"/>
            <p:cNvSpPr>
              <a:spLocks/>
            </p:cNvSpPr>
            <p:nvPr/>
          </p:nvSpPr>
          <p:spPr bwMode="auto">
            <a:xfrm>
              <a:off x="2027" y="1458"/>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75702" name="Group 6281"/>
            <p:cNvGrpSpPr>
              <a:grpSpLocks/>
            </p:cNvGrpSpPr>
            <p:nvPr/>
          </p:nvGrpSpPr>
          <p:grpSpPr bwMode="auto">
            <a:xfrm>
              <a:off x="2048" y="1485"/>
              <a:ext cx="61" cy="25"/>
              <a:chOff x="2048" y="1397"/>
              <a:chExt cx="61" cy="25"/>
            </a:xfrm>
          </p:grpSpPr>
          <p:grpSp>
            <p:nvGrpSpPr>
              <p:cNvPr id="81385" name="Group 6282"/>
              <p:cNvGrpSpPr>
                <a:grpSpLocks/>
              </p:cNvGrpSpPr>
              <p:nvPr/>
            </p:nvGrpSpPr>
            <p:grpSpPr bwMode="auto">
              <a:xfrm>
                <a:off x="2062" y="1406"/>
                <a:ext cx="47" cy="16"/>
                <a:chOff x="2062" y="1406"/>
                <a:chExt cx="47" cy="16"/>
              </a:xfrm>
            </p:grpSpPr>
            <p:sp>
              <p:nvSpPr>
                <p:cNvPr id="81389" name="Freeform 6283"/>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1390" name="Freeform 6284"/>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81386" name="Group 6285"/>
              <p:cNvGrpSpPr>
                <a:grpSpLocks/>
              </p:cNvGrpSpPr>
              <p:nvPr/>
            </p:nvGrpSpPr>
            <p:grpSpPr bwMode="auto">
              <a:xfrm>
                <a:off x="2048" y="1397"/>
                <a:ext cx="35" cy="13"/>
                <a:chOff x="2048" y="1397"/>
                <a:chExt cx="35" cy="13"/>
              </a:xfrm>
            </p:grpSpPr>
            <p:sp>
              <p:nvSpPr>
                <p:cNvPr id="81387" name="Freeform 6286"/>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1388" name="Freeform 6287"/>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grpSp>
        <p:sp>
          <p:nvSpPr>
            <p:cNvPr id="75703" name="Freeform 6288"/>
            <p:cNvSpPr>
              <a:spLocks/>
            </p:cNvSpPr>
            <p:nvPr/>
          </p:nvSpPr>
          <p:spPr bwMode="auto">
            <a:xfrm>
              <a:off x="1796" y="1483"/>
              <a:ext cx="94" cy="20"/>
            </a:xfrm>
            <a:custGeom>
              <a:avLst/>
              <a:gdLst>
                <a:gd name="T0" fmla="*/ 0 w 94"/>
                <a:gd name="T1" fmla="*/ 2 h 20"/>
                <a:gd name="T2" fmla="*/ 10 w 94"/>
                <a:gd name="T3" fmla="*/ 0 h 20"/>
                <a:gd name="T4" fmla="*/ 18 w 94"/>
                <a:gd name="T5" fmla="*/ 0 h 20"/>
                <a:gd name="T6" fmla="*/ 52 w 94"/>
                <a:gd name="T7" fmla="*/ 7 h 20"/>
                <a:gd name="T8" fmla="*/ 94 w 94"/>
                <a:gd name="T9" fmla="*/ 15 h 20"/>
                <a:gd name="T10" fmla="*/ 93 w 94"/>
                <a:gd name="T11" fmla="*/ 17 h 20"/>
                <a:gd name="T12" fmla="*/ 91 w 94"/>
                <a:gd name="T13" fmla="*/ 18 h 20"/>
                <a:gd name="T14" fmla="*/ 90 w 94"/>
                <a:gd name="T15" fmla="*/ 18 h 20"/>
                <a:gd name="T16" fmla="*/ 87 w 94"/>
                <a:gd name="T17" fmla="*/ 18 h 20"/>
                <a:gd name="T18" fmla="*/ 84 w 94"/>
                <a:gd name="T19" fmla="*/ 20 h 20"/>
                <a:gd name="T20" fmla="*/ 69 w 94"/>
                <a:gd name="T21" fmla="*/ 20 h 20"/>
                <a:gd name="T22" fmla="*/ 55 w 94"/>
                <a:gd name="T23" fmla="*/ 18 h 20"/>
                <a:gd name="T24" fmla="*/ 46 w 94"/>
                <a:gd name="T25" fmla="*/ 18 h 20"/>
                <a:gd name="T26" fmla="*/ 0 w 94"/>
                <a:gd name="T27" fmla="*/ 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0"/>
                <a:gd name="T44" fmla="*/ 94 w 9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0">
                  <a:moveTo>
                    <a:pt x="0" y="2"/>
                  </a:moveTo>
                  <a:lnTo>
                    <a:pt x="10" y="0"/>
                  </a:lnTo>
                  <a:lnTo>
                    <a:pt x="18" y="0"/>
                  </a:lnTo>
                  <a:lnTo>
                    <a:pt x="52" y="7"/>
                  </a:lnTo>
                  <a:lnTo>
                    <a:pt x="94" y="15"/>
                  </a:lnTo>
                  <a:lnTo>
                    <a:pt x="93" y="17"/>
                  </a:lnTo>
                  <a:lnTo>
                    <a:pt x="91" y="18"/>
                  </a:lnTo>
                  <a:lnTo>
                    <a:pt x="90" y="18"/>
                  </a:lnTo>
                  <a:lnTo>
                    <a:pt x="87" y="18"/>
                  </a:lnTo>
                  <a:lnTo>
                    <a:pt x="84" y="20"/>
                  </a:lnTo>
                  <a:lnTo>
                    <a:pt x="69" y="20"/>
                  </a:lnTo>
                  <a:lnTo>
                    <a:pt x="55" y="18"/>
                  </a:lnTo>
                  <a:lnTo>
                    <a:pt x="46" y="18"/>
                  </a:lnTo>
                  <a:lnTo>
                    <a:pt x="0" y="2"/>
                  </a:lnTo>
                  <a:close/>
                </a:path>
              </a:pathLst>
            </a:custGeom>
            <a:solidFill>
              <a:srgbClr val="808080"/>
            </a:solidFill>
            <a:ln w="9525">
              <a:noFill/>
              <a:round/>
              <a:headEnd/>
              <a:tailEnd/>
            </a:ln>
          </p:spPr>
          <p:txBody>
            <a:bodyPr/>
            <a:lstStyle/>
            <a:p>
              <a:endParaRPr lang="en-US"/>
            </a:p>
          </p:txBody>
        </p:sp>
        <p:sp>
          <p:nvSpPr>
            <p:cNvPr id="75704" name="Freeform 6289"/>
            <p:cNvSpPr>
              <a:spLocks/>
            </p:cNvSpPr>
            <p:nvPr/>
          </p:nvSpPr>
          <p:spPr bwMode="auto">
            <a:xfrm>
              <a:off x="2027" y="1458"/>
              <a:ext cx="132" cy="45"/>
            </a:xfrm>
            <a:custGeom>
              <a:avLst/>
              <a:gdLst>
                <a:gd name="T0" fmla="*/ 0 w 132"/>
                <a:gd name="T1" fmla="*/ 0 h 45"/>
                <a:gd name="T2" fmla="*/ 2 w 132"/>
                <a:gd name="T3" fmla="*/ 0 h 45"/>
                <a:gd name="T4" fmla="*/ 25 w 132"/>
                <a:gd name="T5" fmla="*/ 0 h 45"/>
                <a:gd name="T6" fmla="*/ 58 w 132"/>
                <a:gd name="T7" fmla="*/ 14 h 45"/>
                <a:gd name="T8" fmla="*/ 83 w 132"/>
                <a:gd name="T9" fmla="*/ 24 h 45"/>
                <a:gd name="T10" fmla="*/ 107 w 132"/>
                <a:gd name="T11" fmla="*/ 32 h 45"/>
                <a:gd name="T12" fmla="*/ 132 w 132"/>
                <a:gd name="T13" fmla="*/ 40 h 45"/>
                <a:gd name="T14" fmla="*/ 126 w 132"/>
                <a:gd name="T15" fmla="*/ 42 h 45"/>
                <a:gd name="T16" fmla="*/ 117 w 132"/>
                <a:gd name="T17" fmla="*/ 42 h 45"/>
                <a:gd name="T18" fmla="*/ 110 w 132"/>
                <a:gd name="T19" fmla="*/ 43 h 45"/>
                <a:gd name="T20" fmla="*/ 94 w 132"/>
                <a:gd name="T21" fmla="*/ 45 h 45"/>
                <a:gd name="T22" fmla="*/ 83 w 132"/>
                <a:gd name="T23" fmla="*/ 45 h 45"/>
                <a:gd name="T24" fmla="*/ 66 w 132"/>
                <a:gd name="T25" fmla="*/ 42 h 45"/>
                <a:gd name="T26" fmla="*/ 56 w 132"/>
                <a:gd name="T27" fmla="*/ 42 h 45"/>
                <a:gd name="T28" fmla="*/ 52 w 132"/>
                <a:gd name="T29" fmla="*/ 38 h 45"/>
                <a:gd name="T30" fmla="*/ 0 w 132"/>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5"/>
                <a:gd name="T50" fmla="*/ 132 w 132"/>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5">
                  <a:moveTo>
                    <a:pt x="0" y="0"/>
                  </a:moveTo>
                  <a:lnTo>
                    <a:pt x="2" y="0"/>
                  </a:lnTo>
                  <a:lnTo>
                    <a:pt x="25" y="0"/>
                  </a:lnTo>
                  <a:lnTo>
                    <a:pt x="58" y="14"/>
                  </a:lnTo>
                  <a:lnTo>
                    <a:pt x="83" y="24"/>
                  </a:lnTo>
                  <a:lnTo>
                    <a:pt x="107" y="32"/>
                  </a:lnTo>
                  <a:lnTo>
                    <a:pt x="132" y="40"/>
                  </a:lnTo>
                  <a:lnTo>
                    <a:pt x="126" y="42"/>
                  </a:lnTo>
                  <a:lnTo>
                    <a:pt x="117" y="42"/>
                  </a:lnTo>
                  <a:lnTo>
                    <a:pt x="110" y="43"/>
                  </a:lnTo>
                  <a:lnTo>
                    <a:pt x="94" y="45"/>
                  </a:lnTo>
                  <a:lnTo>
                    <a:pt x="83" y="45"/>
                  </a:lnTo>
                  <a:lnTo>
                    <a:pt x="66" y="42"/>
                  </a:lnTo>
                  <a:lnTo>
                    <a:pt x="56" y="42"/>
                  </a:lnTo>
                  <a:lnTo>
                    <a:pt x="52" y="38"/>
                  </a:lnTo>
                  <a:lnTo>
                    <a:pt x="0" y="0"/>
                  </a:lnTo>
                  <a:close/>
                </a:path>
              </a:pathLst>
            </a:custGeom>
            <a:solidFill>
              <a:srgbClr val="7F7F7F"/>
            </a:solidFill>
            <a:ln w="9525">
              <a:noFill/>
              <a:round/>
              <a:headEnd/>
              <a:tailEnd/>
            </a:ln>
          </p:spPr>
          <p:txBody>
            <a:bodyPr/>
            <a:lstStyle/>
            <a:p>
              <a:endParaRPr lang="en-US"/>
            </a:p>
          </p:txBody>
        </p:sp>
        <p:grpSp>
          <p:nvGrpSpPr>
            <p:cNvPr id="75705" name="Group 6290"/>
            <p:cNvGrpSpPr>
              <a:grpSpLocks/>
            </p:cNvGrpSpPr>
            <p:nvPr/>
          </p:nvGrpSpPr>
          <p:grpSpPr bwMode="auto">
            <a:xfrm>
              <a:off x="2062" y="1494"/>
              <a:ext cx="47" cy="16"/>
              <a:chOff x="2062" y="1406"/>
              <a:chExt cx="47" cy="16"/>
            </a:xfrm>
          </p:grpSpPr>
          <p:sp>
            <p:nvSpPr>
              <p:cNvPr id="81383" name="Freeform 6291"/>
              <p:cNvSpPr>
                <a:spLocks/>
              </p:cNvSpPr>
              <p:nvPr/>
            </p:nvSpPr>
            <p:spPr bwMode="auto">
              <a:xfrm>
                <a:off x="2062" y="1406"/>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81384" name="Freeform 6292"/>
              <p:cNvSpPr>
                <a:spLocks/>
              </p:cNvSpPr>
              <p:nvPr/>
            </p:nvSpPr>
            <p:spPr bwMode="auto">
              <a:xfrm>
                <a:off x="2075" y="1406"/>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grpSp>
        <p:grpSp>
          <p:nvGrpSpPr>
            <p:cNvPr id="75706" name="Group 6293"/>
            <p:cNvGrpSpPr>
              <a:grpSpLocks/>
            </p:cNvGrpSpPr>
            <p:nvPr/>
          </p:nvGrpSpPr>
          <p:grpSpPr bwMode="auto">
            <a:xfrm>
              <a:off x="2048" y="1485"/>
              <a:ext cx="35" cy="13"/>
              <a:chOff x="2048" y="1397"/>
              <a:chExt cx="35" cy="13"/>
            </a:xfrm>
          </p:grpSpPr>
          <p:sp>
            <p:nvSpPr>
              <p:cNvPr id="81381" name="Freeform 6294"/>
              <p:cNvSpPr>
                <a:spLocks/>
              </p:cNvSpPr>
              <p:nvPr/>
            </p:nvSpPr>
            <p:spPr bwMode="auto">
              <a:xfrm>
                <a:off x="2048" y="1397"/>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81382" name="Freeform 6295"/>
              <p:cNvSpPr>
                <a:spLocks/>
              </p:cNvSpPr>
              <p:nvPr/>
            </p:nvSpPr>
            <p:spPr bwMode="auto">
              <a:xfrm>
                <a:off x="2061" y="1397"/>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sp>
          <p:nvSpPr>
            <p:cNvPr id="75707" name="Freeform 6296"/>
            <p:cNvSpPr>
              <a:spLocks/>
            </p:cNvSpPr>
            <p:nvPr/>
          </p:nvSpPr>
          <p:spPr bwMode="auto">
            <a:xfrm>
              <a:off x="2062" y="1494"/>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75708" name="Freeform 6297"/>
            <p:cNvSpPr>
              <a:spLocks/>
            </p:cNvSpPr>
            <p:nvPr/>
          </p:nvSpPr>
          <p:spPr bwMode="auto">
            <a:xfrm>
              <a:off x="2075" y="1494"/>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sp>
          <p:nvSpPr>
            <p:cNvPr id="75709" name="Freeform 6298"/>
            <p:cNvSpPr>
              <a:spLocks/>
            </p:cNvSpPr>
            <p:nvPr/>
          </p:nvSpPr>
          <p:spPr bwMode="auto">
            <a:xfrm>
              <a:off x="2062" y="1494"/>
              <a:ext cx="45" cy="16"/>
            </a:xfrm>
            <a:custGeom>
              <a:avLst/>
              <a:gdLst>
                <a:gd name="T0" fmla="*/ 0 w 45"/>
                <a:gd name="T1" fmla="*/ 9 h 16"/>
                <a:gd name="T2" fmla="*/ 10 w 45"/>
                <a:gd name="T3" fmla="*/ 16 h 16"/>
                <a:gd name="T4" fmla="*/ 14 w 45"/>
                <a:gd name="T5" fmla="*/ 16 h 16"/>
                <a:gd name="T6" fmla="*/ 19 w 45"/>
                <a:gd name="T7" fmla="*/ 9 h 16"/>
                <a:gd name="T8" fmla="*/ 23 w 45"/>
                <a:gd name="T9" fmla="*/ 9 h 16"/>
                <a:gd name="T10" fmla="*/ 45 w 45"/>
                <a:gd name="T11" fmla="*/ 9 h 16"/>
                <a:gd name="T12" fmla="*/ 34 w 45"/>
                <a:gd name="T13" fmla="*/ 0 h 16"/>
                <a:gd name="T14" fmla="*/ 26 w 45"/>
                <a:gd name="T15" fmla="*/ 0 h 16"/>
                <a:gd name="T16" fmla="*/ 20 w 45"/>
                <a:gd name="T17" fmla="*/ 0 h 16"/>
                <a:gd name="T18" fmla="*/ 16 w 45"/>
                <a:gd name="T19" fmla="*/ 0 h 16"/>
                <a:gd name="T20" fmla="*/ 10 w 45"/>
                <a:gd name="T21" fmla="*/ 0 h 16"/>
                <a:gd name="T22" fmla="*/ 6 w 45"/>
                <a:gd name="T23" fmla="*/ 0 h 16"/>
                <a:gd name="T24" fmla="*/ 0 w 45"/>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9"/>
                  </a:moveTo>
                  <a:lnTo>
                    <a:pt x="10" y="16"/>
                  </a:lnTo>
                  <a:lnTo>
                    <a:pt x="14" y="16"/>
                  </a:lnTo>
                  <a:lnTo>
                    <a:pt x="19" y="9"/>
                  </a:lnTo>
                  <a:lnTo>
                    <a:pt x="23" y="9"/>
                  </a:lnTo>
                  <a:lnTo>
                    <a:pt x="45" y="9"/>
                  </a:lnTo>
                  <a:lnTo>
                    <a:pt x="34" y="0"/>
                  </a:lnTo>
                  <a:lnTo>
                    <a:pt x="26" y="0"/>
                  </a:lnTo>
                  <a:lnTo>
                    <a:pt x="20" y="0"/>
                  </a:lnTo>
                  <a:lnTo>
                    <a:pt x="16" y="0"/>
                  </a:lnTo>
                  <a:lnTo>
                    <a:pt x="10" y="0"/>
                  </a:lnTo>
                  <a:lnTo>
                    <a:pt x="6" y="0"/>
                  </a:lnTo>
                  <a:lnTo>
                    <a:pt x="0" y="9"/>
                  </a:lnTo>
                  <a:close/>
                </a:path>
              </a:pathLst>
            </a:custGeom>
            <a:solidFill>
              <a:srgbClr val="9F9F9F"/>
            </a:solidFill>
            <a:ln w="9525">
              <a:noFill/>
              <a:round/>
              <a:headEnd/>
              <a:tailEnd/>
            </a:ln>
          </p:spPr>
          <p:txBody>
            <a:bodyPr/>
            <a:lstStyle/>
            <a:p>
              <a:endParaRPr lang="en-US"/>
            </a:p>
          </p:txBody>
        </p:sp>
        <p:sp>
          <p:nvSpPr>
            <p:cNvPr id="75710" name="Freeform 6299"/>
            <p:cNvSpPr>
              <a:spLocks/>
            </p:cNvSpPr>
            <p:nvPr/>
          </p:nvSpPr>
          <p:spPr bwMode="auto">
            <a:xfrm>
              <a:off x="2075" y="1494"/>
              <a:ext cx="34" cy="16"/>
            </a:xfrm>
            <a:custGeom>
              <a:avLst/>
              <a:gdLst>
                <a:gd name="T0" fmla="*/ 0 w 34"/>
                <a:gd name="T1" fmla="*/ 16 h 16"/>
                <a:gd name="T2" fmla="*/ 4 w 34"/>
                <a:gd name="T3" fmla="*/ 16 h 16"/>
                <a:gd name="T4" fmla="*/ 8 w 34"/>
                <a:gd name="T5" fmla="*/ 9 h 16"/>
                <a:gd name="T6" fmla="*/ 11 w 34"/>
                <a:gd name="T7" fmla="*/ 9 h 16"/>
                <a:gd name="T8" fmla="*/ 34 w 34"/>
                <a:gd name="T9" fmla="*/ 9 h 16"/>
                <a:gd name="T10" fmla="*/ 22 w 34"/>
                <a:gd name="T11" fmla="*/ 0 h 16"/>
                <a:gd name="T12" fmla="*/ 15 w 34"/>
                <a:gd name="T13" fmla="*/ 0 h 16"/>
                <a:gd name="T14" fmla="*/ 10 w 34"/>
                <a:gd name="T15" fmla="*/ 0 h 16"/>
                <a:gd name="T16" fmla="*/ 6 w 34"/>
                <a:gd name="T17" fmla="*/ 0 h 16"/>
                <a:gd name="T18" fmla="*/ 3 w 34"/>
                <a:gd name="T19" fmla="*/ 9 h 16"/>
                <a:gd name="T20" fmla="*/ 0 w 3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6"/>
                <a:gd name="T35" fmla="*/ 34 w 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6">
                  <a:moveTo>
                    <a:pt x="0" y="16"/>
                  </a:moveTo>
                  <a:lnTo>
                    <a:pt x="4" y="16"/>
                  </a:lnTo>
                  <a:lnTo>
                    <a:pt x="8" y="9"/>
                  </a:lnTo>
                  <a:lnTo>
                    <a:pt x="11" y="9"/>
                  </a:lnTo>
                  <a:lnTo>
                    <a:pt x="34" y="9"/>
                  </a:lnTo>
                  <a:lnTo>
                    <a:pt x="22" y="0"/>
                  </a:lnTo>
                  <a:lnTo>
                    <a:pt x="15" y="0"/>
                  </a:lnTo>
                  <a:lnTo>
                    <a:pt x="10" y="0"/>
                  </a:lnTo>
                  <a:lnTo>
                    <a:pt x="6" y="0"/>
                  </a:lnTo>
                  <a:lnTo>
                    <a:pt x="3" y="9"/>
                  </a:lnTo>
                  <a:lnTo>
                    <a:pt x="0" y="16"/>
                  </a:lnTo>
                  <a:close/>
                </a:path>
              </a:pathLst>
            </a:custGeom>
            <a:solidFill>
              <a:srgbClr val="3F3F3F"/>
            </a:solidFill>
            <a:ln w="9525">
              <a:noFill/>
              <a:round/>
              <a:headEnd/>
              <a:tailEnd/>
            </a:ln>
          </p:spPr>
          <p:txBody>
            <a:bodyPr/>
            <a:lstStyle/>
            <a:p>
              <a:endParaRPr lang="en-US"/>
            </a:p>
          </p:txBody>
        </p:sp>
        <p:sp>
          <p:nvSpPr>
            <p:cNvPr id="75711" name="Freeform 6300"/>
            <p:cNvSpPr>
              <a:spLocks/>
            </p:cNvSpPr>
            <p:nvPr/>
          </p:nvSpPr>
          <p:spPr bwMode="auto">
            <a:xfrm>
              <a:off x="2048" y="1485"/>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75712" name="Freeform 6301"/>
            <p:cNvSpPr>
              <a:spLocks/>
            </p:cNvSpPr>
            <p:nvPr/>
          </p:nvSpPr>
          <p:spPr bwMode="auto">
            <a:xfrm>
              <a:off x="2061" y="1485"/>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sp>
          <p:nvSpPr>
            <p:cNvPr id="75713" name="Freeform 6302"/>
            <p:cNvSpPr>
              <a:spLocks/>
            </p:cNvSpPr>
            <p:nvPr/>
          </p:nvSpPr>
          <p:spPr bwMode="auto">
            <a:xfrm>
              <a:off x="2048" y="1485"/>
              <a:ext cx="35" cy="13"/>
            </a:xfrm>
            <a:custGeom>
              <a:avLst/>
              <a:gdLst>
                <a:gd name="T0" fmla="*/ 12 w 35"/>
                <a:gd name="T1" fmla="*/ 13 h 13"/>
                <a:gd name="T2" fmla="*/ 17 w 35"/>
                <a:gd name="T3" fmla="*/ 13 h 13"/>
                <a:gd name="T4" fmla="*/ 23 w 35"/>
                <a:gd name="T5" fmla="*/ 13 h 13"/>
                <a:gd name="T6" fmla="*/ 25 w 35"/>
                <a:gd name="T7" fmla="*/ 6 h 13"/>
                <a:gd name="T8" fmla="*/ 28 w 35"/>
                <a:gd name="T9" fmla="*/ 6 h 13"/>
                <a:gd name="T10" fmla="*/ 35 w 35"/>
                <a:gd name="T11" fmla="*/ 6 h 13"/>
                <a:gd name="T12" fmla="*/ 28 w 35"/>
                <a:gd name="T13" fmla="*/ 0 h 13"/>
                <a:gd name="T14" fmla="*/ 23 w 35"/>
                <a:gd name="T15" fmla="*/ 0 h 13"/>
                <a:gd name="T16" fmla="*/ 19 w 35"/>
                <a:gd name="T17" fmla="*/ 0 h 13"/>
                <a:gd name="T18" fmla="*/ 13 w 35"/>
                <a:gd name="T19" fmla="*/ 0 h 13"/>
                <a:gd name="T20" fmla="*/ 7 w 35"/>
                <a:gd name="T21" fmla="*/ 6 h 13"/>
                <a:gd name="T22" fmla="*/ 4 w 35"/>
                <a:gd name="T23" fmla="*/ 6 h 13"/>
                <a:gd name="T24" fmla="*/ 0 w 35"/>
                <a:gd name="T25" fmla="*/ 6 h 13"/>
                <a:gd name="T26" fmla="*/ 4 w 35"/>
                <a:gd name="T27" fmla="*/ 13 h 13"/>
                <a:gd name="T28" fmla="*/ 12 w 35"/>
                <a:gd name="T29" fmla="*/ 13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3"/>
                <a:gd name="T47" fmla="*/ 35 w 3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3">
                  <a:moveTo>
                    <a:pt x="12" y="13"/>
                  </a:moveTo>
                  <a:lnTo>
                    <a:pt x="17" y="13"/>
                  </a:lnTo>
                  <a:lnTo>
                    <a:pt x="23" y="13"/>
                  </a:lnTo>
                  <a:lnTo>
                    <a:pt x="25" y="6"/>
                  </a:lnTo>
                  <a:lnTo>
                    <a:pt x="28" y="6"/>
                  </a:lnTo>
                  <a:lnTo>
                    <a:pt x="35" y="6"/>
                  </a:lnTo>
                  <a:lnTo>
                    <a:pt x="28" y="0"/>
                  </a:lnTo>
                  <a:lnTo>
                    <a:pt x="23" y="0"/>
                  </a:lnTo>
                  <a:lnTo>
                    <a:pt x="19" y="0"/>
                  </a:lnTo>
                  <a:lnTo>
                    <a:pt x="13" y="0"/>
                  </a:lnTo>
                  <a:lnTo>
                    <a:pt x="7" y="6"/>
                  </a:lnTo>
                  <a:lnTo>
                    <a:pt x="4" y="6"/>
                  </a:lnTo>
                  <a:lnTo>
                    <a:pt x="0" y="6"/>
                  </a:lnTo>
                  <a:lnTo>
                    <a:pt x="4" y="13"/>
                  </a:lnTo>
                  <a:lnTo>
                    <a:pt x="12" y="13"/>
                  </a:lnTo>
                  <a:close/>
                </a:path>
              </a:pathLst>
            </a:custGeom>
            <a:solidFill>
              <a:srgbClr val="9F9F9F"/>
            </a:solidFill>
            <a:ln w="9525">
              <a:noFill/>
              <a:round/>
              <a:headEnd/>
              <a:tailEnd/>
            </a:ln>
          </p:spPr>
          <p:txBody>
            <a:bodyPr/>
            <a:lstStyle/>
            <a:p>
              <a:endParaRPr lang="en-US"/>
            </a:p>
          </p:txBody>
        </p:sp>
        <p:sp>
          <p:nvSpPr>
            <p:cNvPr id="75714" name="Freeform 6303"/>
            <p:cNvSpPr>
              <a:spLocks/>
            </p:cNvSpPr>
            <p:nvPr/>
          </p:nvSpPr>
          <p:spPr bwMode="auto">
            <a:xfrm>
              <a:off x="2061" y="1485"/>
              <a:ext cx="22" cy="13"/>
            </a:xfrm>
            <a:custGeom>
              <a:avLst/>
              <a:gdLst>
                <a:gd name="T0" fmla="*/ 0 w 22"/>
                <a:gd name="T1" fmla="*/ 13 h 13"/>
                <a:gd name="T2" fmla="*/ 6 w 22"/>
                <a:gd name="T3" fmla="*/ 13 h 13"/>
                <a:gd name="T4" fmla="*/ 11 w 22"/>
                <a:gd name="T5" fmla="*/ 13 h 13"/>
                <a:gd name="T6" fmla="*/ 14 w 22"/>
                <a:gd name="T7" fmla="*/ 6 h 13"/>
                <a:gd name="T8" fmla="*/ 17 w 22"/>
                <a:gd name="T9" fmla="*/ 6 h 13"/>
                <a:gd name="T10" fmla="*/ 22 w 22"/>
                <a:gd name="T11" fmla="*/ 6 h 13"/>
                <a:gd name="T12" fmla="*/ 15 w 22"/>
                <a:gd name="T13" fmla="*/ 0 h 13"/>
                <a:gd name="T14" fmla="*/ 11 w 22"/>
                <a:gd name="T15" fmla="*/ 0 h 13"/>
                <a:gd name="T16" fmla="*/ 7 w 22"/>
                <a:gd name="T17" fmla="*/ 0 h 13"/>
                <a:gd name="T18" fmla="*/ 6 w 22"/>
                <a:gd name="T19" fmla="*/ 0 h 13"/>
                <a:gd name="T20" fmla="*/ 0 w 22"/>
                <a:gd name="T21" fmla="*/ 1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3"/>
                <a:gd name="T35" fmla="*/ 22 w 2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3">
                  <a:moveTo>
                    <a:pt x="0" y="13"/>
                  </a:moveTo>
                  <a:lnTo>
                    <a:pt x="6" y="13"/>
                  </a:lnTo>
                  <a:lnTo>
                    <a:pt x="11" y="13"/>
                  </a:lnTo>
                  <a:lnTo>
                    <a:pt x="14" y="6"/>
                  </a:lnTo>
                  <a:lnTo>
                    <a:pt x="17" y="6"/>
                  </a:lnTo>
                  <a:lnTo>
                    <a:pt x="22" y="6"/>
                  </a:lnTo>
                  <a:lnTo>
                    <a:pt x="15" y="0"/>
                  </a:lnTo>
                  <a:lnTo>
                    <a:pt x="11" y="0"/>
                  </a:lnTo>
                  <a:lnTo>
                    <a:pt x="7" y="0"/>
                  </a:lnTo>
                  <a:lnTo>
                    <a:pt x="6" y="0"/>
                  </a:lnTo>
                  <a:lnTo>
                    <a:pt x="0" y="13"/>
                  </a:lnTo>
                  <a:close/>
                </a:path>
              </a:pathLst>
            </a:custGeom>
            <a:solidFill>
              <a:srgbClr val="3F3F3F"/>
            </a:solidFill>
            <a:ln w="9525">
              <a:noFill/>
              <a:round/>
              <a:headEnd/>
              <a:tailEnd/>
            </a:ln>
          </p:spPr>
          <p:txBody>
            <a:bodyPr/>
            <a:lstStyle/>
            <a:p>
              <a:endParaRPr lang="en-US"/>
            </a:p>
          </p:txBody>
        </p:sp>
        <p:grpSp>
          <p:nvGrpSpPr>
            <p:cNvPr id="75715" name="Group 6304"/>
            <p:cNvGrpSpPr>
              <a:grpSpLocks/>
            </p:cNvGrpSpPr>
            <p:nvPr/>
          </p:nvGrpSpPr>
          <p:grpSpPr bwMode="auto">
            <a:xfrm>
              <a:off x="2879" y="1540"/>
              <a:ext cx="184" cy="269"/>
              <a:chOff x="2879" y="1452"/>
              <a:chExt cx="184" cy="269"/>
            </a:xfrm>
          </p:grpSpPr>
          <p:sp>
            <p:nvSpPr>
              <p:cNvPr id="81322" name="Freeform 6305"/>
              <p:cNvSpPr>
                <a:spLocks/>
              </p:cNvSpPr>
              <p:nvPr/>
            </p:nvSpPr>
            <p:spPr bwMode="auto">
              <a:xfrm>
                <a:off x="2985" y="1537"/>
                <a:ext cx="78" cy="99"/>
              </a:xfrm>
              <a:custGeom>
                <a:avLst/>
                <a:gdLst>
                  <a:gd name="T0" fmla="*/ 0 w 78"/>
                  <a:gd name="T1" fmla="*/ 4 h 99"/>
                  <a:gd name="T2" fmla="*/ 6 w 78"/>
                  <a:gd name="T3" fmla="*/ 4 h 99"/>
                  <a:gd name="T4" fmla="*/ 6 w 78"/>
                  <a:gd name="T5" fmla="*/ 0 h 99"/>
                  <a:gd name="T6" fmla="*/ 12 w 78"/>
                  <a:gd name="T7" fmla="*/ 0 h 99"/>
                  <a:gd name="T8" fmla="*/ 12 w 78"/>
                  <a:gd name="T9" fmla="*/ 4 h 99"/>
                  <a:gd name="T10" fmla="*/ 16 w 78"/>
                  <a:gd name="T11" fmla="*/ 4 h 99"/>
                  <a:gd name="T12" fmla="*/ 16 w 78"/>
                  <a:gd name="T13" fmla="*/ 0 h 99"/>
                  <a:gd name="T14" fmla="*/ 23 w 78"/>
                  <a:gd name="T15" fmla="*/ 0 h 99"/>
                  <a:gd name="T16" fmla="*/ 23 w 78"/>
                  <a:gd name="T17" fmla="*/ 4 h 99"/>
                  <a:gd name="T18" fmla="*/ 28 w 78"/>
                  <a:gd name="T19" fmla="*/ 4 h 99"/>
                  <a:gd name="T20" fmla="*/ 28 w 78"/>
                  <a:gd name="T21" fmla="*/ 0 h 99"/>
                  <a:gd name="T22" fmla="*/ 34 w 78"/>
                  <a:gd name="T23" fmla="*/ 0 h 99"/>
                  <a:gd name="T24" fmla="*/ 34 w 78"/>
                  <a:gd name="T25" fmla="*/ 4 h 99"/>
                  <a:gd name="T26" fmla="*/ 40 w 78"/>
                  <a:gd name="T27" fmla="*/ 4 h 99"/>
                  <a:gd name="T28" fmla="*/ 40 w 78"/>
                  <a:gd name="T29" fmla="*/ 0 h 99"/>
                  <a:gd name="T30" fmla="*/ 44 w 78"/>
                  <a:gd name="T31" fmla="*/ 0 h 99"/>
                  <a:gd name="T32" fmla="*/ 44 w 78"/>
                  <a:gd name="T33" fmla="*/ 4 h 99"/>
                  <a:gd name="T34" fmla="*/ 51 w 78"/>
                  <a:gd name="T35" fmla="*/ 4 h 99"/>
                  <a:gd name="T36" fmla="*/ 51 w 78"/>
                  <a:gd name="T37" fmla="*/ 0 h 99"/>
                  <a:gd name="T38" fmla="*/ 57 w 78"/>
                  <a:gd name="T39" fmla="*/ 0 h 99"/>
                  <a:gd name="T40" fmla="*/ 57 w 78"/>
                  <a:gd name="T41" fmla="*/ 4 h 99"/>
                  <a:gd name="T42" fmla="*/ 62 w 78"/>
                  <a:gd name="T43" fmla="*/ 4 h 99"/>
                  <a:gd name="T44" fmla="*/ 62 w 78"/>
                  <a:gd name="T45" fmla="*/ 0 h 99"/>
                  <a:gd name="T46" fmla="*/ 68 w 78"/>
                  <a:gd name="T47" fmla="*/ 0 h 99"/>
                  <a:gd name="T48" fmla="*/ 68 w 78"/>
                  <a:gd name="T49" fmla="*/ 4 h 99"/>
                  <a:gd name="T50" fmla="*/ 73 w 78"/>
                  <a:gd name="T51" fmla="*/ 4 h 99"/>
                  <a:gd name="T52" fmla="*/ 73 w 78"/>
                  <a:gd name="T53" fmla="*/ 0 h 99"/>
                  <a:gd name="T54" fmla="*/ 78 w 78"/>
                  <a:gd name="T55" fmla="*/ 0 h 99"/>
                  <a:gd name="T56" fmla="*/ 78 w 78"/>
                  <a:gd name="T57" fmla="*/ 99 h 99"/>
                  <a:gd name="T58" fmla="*/ 0 w 78"/>
                  <a:gd name="T59" fmla="*/ 99 h 99"/>
                  <a:gd name="T60" fmla="*/ 0 w 78"/>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99"/>
                  <a:gd name="T95" fmla="*/ 78 w 78"/>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99">
                    <a:moveTo>
                      <a:pt x="0" y="4"/>
                    </a:moveTo>
                    <a:lnTo>
                      <a:pt x="6" y="4"/>
                    </a:lnTo>
                    <a:lnTo>
                      <a:pt x="6" y="0"/>
                    </a:lnTo>
                    <a:lnTo>
                      <a:pt x="12" y="0"/>
                    </a:lnTo>
                    <a:lnTo>
                      <a:pt x="12" y="4"/>
                    </a:lnTo>
                    <a:lnTo>
                      <a:pt x="16" y="4"/>
                    </a:lnTo>
                    <a:lnTo>
                      <a:pt x="16" y="0"/>
                    </a:lnTo>
                    <a:lnTo>
                      <a:pt x="23" y="0"/>
                    </a:lnTo>
                    <a:lnTo>
                      <a:pt x="23" y="4"/>
                    </a:lnTo>
                    <a:lnTo>
                      <a:pt x="28" y="4"/>
                    </a:lnTo>
                    <a:lnTo>
                      <a:pt x="28" y="0"/>
                    </a:lnTo>
                    <a:lnTo>
                      <a:pt x="34" y="0"/>
                    </a:lnTo>
                    <a:lnTo>
                      <a:pt x="34" y="4"/>
                    </a:lnTo>
                    <a:lnTo>
                      <a:pt x="40" y="4"/>
                    </a:lnTo>
                    <a:lnTo>
                      <a:pt x="40" y="0"/>
                    </a:lnTo>
                    <a:lnTo>
                      <a:pt x="44" y="0"/>
                    </a:lnTo>
                    <a:lnTo>
                      <a:pt x="44" y="4"/>
                    </a:lnTo>
                    <a:lnTo>
                      <a:pt x="51" y="4"/>
                    </a:lnTo>
                    <a:lnTo>
                      <a:pt x="51" y="0"/>
                    </a:lnTo>
                    <a:lnTo>
                      <a:pt x="57" y="0"/>
                    </a:lnTo>
                    <a:lnTo>
                      <a:pt x="57" y="4"/>
                    </a:lnTo>
                    <a:lnTo>
                      <a:pt x="62" y="4"/>
                    </a:lnTo>
                    <a:lnTo>
                      <a:pt x="62" y="0"/>
                    </a:lnTo>
                    <a:lnTo>
                      <a:pt x="68" y="0"/>
                    </a:lnTo>
                    <a:lnTo>
                      <a:pt x="68" y="4"/>
                    </a:lnTo>
                    <a:lnTo>
                      <a:pt x="73" y="4"/>
                    </a:lnTo>
                    <a:lnTo>
                      <a:pt x="73" y="0"/>
                    </a:lnTo>
                    <a:lnTo>
                      <a:pt x="78" y="0"/>
                    </a:lnTo>
                    <a:lnTo>
                      <a:pt x="78" y="99"/>
                    </a:lnTo>
                    <a:lnTo>
                      <a:pt x="0" y="99"/>
                    </a:lnTo>
                    <a:lnTo>
                      <a:pt x="0" y="4"/>
                    </a:lnTo>
                    <a:close/>
                  </a:path>
                </a:pathLst>
              </a:custGeom>
              <a:solidFill>
                <a:srgbClr val="404040"/>
              </a:solidFill>
              <a:ln w="9525">
                <a:noFill/>
                <a:round/>
                <a:headEnd/>
                <a:tailEnd/>
              </a:ln>
            </p:spPr>
            <p:txBody>
              <a:bodyPr/>
              <a:lstStyle/>
              <a:p>
                <a:endParaRPr lang="en-US"/>
              </a:p>
            </p:txBody>
          </p:sp>
          <p:sp>
            <p:nvSpPr>
              <p:cNvPr id="81323" name="Rectangle 6306"/>
              <p:cNvSpPr>
                <a:spLocks noChangeArrowheads="1"/>
              </p:cNvSpPr>
              <p:nvPr/>
            </p:nvSpPr>
            <p:spPr bwMode="auto">
              <a:xfrm>
                <a:off x="2997" y="1542"/>
                <a:ext cx="15" cy="86"/>
              </a:xfrm>
              <a:prstGeom prst="rect">
                <a:avLst/>
              </a:prstGeom>
              <a:solidFill>
                <a:srgbClr val="202020"/>
              </a:solidFill>
              <a:ln w="9525">
                <a:noFill/>
                <a:miter lim="800000"/>
                <a:headEnd/>
                <a:tailEnd/>
              </a:ln>
            </p:spPr>
            <p:txBody>
              <a:bodyPr/>
              <a:lstStyle/>
              <a:p>
                <a:endParaRPr lang="en-US"/>
              </a:p>
            </p:txBody>
          </p:sp>
          <p:grpSp>
            <p:nvGrpSpPr>
              <p:cNvPr id="81324" name="Group 6307"/>
              <p:cNvGrpSpPr>
                <a:grpSpLocks/>
              </p:cNvGrpSpPr>
              <p:nvPr/>
            </p:nvGrpSpPr>
            <p:grpSpPr bwMode="auto">
              <a:xfrm>
                <a:off x="2960" y="1500"/>
                <a:ext cx="55" cy="147"/>
                <a:chOff x="2960" y="1500"/>
                <a:chExt cx="55" cy="147"/>
              </a:xfrm>
            </p:grpSpPr>
            <p:sp>
              <p:nvSpPr>
                <p:cNvPr id="81366" name="Freeform 6308"/>
                <p:cNvSpPr>
                  <a:spLocks/>
                </p:cNvSpPr>
                <p:nvPr/>
              </p:nvSpPr>
              <p:spPr bwMode="auto">
                <a:xfrm>
                  <a:off x="2960" y="1500"/>
                  <a:ext cx="52" cy="31"/>
                </a:xfrm>
                <a:custGeom>
                  <a:avLst/>
                  <a:gdLst>
                    <a:gd name="T0" fmla="*/ 27 w 52"/>
                    <a:gd name="T1" fmla="*/ 0 h 31"/>
                    <a:gd name="T2" fmla="*/ 14 w 52"/>
                    <a:gd name="T3" fmla="*/ 21 h 31"/>
                    <a:gd name="T4" fmla="*/ 0 w 52"/>
                    <a:gd name="T5" fmla="*/ 31 h 31"/>
                    <a:gd name="T6" fmla="*/ 52 w 52"/>
                    <a:gd name="T7" fmla="*/ 31 h 31"/>
                    <a:gd name="T8" fmla="*/ 39 w 52"/>
                    <a:gd name="T9" fmla="*/ 21 h 31"/>
                    <a:gd name="T10" fmla="*/ 27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27" y="0"/>
                      </a:moveTo>
                      <a:lnTo>
                        <a:pt x="14" y="21"/>
                      </a:lnTo>
                      <a:lnTo>
                        <a:pt x="0" y="31"/>
                      </a:lnTo>
                      <a:lnTo>
                        <a:pt x="52" y="31"/>
                      </a:lnTo>
                      <a:lnTo>
                        <a:pt x="39" y="21"/>
                      </a:lnTo>
                      <a:lnTo>
                        <a:pt x="27" y="0"/>
                      </a:lnTo>
                      <a:close/>
                    </a:path>
                  </a:pathLst>
                </a:custGeom>
                <a:solidFill>
                  <a:srgbClr val="804000"/>
                </a:solidFill>
                <a:ln w="9525">
                  <a:noFill/>
                  <a:round/>
                  <a:headEnd/>
                  <a:tailEnd/>
                </a:ln>
              </p:spPr>
              <p:txBody>
                <a:bodyPr/>
                <a:lstStyle/>
                <a:p>
                  <a:endParaRPr lang="en-US"/>
                </a:p>
              </p:txBody>
            </p:sp>
            <p:sp>
              <p:nvSpPr>
                <p:cNvPr id="81367" name="Freeform 6309"/>
                <p:cNvSpPr>
                  <a:spLocks/>
                </p:cNvSpPr>
                <p:nvPr/>
              </p:nvSpPr>
              <p:spPr bwMode="auto">
                <a:xfrm>
                  <a:off x="2991" y="1500"/>
                  <a:ext cx="21" cy="31"/>
                </a:xfrm>
                <a:custGeom>
                  <a:avLst/>
                  <a:gdLst>
                    <a:gd name="T0" fmla="*/ 0 w 21"/>
                    <a:gd name="T1" fmla="*/ 0 h 31"/>
                    <a:gd name="T2" fmla="*/ 10 w 21"/>
                    <a:gd name="T3" fmla="*/ 21 h 31"/>
                    <a:gd name="T4" fmla="*/ 21 w 21"/>
                    <a:gd name="T5" fmla="*/ 31 h 31"/>
                    <a:gd name="T6" fmla="*/ 14 w 21"/>
                    <a:gd name="T7" fmla="*/ 31 h 31"/>
                    <a:gd name="T8" fmla="*/ 7 w 21"/>
                    <a:gd name="T9" fmla="*/ 21 h 31"/>
                    <a:gd name="T10" fmla="*/ 0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0" y="0"/>
                      </a:moveTo>
                      <a:lnTo>
                        <a:pt x="10" y="21"/>
                      </a:lnTo>
                      <a:lnTo>
                        <a:pt x="21" y="31"/>
                      </a:lnTo>
                      <a:lnTo>
                        <a:pt x="14" y="31"/>
                      </a:lnTo>
                      <a:lnTo>
                        <a:pt x="7" y="21"/>
                      </a:lnTo>
                      <a:lnTo>
                        <a:pt x="0" y="0"/>
                      </a:lnTo>
                      <a:close/>
                    </a:path>
                  </a:pathLst>
                </a:custGeom>
                <a:solidFill>
                  <a:srgbClr val="A05000"/>
                </a:solidFill>
                <a:ln w="9525">
                  <a:noFill/>
                  <a:round/>
                  <a:headEnd/>
                  <a:tailEnd/>
                </a:ln>
              </p:spPr>
              <p:txBody>
                <a:bodyPr/>
                <a:lstStyle/>
                <a:p>
                  <a:endParaRPr lang="en-US"/>
                </a:p>
              </p:txBody>
            </p:sp>
            <p:grpSp>
              <p:nvGrpSpPr>
                <p:cNvPr id="81368" name="Group 6310"/>
                <p:cNvGrpSpPr>
                  <a:grpSpLocks/>
                </p:cNvGrpSpPr>
                <p:nvPr/>
              </p:nvGrpSpPr>
              <p:grpSpPr bwMode="auto">
                <a:xfrm>
                  <a:off x="2960" y="1534"/>
                  <a:ext cx="52" cy="14"/>
                  <a:chOff x="2960" y="1534"/>
                  <a:chExt cx="52" cy="14"/>
                </a:xfrm>
              </p:grpSpPr>
              <p:sp>
                <p:nvSpPr>
                  <p:cNvPr id="81379" name="Oval 6311"/>
                  <p:cNvSpPr>
                    <a:spLocks noChangeArrowheads="1"/>
                  </p:cNvSpPr>
                  <p:nvPr/>
                </p:nvSpPr>
                <p:spPr bwMode="auto">
                  <a:xfrm>
                    <a:off x="2960" y="1534"/>
                    <a:ext cx="52" cy="14"/>
                  </a:xfrm>
                  <a:prstGeom prst="ellipse">
                    <a:avLst/>
                  </a:prstGeom>
                  <a:solidFill>
                    <a:srgbClr val="202020"/>
                  </a:solidFill>
                  <a:ln w="0">
                    <a:solidFill>
                      <a:srgbClr val="000000"/>
                    </a:solidFill>
                    <a:round/>
                    <a:headEnd/>
                    <a:tailEnd/>
                  </a:ln>
                </p:spPr>
                <p:txBody>
                  <a:bodyPr/>
                  <a:lstStyle/>
                  <a:p>
                    <a:endParaRPr lang="en-US"/>
                  </a:p>
                </p:txBody>
              </p:sp>
              <p:sp>
                <p:nvSpPr>
                  <p:cNvPr id="81380" name="Oval 6312"/>
                  <p:cNvSpPr>
                    <a:spLocks noChangeArrowheads="1"/>
                  </p:cNvSpPr>
                  <p:nvPr/>
                </p:nvSpPr>
                <p:spPr bwMode="auto">
                  <a:xfrm>
                    <a:off x="2960" y="1534"/>
                    <a:ext cx="52" cy="14"/>
                  </a:xfrm>
                  <a:prstGeom prst="ellipse">
                    <a:avLst/>
                  </a:prstGeom>
                  <a:noFill/>
                  <a:ln w="1588" cap="rnd">
                    <a:solidFill>
                      <a:srgbClr val="000000"/>
                    </a:solidFill>
                    <a:round/>
                    <a:headEnd/>
                    <a:tailEnd/>
                  </a:ln>
                </p:spPr>
                <p:txBody>
                  <a:bodyPr/>
                  <a:lstStyle/>
                  <a:p>
                    <a:endParaRPr lang="en-US"/>
                  </a:p>
                </p:txBody>
              </p:sp>
            </p:grpSp>
            <p:grpSp>
              <p:nvGrpSpPr>
                <p:cNvPr id="81369" name="Group 6313"/>
                <p:cNvGrpSpPr>
                  <a:grpSpLocks/>
                </p:cNvGrpSpPr>
                <p:nvPr/>
              </p:nvGrpSpPr>
              <p:grpSpPr bwMode="auto">
                <a:xfrm>
                  <a:off x="2967" y="1535"/>
                  <a:ext cx="48" cy="112"/>
                  <a:chOff x="2967" y="1535"/>
                  <a:chExt cx="48" cy="112"/>
                </a:xfrm>
              </p:grpSpPr>
              <p:grpSp>
                <p:nvGrpSpPr>
                  <p:cNvPr id="81370" name="Group 6314"/>
                  <p:cNvGrpSpPr>
                    <a:grpSpLocks/>
                  </p:cNvGrpSpPr>
                  <p:nvPr/>
                </p:nvGrpSpPr>
                <p:grpSpPr bwMode="auto">
                  <a:xfrm>
                    <a:off x="2967" y="1535"/>
                    <a:ext cx="48" cy="112"/>
                    <a:chOff x="2967" y="1535"/>
                    <a:chExt cx="48" cy="112"/>
                  </a:xfrm>
                </p:grpSpPr>
                <p:grpSp>
                  <p:nvGrpSpPr>
                    <p:cNvPr id="81372" name="Group 6315"/>
                    <p:cNvGrpSpPr>
                      <a:grpSpLocks/>
                    </p:cNvGrpSpPr>
                    <p:nvPr/>
                  </p:nvGrpSpPr>
                  <p:grpSpPr bwMode="auto">
                    <a:xfrm>
                      <a:off x="2967" y="1535"/>
                      <a:ext cx="38" cy="112"/>
                      <a:chOff x="2967" y="1535"/>
                      <a:chExt cx="38" cy="112"/>
                    </a:xfrm>
                  </p:grpSpPr>
                  <p:grpSp>
                    <p:nvGrpSpPr>
                      <p:cNvPr id="81375" name="Group 6316"/>
                      <p:cNvGrpSpPr>
                        <a:grpSpLocks/>
                      </p:cNvGrpSpPr>
                      <p:nvPr/>
                    </p:nvGrpSpPr>
                    <p:grpSpPr bwMode="auto">
                      <a:xfrm>
                        <a:off x="2967" y="1535"/>
                        <a:ext cx="38" cy="14"/>
                        <a:chOff x="2967" y="1535"/>
                        <a:chExt cx="38" cy="14"/>
                      </a:xfrm>
                    </p:grpSpPr>
                    <p:sp>
                      <p:nvSpPr>
                        <p:cNvPr id="81377" name="Oval 6317"/>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378" name="Oval 6318"/>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1376" name="Rectangle 6319"/>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81373" name="Rectangle 6320"/>
                    <p:cNvSpPr>
                      <a:spLocks noChangeArrowheads="1"/>
                    </p:cNvSpPr>
                    <p:nvPr/>
                  </p:nvSpPr>
                  <p:spPr bwMode="auto">
                    <a:xfrm>
                      <a:off x="2991" y="1535"/>
                      <a:ext cx="15" cy="112"/>
                    </a:xfrm>
                    <a:prstGeom prst="rect">
                      <a:avLst/>
                    </a:prstGeom>
                    <a:solidFill>
                      <a:srgbClr val="A0A0A0"/>
                    </a:solidFill>
                    <a:ln w="9525">
                      <a:noFill/>
                      <a:miter lim="800000"/>
                      <a:headEnd/>
                      <a:tailEnd/>
                    </a:ln>
                  </p:spPr>
                  <p:txBody>
                    <a:bodyPr/>
                    <a:lstStyle/>
                    <a:p>
                      <a:endParaRPr lang="en-US"/>
                    </a:p>
                  </p:txBody>
                </p:sp>
                <p:sp>
                  <p:nvSpPr>
                    <p:cNvPr id="81374" name="Freeform 6321"/>
                    <p:cNvSpPr>
                      <a:spLocks/>
                    </p:cNvSpPr>
                    <p:nvPr/>
                  </p:nvSpPr>
                  <p:spPr bwMode="auto">
                    <a:xfrm>
                      <a:off x="2999" y="1537"/>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sp>
                <p:nvSpPr>
                  <p:cNvPr id="81371" name="Freeform 6322"/>
                  <p:cNvSpPr>
                    <a:spLocks/>
                  </p:cNvSpPr>
                  <p:nvPr/>
                </p:nvSpPr>
                <p:spPr bwMode="auto">
                  <a:xfrm>
                    <a:off x="2978" y="1558"/>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grpSp>
          </p:grpSp>
          <p:sp>
            <p:nvSpPr>
              <p:cNvPr id="81325" name="Freeform 6323"/>
              <p:cNvSpPr>
                <a:spLocks/>
              </p:cNvSpPr>
              <p:nvPr/>
            </p:nvSpPr>
            <p:spPr bwMode="auto">
              <a:xfrm>
                <a:off x="2907" y="1621"/>
                <a:ext cx="156" cy="99"/>
              </a:xfrm>
              <a:custGeom>
                <a:avLst/>
                <a:gdLst>
                  <a:gd name="T0" fmla="*/ 0 w 156"/>
                  <a:gd name="T1" fmla="*/ 5 h 99"/>
                  <a:gd name="T2" fmla="*/ 81 w 156"/>
                  <a:gd name="T3" fmla="*/ 5 h 99"/>
                  <a:gd name="T4" fmla="*/ 81 w 156"/>
                  <a:gd name="T5" fmla="*/ 0 h 99"/>
                  <a:gd name="T6" fmla="*/ 87 w 156"/>
                  <a:gd name="T7" fmla="*/ 0 h 99"/>
                  <a:gd name="T8" fmla="*/ 87 w 156"/>
                  <a:gd name="T9" fmla="*/ 5 h 99"/>
                  <a:gd name="T10" fmla="*/ 91 w 156"/>
                  <a:gd name="T11" fmla="*/ 5 h 99"/>
                  <a:gd name="T12" fmla="*/ 91 w 156"/>
                  <a:gd name="T13" fmla="*/ 0 h 99"/>
                  <a:gd name="T14" fmla="*/ 98 w 156"/>
                  <a:gd name="T15" fmla="*/ 0 h 99"/>
                  <a:gd name="T16" fmla="*/ 98 w 156"/>
                  <a:gd name="T17" fmla="*/ 5 h 99"/>
                  <a:gd name="T18" fmla="*/ 105 w 156"/>
                  <a:gd name="T19" fmla="*/ 5 h 99"/>
                  <a:gd name="T20" fmla="*/ 105 w 156"/>
                  <a:gd name="T21" fmla="*/ 0 h 99"/>
                  <a:gd name="T22" fmla="*/ 109 w 156"/>
                  <a:gd name="T23" fmla="*/ 0 h 99"/>
                  <a:gd name="T24" fmla="*/ 109 w 156"/>
                  <a:gd name="T25" fmla="*/ 5 h 99"/>
                  <a:gd name="T26" fmla="*/ 115 w 156"/>
                  <a:gd name="T27" fmla="*/ 5 h 99"/>
                  <a:gd name="T28" fmla="*/ 115 w 156"/>
                  <a:gd name="T29" fmla="*/ 0 h 99"/>
                  <a:gd name="T30" fmla="*/ 122 w 156"/>
                  <a:gd name="T31" fmla="*/ 0 h 99"/>
                  <a:gd name="T32" fmla="*/ 122 w 156"/>
                  <a:gd name="T33" fmla="*/ 5 h 99"/>
                  <a:gd name="T34" fmla="*/ 127 w 156"/>
                  <a:gd name="T35" fmla="*/ 5 h 99"/>
                  <a:gd name="T36" fmla="*/ 127 w 156"/>
                  <a:gd name="T37" fmla="*/ 0 h 99"/>
                  <a:gd name="T38" fmla="*/ 133 w 156"/>
                  <a:gd name="T39" fmla="*/ 0 h 99"/>
                  <a:gd name="T40" fmla="*/ 133 w 156"/>
                  <a:gd name="T41" fmla="*/ 5 h 99"/>
                  <a:gd name="T42" fmla="*/ 139 w 156"/>
                  <a:gd name="T43" fmla="*/ 5 h 99"/>
                  <a:gd name="T44" fmla="*/ 139 w 156"/>
                  <a:gd name="T45" fmla="*/ 0 h 99"/>
                  <a:gd name="T46" fmla="*/ 146 w 156"/>
                  <a:gd name="T47" fmla="*/ 0 h 99"/>
                  <a:gd name="T48" fmla="*/ 146 w 156"/>
                  <a:gd name="T49" fmla="*/ 5 h 99"/>
                  <a:gd name="T50" fmla="*/ 150 w 156"/>
                  <a:gd name="T51" fmla="*/ 5 h 99"/>
                  <a:gd name="T52" fmla="*/ 150 w 156"/>
                  <a:gd name="T53" fmla="*/ 0 h 99"/>
                  <a:gd name="T54" fmla="*/ 156 w 156"/>
                  <a:gd name="T55" fmla="*/ 0 h 99"/>
                  <a:gd name="T56" fmla="*/ 156 w 156"/>
                  <a:gd name="T57" fmla="*/ 99 h 99"/>
                  <a:gd name="T58" fmla="*/ 0 w 156"/>
                  <a:gd name="T59" fmla="*/ 99 h 99"/>
                  <a:gd name="T60" fmla="*/ 0 w 156"/>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6"/>
                  <a:gd name="T94" fmla="*/ 0 h 99"/>
                  <a:gd name="T95" fmla="*/ 156 w 156"/>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6" h="99">
                    <a:moveTo>
                      <a:pt x="0" y="5"/>
                    </a:moveTo>
                    <a:lnTo>
                      <a:pt x="81" y="5"/>
                    </a:lnTo>
                    <a:lnTo>
                      <a:pt x="81" y="0"/>
                    </a:lnTo>
                    <a:lnTo>
                      <a:pt x="87" y="0"/>
                    </a:lnTo>
                    <a:lnTo>
                      <a:pt x="87" y="5"/>
                    </a:lnTo>
                    <a:lnTo>
                      <a:pt x="91" y="5"/>
                    </a:lnTo>
                    <a:lnTo>
                      <a:pt x="91" y="0"/>
                    </a:lnTo>
                    <a:lnTo>
                      <a:pt x="98" y="0"/>
                    </a:lnTo>
                    <a:lnTo>
                      <a:pt x="98" y="5"/>
                    </a:lnTo>
                    <a:lnTo>
                      <a:pt x="105" y="5"/>
                    </a:lnTo>
                    <a:lnTo>
                      <a:pt x="105" y="0"/>
                    </a:lnTo>
                    <a:lnTo>
                      <a:pt x="109" y="0"/>
                    </a:lnTo>
                    <a:lnTo>
                      <a:pt x="109" y="5"/>
                    </a:lnTo>
                    <a:lnTo>
                      <a:pt x="115" y="5"/>
                    </a:lnTo>
                    <a:lnTo>
                      <a:pt x="115" y="0"/>
                    </a:lnTo>
                    <a:lnTo>
                      <a:pt x="122" y="0"/>
                    </a:lnTo>
                    <a:lnTo>
                      <a:pt x="122" y="5"/>
                    </a:lnTo>
                    <a:lnTo>
                      <a:pt x="127" y="5"/>
                    </a:lnTo>
                    <a:lnTo>
                      <a:pt x="127" y="0"/>
                    </a:lnTo>
                    <a:lnTo>
                      <a:pt x="133" y="0"/>
                    </a:lnTo>
                    <a:lnTo>
                      <a:pt x="133" y="5"/>
                    </a:lnTo>
                    <a:lnTo>
                      <a:pt x="139" y="5"/>
                    </a:lnTo>
                    <a:lnTo>
                      <a:pt x="139" y="0"/>
                    </a:lnTo>
                    <a:lnTo>
                      <a:pt x="146" y="0"/>
                    </a:lnTo>
                    <a:lnTo>
                      <a:pt x="146" y="5"/>
                    </a:lnTo>
                    <a:lnTo>
                      <a:pt x="150" y="5"/>
                    </a:lnTo>
                    <a:lnTo>
                      <a:pt x="150" y="0"/>
                    </a:lnTo>
                    <a:lnTo>
                      <a:pt x="156" y="0"/>
                    </a:lnTo>
                    <a:lnTo>
                      <a:pt x="156" y="99"/>
                    </a:lnTo>
                    <a:lnTo>
                      <a:pt x="0" y="99"/>
                    </a:lnTo>
                    <a:lnTo>
                      <a:pt x="0" y="5"/>
                    </a:lnTo>
                    <a:close/>
                  </a:path>
                </a:pathLst>
              </a:custGeom>
              <a:solidFill>
                <a:srgbClr val="606060"/>
              </a:solidFill>
              <a:ln w="9525">
                <a:noFill/>
                <a:round/>
                <a:headEnd/>
                <a:tailEnd/>
              </a:ln>
            </p:spPr>
            <p:txBody>
              <a:bodyPr/>
              <a:lstStyle/>
              <a:p>
                <a:endParaRPr lang="en-US"/>
              </a:p>
            </p:txBody>
          </p:sp>
          <p:grpSp>
            <p:nvGrpSpPr>
              <p:cNvPr id="81326" name="Group 6324"/>
              <p:cNvGrpSpPr>
                <a:grpSpLocks/>
              </p:cNvGrpSpPr>
              <p:nvPr/>
            </p:nvGrpSpPr>
            <p:grpSpPr bwMode="auto">
              <a:xfrm>
                <a:off x="2879" y="1452"/>
                <a:ext cx="64" cy="191"/>
                <a:chOff x="2879" y="1452"/>
                <a:chExt cx="64" cy="191"/>
              </a:xfrm>
            </p:grpSpPr>
            <p:grpSp>
              <p:nvGrpSpPr>
                <p:cNvPr id="81348" name="Group 6325"/>
                <p:cNvGrpSpPr>
                  <a:grpSpLocks/>
                </p:cNvGrpSpPr>
                <p:nvPr/>
              </p:nvGrpSpPr>
              <p:grpSpPr bwMode="auto">
                <a:xfrm>
                  <a:off x="2879" y="1452"/>
                  <a:ext cx="63" cy="59"/>
                  <a:chOff x="2879" y="1452"/>
                  <a:chExt cx="63" cy="59"/>
                </a:xfrm>
              </p:grpSpPr>
              <p:sp>
                <p:nvSpPr>
                  <p:cNvPr id="81361" name="Freeform 6326"/>
                  <p:cNvSpPr>
                    <a:spLocks/>
                  </p:cNvSpPr>
                  <p:nvPr/>
                </p:nvSpPr>
                <p:spPr bwMode="auto">
                  <a:xfrm>
                    <a:off x="2879" y="1452"/>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81362" name="Freeform 6327"/>
                  <p:cNvSpPr>
                    <a:spLocks/>
                  </p:cNvSpPr>
                  <p:nvPr/>
                </p:nvSpPr>
                <p:spPr bwMode="auto">
                  <a:xfrm>
                    <a:off x="2915" y="1452"/>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81363" name="Group 6328"/>
                  <p:cNvGrpSpPr>
                    <a:grpSpLocks/>
                  </p:cNvGrpSpPr>
                  <p:nvPr/>
                </p:nvGrpSpPr>
                <p:grpSpPr bwMode="auto">
                  <a:xfrm>
                    <a:off x="2879" y="1496"/>
                    <a:ext cx="63" cy="15"/>
                    <a:chOff x="2879" y="1496"/>
                    <a:chExt cx="63" cy="15"/>
                  </a:xfrm>
                </p:grpSpPr>
                <p:sp>
                  <p:nvSpPr>
                    <p:cNvPr id="81364" name="Oval 6329"/>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1365" name="Oval 6330"/>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grpSp>
            <p:grpSp>
              <p:nvGrpSpPr>
                <p:cNvPr id="81349" name="Group 6331"/>
                <p:cNvGrpSpPr>
                  <a:grpSpLocks/>
                </p:cNvGrpSpPr>
                <p:nvPr/>
              </p:nvGrpSpPr>
              <p:grpSpPr bwMode="auto">
                <a:xfrm>
                  <a:off x="2887" y="1497"/>
                  <a:ext cx="56" cy="146"/>
                  <a:chOff x="2887" y="1497"/>
                  <a:chExt cx="56" cy="146"/>
                </a:xfrm>
              </p:grpSpPr>
              <p:grpSp>
                <p:nvGrpSpPr>
                  <p:cNvPr id="81350" name="Group 6332"/>
                  <p:cNvGrpSpPr>
                    <a:grpSpLocks/>
                  </p:cNvGrpSpPr>
                  <p:nvPr/>
                </p:nvGrpSpPr>
                <p:grpSpPr bwMode="auto">
                  <a:xfrm>
                    <a:off x="2887" y="1595"/>
                    <a:ext cx="52" cy="48"/>
                    <a:chOff x="2887" y="1595"/>
                    <a:chExt cx="52" cy="48"/>
                  </a:xfrm>
                </p:grpSpPr>
                <p:sp>
                  <p:nvSpPr>
                    <p:cNvPr id="81359" name="Oval 6333"/>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1360" name="Oval 6334"/>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81351" name="Group 6335"/>
                  <p:cNvGrpSpPr>
                    <a:grpSpLocks/>
                  </p:cNvGrpSpPr>
                  <p:nvPr/>
                </p:nvGrpSpPr>
                <p:grpSpPr bwMode="auto">
                  <a:xfrm>
                    <a:off x="2887" y="1497"/>
                    <a:ext cx="47" cy="122"/>
                    <a:chOff x="2887" y="1497"/>
                    <a:chExt cx="47" cy="122"/>
                  </a:xfrm>
                </p:grpSpPr>
                <p:grpSp>
                  <p:nvGrpSpPr>
                    <p:cNvPr id="81355" name="Group 6336"/>
                    <p:cNvGrpSpPr>
                      <a:grpSpLocks/>
                    </p:cNvGrpSpPr>
                    <p:nvPr/>
                  </p:nvGrpSpPr>
                  <p:grpSpPr bwMode="auto">
                    <a:xfrm>
                      <a:off x="2889" y="1497"/>
                      <a:ext cx="45" cy="16"/>
                      <a:chOff x="2889" y="1497"/>
                      <a:chExt cx="45" cy="16"/>
                    </a:xfrm>
                  </p:grpSpPr>
                  <p:sp>
                    <p:nvSpPr>
                      <p:cNvPr id="81357" name="Oval 6337"/>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358" name="Oval 6338"/>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81356" name="Rectangle 6339"/>
                    <p:cNvSpPr>
                      <a:spLocks noChangeArrowheads="1"/>
                    </p:cNvSpPr>
                    <p:nvPr/>
                  </p:nvSpPr>
                  <p:spPr bwMode="auto">
                    <a:xfrm>
                      <a:off x="2887" y="1504"/>
                      <a:ext cx="47" cy="115"/>
                    </a:xfrm>
                    <a:prstGeom prst="rect">
                      <a:avLst/>
                    </a:prstGeom>
                    <a:solidFill>
                      <a:srgbClr val="606060"/>
                    </a:solidFill>
                    <a:ln w="9525">
                      <a:noFill/>
                      <a:miter lim="800000"/>
                      <a:headEnd/>
                      <a:tailEnd/>
                    </a:ln>
                  </p:spPr>
                  <p:txBody>
                    <a:bodyPr/>
                    <a:lstStyle/>
                    <a:p>
                      <a:endParaRPr lang="en-US"/>
                    </a:p>
                  </p:txBody>
                </p:sp>
              </p:grpSp>
              <p:sp>
                <p:nvSpPr>
                  <p:cNvPr id="81352" name="Rectangle 6340"/>
                  <p:cNvSpPr>
                    <a:spLocks noChangeArrowheads="1"/>
                  </p:cNvSpPr>
                  <p:nvPr/>
                </p:nvSpPr>
                <p:spPr bwMode="auto">
                  <a:xfrm>
                    <a:off x="2917" y="1499"/>
                    <a:ext cx="17" cy="120"/>
                  </a:xfrm>
                  <a:prstGeom prst="rect">
                    <a:avLst/>
                  </a:prstGeom>
                  <a:solidFill>
                    <a:srgbClr val="808080"/>
                  </a:solidFill>
                  <a:ln w="9525">
                    <a:noFill/>
                    <a:miter lim="800000"/>
                    <a:headEnd/>
                    <a:tailEnd/>
                  </a:ln>
                </p:spPr>
                <p:txBody>
                  <a:bodyPr/>
                  <a:lstStyle/>
                  <a:p>
                    <a:endParaRPr lang="en-US"/>
                  </a:p>
                </p:txBody>
              </p:sp>
              <p:sp>
                <p:nvSpPr>
                  <p:cNvPr id="81353" name="Rectangle 6341"/>
                  <p:cNvSpPr>
                    <a:spLocks noChangeArrowheads="1"/>
                  </p:cNvSpPr>
                  <p:nvPr/>
                </p:nvSpPr>
                <p:spPr bwMode="auto">
                  <a:xfrm>
                    <a:off x="2927" y="1500"/>
                    <a:ext cx="16" cy="119"/>
                  </a:xfrm>
                  <a:prstGeom prst="rect">
                    <a:avLst/>
                  </a:prstGeom>
                  <a:solidFill>
                    <a:srgbClr val="808080"/>
                  </a:solidFill>
                  <a:ln w="9525">
                    <a:noFill/>
                    <a:miter lim="800000"/>
                    <a:headEnd/>
                    <a:tailEnd/>
                  </a:ln>
                </p:spPr>
                <p:txBody>
                  <a:bodyPr/>
                  <a:lstStyle/>
                  <a:p>
                    <a:endParaRPr lang="en-US"/>
                  </a:p>
                </p:txBody>
              </p:sp>
              <p:sp>
                <p:nvSpPr>
                  <p:cNvPr id="81354" name="Freeform 6342"/>
                  <p:cNvSpPr>
                    <a:spLocks/>
                  </p:cNvSpPr>
                  <p:nvPr/>
                </p:nvSpPr>
                <p:spPr bwMode="auto">
                  <a:xfrm>
                    <a:off x="2901" y="1527"/>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grpSp>
          </p:grpSp>
          <p:sp>
            <p:nvSpPr>
              <p:cNvPr id="81327" name="Rectangle 6343"/>
              <p:cNvSpPr>
                <a:spLocks noChangeArrowheads="1"/>
              </p:cNvSpPr>
              <p:nvPr/>
            </p:nvSpPr>
            <p:spPr bwMode="auto">
              <a:xfrm>
                <a:off x="2917" y="1573"/>
                <a:ext cx="15" cy="148"/>
              </a:xfrm>
              <a:prstGeom prst="rect">
                <a:avLst/>
              </a:prstGeom>
              <a:solidFill>
                <a:srgbClr val="404040"/>
              </a:solidFill>
              <a:ln w="9525">
                <a:noFill/>
                <a:miter lim="800000"/>
                <a:headEnd/>
                <a:tailEnd/>
              </a:ln>
            </p:spPr>
            <p:txBody>
              <a:bodyPr/>
              <a:lstStyle/>
              <a:p>
                <a:endParaRPr lang="en-US"/>
              </a:p>
            </p:txBody>
          </p:sp>
          <p:sp>
            <p:nvSpPr>
              <p:cNvPr id="81328" name="Rectangle 6344"/>
              <p:cNvSpPr>
                <a:spLocks noChangeArrowheads="1"/>
              </p:cNvSpPr>
              <p:nvPr/>
            </p:nvSpPr>
            <p:spPr bwMode="auto">
              <a:xfrm>
                <a:off x="2973" y="1626"/>
                <a:ext cx="15" cy="95"/>
              </a:xfrm>
              <a:prstGeom prst="rect">
                <a:avLst/>
              </a:prstGeom>
              <a:solidFill>
                <a:srgbClr val="404040"/>
              </a:solidFill>
              <a:ln w="9525">
                <a:noFill/>
                <a:miter lim="800000"/>
                <a:headEnd/>
                <a:tailEnd/>
              </a:ln>
            </p:spPr>
            <p:txBody>
              <a:bodyPr/>
              <a:lstStyle/>
              <a:p>
                <a:endParaRPr lang="en-US"/>
              </a:p>
            </p:txBody>
          </p:sp>
          <p:grpSp>
            <p:nvGrpSpPr>
              <p:cNvPr id="81329" name="Group 6345"/>
              <p:cNvGrpSpPr>
                <a:grpSpLocks/>
              </p:cNvGrpSpPr>
              <p:nvPr/>
            </p:nvGrpSpPr>
            <p:grpSpPr bwMode="auto">
              <a:xfrm>
                <a:off x="2913" y="1517"/>
                <a:ext cx="72" cy="62"/>
                <a:chOff x="2913" y="1517"/>
                <a:chExt cx="72" cy="62"/>
              </a:xfrm>
            </p:grpSpPr>
            <p:sp>
              <p:nvSpPr>
                <p:cNvPr id="81343" name="Freeform 6346"/>
                <p:cNvSpPr>
                  <a:spLocks/>
                </p:cNvSpPr>
                <p:nvPr/>
              </p:nvSpPr>
              <p:spPr bwMode="auto">
                <a:xfrm>
                  <a:off x="2913" y="1517"/>
                  <a:ext cx="72" cy="45"/>
                </a:xfrm>
                <a:custGeom>
                  <a:avLst/>
                  <a:gdLst>
                    <a:gd name="T0" fmla="*/ 37 w 72"/>
                    <a:gd name="T1" fmla="*/ 0 h 45"/>
                    <a:gd name="T2" fmla="*/ 16 w 72"/>
                    <a:gd name="T3" fmla="*/ 31 h 45"/>
                    <a:gd name="T4" fmla="*/ 0 w 72"/>
                    <a:gd name="T5" fmla="*/ 45 h 45"/>
                    <a:gd name="T6" fmla="*/ 72 w 72"/>
                    <a:gd name="T7" fmla="*/ 45 h 45"/>
                    <a:gd name="T8" fmla="*/ 54 w 72"/>
                    <a:gd name="T9" fmla="*/ 31 h 45"/>
                    <a:gd name="T10" fmla="*/ 3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37" y="0"/>
                      </a:moveTo>
                      <a:lnTo>
                        <a:pt x="16" y="31"/>
                      </a:lnTo>
                      <a:lnTo>
                        <a:pt x="0" y="45"/>
                      </a:lnTo>
                      <a:lnTo>
                        <a:pt x="72" y="45"/>
                      </a:lnTo>
                      <a:lnTo>
                        <a:pt x="54" y="31"/>
                      </a:lnTo>
                      <a:lnTo>
                        <a:pt x="37" y="0"/>
                      </a:lnTo>
                      <a:close/>
                    </a:path>
                  </a:pathLst>
                </a:custGeom>
                <a:solidFill>
                  <a:srgbClr val="804000"/>
                </a:solidFill>
                <a:ln w="9525">
                  <a:noFill/>
                  <a:round/>
                  <a:headEnd/>
                  <a:tailEnd/>
                </a:ln>
              </p:spPr>
              <p:txBody>
                <a:bodyPr/>
                <a:lstStyle/>
                <a:p>
                  <a:endParaRPr lang="en-US"/>
                </a:p>
              </p:txBody>
            </p:sp>
            <p:sp>
              <p:nvSpPr>
                <p:cNvPr id="81344" name="Freeform 6347"/>
                <p:cNvSpPr>
                  <a:spLocks/>
                </p:cNvSpPr>
                <p:nvPr/>
              </p:nvSpPr>
              <p:spPr bwMode="auto">
                <a:xfrm>
                  <a:off x="2955" y="1517"/>
                  <a:ext cx="30" cy="45"/>
                </a:xfrm>
                <a:custGeom>
                  <a:avLst/>
                  <a:gdLst>
                    <a:gd name="T0" fmla="*/ 0 w 30"/>
                    <a:gd name="T1" fmla="*/ 0 h 45"/>
                    <a:gd name="T2" fmla="*/ 15 w 30"/>
                    <a:gd name="T3" fmla="*/ 31 h 45"/>
                    <a:gd name="T4" fmla="*/ 30 w 30"/>
                    <a:gd name="T5" fmla="*/ 45 h 45"/>
                    <a:gd name="T6" fmla="*/ 21 w 30"/>
                    <a:gd name="T7" fmla="*/ 45 h 45"/>
                    <a:gd name="T8" fmla="*/ 9 w 30"/>
                    <a:gd name="T9" fmla="*/ 32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5" y="31"/>
                      </a:lnTo>
                      <a:lnTo>
                        <a:pt x="30" y="45"/>
                      </a:lnTo>
                      <a:lnTo>
                        <a:pt x="21" y="45"/>
                      </a:lnTo>
                      <a:lnTo>
                        <a:pt x="9" y="32"/>
                      </a:lnTo>
                      <a:lnTo>
                        <a:pt x="0" y="0"/>
                      </a:lnTo>
                      <a:close/>
                    </a:path>
                  </a:pathLst>
                </a:custGeom>
                <a:solidFill>
                  <a:srgbClr val="A05000"/>
                </a:solidFill>
                <a:ln w="9525">
                  <a:noFill/>
                  <a:round/>
                  <a:headEnd/>
                  <a:tailEnd/>
                </a:ln>
              </p:spPr>
              <p:txBody>
                <a:bodyPr/>
                <a:lstStyle/>
                <a:p>
                  <a:endParaRPr lang="en-US"/>
                </a:p>
              </p:txBody>
            </p:sp>
            <p:grpSp>
              <p:nvGrpSpPr>
                <p:cNvPr id="81345" name="Group 6348"/>
                <p:cNvGrpSpPr>
                  <a:grpSpLocks/>
                </p:cNvGrpSpPr>
                <p:nvPr/>
              </p:nvGrpSpPr>
              <p:grpSpPr bwMode="auto">
                <a:xfrm>
                  <a:off x="2913" y="1563"/>
                  <a:ext cx="72" cy="16"/>
                  <a:chOff x="2913" y="1563"/>
                  <a:chExt cx="72" cy="16"/>
                </a:xfrm>
              </p:grpSpPr>
              <p:sp>
                <p:nvSpPr>
                  <p:cNvPr id="81346" name="Oval 6349"/>
                  <p:cNvSpPr>
                    <a:spLocks noChangeArrowheads="1"/>
                  </p:cNvSpPr>
                  <p:nvPr/>
                </p:nvSpPr>
                <p:spPr bwMode="auto">
                  <a:xfrm>
                    <a:off x="2913" y="1563"/>
                    <a:ext cx="72" cy="16"/>
                  </a:xfrm>
                  <a:prstGeom prst="ellipse">
                    <a:avLst/>
                  </a:prstGeom>
                  <a:solidFill>
                    <a:srgbClr val="202020"/>
                  </a:solidFill>
                  <a:ln w="0">
                    <a:solidFill>
                      <a:srgbClr val="000000"/>
                    </a:solidFill>
                    <a:round/>
                    <a:headEnd/>
                    <a:tailEnd/>
                  </a:ln>
                </p:spPr>
                <p:txBody>
                  <a:bodyPr/>
                  <a:lstStyle/>
                  <a:p>
                    <a:endParaRPr lang="en-US"/>
                  </a:p>
                </p:txBody>
              </p:sp>
              <p:sp>
                <p:nvSpPr>
                  <p:cNvPr id="81347" name="Oval 6350"/>
                  <p:cNvSpPr>
                    <a:spLocks noChangeArrowheads="1"/>
                  </p:cNvSpPr>
                  <p:nvPr/>
                </p:nvSpPr>
                <p:spPr bwMode="auto">
                  <a:xfrm>
                    <a:off x="2913" y="1563"/>
                    <a:ext cx="72" cy="16"/>
                  </a:xfrm>
                  <a:prstGeom prst="ellipse">
                    <a:avLst/>
                  </a:prstGeom>
                  <a:noFill/>
                  <a:ln w="1588" cap="rnd">
                    <a:solidFill>
                      <a:srgbClr val="000000"/>
                    </a:solidFill>
                    <a:round/>
                    <a:headEnd/>
                    <a:tailEnd/>
                  </a:ln>
                </p:spPr>
                <p:txBody>
                  <a:bodyPr/>
                  <a:lstStyle/>
                  <a:p>
                    <a:endParaRPr lang="en-US"/>
                  </a:p>
                </p:txBody>
              </p:sp>
            </p:grpSp>
          </p:grpSp>
          <p:grpSp>
            <p:nvGrpSpPr>
              <p:cNvPr id="81330" name="Group 6351"/>
              <p:cNvGrpSpPr>
                <a:grpSpLocks/>
              </p:cNvGrpSpPr>
              <p:nvPr/>
            </p:nvGrpSpPr>
            <p:grpSpPr bwMode="auto">
              <a:xfrm>
                <a:off x="2921" y="1565"/>
                <a:ext cx="63" cy="156"/>
                <a:chOff x="2921" y="1565"/>
                <a:chExt cx="63" cy="156"/>
              </a:xfrm>
            </p:grpSpPr>
            <p:grpSp>
              <p:nvGrpSpPr>
                <p:cNvPr id="81334" name="Group 6352"/>
                <p:cNvGrpSpPr>
                  <a:grpSpLocks/>
                </p:cNvGrpSpPr>
                <p:nvPr/>
              </p:nvGrpSpPr>
              <p:grpSpPr bwMode="auto">
                <a:xfrm>
                  <a:off x="2921" y="1565"/>
                  <a:ext cx="56" cy="156"/>
                  <a:chOff x="2921" y="1565"/>
                  <a:chExt cx="56" cy="156"/>
                </a:xfrm>
              </p:grpSpPr>
              <p:grpSp>
                <p:nvGrpSpPr>
                  <p:cNvPr id="81337" name="Group 6353"/>
                  <p:cNvGrpSpPr>
                    <a:grpSpLocks/>
                  </p:cNvGrpSpPr>
                  <p:nvPr/>
                </p:nvGrpSpPr>
                <p:grpSpPr bwMode="auto">
                  <a:xfrm>
                    <a:off x="2921" y="1565"/>
                    <a:ext cx="56" cy="156"/>
                    <a:chOff x="2921" y="1565"/>
                    <a:chExt cx="56" cy="156"/>
                  </a:xfrm>
                </p:grpSpPr>
                <p:grpSp>
                  <p:nvGrpSpPr>
                    <p:cNvPr id="81339" name="Group 6354"/>
                    <p:cNvGrpSpPr>
                      <a:grpSpLocks/>
                    </p:cNvGrpSpPr>
                    <p:nvPr/>
                  </p:nvGrpSpPr>
                  <p:grpSpPr bwMode="auto">
                    <a:xfrm>
                      <a:off x="2921" y="1565"/>
                      <a:ext cx="56" cy="15"/>
                      <a:chOff x="2921" y="1565"/>
                      <a:chExt cx="56" cy="15"/>
                    </a:xfrm>
                  </p:grpSpPr>
                  <p:sp>
                    <p:nvSpPr>
                      <p:cNvPr id="81341" name="Oval 6355"/>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342" name="Oval 6356"/>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81340" name="Rectangle 6357"/>
                    <p:cNvSpPr>
                      <a:spLocks noChangeArrowheads="1"/>
                    </p:cNvSpPr>
                    <p:nvPr/>
                  </p:nvSpPr>
                  <p:spPr bwMode="auto">
                    <a:xfrm>
                      <a:off x="2921" y="1574"/>
                      <a:ext cx="55" cy="147"/>
                    </a:xfrm>
                    <a:prstGeom prst="rect">
                      <a:avLst/>
                    </a:prstGeom>
                    <a:solidFill>
                      <a:srgbClr val="808080"/>
                    </a:solidFill>
                    <a:ln w="9525">
                      <a:noFill/>
                      <a:miter lim="800000"/>
                      <a:headEnd/>
                      <a:tailEnd/>
                    </a:ln>
                  </p:spPr>
                  <p:txBody>
                    <a:bodyPr/>
                    <a:lstStyle/>
                    <a:p>
                      <a:endParaRPr lang="en-US"/>
                    </a:p>
                  </p:txBody>
                </p:sp>
              </p:grpSp>
              <p:sp>
                <p:nvSpPr>
                  <p:cNvPr id="81338" name="Freeform 6358"/>
                  <p:cNvSpPr>
                    <a:spLocks/>
                  </p:cNvSpPr>
                  <p:nvPr/>
                </p:nvSpPr>
                <p:spPr bwMode="auto">
                  <a:xfrm>
                    <a:off x="2938" y="1595"/>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grpSp>
            <p:sp>
              <p:nvSpPr>
                <p:cNvPr id="81335" name="Freeform 6359"/>
                <p:cNvSpPr>
                  <a:spLocks/>
                </p:cNvSpPr>
                <p:nvPr/>
              </p:nvSpPr>
              <p:spPr bwMode="auto">
                <a:xfrm>
                  <a:off x="2957" y="1565"/>
                  <a:ext cx="16" cy="155"/>
                </a:xfrm>
                <a:custGeom>
                  <a:avLst/>
                  <a:gdLst>
                    <a:gd name="T0" fmla="*/ 16 w 16"/>
                    <a:gd name="T1" fmla="*/ 0 h 155"/>
                    <a:gd name="T2" fmla="*/ 0 w 16"/>
                    <a:gd name="T3" fmla="*/ 1 h 155"/>
                    <a:gd name="T4" fmla="*/ 0 w 16"/>
                    <a:gd name="T5" fmla="*/ 155 h 155"/>
                    <a:gd name="T6" fmla="*/ 16 w 16"/>
                    <a:gd name="T7" fmla="*/ 155 h 155"/>
                    <a:gd name="T8" fmla="*/ 16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16" y="0"/>
                      </a:moveTo>
                      <a:lnTo>
                        <a:pt x="0" y="1"/>
                      </a:lnTo>
                      <a:lnTo>
                        <a:pt x="0" y="155"/>
                      </a:lnTo>
                      <a:lnTo>
                        <a:pt x="16" y="155"/>
                      </a:lnTo>
                      <a:lnTo>
                        <a:pt x="16" y="0"/>
                      </a:lnTo>
                      <a:close/>
                    </a:path>
                  </a:pathLst>
                </a:custGeom>
                <a:solidFill>
                  <a:srgbClr val="E0E0E0"/>
                </a:solidFill>
                <a:ln w="9525">
                  <a:noFill/>
                  <a:round/>
                  <a:headEnd/>
                  <a:tailEnd/>
                </a:ln>
              </p:spPr>
              <p:txBody>
                <a:bodyPr/>
                <a:lstStyle/>
                <a:p>
                  <a:endParaRPr lang="en-US"/>
                </a:p>
              </p:txBody>
            </p:sp>
            <p:sp>
              <p:nvSpPr>
                <p:cNvPr id="81336" name="Freeform 6360"/>
                <p:cNvSpPr>
                  <a:spLocks/>
                </p:cNvSpPr>
                <p:nvPr/>
              </p:nvSpPr>
              <p:spPr bwMode="auto">
                <a:xfrm>
                  <a:off x="2969" y="1567"/>
                  <a:ext cx="15" cy="154"/>
                </a:xfrm>
                <a:custGeom>
                  <a:avLst/>
                  <a:gdLst>
                    <a:gd name="T0" fmla="*/ 15 w 15"/>
                    <a:gd name="T1" fmla="*/ 0 h 154"/>
                    <a:gd name="T2" fmla="*/ 0 w 15"/>
                    <a:gd name="T3" fmla="*/ 2 h 154"/>
                    <a:gd name="T4" fmla="*/ 0 w 15"/>
                    <a:gd name="T5" fmla="*/ 154 h 154"/>
                    <a:gd name="T6" fmla="*/ 15 w 15"/>
                    <a:gd name="T7" fmla="*/ 154 h 154"/>
                    <a:gd name="T8" fmla="*/ 15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15" y="0"/>
                      </a:moveTo>
                      <a:lnTo>
                        <a:pt x="0" y="2"/>
                      </a:lnTo>
                      <a:lnTo>
                        <a:pt x="0" y="154"/>
                      </a:lnTo>
                      <a:lnTo>
                        <a:pt x="15" y="154"/>
                      </a:lnTo>
                      <a:lnTo>
                        <a:pt x="15" y="0"/>
                      </a:lnTo>
                      <a:close/>
                    </a:path>
                  </a:pathLst>
                </a:custGeom>
                <a:solidFill>
                  <a:srgbClr val="E0E0E0"/>
                </a:solidFill>
                <a:ln w="9525">
                  <a:noFill/>
                  <a:round/>
                  <a:headEnd/>
                  <a:tailEnd/>
                </a:ln>
              </p:spPr>
              <p:txBody>
                <a:bodyPr/>
                <a:lstStyle/>
                <a:p>
                  <a:endParaRPr lang="en-US"/>
                </a:p>
              </p:txBody>
            </p:sp>
          </p:grpSp>
          <p:grpSp>
            <p:nvGrpSpPr>
              <p:cNvPr id="81331" name="Group 6361"/>
              <p:cNvGrpSpPr>
                <a:grpSpLocks/>
              </p:cNvGrpSpPr>
              <p:nvPr/>
            </p:nvGrpSpPr>
            <p:grpSpPr bwMode="auto">
              <a:xfrm>
                <a:off x="2885" y="1504"/>
                <a:ext cx="71" cy="17"/>
                <a:chOff x="2885" y="1504"/>
                <a:chExt cx="71" cy="17"/>
              </a:xfrm>
            </p:grpSpPr>
            <p:sp>
              <p:nvSpPr>
                <p:cNvPr id="81332" name="Freeform 6362"/>
                <p:cNvSpPr>
                  <a:spLocks/>
                </p:cNvSpPr>
                <p:nvPr/>
              </p:nvSpPr>
              <p:spPr bwMode="auto">
                <a:xfrm>
                  <a:off x="2885" y="1506"/>
                  <a:ext cx="61" cy="15"/>
                </a:xfrm>
                <a:custGeom>
                  <a:avLst/>
                  <a:gdLst>
                    <a:gd name="T0" fmla="*/ 61 w 61"/>
                    <a:gd name="T1" fmla="*/ 0 h 15"/>
                    <a:gd name="T2" fmla="*/ 51 w 61"/>
                    <a:gd name="T3" fmla="*/ 1 h 15"/>
                    <a:gd name="T4" fmla="*/ 46 w 61"/>
                    <a:gd name="T5" fmla="*/ 2 h 15"/>
                    <a:gd name="T6" fmla="*/ 42 w 61"/>
                    <a:gd name="T7" fmla="*/ 4 h 15"/>
                    <a:gd name="T8" fmla="*/ 39 w 61"/>
                    <a:gd name="T9" fmla="*/ 5 h 15"/>
                    <a:gd name="T10" fmla="*/ 35 w 61"/>
                    <a:gd name="T11" fmla="*/ 7 h 15"/>
                    <a:gd name="T12" fmla="*/ 30 w 61"/>
                    <a:gd name="T13" fmla="*/ 10 h 15"/>
                    <a:gd name="T14" fmla="*/ 22 w 61"/>
                    <a:gd name="T15" fmla="*/ 12 h 15"/>
                    <a:gd name="T16" fmla="*/ 15 w 61"/>
                    <a:gd name="T17" fmla="*/ 14 h 15"/>
                    <a:gd name="T18" fmla="*/ 8 w 61"/>
                    <a:gd name="T19" fmla="*/ 14 h 15"/>
                    <a:gd name="T20" fmla="*/ 0 w 61"/>
                    <a:gd name="T21" fmla="*/ 14 h 15"/>
                    <a:gd name="T22" fmla="*/ 5 w 61"/>
                    <a:gd name="T23" fmla="*/ 15 h 15"/>
                    <a:gd name="T24" fmla="*/ 14 w 61"/>
                    <a:gd name="T25" fmla="*/ 14 h 15"/>
                    <a:gd name="T26" fmla="*/ 22 w 61"/>
                    <a:gd name="T27" fmla="*/ 14 h 15"/>
                    <a:gd name="T28" fmla="*/ 35 w 61"/>
                    <a:gd name="T29" fmla="*/ 12 h 15"/>
                    <a:gd name="T30" fmla="*/ 42 w 61"/>
                    <a:gd name="T31" fmla="*/ 11 h 15"/>
                    <a:gd name="T32" fmla="*/ 47 w 61"/>
                    <a:gd name="T33" fmla="*/ 10 h 15"/>
                    <a:gd name="T34" fmla="*/ 51 w 61"/>
                    <a:gd name="T35" fmla="*/ 7 h 15"/>
                    <a:gd name="T36" fmla="*/ 57 w 61"/>
                    <a:gd name="T37" fmla="*/ 7 h 15"/>
                    <a:gd name="T38" fmla="*/ 61 w 61"/>
                    <a:gd name="T39" fmla="*/ 7 h 15"/>
                    <a:gd name="T40" fmla="*/ 6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61" y="0"/>
                      </a:moveTo>
                      <a:lnTo>
                        <a:pt x="51" y="1"/>
                      </a:lnTo>
                      <a:lnTo>
                        <a:pt x="46" y="2"/>
                      </a:lnTo>
                      <a:lnTo>
                        <a:pt x="42" y="4"/>
                      </a:lnTo>
                      <a:lnTo>
                        <a:pt x="39" y="5"/>
                      </a:lnTo>
                      <a:lnTo>
                        <a:pt x="35" y="7"/>
                      </a:lnTo>
                      <a:lnTo>
                        <a:pt x="30" y="10"/>
                      </a:lnTo>
                      <a:lnTo>
                        <a:pt x="22" y="12"/>
                      </a:lnTo>
                      <a:lnTo>
                        <a:pt x="15" y="14"/>
                      </a:lnTo>
                      <a:lnTo>
                        <a:pt x="8" y="14"/>
                      </a:lnTo>
                      <a:lnTo>
                        <a:pt x="0" y="14"/>
                      </a:lnTo>
                      <a:lnTo>
                        <a:pt x="5" y="15"/>
                      </a:lnTo>
                      <a:lnTo>
                        <a:pt x="14" y="14"/>
                      </a:lnTo>
                      <a:lnTo>
                        <a:pt x="22" y="14"/>
                      </a:lnTo>
                      <a:lnTo>
                        <a:pt x="35" y="12"/>
                      </a:lnTo>
                      <a:lnTo>
                        <a:pt x="42" y="11"/>
                      </a:lnTo>
                      <a:lnTo>
                        <a:pt x="47" y="10"/>
                      </a:lnTo>
                      <a:lnTo>
                        <a:pt x="51" y="7"/>
                      </a:lnTo>
                      <a:lnTo>
                        <a:pt x="57" y="7"/>
                      </a:lnTo>
                      <a:lnTo>
                        <a:pt x="61" y="7"/>
                      </a:lnTo>
                      <a:lnTo>
                        <a:pt x="61" y="0"/>
                      </a:lnTo>
                      <a:close/>
                    </a:path>
                  </a:pathLst>
                </a:custGeom>
                <a:solidFill>
                  <a:srgbClr val="FF0000"/>
                </a:solidFill>
                <a:ln w="9525">
                  <a:noFill/>
                  <a:round/>
                  <a:headEnd/>
                  <a:tailEnd/>
                </a:ln>
              </p:spPr>
              <p:txBody>
                <a:bodyPr/>
                <a:lstStyle/>
                <a:p>
                  <a:endParaRPr lang="en-US"/>
                </a:p>
              </p:txBody>
            </p:sp>
            <p:sp>
              <p:nvSpPr>
                <p:cNvPr id="81333" name="Line 6363"/>
                <p:cNvSpPr>
                  <a:spLocks noChangeShapeType="1"/>
                </p:cNvSpPr>
                <p:nvPr/>
              </p:nvSpPr>
              <p:spPr bwMode="auto">
                <a:xfrm>
                  <a:off x="2955" y="1504"/>
                  <a:ext cx="1" cy="14"/>
                </a:xfrm>
                <a:prstGeom prst="line">
                  <a:avLst/>
                </a:prstGeom>
                <a:noFill/>
                <a:ln w="12700" cap="rnd">
                  <a:solidFill>
                    <a:srgbClr val="000000"/>
                  </a:solidFill>
                  <a:round/>
                  <a:headEnd/>
                  <a:tailEnd/>
                </a:ln>
              </p:spPr>
              <p:txBody>
                <a:bodyPr/>
                <a:lstStyle/>
                <a:p>
                  <a:endParaRPr lang="en-US"/>
                </a:p>
              </p:txBody>
            </p:sp>
          </p:grpSp>
        </p:grpSp>
        <p:grpSp>
          <p:nvGrpSpPr>
            <p:cNvPr id="75716" name="Group 6364"/>
            <p:cNvGrpSpPr>
              <a:grpSpLocks/>
            </p:cNvGrpSpPr>
            <p:nvPr/>
          </p:nvGrpSpPr>
          <p:grpSpPr bwMode="auto">
            <a:xfrm>
              <a:off x="3064" y="1540"/>
              <a:ext cx="183" cy="269"/>
              <a:chOff x="3064" y="1452"/>
              <a:chExt cx="183" cy="269"/>
            </a:xfrm>
          </p:grpSpPr>
          <p:sp>
            <p:nvSpPr>
              <p:cNvPr id="81263" name="Freeform 6365"/>
              <p:cNvSpPr>
                <a:spLocks/>
              </p:cNvSpPr>
              <p:nvPr/>
            </p:nvSpPr>
            <p:spPr bwMode="auto">
              <a:xfrm>
                <a:off x="3064" y="1537"/>
                <a:ext cx="77" cy="99"/>
              </a:xfrm>
              <a:custGeom>
                <a:avLst/>
                <a:gdLst>
                  <a:gd name="T0" fmla="*/ 77 w 77"/>
                  <a:gd name="T1" fmla="*/ 4 h 99"/>
                  <a:gd name="T2" fmla="*/ 73 w 77"/>
                  <a:gd name="T3" fmla="*/ 4 h 99"/>
                  <a:gd name="T4" fmla="*/ 73 w 77"/>
                  <a:gd name="T5" fmla="*/ 0 h 99"/>
                  <a:gd name="T6" fmla="*/ 67 w 77"/>
                  <a:gd name="T7" fmla="*/ 0 h 99"/>
                  <a:gd name="T8" fmla="*/ 67 w 77"/>
                  <a:gd name="T9" fmla="*/ 4 h 99"/>
                  <a:gd name="T10" fmla="*/ 62 w 77"/>
                  <a:gd name="T11" fmla="*/ 4 h 99"/>
                  <a:gd name="T12" fmla="*/ 62 w 77"/>
                  <a:gd name="T13" fmla="*/ 0 h 99"/>
                  <a:gd name="T14" fmla="*/ 56 w 77"/>
                  <a:gd name="T15" fmla="*/ 0 h 99"/>
                  <a:gd name="T16" fmla="*/ 56 w 77"/>
                  <a:gd name="T17" fmla="*/ 4 h 99"/>
                  <a:gd name="T18" fmla="*/ 50 w 77"/>
                  <a:gd name="T19" fmla="*/ 4 h 99"/>
                  <a:gd name="T20" fmla="*/ 50 w 77"/>
                  <a:gd name="T21" fmla="*/ 0 h 99"/>
                  <a:gd name="T22" fmla="*/ 43 w 77"/>
                  <a:gd name="T23" fmla="*/ 0 h 99"/>
                  <a:gd name="T24" fmla="*/ 43 w 77"/>
                  <a:gd name="T25" fmla="*/ 4 h 99"/>
                  <a:gd name="T26" fmla="*/ 39 w 77"/>
                  <a:gd name="T27" fmla="*/ 4 h 99"/>
                  <a:gd name="T28" fmla="*/ 39 w 77"/>
                  <a:gd name="T29" fmla="*/ 0 h 99"/>
                  <a:gd name="T30" fmla="*/ 33 w 77"/>
                  <a:gd name="T31" fmla="*/ 0 h 99"/>
                  <a:gd name="T32" fmla="*/ 33 w 77"/>
                  <a:gd name="T33" fmla="*/ 4 h 99"/>
                  <a:gd name="T34" fmla="*/ 28 w 77"/>
                  <a:gd name="T35" fmla="*/ 4 h 99"/>
                  <a:gd name="T36" fmla="*/ 28 w 77"/>
                  <a:gd name="T37" fmla="*/ 0 h 99"/>
                  <a:gd name="T38" fmla="*/ 22 w 77"/>
                  <a:gd name="T39" fmla="*/ 0 h 99"/>
                  <a:gd name="T40" fmla="*/ 22 w 77"/>
                  <a:gd name="T41" fmla="*/ 4 h 99"/>
                  <a:gd name="T42" fmla="*/ 15 w 77"/>
                  <a:gd name="T43" fmla="*/ 4 h 99"/>
                  <a:gd name="T44" fmla="*/ 15 w 77"/>
                  <a:gd name="T45" fmla="*/ 0 h 99"/>
                  <a:gd name="T46" fmla="*/ 11 w 77"/>
                  <a:gd name="T47" fmla="*/ 0 h 99"/>
                  <a:gd name="T48" fmla="*/ 11 w 77"/>
                  <a:gd name="T49" fmla="*/ 4 h 99"/>
                  <a:gd name="T50" fmla="*/ 5 w 77"/>
                  <a:gd name="T51" fmla="*/ 4 h 99"/>
                  <a:gd name="T52" fmla="*/ 5 w 77"/>
                  <a:gd name="T53" fmla="*/ 0 h 99"/>
                  <a:gd name="T54" fmla="*/ 0 w 77"/>
                  <a:gd name="T55" fmla="*/ 0 h 99"/>
                  <a:gd name="T56" fmla="*/ 0 w 77"/>
                  <a:gd name="T57" fmla="*/ 99 h 99"/>
                  <a:gd name="T58" fmla="*/ 77 w 77"/>
                  <a:gd name="T59" fmla="*/ 99 h 99"/>
                  <a:gd name="T60" fmla="*/ 77 w 77"/>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99"/>
                  <a:gd name="T95" fmla="*/ 77 w 77"/>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99">
                    <a:moveTo>
                      <a:pt x="77" y="4"/>
                    </a:moveTo>
                    <a:lnTo>
                      <a:pt x="73" y="4"/>
                    </a:lnTo>
                    <a:lnTo>
                      <a:pt x="73" y="0"/>
                    </a:lnTo>
                    <a:lnTo>
                      <a:pt x="67" y="0"/>
                    </a:lnTo>
                    <a:lnTo>
                      <a:pt x="67" y="4"/>
                    </a:lnTo>
                    <a:lnTo>
                      <a:pt x="62" y="4"/>
                    </a:lnTo>
                    <a:lnTo>
                      <a:pt x="62" y="0"/>
                    </a:lnTo>
                    <a:lnTo>
                      <a:pt x="56" y="0"/>
                    </a:lnTo>
                    <a:lnTo>
                      <a:pt x="56" y="4"/>
                    </a:lnTo>
                    <a:lnTo>
                      <a:pt x="50" y="4"/>
                    </a:lnTo>
                    <a:lnTo>
                      <a:pt x="50" y="0"/>
                    </a:lnTo>
                    <a:lnTo>
                      <a:pt x="43" y="0"/>
                    </a:lnTo>
                    <a:lnTo>
                      <a:pt x="43" y="4"/>
                    </a:lnTo>
                    <a:lnTo>
                      <a:pt x="39" y="4"/>
                    </a:lnTo>
                    <a:lnTo>
                      <a:pt x="39" y="0"/>
                    </a:lnTo>
                    <a:lnTo>
                      <a:pt x="33" y="0"/>
                    </a:lnTo>
                    <a:lnTo>
                      <a:pt x="33" y="4"/>
                    </a:lnTo>
                    <a:lnTo>
                      <a:pt x="28" y="4"/>
                    </a:lnTo>
                    <a:lnTo>
                      <a:pt x="28" y="0"/>
                    </a:lnTo>
                    <a:lnTo>
                      <a:pt x="22" y="0"/>
                    </a:lnTo>
                    <a:lnTo>
                      <a:pt x="22" y="4"/>
                    </a:lnTo>
                    <a:lnTo>
                      <a:pt x="15" y="4"/>
                    </a:lnTo>
                    <a:lnTo>
                      <a:pt x="15" y="0"/>
                    </a:lnTo>
                    <a:lnTo>
                      <a:pt x="11" y="0"/>
                    </a:lnTo>
                    <a:lnTo>
                      <a:pt x="11" y="4"/>
                    </a:lnTo>
                    <a:lnTo>
                      <a:pt x="5" y="4"/>
                    </a:lnTo>
                    <a:lnTo>
                      <a:pt x="5" y="0"/>
                    </a:lnTo>
                    <a:lnTo>
                      <a:pt x="0" y="0"/>
                    </a:lnTo>
                    <a:lnTo>
                      <a:pt x="0" y="99"/>
                    </a:lnTo>
                    <a:lnTo>
                      <a:pt x="77" y="99"/>
                    </a:lnTo>
                    <a:lnTo>
                      <a:pt x="77" y="4"/>
                    </a:lnTo>
                    <a:close/>
                  </a:path>
                </a:pathLst>
              </a:custGeom>
              <a:solidFill>
                <a:srgbClr val="404040"/>
              </a:solidFill>
              <a:ln w="9525">
                <a:noFill/>
                <a:round/>
                <a:headEnd/>
                <a:tailEnd/>
              </a:ln>
            </p:spPr>
            <p:txBody>
              <a:bodyPr/>
              <a:lstStyle/>
              <a:p>
                <a:endParaRPr lang="en-US"/>
              </a:p>
            </p:txBody>
          </p:sp>
          <p:sp>
            <p:nvSpPr>
              <p:cNvPr id="81264" name="Rectangle 6366"/>
              <p:cNvSpPr>
                <a:spLocks noChangeArrowheads="1"/>
              </p:cNvSpPr>
              <p:nvPr/>
            </p:nvSpPr>
            <p:spPr bwMode="auto">
              <a:xfrm>
                <a:off x="3117" y="1542"/>
                <a:ext cx="17" cy="86"/>
              </a:xfrm>
              <a:prstGeom prst="rect">
                <a:avLst/>
              </a:prstGeom>
              <a:solidFill>
                <a:srgbClr val="202020"/>
              </a:solidFill>
              <a:ln w="9525">
                <a:noFill/>
                <a:miter lim="800000"/>
                <a:headEnd/>
                <a:tailEnd/>
              </a:ln>
            </p:spPr>
            <p:txBody>
              <a:bodyPr/>
              <a:lstStyle/>
              <a:p>
                <a:endParaRPr lang="en-US"/>
              </a:p>
            </p:txBody>
          </p:sp>
          <p:grpSp>
            <p:nvGrpSpPr>
              <p:cNvPr id="81265" name="Group 6367"/>
              <p:cNvGrpSpPr>
                <a:grpSpLocks/>
              </p:cNvGrpSpPr>
              <p:nvPr/>
            </p:nvGrpSpPr>
            <p:grpSpPr bwMode="auto">
              <a:xfrm>
                <a:off x="3114" y="1500"/>
                <a:ext cx="52" cy="147"/>
                <a:chOff x="3114" y="1500"/>
                <a:chExt cx="52" cy="147"/>
              </a:xfrm>
            </p:grpSpPr>
            <p:sp>
              <p:nvSpPr>
                <p:cNvPr id="81307" name="Freeform 6368"/>
                <p:cNvSpPr>
                  <a:spLocks/>
                </p:cNvSpPr>
                <p:nvPr/>
              </p:nvSpPr>
              <p:spPr bwMode="auto">
                <a:xfrm>
                  <a:off x="3116" y="1500"/>
                  <a:ext cx="50" cy="31"/>
                </a:xfrm>
                <a:custGeom>
                  <a:avLst/>
                  <a:gdLst>
                    <a:gd name="T0" fmla="*/ 25 w 50"/>
                    <a:gd name="T1" fmla="*/ 0 h 31"/>
                    <a:gd name="T2" fmla="*/ 37 w 50"/>
                    <a:gd name="T3" fmla="*/ 21 h 31"/>
                    <a:gd name="T4" fmla="*/ 50 w 50"/>
                    <a:gd name="T5" fmla="*/ 31 h 31"/>
                    <a:gd name="T6" fmla="*/ 0 w 50"/>
                    <a:gd name="T7" fmla="*/ 31 h 31"/>
                    <a:gd name="T8" fmla="*/ 11 w 50"/>
                    <a:gd name="T9" fmla="*/ 21 h 31"/>
                    <a:gd name="T10" fmla="*/ 25 w 50"/>
                    <a:gd name="T11" fmla="*/ 0 h 31"/>
                    <a:gd name="T12" fmla="*/ 0 60000 65536"/>
                    <a:gd name="T13" fmla="*/ 0 60000 65536"/>
                    <a:gd name="T14" fmla="*/ 0 60000 65536"/>
                    <a:gd name="T15" fmla="*/ 0 60000 65536"/>
                    <a:gd name="T16" fmla="*/ 0 60000 65536"/>
                    <a:gd name="T17" fmla="*/ 0 60000 65536"/>
                    <a:gd name="T18" fmla="*/ 0 w 50"/>
                    <a:gd name="T19" fmla="*/ 0 h 31"/>
                    <a:gd name="T20" fmla="*/ 50 w 5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0" h="31">
                      <a:moveTo>
                        <a:pt x="25" y="0"/>
                      </a:moveTo>
                      <a:lnTo>
                        <a:pt x="37" y="21"/>
                      </a:lnTo>
                      <a:lnTo>
                        <a:pt x="50" y="31"/>
                      </a:lnTo>
                      <a:lnTo>
                        <a:pt x="0" y="31"/>
                      </a:lnTo>
                      <a:lnTo>
                        <a:pt x="11" y="21"/>
                      </a:lnTo>
                      <a:lnTo>
                        <a:pt x="25" y="0"/>
                      </a:lnTo>
                      <a:close/>
                    </a:path>
                  </a:pathLst>
                </a:custGeom>
                <a:solidFill>
                  <a:srgbClr val="804000"/>
                </a:solidFill>
                <a:ln w="9525">
                  <a:noFill/>
                  <a:round/>
                  <a:headEnd/>
                  <a:tailEnd/>
                </a:ln>
              </p:spPr>
              <p:txBody>
                <a:bodyPr/>
                <a:lstStyle/>
                <a:p>
                  <a:endParaRPr lang="en-US"/>
                </a:p>
              </p:txBody>
            </p:sp>
            <p:sp>
              <p:nvSpPr>
                <p:cNvPr id="81308" name="Freeform 6369"/>
                <p:cNvSpPr>
                  <a:spLocks/>
                </p:cNvSpPr>
                <p:nvPr/>
              </p:nvSpPr>
              <p:spPr bwMode="auto">
                <a:xfrm>
                  <a:off x="3116" y="1500"/>
                  <a:ext cx="21" cy="31"/>
                </a:xfrm>
                <a:custGeom>
                  <a:avLst/>
                  <a:gdLst>
                    <a:gd name="T0" fmla="*/ 21 w 21"/>
                    <a:gd name="T1" fmla="*/ 0 h 31"/>
                    <a:gd name="T2" fmla="*/ 10 w 21"/>
                    <a:gd name="T3" fmla="*/ 21 h 31"/>
                    <a:gd name="T4" fmla="*/ 0 w 21"/>
                    <a:gd name="T5" fmla="*/ 31 h 31"/>
                    <a:gd name="T6" fmla="*/ 5 w 21"/>
                    <a:gd name="T7" fmla="*/ 31 h 31"/>
                    <a:gd name="T8" fmla="*/ 12 w 21"/>
                    <a:gd name="T9" fmla="*/ 21 h 31"/>
                    <a:gd name="T10" fmla="*/ 21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21" y="0"/>
                      </a:moveTo>
                      <a:lnTo>
                        <a:pt x="10" y="21"/>
                      </a:lnTo>
                      <a:lnTo>
                        <a:pt x="0" y="31"/>
                      </a:lnTo>
                      <a:lnTo>
                        <a:pt x="5" y="31"/>
                      </a:lnTo>
                      <a:lnTo>
                        <a:pt x="12" y="21"/>
                      </a:lnTo>
                      <a:lnTo>
                        <a:pt x="21" y="0"/>
                      </a:lnTo>
                      <a:close/>
                    </a:path>
                  </a:pathLst>
                </a:custGeom>
                <a:solidFill>
                  <a:srgbClr val="A05000"/>
                </a:solidFill>
                <a:ln w="9525">
                  <a:noFill/>
                  <a:round/>
                  <a:headEnd/>
                  <a:tailEnd/>
                </a:ln>
              </p:spPr>
              <p:txBody>
                <a:bodyPr/>
                <a:lstStyle/>
                <a:p>
                  <a:endParaRPr lang="en-US"/>
                </a:p>
              </p:txBody>
            </p:sp>
            <p:grpSp>
              <p:nvGrpSpPr>
                <p:cNvPr id="81309" name="Group 6370"/>
                <p:cNvGrpSpPr>
                  <a:grpSpLocks/>
                </p:cNvGrpSpPr>
                <p:nvPr/>
              </p:nvGrpSpPr>
              <p:grpSpPr bwMode="auto">
                <a:xfrm>
                  <a:off x="3114" y="1534"/>
                  <a:ext cx="52" cy="14"/>
                  <a:chOff x="3114" y="1534"/>
                  <a:chExt cx="52" cy="14"/>
                </a:xfrm>
              </p:grpSpPr>
              <p:sp>
                <p:nvSpPr>
                  <p:cNvPr id="81320" name="Oval 6371"/>
                  <p:cNvSpPr>
                    <a:spLocks noChangeArrowheads="1"/>
                  </p:cNvSpPr>
                  <p:nvPr/>
                </p:nvSpPr>
                <p:spPr bwMode="auto">
                  <a:xfrm>
                    <a:off x="3114" y="1534"/>
                    <a:ext cx="52" cy="14"/>
                  </a:xfrm>
                  <a:prstGeom prst="ellipse">
                    <a:avLst/>
                  </a:prstGeom>
                  <a:solidFill>
                    <a:srgbClr val="202020"/>
                  </a:solidFill>
                  <a:ln w="0">
                    <a:solidFill>
                      <a:srgbClr val="000000"/>
                    </a:solidFill>
                    <a:round/>
                    <a:headEnd/>
                    <a:tailEnd/>
                  </a:ln>
                </p:spPr>
                <p:txBody>
                  <a:bodyPr/>
                  <a:lstStyle/>
                  <a:p>
                    <a:endParaRPr lang="en-US"/>
                  </a:p>
                </p:txBody>
              </p:sp>
              <p:sp>
                <p:nvSpPr>
                  <p:cNvPr id="81321" name="Oval 6372"/>
                  <p:cNvSpPr>
                    <a:spLocks noChangeArrowheads="1"/>
                  </p:cNvSpPr>
                  <p:nvPr/>
                </p:nvSpPr>
                <p:spPr bwMode="auto">
                  <a:xfrm>
                    <a:off x="3114" y="1534"/>
                    <a:ext cx="52" cy="14"/>
                  </a:xfrm>
                  <a:prstGeom prst="ellipse">
                    <a:avLst/>
                  </a:prstGeom>
                  <a:noFill/>
                  <a:ln w="1588" cap="rnd">
                    <a:solidFill>
                      <a:srgbClr val="000000"/>
                    </a:solidFill>
                    <a:round/>
                    <a:headEnd/>
                    <a:tailEnd/>
                  </a:ln>
                </p:spPr>
                <p:txBody>
                  <a:bodyPr/>
                  <a:lstStyle/>
                  <a:p>
                    <a:endParaRPr lang="en-US"/>
                  </a:p>
                </p:txBody>
              </p:sp>
            </p:grpSp>
            <p:grpSp>
              <p:nvGrpSpPr>
                <p:cNvPr id="81310" name="Group 6373"/>
                <p:cNvGrpSpPr>
                  <a:grpSpLocks/>
                </p:cNvGrpSpPr>
                <p:nvPr/>
              </p:nvGrpSpPr>
              <p:grpSpPr bwMode="auto">
                <a:xfrm>
                  <a:off x="3121" y="1535"/>
                  <a:ext cx="42" cy="112"/>
                  <a:chOff x="3121" y="1535"/>
                  <a:chExt cx="42" cy="112"/>
                </a:xfrm>
              </p:grpSpPr>
              <p:grpSp>
                <p:nvGrpSpPr>
                  <p:cNvPr id="81311" name="Group 6374"/>
                  <p:cNvGrpSpPr>
                    <a:grpSpLocks/>
                  </p:cNvGrpSpPr>
                  <p:nvPr/>
                </p:nvGrpSpPr>
                <p:grpSpPr bwMode="auto">
                  <a:xfrm>
                    <a:off x="3121" y="1535"/>
                    <a:ext cx="40" cy="112"/>
                    <a:chOff x="3121" y="1535"/>
                    <a:chExt cx="40" cy="112"/>
                  </a:xfrm>
                </p:grpSpPr>
                <p:grpSp>
                  <p:nvGrpSpPr>
                    <p:cNvPr id="81313" name="Group 6375"/>
                    <p:cNvGrpSpPr>
                      <a:grpSpLocks/>
                    </p:cNvGrpSpPr>
                    <p:nvPr/>
                  </p:nvGrpSpPr>
                  <p:grpSpPr bwMode="auto">
                    <a:xfrm>
                      <a:off x="3121" y="1535"/>
                      <a:ext cx="40" cy="112"/>
                      <a:chOff x="3121" y="1535"/>
                      <a:chExt cx="40" cy="112"/>
                    </a:xfrm>
                  </p:grpSpPr>
                  <p:grpSp>
                    <p:nvGrpSpPr>
                      <p:cNvPr id="81316" name="Group 6376"/>
                      <p:cNvGrpSpPr>
                        <a:grpSpLocks/>
                      </p:cNvGrpSpPr>
                      <p:nvPr/>
                    </p:nvGrpSpPr>
                    <p:grpSpPr bwMode="auto">
                      <a:xfrm>
                        <a:off x="3121" y="1535"/>
                        <a:ext cx="38" cy="14"/>
                        <a:chOff x="3121" y="1535"/>
                        <a:chExt cx="38" cy="14"/>
                      </a:xfrm>
                    </p:grpSpPr>
                    <p:sp>
                      <p:nvSpPr>
                        <p:cNvPr id="81318" name="Oval 6377"/>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319" name="Oval 6378"/>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1317" name="Rectangle 6379"/>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81314" name="Rectangle 6380"/>
                    <p:cNvSpPr>
                      <a:spLocks noChangeArrowheads="1"/>
                    </p:cNvSpPr>
                    <p:nvPr/>
                  </p:nvSpPr>
                  <p:spPr bwMode="auto">
                    <a:xfrm>
                      <a:off x="3131" y="1535"/>
                      <a:ext cx="17" cy="112"/>
                    </a:xfrm>
                    <a:prstGeom prst="rect">
                      <a:avLst/>
                    </a:prstGeom>
                    <a:solidFill>
                      <a:srgbClr val="A0A0A0"/>
                    </a:solidFill>
                    <a:ln w="9525">
                      <a:noFill/>
                      <a:miter lim="800000"/>
                      <a:headEnd/>
                      <a:tailEnd/>
                    </a:ln>
                  </p:spPr>
                  <p:txBody>
                    <a:bodyPr/>
                    <a:lstStyle/>
                    <a:p>
                      <a:endParaRPr lang="en-US"/>
                    </a:p>
                  </p:txBody>
                </p:sp>
                <p:sp>
                  <p:nvSpPr>
                    <p:cNvPr id="81315" name="Freeform 6381"/>
                    <p:cNvSpPr>
                      <a:spLocks/>
                    </p:cNvSpPr>
                    <p:nvPr/>
                  </p:nvSpPr>
                  <p:spPr bwMode="auto">
                    <a:xfrm>
                      <a:off x="3121" y="1537"/>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sp>
                <p:nvSpPr>
                  <p:cNvPr id="81312" name="Freeform 6382"/>
                  <p:cNvSpPr>
                    <a:spLocks/>
                  </p:cNvSpPr>
                  <p:nvPr/>
                </p:nvSpPr>
                <p:spPr bwMode="auto">
                  <a:xfrm>
                    <a:off x="3148" y="1558"/>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grpSp>
          </p:grpSp>
          <p:sp>
            <p:nvSpPr>
              <p:cNvPr id="81266" name="Freeform 6383"/>
              <p:cNvSpPr>
                <a:spLocks/>
              </p:cNvSpPr>
              <p:nvPr/>
            </p:nvSpPr>
            <p:spPr bwMode="auto">
              <a:xfrm>
                <a:off x="3064" y="1621"/>
                <a:ext cx="155" cy="99"/>
              </a:xfrm>
              <a:custGeom>
                <a:avLst/>
                <a:gdLst>
                  <a:gd name="T0" fmla="*/ 155 w 155"/>
                  <a:gd name="T1" fmla="*/ 5 h 99"/>
                  <a:gd name="T2" fmla="*/ 75 w 155"/>
                  <a:gd name="T3" fmla="*/ 5 h 99"/>
                  <a:gd name="T4" fmla="*/ 75 w 155"/>
                  <a:gd name="T5" fmla="*/ 0 h 99"/>
                  <a:gd name="T6" fmla="*/ 70 w 155"/>
                  <a:gd name="T7" fmla="*/ 0 h 99"/>
                  <a:gd name="T8" fmla="*/ 70 w 155"/>
                  <a:gd name="T9" fmla="*/ 5 h 99"/>
                  <a:gd name="T10" fmla="*/ 64 w 155"/>
                  <a:gd name="T11" fmla="*/ 5 h 99"/>
                  <a:gd name="T12" fmla="*/ 64 w 155"/>
                  <a:gd name="T13" fmla="*/ 0 h 99"/>
                  <a:gd name="T14" fmla="*/ 59 w 155"/>
                  <a:gd name="T15" fmla="*/ 0 h 99"/>
                  <a:gd name="T16" fmla="*/ 59 w 155"/>
                  <a:gd name="T17" fmla="*/ 5 h 99"/>
                  <a:gd name="T18" fmla="*/ 52 w 155"/>
                  <a:gd name="T19" fmla="*/ 5 h 99"/>
                  <a:gd name="T20" fmla="*/ 52 w 155"/>
                  <a:gd name="T21" fmla="*/ 0 h 99"/>
                  <a:gd name="T22" fmla="*/ 46 w 155"/>
                  <a:gd name="T23" fmla="*/ 0 h 99"/>
                  <a:gd name="T24" fmla="*/ 46 w 155"/>
                  <a:gd name="T25" fmla="*/ 5 h 99"/>
                  <a:gd name="T26" fmla="*/ 41 w 155"/>
                  <a:gd name="T27" fmla="*/ 5 h 99"/>
                  <a:gd name="T28" fmla="*/ 41 w 155"/>
                  <a:gd name="T29" fmla="*/ 0 h 99"/>
                  <a:gd name="T30" fmla="*/ 35 w 155"/>
                  <a:gd name="T31" fmla="*/ 0 h 99"/>
                  <a:gd name="T32" fmla="*/ 35 w 155"/>
                  <a:gd name="T33" fmla="*/ 5 h 99"/>
                  <a:gd name="T34" fmla="*/ 29 w 155"/>
                  <a:gd name="T35" fmla="*/ 5 h 99"/>
                  <a:gd name="T36" fmla="*/ 29 w 155"/>
                  <a:gd name="T37" fmla="*/ 0 h 99"/>
                  <a:gd name="T38" fmla="*/ 22 w 155"/>
                  <a:gd name="T39" fmla="*/ 0 h 99"/>
                  <a:gd name="T40" fmla="*/ 22 w 155"/>
                  <a:gd name="T41" fmla="*/ 5 h 99"/>
                  <a:gd name="T42" fmla="*/ 17 w 155"/>
                  <a:gd name="T43" fmla="*/ 5 h 99"/>
                  <a:gd name="T44" fmla="*/ 17 w 155"/>
                  <a:gd name="T45" fmla="*/ 0 h 99"/>
                  <a:gd name="T46" fmla="*/ 11 w 155"/>
                  <a:gd name="T47" fmla="*/ 0 h 99"/>
                  <a:gd name="T48" fmla="*/ 11 w 155"/>
                  <a:gd name="T49" fmla="*/ 5 h 99"/>
                  <a:gd name="T50" fmla="*/ 5 w 155"/>
                  <a:gd name="T51" fmla="*/ 5 h 99"/>
                  <a:gd name="T52" fmla="*/ 5 w 155"/>
                  <a:gd name="T53" fmla="*/ 0 h 99"/>
                  <a:gd name="T54" fmla="*/ 0 w 155"/>
                  <a:gd name="T55" fmla="*/ 0 h 99"/>
                  <a:gd name="T56" fmla="*/ 0 w 155"/>
                  <a:gd name="T57" fmla="*/ 99 h 99"/>
                  <a:gd name="T58" fmla="*/ 155 w 155"/>
                  <a:gd name="T59" fmla="*/ 99 h 99"/>
                  <a:gd name="T60" fmla="*/ 155 w 155"/>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99"/>
                  <a:gd name="T95" fmla="*/ 155 w 155"/>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99">
                    <a:moveTo>
                      <a:pt x="155" y="5"/>
                    </a:moveTo>
                    <a:lnTo>
                      <a:pt x="75" y="5"/>
                    </a:lnTo>
                    <a:lnTo>
                      <a:pt x="75" y="0"/>
                    </a:lnTo>
                    <a:lnTo>
                      <a:pt x="70" y="0"/>
                    </a:lnTo>
                    <a:lnTo>
                      <a:pt x="70" y="5"/>
                    </a:lnTo>
                    <a:lnTo>
                      <a:pt x="64" y="5"/>
                    </a:lnTo>
                    <a:lnTo>
                      <a:pt x="64" y="0"/>
                    </a:lnTo>
                    <a:lnTo>
                      <a:pt x="59" y="0"/>
                    </a:lnTo>
                    <a:lnTo>
                      <a:pt x="59" y="5"/>
                    </a:lnTo>
                    <a:lnTo>
                      <a:pt x="52" y="5"/>
                    </a:lnTo>
                    <a:lnTo>
                      <a:pt x="52" y="0"/>
                    </a:lnTo>
                    <a:lnTo>
                      <a:pt x="46" y="0"/>
                    </a:lnTo>
                    <a:lnTo>
                      <a:pt x="46" y="5"/>
                    </a:lnTo>
                    <a:lnTo>
                      <a:pt x="41" y="5"/>
                    </a:lnTo>
                    <a:lnTo>
                      <a:pt x="41" y="0"/>
                    </a:lnTo>
                    <a:lnTo>
                      <a:pt x="35" y="0"/>
                    </a:lnTo>
                    <a:lnTo>
                      <a:pt x="35" y="5"/>
                    </a:lnTo>
                    <a:lnTo>
                      <a:pt x="29" y="5"/>
                    </a:lnTo>
                    <a:lnTo>
                      <a:pt x="29" y="0"/>
                    </a:lnTo>
                    <a:lnTo>
                      <a:pt x="22" y="0"/>
                    </a:lnTo>
                    <a:lnTo>
                      <a:pt x="22" y="5"/>
                    </a:lnTo>
                    <a:lnTo>
                      <a:pt x="17" y="5"/>
                    </a:lnTo>
                    <a:lnTo>
                      <a:pt x="17" y="0"/>
                    </a:lnTo>
                    <a:lnTo>
                      <a:pt x="11" y="0"/>
                    </a:lnTo>
                    <a:lnTo>
                      <a:pt x="11" y="5"/>
                    </a:lnTo>
                    <a:lnTo>
                      <a:pt x="5" y="5"/>
                    </a:lnTo>
                    <a:lnTo>
                      <a:pt x="5" y="0"/>
                    </a:lnTo>
                    <a:lnTo>
                      <a:pt x="0" y="0"/>
                    </a:lnTo>
                    <a:lnTo>
                      <a:pt x="0" y="99"/>
                    </a:lnTo>
                    <a:lnTo>
                      <a:pt x="155" y="99"/>
                    </a:lnTo>
                    <a:lnTo>
                      <a:pt x="155" y="5"/>
                    </a:lnTo>
                    <a:close/>
                  </a:path>
                </a:pathLst>
              </a:custGeom>
              <a:solidFill>
                <a:srgbClr val="606060"/>
              </a:solidFill>
              <a:ln w="9525">
                <a:noFill/>
                <a:round/>
                <a:headEnd/>
                <a:tailEnd/>
              </a:ln>
            </p:spPr>
            <p:txBody>
              <a:bodyPr/>
              <a:lstStyle/>
              <a:p>
                <a:endParaRPr lang="en-US"/>
              </a:p>
            </p:txBody>
          </p:sp>
          <p:grpSp>
            <p:nvGrpSpPr>
              <p:cNvPr id="81267" name="Group 6384"/>
              <p:cNvGrpSpPr>
                <a:grpSpLocks/>
              </p:cNvGrpSpPr>
              <p:nvPr/>
            </p:nvGrpSpPr>
            <p:grpSpPr bwMode="auto">
              <a:xfrm>
                <a:off x="3184" y="1452"/>
                <a:ext cx="63" cy="191"/>
                <a:chOff x="3184" y="1452"/>
                <a:chExt cx="63" cy="191"/>
              </a:xfrm>
            </p:grpSpPr>
            <p:grpSp>
              <p:nvGrpSpPr>
                <p:cNvPr id="81289" name="Group 6385"/>
                <p:cNvGrpSpPr>
                  <a:grpSpLocks/>
                </p:cNvGrpSpPr>
                <p:nvPr/>
              </p:nvGrpSpPr>
              <p:grpSpPr bwMode="auto">
                <a:xfrm>
                  <a:off x="3184" y="1452"/>
                  <a:ext cx="63" cy="59"/>
                  <a:chOff x="3184" y="1452"/>
                  <a:chExt cx="63" cy="59"/>
                </a:xfrm>
              </p:grpSpPr>
              <p:sp>
                <p:nvSpPr>
                  <p:cNvPr id="81302" name="Freeform 6386"/>
                  <p:cNvSpPr>
                    <a:spLocks/>
                  </p:cNvSpPr>
                  <p:nvPr/>
                </p:nvSpPr>
                <p:spPr bwMode="auto">
                  <a:xfrm>
                    <a:off x="3186" y="1452"/>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81303" name="Freeform 6387"/>
                  <p:cNvSpPr>
                    <a:spLocks/>
                  </p:cNvSpPr>
                  <p:nvPr/>
                </p:nvSpPr>
                <p:spPr bwMode="auto">
                  <a:xfrm>
                    <a:off x="3186" y="1452"/>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81304" name="Group 6388"/>
                  <p:cNvGrpSpPr>
                    <a:grpSpLocks/>
                  </p:cNvGrpSpPr>
                  <p:nvPr/>
                </p:nvGrpSpPr>
                <p:grpSpPr bwMode="auto">
                  <a:xfrm>
                    <a:off x="3184" y="1496"/>
                    <a:ext cx="63" cy="15"/>
                    <a:chOff x="3184" y="1496"/>
                    <a:chExt cx="63" cy="15"/>
                  </a:xfrm>
                </p:grpSpPr>
                <p:sp>
                  <p:nvSpPr>
                    <p:cNvPr id="81305" name="Oval 6389"/>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1306" name="Oval 6390"/>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grpSp>
            <p:grpSp>
              <p:nvGrpSpPr>
                <p:cNvPr id="81290" name="Group 6391"/>
                <p:cNvGrpSpPr>
                  <a:grpSpLocks/>
                </p:cNvGrpSpPr>
                <p:nvPr/>
              </p:nvGrpSpPr>
              <p:grpSpPr bwMode="auto">
                <a:xfrm>
                  <a:off x="3189" y="1497"/>
                  <a:ext cx="50" cy="146"/>
                  <a:chOff x="3189" y="1497"/>
                  <a:chExt cx="50" cy="146"/>
                </a:xfrm>
              </p:grpSpPr>
              <p:grpSp>
                <p:nvGrpSpPr>
                  <p:cNvPr id="81291" name="Group 6392"/>
                  <p:cNvGrpSpPr>
                    <a:grpSpLocks/>
                  </p:cNvGrpSpPr>
                  <p:nvPr/>
                </p:nvGrpSpPr>
                <p:grpSpPr bwMode="auto">
                  <a:xfrm>
                    <a:off x="3189" y="1595"/>
                    <a:ext cx="50" cy="48"/>
                    <a:chOff x="3189" y="1595"/>
                    <a:chExt cx="50" cy="48"/>
                  </a:xfrm>
                </p:grpSpPr>
                <p:sp>
                  <p:nvSpPr>
                    <p:cNvPr id="81300" name="Oval 6393"/>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1301" name="Oval 6394"/>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81292" name="Group 6395"/>
                  <p:cNvGrpSpPr>
                    <a:grpSpLocks/>
                  </p:cNvGrpSpPr>
                  <p:nvPr/>
                </p:nvGrpSpPr>
                <p:grpSpPr bwMode="auto">
                  <a:xfrm>
                    <a:off x="3193" y="1497"/>
                    <a:ext cx="46" cy="122"/>
                    <a:chOff x="3193" y="1497"/>
                    <a:chExt cx="46" cy="122"/>
                  </a:xfrm>
                </p:grpSpPr>
                <p:grpSp>
                  <p:nvGrpSpPr>
                    <p:cNvPr id="81296" name="Group 6396"/>
                    <p:cNvGrpSpPr>
                      <a:grpSpLocks/>
                    </p:cNvGrpSpPr>
                    <p:nvPr/>
                  </p:nvGrpSpPr>
                  <p:grpSpPr bwMode="auto">
                    <a:xfrm>
                      <a:off x="3193" y="1497"/>
                      <a:ext cx="46" cy="16"/>
                      <a:chOff x="3193" y="1497"/>
                      <a:chExt cx="46" cy="16"/>
                    </a:xfrm>
                  </p:grpSpPr>
                  <p:sp>
                    <p:nvSpPr>
                      <p:cNvPr id="81298" name="Oval 6397"/>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299" name="Oval 6398"/>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81297" name="Rectangle 6399"/>
                    <p:cNvSpPr>
                      <a:spLocks noChangeArrowheads="1"/>
                    </p:cNvSpPr>
                    <p:nvPr/>
                  </p:nvSpPr>
                  <p:spPr bwMode="auto">
                    <a:xfrm>
                      <a:off x="3194" y="1504"/>
                      <a:ext cx="45" cy="115"/>
                    </a:xfrm>
                    <a:prstGeom prst="rect">
                      <a:avLst/>
                    </a:prstGeom>
                    <a:solidFill>
                      <a:srgbClr val="606060"/>
                    </a:solidFill>
                    <a:ln w="9525">
                      <a:noFill/>
                      <a:miter lim="800000"/>
                      <a:headEnd/>
                      <a:tailEnd/>
                    </a:ln>
                  </p:spPr>
                  <p:txBody>
                    <a:bodyPr/>
                    <a:lstStyle/>
                    <a:p>
                      <a:endParaRPr lang="en-US"/>
                    </a:p>
                  </p:txBody>
                </p:sp>
              </p:grpSp>
              <p:sp>
                <p:nvSpPr>
                  <p:cNvPr id="81293" name="Rectangle 6400"/>
                  <p:cNvSpPr>
                    <a:spLocks noChangeArrowheads="1"/>
                  </p:cNvSpPr>
                  <p:nvPr/>
                </p:nvSpPr>
                <p:spPr bwMode="auto">
                  <a:xfrm>
                    <a:off x="3205" y="1499"/>
                    <a:ext cx="17" cy="120"/>
                  </a:xfrm>
                  <a:prstGeom prst="rect">
                    <a:avLst/>
                  </a:prstGeom>
                  <a:solidFill>
                    <a:srgbClr val="808080"/>
                  </a:solidFill>
                  <a:ln w="9525">
                    <a:noFill/>
                    <a:miter lim="800000"/>
                    <a:headEnd/>
                    <a:tailEnd/>
                  </a:ln>
                </p:spPr>
                <p:txBody>
                  <a:bodyPr/>
                  <a:lstStyle/>
                  <a:p>
                    <a:endParaRPr lang="en-US"/>
                  </a:p>
                </p:txBody>
              </p:sp>
              <p:sp>
                <p:nvSpPr>
                  <p:cNvPr id="81294" name="Rectangle 6401"/>
                  <p:cNvSpPr>
                    <a:spLocks noChangeArrowheads="1"/>
                  </p:cNvSpPr>
                  <p:nvPr/>
                </p:nvSpPr>
                <p:spPr bwMode="auto">
                  <a:xfrm>
                    <a:off x="3194" y="1500"/>
                    <a:ext cx="16" cy="119"/>
                  </a:xfrm>
                  <a:prstGeom prst="rect">
                    <a:avLst/>
                  </a:prstGeom>
                  <a:solidFill>
                    <a:srgbClr val="808080"/>
                  </a:solidFill>
                  <a:ln w="9525">
                    <a:noFill/>
                    <a:miter lim="800000"/>
                    <a:headEnd/>
                    <a:tailEnd/>
                  </a:ln>
                </p:spPr>
                <p:txBody>
                  <a:bodyPr/>
                  <a:lstStyle/>
                  <a:p>
                    <a:endParaRPr lang="en-US"/>
                  </a:p>
                </p:txBody>
              </p:sp>
              <p:sp>
                <p:nvSpPr>
                  <p:cNvPr id="81295" name="Freeform 6402"/>
                  <p:cNvSpPr>
                    <a:spLocks/>
                  </p:cNvSpPr>
                  <p:nvPr/>
                </p:nvSpPr>
                <p:spPr bwMode="auto">
                  <a:xfrm>
                    <a:off x="3224" y="1527"/>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grpSp>
          </p:grpSp>
          <p:sp>
            <p:nvSpPr>
              <p:cNvPr id="81268" name="Rectangle 6403"/>
              <p:cNvSpPr>
                <a:spLocks noChangeArrowheads="1"/>
              </p:cNvSpPr>
              <p:nvPr/>
            </p:nvSpPr>
            <p:spPr bwMode="auto">
              <a:xfrm>
                <a:off x="3210" y="1573"/>
                <a:ext cx="16" cy="148"/>
              </a:xfrm>
              <a:prstGeom prst="rect">
                <a:avLst/>
              </a:prstGeom>
              <a:solidFill>
                <a:srgbClr val="404040"/>
              </a:solidFill>
              <a:ln w="9525">
                <a:noFill/>
                <a:miter lim="800000"/>
                <a:headEnd/>
                <a:tailEnd/>
              </a:ln>
            </p:spPr>
            <p:txBody>
              <a:bodyPr/>
              <a:lstStyle/>
              <a:p>
                <a:endParaRPr lang="en-US"/>
              </a:p>
            </p:txBody>
          </p:sp>
          <p:sp>
            <p:nvSpPr>
              <p:cNvPr id="81269" name="Rectangle 6404"/>
              <p:cNvSpPr>
                <a:spLocks noChangeArrowheads="1"/>
              </p:cNvSpPr>
              <p:nvPr/>
            </p:nvSpPr>
            <p:spPr bwMode="auto">
              <a:xfrm>
                <a:off x="3148" y="1626"/>
                <a:ext cx="15" cy="95"/>
              </a:xfrm>
              <a:prstGeom prst="rect">
                <a:avLst/>
              </a:prstGeom>
              <a:solidFill>
                <a:srgbClr val="404040"/>
              </a:solidFill>
              <a:ln w="9525">
                <a:noFill/>
                <a:miter lim="800000"/>
                <a:headEnd/>
                <a:tailEnd/>
              </a:ln>
            </p:spPr>
            <p:txBody>
              <a:bodyPr/>
              <a:lstStyle/>
              <a:p>
                <a:endParaRPr lang="en-US"/>
              </a:p>
            </p:txBody>
          </p:sp>
          <p:grpSp>
            <p:nvGrpSpPr>
              <p:cNvPr id="81270" name="Group 6405"/>
              <p:cNvGrpSpPr>
                <a:grpSpLocks/>
              </p:cNvGrpSpPr>
              <p:nvPr/>
            </p:nvGrpSpPr>
            <p:grpSpPr bwMode="auto">
              <a:xfrm>
                <a:off x="3141" y="1517"/>
                <a:ext cx="74" cy="62"/>
                <a:chOff x="3141" y="1517"/>
                <a:chExt cx="74" cy="62"/>
              </a:xfrm>
            </p:grpSpPr>
            <p:sp>
              <p:nvSpPr>
                <p:cNvPr id="81284" name="Freeform 6406"/>
                <p:cNvSpPr>
                  <a:spLocks/>
                </p:cNvSpPr>
                <p:nvPr/>
              </p:nvSpPr>
              <p:spPr bwMode="auto">
                <a:xfrm>
                  <a:off x="3141" y="1517"/>
                  <a:ext cx="74" cy="45"/>
                </a:xfrm>
                <a:custGeom>
                  <a:avLst/>
                  <a:gdLst>
                    <a:gd name="T0" fmla="*/ 36 w 74"/>
                    <a:gd name="T1" fmla="*/ 0 h 45"/>
                    <a:gd name="T2" fmla="*/ 56 w 74"/>
                    <a:gd name="T3" fmla="*/ 31 h 45"/>
                    <a:gd name="T4" fmla="*/ 74 w 74"/>
                    <a:gd name="T5" fmla="*/ 45 h 45"/>
                    <a:gd name="T6" fmla="*/ 0 w 74"/>
                    <a:gd name="T7" fmla="*/ 45 h 45"/>
                    <a:gd name="T8" fmla="*/ 18 w 74"/>
                    <a:gd name="T9" fmla="*/ 31 h 45"/>
                    <a:gd name="T10" fmla="*/ 36 w 74"/>
                    <a:gd name="T11" fmla="*/ 0 h 45"/>
                    <a:gd name="T12" fmla="*/ 0 60000 65536"/>
                    <a:gd name="T13" fmla="*/ 0 60000 65536"/>
                    <a:gd name="T14" fmla="*/ 0 60000 65536"/>
                    <a:gd name="T15" fmla="*/ 0 60000 65536"/>
                    <a:gd name="T16" fmla="*/ 0 60000 65536"/>
                    <a:gd name="T17" fmla="*/ 0 60000 65536"/>
                    <a:gd name="T18" fmla="*/ 0 w 74"/>
                    <a:gd name="T19" fmla="*/ 0 h 45"/>
                    <a:gd name="T20" fmla="*/ 74 w 7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4" h="45">
                      <a:moveTo>
                        <a:pt x="36" y="0"/>
                      </a:moveTo>
                      <a:lnTo>
                        <a:pt x="56" y="31"/>
                      </a:lnTo>
                      <a:lnTo>
                        <a:pt x="74" y="45"/>
                      </a:lnTo>
                      <a:lnTo>
                        <a:pt x="0" y="45"/>
                      </a:lnTo>
                      <a:lnTo>
                        <a:pt x="18" y="31"/>
                      </a:lnTo>
                      <a:lnTo>
                        <a:pt x="36" y="0"/>
                      </a:lnTo>
                      <a:close/>
                    </a:path>
                  </a:pathLst>
                </a:custGeom>
                <a:solidFill>
                  <a:srgbClr val="804000"/>
                </a:solidFill>
                <a:ln w="9525">
                  <a:noFill/>
                  <a:round/>
                  <a:headEnd/>
                  <a:tailEnd/>
                </a:ln>
              </p:spPr>
              <p:txBody>
                <a:bodyPr/>
                <a:lstStyle/>
                <a:p>
                  <a:endParaRPr lang="en-US"/>
                </a:p>
              </p:txBody>
            </p:sp>
            <p:sp>
              <p:nvSpPr>
                <p:cNvPr id="81285" name="Freeform 6407"/>
                <p:cNvSpPr>
                  <a:spLocks/>
                </p:cNvSpPr>
                <p:nvPr/>
              </p:nvSpPr>
              <p:spPr bwMode="auto">
                <a:xfrm>
                  <a:off x="3141" y="1517"/>
                  <a:ext cx="32" cy="45"/>
                </a:xfrm>
                <a:custGeom>
                  <a:avLst/>
                  <a:gdLst>
                    <a:gd name="T0" fmla="*/ 32 w 32"/>
                    <a:gd name="T1" fmla="*/ 0 h 45"/>
                    <a:gd name="T2" fmla="*/ 17 w 32"/>
                    <a:gd name="T3" fmla="*/ 31 h 45"/>
                    <a:gd name="T4" fmla="*/ 0 w 32"/>
                    <a:gd name="T5" fmla="*/ 45 h 45"/>
                    <a:gd name="T6" fmla="*/ 10 w 32"/>
                    <a:gd name="T7" fmla="*/ 45 h 45"/>
                    <a:gd name="T8" fmla="*/ 21 w 32"/>
                    <a:gd name="T9" fmla="*/ 32 h 45"/>
                    <a:gd name="T10" fmla="*/ 32 w 32"/>
                    <a:gd name="T11" fmla="*/ 0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32" y="0"/>
                      </a:moveTo>
                      <a:lnTo>
                        <a:pt x="17" y="31"/>
                      </a:lnTo>
                      <a:lnTo>
                        <a:pt x="0" y="45"/>
                      </a:lnTo>
                      <a:lnTo>
                        <a:pt x="10" y="45"/>
                      </a:lnTo>
                      <a:lnTo>
                        <a:pt x="21" y="32"/>
                      </a:lnTo>
                      <a:lnTo>
                        <a:pt x="32" y="0"/>
                      </a:lnTo>
                      <a:close/>
                    </a:path>
                  </a:pathLst>
                </a:custGeom>
                <a:solidFill>
                  <a:srgbClr val="A05000"/>
                </a:solidFill>
                <a:ln w="9525">
                  <a:noFill/>
                  <a:round/>
                  <a:headEnd/>
                  <a:tailEnd/>
                </a:ln>
              </p:spPr>
              <p:txBody>
                <a:bodyPr/>
                <a:lstStyle/>
                <a:p>
                  <a:endParaRPr lang="en-US"/>
                </a:p>
              </p:txBody>
            </p:sp>
            <p:grpSp>
              <p:nvGrpSpPr>
                <p:cNvPr id="81286" name="Group 6408"/>
                <p:cNvGrpSpPr>
                  <a:grpSpLocks/>
                </p:cNvGrpSpPr>
                <p:nvPr/>
              </p:nvGrpSpPr>
              <p:grpSpPr bwMode="auto">
                <a:xfrm>
                  <a:off x="3141" y="1563"/>
                  <a:ext cx="74" cy="16"/>
                  <a:chOff x="3141" y="1563"/>
                  <a:chExt cx="74" cy="16"/>
                </a:xfrm>
              </p:grpSpPr>
              <p:sp>
                <p:nvSpPr>
                  <p:cNvPr id="81287" name="Oval 6409"/>
                  <p:cNvSpPr>
                    <a:spLocks noChangeArrowheads="1"/>
                  </p:cNvSpPr>
                  <p:nvPr/>
                </p:nvSpPr>
                <p:spPr bwMode="auto">
                  <a:xfrm>
                    <a:off x="3141" y="1563"/>
                    <a:ext cx="74" cy="16"/>
                  </a:xfrm>
                  <a:prstGeom prst="ellipse">
                    <a:avLst/>
                  </a:prstGeom>
                  <a:solidFill>
                    <a:srgbClr val="202020"/>
                  </a:solidFill>
                  <a:ln w="0">
                    <a:solidFill>
                      <a:srgbClr val="000000"/>
                    </a:solidFill>
                    <a:round/>
                    <a:headEnd/>
                    <a:tailEnd/>
                  </a:ln>
                </p:spPr>
                <p:txBody>
                  <a:bodyPr/>
                  <a:lstStyle/>
                  <a:p>
                    <a:endParaRPr lang="en-US"/>
                  </a:p>
                </p:txBody>
              </p:sp>
              <p:sp>
                <p:nvSpPr>
                  <p:cNvPr id="81288" name="Oval 6410"/>
                  <p:cNvSpPr>
                    <a:spLocks noChangeArrowheads="1"/>
                  </p:cNvSpPr>
                  <p:nvPr/>
                </p:nvSpPr>
                <p:spPr bwMode="auto">
                  <a:xfrm>
                    <a:off x="3141" y="1563"/>
                    <a:ext cx="74" cy="16"/>
                  </a:xfrm>
                  <a:prstGeom prst="ellipse">
                    <a:avLst/>
                  </a:prstGeom>
                  <a:noFill/>
                  <a:ln w="1588" cap="rnd">
                    <a:solidFill>
                      <a:srgbClr val="000000"/>
                    </a:solidFill>
                    <a:round/>
                    <a:headEnd/>
                    <a:tailEnd/>
                  </a:ln>
                </p:spPr>
                <p:txBody>
                  <a:bodyPr/>
                  <a:lstStyle/>
                  <a:p>
                    <a:endParaRPr lang="en-US"/>
                  </a:p>
                </p:txBody>
              </p:sp>
            </p:grpSp>
          </p:grpSp>
          <p:grpSp>
            <p:nvGrpSpPr>
              <p:cNvPr id="81271" name="Group 6411"/>
              <p:cNvGrpSpPr>
                <a:grpSpLocks/>
              </p:cNvGrpSpPr>
              <p:nvPr/>
            </p:nvGrpSpPr>
            <p:grpSpPr bwMode="auto">
              <a:xfrm>
                <a:off x="3151" y="1565"/>
                <a:ext cx="54" cy="156"/>
                <a:chOff x="3151" y="1565"/>
                <a:chExt cx="54" cy="156"/>
              </a:xfrm>
            </p:grpSpPr>
            <p:grpSp>
              <p:nvGrpSpPr>
                <p:cNvPr id="81275" name="Group 6412"/>
                <p:cNvGrpSpPr>
                  <a:grpSpLocks/>
                </p:cNvGrpSpPr>
                <p:nvPr/>
              </p:nvGrpSpPr>
              <p:grpSpPr bwMode="auto">
                <a:xfrm>
                  <a:off x="3151" y="1565"/>
                  <a:ext cx="54" cy="156"/>
                  <a:chOff x="3151" y="1565"/>
                  <a:chExt cx="54" cy="156"/>
                </a:xfrm>
              </p:grpSpPr>
              <p:grpSp>
                <p:nvGrpSpPr>
                  <p:cNvPr id="81278" name="Group 6413"/>
                  <p:cNvGrpSpPr>
                    <a:grpSpLocks/>
                  </p:cNvGrpSpPr>
                  <p:nvPr/>
                </p:nvGrpSpPr>
                <p:grpSpPr bwMode="auto">
                  <a:xfrm>
                    <a:off x="3151" y="1565"/>
                    <a:ext cx="54" cy="156"/>
                    <a:chOff x="3151" y="1565"/>
                    <a:chExt cx="54" cy="156"/>
                  </a:xfrm>
                </p:grpSpPr>
                <p:grpSp>
                  <p:nvGrpSpPr>
                    <p:cNvPr id="81280" name="Group 6414"/>
                    <p:cNvGrpSpPr>
                      <a:grpSpLocks/>
                    </p:cNvGrpSpPr>
                    <p:nvPr/>
                  </p:nvGrpSpPr>
                  <p:grpSpPr bwMode="auto">
                    <a:xfrm>
                      <a:off x="3151" y="1565"/>
                      <a:ext cx="54" cy="15"/>
                      <a:chOff x="3151" y="1565"/>
                      <a:chExt cx="54" cy="15"/>
                    </a:xfrm>
                  </p:grpSpPr>
                  <p:sp>
                    <p:nvSpPr>
                      <p:cNvPr id="81282" name="Oval 6415"/>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283" name="Oval 6416"/>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81281" name="Rectangle 6417"/>
                    <p:cNvSpPr>
                      <a:spLocks noChangeArrowheads="1"/>
                    </p:cNvSpPr>
                    <p:nvPr/>
                  </p:nvSpPr>
                  <p:spPr bwMode="auto">
                    <a:xfrm>
                      <a:off x="3151" y="1574"/>
                      <a:ext cx="54" cy="147"/>
                    </a:xfrm>
                    <a:prstGeom prst="rect">
                      <a:avLst/>
                    </a:prstGeom>
                    <a:solidFill>
                      <a:srgbClr val="808080"/>
                    </a:solidFill>
                    <a:ln w="9525">
                      <a:noFill/>
                      <a:miter lim="800000"/>
                      <a:headEnd/>
                      <a:tailEnd/>
                    </a:ln>
                  </p:spPr>
                  <p:txBody>
                    <a:bodyPr/>
                    <a:lstStyle/>
                    <a:p>
                      <a:endParaRPr lang="en-US"/>
                    </a:p>
                  </p:txBody>
                </p:sp>
              </p:grpSp>
              <p:sp>
                <p:nvSpPr>
                  <p:cNvPr id="81279" name="Freeform 6418"/>
                  <p:cNvSpPr>
                    <a:spLocks/>
                  </p:cNvSpPr>
                  <p:nvPr/>
                </p:nvSpPr>
                <p:spPr bwMode="auto">
                  <a:xfrm>
                    <a:off x="3186" y="1595"/>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grpSp>
            <p:sp>
              <p:nvSpPr>
                <p:cNvPr id="81276" name="Freeform 6419"/>
                <p:cNvSpPr>
                  <a:spLocks/>
                </p:cNvSpPr>
                <p:nvPr/>
              </p:nvSpPr>
              <p:spPr bwMode="auto">
                <a:xfrm>
                  <a:off x="3166" y="1565"/>
                  <a:ext cx="16" cy="155"/>
                </a:xfrm>
                <a:custGeom>
                  <a:avLst/>
                  <a:gdLst>
                    <a:gd name="T0" fmla="*/ 0 w 16"/>
                    <a:gd name="T1" fmla="*/ 0 h 155"/>
                    <a:gd name="T2" fmla="*/ 16 w 16"/>
                    <a:gd name="T3" fmla="*/ 1 h 155"/>
                    <a:gd name="T4" fmla="*/ 16 w 16"/>
                    <a:gd name="T5" fmla="*/ 155 h 155"/>
                    <a:gd name="T6" fmla="*/ 0 w 16"/>
                    <a:gd name="T7" fmla="*/ 155 h 155"/>
                    <a:gd name="T8" fmla="*/ 0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0" y="0"/>
                      </a:moveTo>
                      <a:lnTo>
                        <a:pt x="16" y="1"/>
                      </a:lnTo>
                      <a:lnTo>
                        <a:pt x="16" y="155"/>
                      </a:lnTo>
                      <a:lnTo>
                        <a:pt x="0" y="155"/>
                      </a:lnTo>
                      <a:lnTo>
                        <a:pt x="0" y="0"/>
                      </a:lnTo>
                      <a:close/>
                    </a:path>
                  </a:pathLst>
                </a:custGeom>
                <a:solidFill>
                  <a:srgbClr val="E0E0E0"/>
                </a:solidFill>
                <a:ln w="9525">
                  <a:noFill/>
                  <a:round/>
                  <a:headEnd/>
                  <a:tailEnd/>
                </a:ln>
              </p:spPr>
              <p:txBody>
                <a:bodyPr/>
                <a:lstStyle/>
                <a:p>
                  <a:endParaRPr lang="en-US"/>
                </a:p>
              </p:txBody>
            </p:sp>
            <p:sp>
              <p:nvSpPr>
                <p:cNvPr id="81277" name="Freeform 6420"/>
                <p:cNvSpPr>
                  <a:spLocks/>
                </p:cNvSpPr>
                <p:nvPr/>
              </p:nvSpPr>
              <p:spPr bwMode="auto">
                <a:xfrm>
                  <a:off x="3152" y="1567"/>
                  <a:ext cx="16" cy="154"/>
                </a:xfrm>
                <a:custGeom>
                  <a:avLst/>
                  <a:gdLst>
                    <a:gd name="T0" fmla="*/ 0 w 16"/>
                    <a:gd name="T1" fmla="*/ 0 h 154"/>
                    <a:gd name="T2" fmla="*/ 16 w 16"/>
                    <a:gd name="T3" fmla="*/ 2 h 154"/>
                    <a:gd name="T4" fmla="*/ 16 w 16"/>
                    <a:gd name="T5" fmla="*/ 154 h 154"/>
                    <a:gd name="T6" fmla="*/ 0 w 16"/>
                    <a:gd name="T7" fmla="*/ 154 h 154"/>
                    <a:gd name="T8" fmla="*/ 0 w 16"/>
                    <a:gd name="T9" fmla="*/ 0 h 154"/>
                    <a:gd name="T10" fmla="*/ 0 60000 65536"/>
                    <a:gd name="T11" fmla="*/ 0 60000 65536"/>
                    <a:gd name="T12" fmla="*/ 0 60000 65536"/>
                    <a:gd name="T13" fmla="*/ 0 60000 65536"/>
                    <a:gd name="T14" fmla="*/ 0 60000 65536"/>
                    <a:gd name="T15" fmla="*/ 0 w 16"/>
                    <a:gd name="T16" fmla="*/ 0 h 154"/>
                    <a:gd name="T17" fmla="*/ 16 w 16"/>
                    <a:gd name="T18" fmla="*/ 154 h 154"/>
                  </a:gdLst>
                  <a:ahLst/>
                  <a:cxnLst>
                    <a:cxn ang="T10">
                      <a:pos x="T0" y="T1"/>
                    </a:cxn>
                    <a:cxn ang="T11">
                      <a:pos x="T2" y="T3"/>
                    </a:cxn>
                    <a:cxn ang="T12">
                      <a:pos x="T4" y="T5"/>
                    </a:cxn>
                    <a:cxn ang="T13">
                      <a:pos x="T6" y="T7"/>
                    </a:cxn>
                    <a:cxn ang="T14">
                      <a:pos x="T8" y="T9"/>
                    </a:cxn>
                  </a:cxnLst>
                  <a:rect l="T15" t="T16" r="T17" b="T18"/>
                  <a:pathLst>
                    <a:path w="16" h="154">
                      <a:moveTo>
                        <a:pt x="0" y="0"/>
                      </a:moveTo>
                      <a:lnTo>
                        <a:pt x="16" y="2"/>
                      </a:lnTo>
                      <a:lnTo>
                        <a:pt x="16" y="154"/>
                      </a:lnTo>
                      <a:lnTo>
                        <a:pt x="0" y="154"/>
                      </a:lnTo>
                      <a:lnTo>
                        <a:pt x="0" y="0"/>
                      </a:lnTo>
                      <a:close/>
                    </a:path>
                  </a:pathLst>
                </a:custGeom>
                <a:solidFill>
                  <a:srgbClr val="E0E0E0"/>
                </a:solidFill>
                <a:ln w="9525">
                  <a:noFill/>
                  <a:round/>
                  <a:headEnd/>
                  <a:tailEnd/>
                </a:ln>
              </p:spPr>
              <p:txBody>
                <a:bodyPr/>
                <a:lstStyle/>
                <a:p>
                  <a:endParaRPr lang="en-US"/>
                </a:p>
              </p:txBody>
            </p:sp>
          </p:grpSp>
          <p:grpSp>
            <p:nvGrpSpPr>
              <p:cNvPr id="81272" name="Group 6421"/>
              <p:cNvGrpSpPr>
                <a:grpSpLocks/>
              </p:cNvGrpSpPr>
              <p:nvPr/>
            </p:nvGrpSpPr>
            <p:grpSpPr bwMode="auto">
              <a:xfrm>
                <a:off x="3114" y="1504"/>
                <a:ext cx="69" cy="17"/>
                <a:chOff x="3114" y="1504"/>
                <a:chExt cx="69" cy="17"/>
              </a:xfrm>
            </p:grpSpPr>
            <p:sp>
              <p:nvSpPr>
                <p:cNvPr id="81273" name="Freeform 6422"/>
                <p:cNvSpPr>
                  <a:spLocks/>
                </p:cNvSpPr>
                <p:nvPr/>
              </p:nvSpPr>
              <p:spPr bwMode="auto">
                <a:xfrm>
                  <a:off x="3114" y="1506"/>
                  <a:ext cx="60" cy="15"/>
                </a:xfrm>
                <a:custGeom>
                  <a:avLst/>
                  <a:gdLst>
                    <a:gd name="T0" fmla="*/ 60 w 60"/>
                    <a:gd name="T1" fmla="*/ 0 h 15"/>
                    <a:gd name="T2" fmla="*/ 52 w 60"/>
                    <a:gd name="T3" fmla="*/ 1 h 15"/>
                    <a:gd name="T4" fmla="*/ 47 w 60"/>
                    <a:gd name="T5" fmla="*/ 2 h 15"/>
                    <a:gd name="T6" fmla="*/ 41 w 60"/>
                    <a:gd name="T7" fmla="*/ 4 h 15"/>
                    <a:gd name="T8" fmla="*/ 39 w 60"/>
                    <a:gd name="T9" fmla="*/ 5 h 15"/>
                    <a:gd name="T10" fmla="*/ 35 w 60"/>
                    <a:gd name="T11" fmla="*/ 7 h 15"/>
                    <a:gd name="T12" fmla="*/ 30 w 60"/>
                    <a:gd name="T13" fmla="*/ 10 h 15"/>
                    <a:gd name="T14" fmla="*/ 21 w 60"/>
                    <a:gd name="T15" fmla="*/ 12 h 15"/>
                    <a:gd name="T16" fmla="*/ 14 w 60"/>
                    <a:gd name="T17" fmla="*/ 14 h 15"/>
                    <a:gd name="T18" fmla="*/ 6 w 60"/>
                    <a:gd name="T19" fmla="*/ 14 h 15"/>
                    <a:gd name="T20" fmla="*/ 0 w 60"/>
                    <a:gd name="T21" fmla="*/ 14 h 15"/>
                    <a:gd name="T22" fmla="*/ 6 w 60"/>
                    <a:gd name="T23" fmla="*/ 15 h 15"/>
                    <a:gd name="T24" fmla="*/ 13 w 60"/>
                    <a:gd name="T25" fmla="*/ 14 h 15"/>
                    <a:gd name="T26" fmla="*/ 23 w 60"/>
                    <a:gd name="T27" fmla="*/ 14 h 15"/>
                    <a:gd name="T28" fmla="*/ 34 w 60"/>
                    <a:gd name="T29" fmla="*/ 12 h 15"/>
                    <a:gd name="T30" fmla="*/ 41 w 60"/>
                    <a:gd name="T31" fmla="*/ 11 h 15"/>
                    <a:gd name="T32" fmla="*/ 47 w 60"/>
                    <a:gd name="T33" fmla="*/ 10 h 15"/>
                    <a:gd name="T34" fmla="*/ 51 w 60"/>
                    <a:gd name="T35" fmla="*/ 7 h 15"/>
                    <a:gd name="T36" fmla="*/ 56 w 60"/>
                    <a:gd name="T37" fmla="*/ 7 h 15"/>
                    <a:gd name="T38" fmla="*/ 60 w 60"/>
                    <a:gd name="T39" fmla="*/ 7 h 15"/>
                    <a:gd name="T40" fmla="*/ 60 w 6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
                    <a:gd name="T65" fmla="*/ 60 w 60"/>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
                      <a:moveTo>
                        <a:pt x="60" y="0"/>
                      </a:moveTo>
                      <a:lnTo>
                        <a:pt x="52" y="1"/>
                      </a:lnTo>
                      <a:lnTo>
                        <a:pt x="47" y="2"/>
                      </a:lnTo>
                      <a:lnTo>
                        <a:pt x="41" y="4"/>
                      </a:lnTo>
                      <a:lnTo>
                        <a:pt x="39" y="5"/>
                      </a:lnTo>
                      <a:lnTo>
                        <a:pt x="35" y="7"/>
                      </a:lnTo>
                      <a:lnTo>
                        <a:pt x="30" y="10"/>
                      </a:lnTo>
                      <a:lnTo>
                        <a:pt x="21" y="12"/>
                      </a:lnTo>
                      <a:lnTo>
                        <a:pt x="14" y="14"/>
                      </a:lnTo>
                      <a:lnTo>
                        <a:pt x="6" y="14"/>
                      </a:lnTo>
                      <a:lnTo>
                        <a:pt x="0" y="14"/>
                      </a:lnTo>
                      <a:lnTo>
                        <a:pt x="6" y="15"/>
                      </a:lnTo>
                      <a:lnTo>
                        <a:pt x="13" y="14"/>
                      </a:lnTo>
                      <a:lnTo>
                        <a:pt x="23" y="14"/>
                      </a:lnTo>
                      <a:lnTo>
                        <a:pt x="34" y="12"/>
                      </a:lnTo>
                      <a:lnTo>
                        <a:pt x="41" y="11"/>
                      </a:lnTo>
                      <a:lnTo>
                        <a:pt x="47" y="10"/>
                      </a:lnTo>
                      <a:lnTo>
                        <a:pt x="51" y="7"/>
                      </a:lnTo>
                      <a:lnTo>
                        <a:pt x="56" y="7"/>
                      </a:lnTo>
                      <a:lnTo>
                        <a:pt x="60" y="7"/>
                      </a:lnTo>
                      <a:lnTo>
                        <a:pt x="60" y="0"/>
                      </a:lnTo>
                      <a:close/>
                    </a:path>
                  </a:pathLst>
                </a:custGeom>
                <a:solidFill>
                  <a:srgbClr val="FFA040"/>
                </a:solidFill>
                <a:ln w="9525">
                  <a:noFill/>
                  <a:round/>
                  <a:headEnd/>
                  <a:tailEnd/>
                </a:ln>
              </p:spPr>
              <p:txBody>
                <a:bodyPr/>
                <a:lstStyle/>
                <a:p>
                  <a:endParaRPr lang="en-US"/>
                </a:p>
              </p:txBody>
            </p:sp>
            <p:sp>
              <p:nvSpPr>
                <p:cNvPr id="81274" name="Line 6423"/>
                <p:cNvSpPr>
                  <a:spLocks noChangeShapeType="1"/>
                </p:cNvSpPr>
                <p:nvPr/>
              </p:nvSpPr>
              <p:spPr bwMode="auto">
                <a:xfrm>
                  <a:off x="3182" y="1504"/>
                  <a:ext cx="1" cy="14"/>
                </a:xfrm>
                <a:prstGeom prst="line">
                  <a:avLst/>
                </a:prstGeom>
                <a:noFill/>
                <a:ln w="12700" cap="rnd">
                  <a:solidFill>
                    <a:srgbClr val="000000"/>
                  </a:solidFill>
                  <a:round/>
                  <a:headEnd/>
                  <a:tailEnd/>
                </a:ln>
              </p:spPr>
              <p:txBody>
                <a:bodyPr/>
                <a:lstStyle/>
                <a:p>
                  <a:endParaRPr lang="en-US"/>
                </a:p>
              </p:txBody>
            </p:sp>
          </p:grpSp>
        </p:grpSp>
        <p:sp>
          <p:nvSpPr>
            <p:cNvPr id="75717" name="Freeform 6424"/>
            <p:cNvSpPr>
              <a:spLocks/>
            </p:cNvSpPr>
            <p:nvPr/>
          </p:nvSpPr>
          <p:spPr bwMode="auto">
            <a:xfrm>
              <a:off x="2985" y="1625"/>
              <a:ext cx="78" cy="99"/>
            </a:xfrm>
            <a:custGeom>
              <a:avLst/>
              <a:gdLst>
                <a:gd name="T0" fmla="*/ 0 w 78"/>
                <a:gd name="T1" fmla="*/ 4 h 99"/>
                <a:gd name="T2" fmla="*/ 6 w 78"/>
                <a:gd name="T3" fmla="*/ 4 h 99"/>
                <a:gd name="T4" fmla="*/ 6 w 78"/>
                <a:gd name="T5" fmla="*/ 0 h 99"/>
                <a:gd name="T6" fmla="*/ 12 w 78"/>
                <a:gd name="T7" fmla="*/ 0 h 99"/>
                <a:gd name="T8" fmla="*/ 12 w 78"/>
                <a:gd name="T9" fmla="*/ 4 h 99"/>
                <a:gd name="T10" fmla="*/ 16 w 78"/>
                <a:gd name="T11" fmla="*/ 4 h 99"/>
                <a:gd name="T12" fmla="*/ 16 w 78"/>
                <a:gd name="T13" fmla="*/ 0 h 99"/>
                <a:gd name="T14" fmla="*/ 23 w 78"/>
                <a:gd name="T15" fmla="*/ 0 h 99"/>
                <a:gd name="T16" fmla="*/ 23 w 78"/>
                <a:gd name="T17" fmla="*/ 4 h 99"/>
                <a:gd name="T18" fmla="*/ 28 w 78"/>
                <a:gd name="T19" fmla="*/ 4 h 99"/>
                <a:gd name="T20" fmla="*/ 28 w 78"/>
                <a:gd name="T21" fmla="*/ 0 h 99"/>
                <a:gd name="T22" fmla="*/ 34 w 78"/>
                <a:gd name="T23" fmla="*/ 0 h 99"/>
                <a:gd name="T24" fmla="*/ 34 w 78"/>
                <a:gd name="T25" fmla="*/ 4 h 99"/>
                <a:gd name="T26" fmla="*/ 40 w 78"/>
                <a:gd name="T27" fmla="*/ 4 h 99"/>
                <a:gd name="T28" fmla="*/ 40 w 78"/>
                <a:gd name="T29" fmla="*/ 0 h 99"/>
                <a:gd name="T30" fmla="*/ 44 w 78"/>
                <a:gd name="T31" fmla="*/ 0 h 99"/>
                <a:gd name="T32" fmla="*/ 44 w 78"/>
                <a:gd name="T33" fmla="*/ 4 h 99"/>
                <a:gd name="T34" fmla="*/ 51 w 78"/>
                <a:gd name="T35" fmla="*/ 4 h 99"/>
                <a:gd name="T36" fmla="*/ 51 w 78"/>
                <a:gd name="T37" fmla="*/ 0 h 99"/>
                <a:gd name="T38" fmla="*/ 57 w 78"/>
                <a:gd name="T39" fmla="*/ 0 h 99"/>
                <a:gd name="T40" fmla="*/ 57 w 78"/>
                <a:gd name="T41" fmla="*/ 4 h 99"/>
                <a:gd name="T42" fmla="*/ 62 w 78"/>
                <a:gd name="T43" fmla="*/ 4 h 99"/>
                <a:gd name="T44" fmla="*/ 62 w 78"/>
                <a:gd name="T45" fmla="*/ 0 h 99"/>
                <a:gd name="T46" fmla="*/ 68 w 78"/>
                <a:gd name="T47" fmla="*/ 0 h 99"/>
                <a:gd name="T48" fmla="*/ 68 w 78"/>
                <a:gd name="T49" fmla="*/ 4 h 99"/>
                <a:gd name="T50" fmla="*/ 73 w 78"/>
                <a:gd name="T51" fmla="*/ 4 h 99"/>
                <a:gd name="T52" fmla="*/ 73 w 78"/>
                <a:gd name="T53" fmla="*/ 0 h 99"/>
                <a:gd name="T54" fmla="*/ 78 w 78"/>
                <a:gd name="T55" fmla="*/ 0 h 99"/>
                <a:gd name="T56" fmla="*/ 78 w 78"/>
                <a:gd name="T57" fmla="*/ 99 h 99"/>
                <a:gd name="T58" fmla="*/ 0 w 78"/>
                <a:gd name="T59" fmla="*/ 99 h 99"/>
                <a:gd name="T60" fmla="*/ 0 w 78"/>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99"/>
                <a:gd name="T95" fmla="*/ 78 w 78"/>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99">
                  <a:moveTo>
                    <a:pt x="0" y="4"/>
                  </a:moveTo>
                  <a:lnTo>
                    <a:pt x="6" y="4"/>
                  </a:lnTo>
                  <a:lnTo>
                    <a:pt x="6" y="0"/>
                  </a:lnTo>
                  <a:lnTo>
                    <a:pt x="12" y="0"/>
                  </a:lnTo>
                  <a:lnTo>
                    <a:pt x="12" y="4"/>
                  </a:lnTo>
                  <a:lnTo>
                    <a:pt x="16" y="4"/>
                  </a:lnTo>
                  <a:lnTo>
                    <a:pt x="16" y="0"/>
                  </a:lnTo>
                  <a:lnTo>
                    <a:pt x="23" y="0"/>
                  </a:lnTo>
                  <a:lnTo>
                    <a:pt x="23" y="4"/>
                  </a:lnTo>
                  <a:lnTo>
                    <a:pt x="28" y="4"/>
                  </a:lnTo>
                  <a:lnTo>
                    <a:pt x="28" y="0"/>
                  </a:lnTo>
                  <a:lnTo>
                    <a:pt x="34" y="0"/>
                  </a:lnTo>
                  <a:lnTo>
                    <a:pt x="34" y="4"/>
                  </a:lnTo>
                  <a:lnTo>
                    <a:pt x="40" y="4"/>
                  </a:lnTo>
                  <a:lnTo>
                    <a:pt x="40" y="0"/>
                  </a:lnTo>
                  <a:lnTo>
                    <a:pt x="44" y="0"/>
                  </a:lnTo>
                  <a:lnTo>
                    <a:pt x="44" y="4"/>
                  </a:lnTo>
                  <a:lnTo>
                    <a:pt x="51" y="4"/>
                  </a:lnTo>
                  <a:lnTo>
                    <a:pt x="51" y="0"/>
                  </a:lnTo>
                  <a:lnTo>
                    <a:pt x="57" y="0"/>
                  </a:lnTo>
                  <a:lnTo>
                    <a:pt x="57" y="4"/>
                  </a:lnTo>
                  <a:lnTo>
                    <a:pt x="62" y="4"/>
                  </a:lnTo>
                  <a:lnTo>
                    <a:pt x="62" y="0"/>
                  </a:lnTo>
                  <a:lnTo>
                    <a:pt x="68" y="0"/>
                  </a:lnTo>
                  <a:lnTo>
                    <a:pt x="68" y="4"/>
                  </a:lnTo>
                  <a:lnTo>
                    <a:pt x="73" y="4"/>
                  </a:lnTo>
                  <a:lnTo>
                    <a:pt x="73" y="0"/>
                  </a:lnTo>
                  <a:lnTo>
                    <a:pt x="78" y="0"/>
                  </a:lnTo>
                  <a:lnTo>
                    <a:pt x="78" y="99"/>
                  </a:lnTo>
                  <a:lnTo>
                    <a:pt x="0" y="99"/>
                  </a:lnTo>
                  <a:lnTo>
                    <a:pt x="0" y="4"/>
                  </a:lnTo>
                  <a:close/>
                </a:path>
              </a:pathLst>
            </a:custGeom>
            <a:solidFill>
              <a:srgbClr val="404040"/>
            </a:solidFill>
            <a:ln w="9525">
              <a:noFill/>
              <a:round/>
              <a:headEnd/>
              <a:tailEnd/>
            </a:ln>
          </p:spPr>
          <p:txBody>
            <a:bodyPr/>
            <a:lstStyle/>
            <a:p>
              <a:endParaRPr lang="en-US"/>
            </a:p>
          </p:txBody>
        </p:sp>
        <p:sp>
          <p:nvSpPr>
            <p:cNvPr id="75718" name="Rectangle 6425"/>
            <p:cNvSpPr>
              <a:spLocks noChangeArrowheads="1"/>
            </p:cNvSpPr>
            <p:nvPr/>
          </p:nvSpPr>
          <p:spPr bwMode="auto">
            <a:xfrm>
              <a:off x="2997" y="1630"/>
              <a:ext cx="15" cy="86"/>
            </a:xfrm>
            <a:prstGeom prst="rect">
              <a:avLst/>
            </a:prstGeom>
            <a:solidFill>
              <a:srgbClr val="202020"/>
            </a:solidFill>
            <a:ln w="9525">
              <a:noFill/>
              <a:miter lim="800000"/>
              <a:headEnd/>
              <a:tailEnd/>
            </a:ln>
          </p:spPr>
          <p:txBody>
            <a:bodyPr/>
            <a:lstStyle/>
            <a:p>
              <a:endParaRPr lang="en-US"/>
            </a:p>
          </p:txBody>
        </p:sp>
        <p:grpSp>
          <p:nvGrpSpPr>
            <p:cNvPr id="75719" name="Group 6426"/>
            <p:cNvGrpSpPr>
              <a:grpSpLocks/>
            </p:cNvGrpSpPr>
            <p:nvPr/>
          </p:nvGrpSpPr>
          <p:grpSpPr bwMode="auto">
            <a:xfrm>
              <a:off x="2960" y="1588"/>
              <a:ext cx="55" cy="147"/>
              <a:chOff x="2960" y="1500"/>
              <a:chExt cx="55" cy="147"/>
            </a:xfrm>
          </p:grpSpPr>
          <p:sp>
            <p:nvSpPr>
              <p:cNvPr id="81248" name="Freeform 6427"/>
              <p:cNvSpPr>
                <a:spLocks/>
              </p:cNvSpPr>
              <p:nvPr/>
            </p:nvSpPr>
            <p:spPr bwMode="auto">
              <a:xfrm>
                <a:off x="2960" y="1500"/>
                <a:ext cx="52" cy="31"/>
              </a:xfrm>
              <a:custGeom>
                <a:avLst/>
                <a:gdLst>
                  <a:gd name="T0" fmla="*/ 27 w 52"/>
                  <a:gd name="T1" fmla="*/ 0 h 31"/>
                  <a:gd name="T2" fmla="*/ 14 w 52"/>
                  <a:gd name="T3" fmla="*/ 21 h 31"/>
                  <a:gd name="T4" fmla="*/ 0 w 52"/>
                  <a:gd name="T5" fmla="*/ 31 h 31"/>
                  <a:gd name="T6" fmla="*/ 52 w 52"/>
                  <a:gd name="T7" fmla="*/ 31 h 31"/>
                  <a:gd name="T8" fmla="*/ 39 w 52"/>
                  <a:gd name="T9" fmla="*/ 21 h 31"/>
                  <a:gd name="T10" fmla="*/ 27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27" y="0"/>
                    </a:moveTo>
                    <a:lnTo>
                      <a:pt x="14" y="21"/>
                    </a:lnTo>
                    <a:lnTo>
                      <a:pt x="0" y="31"/>
                    </a:lnTo>
                    <a:lnTo>
                      <a:pt x="52" y="31"/>
                    </a:lnTo>
                    <a:lnTo>
                      <a:pt x="39" y="21"/>
                    </a:lnTo>
                    <a:lnTo>
                      <a:pt x="27" y="0"/>
                    </a:lnTo>
                    <a:close/>
                  </a:path>
                </a:pathLst>
              </a:custGeom>
              <a:solidFill>
                <a:srgbClr val="804000"/>
              </a:solidFill>
              <a:ln w="9525">
                <a:noFill/>
                <a:round/>
                <a:headEnd/>
                <a:tailEnd/>
              </a:ln>
            </p:spPr>
            <p:txBody>
              <a:bodyPr/>
              <a:lstStyle/>
              <a:p>
                <a:endParaRPr lang="en-US"/>
              </a:p>
            </p:txBody>
          </p:sp>
          <p:sp>
            <p:nvSpPr>
              <p:cNvPr id="81249" name="Freeform 6428"/>
              <p:cNvSpPr>
                <a:spLocks/>
              </p:cNvSpPr>
              <p:nvPr/>
            </p:nvSpPr>
            <p:spPr bwMode="auto">
              <a:xfrm>
                <a:off x="2991" y="1500"/>
                <a:ext cx="21" cy="31"/>
              </a:xfrm>
              <a:custGeom>
                <a:avLst/>
                <a:gdLst>
                  <a:gd name="T0" fmla="*/ 0 w 21"/>
                  <a:gd name="T1" fmla="*/ 0 h 31"/>
                  <a:gd name="T2" fmla="*/ 10 w 21"/>
                  <a:gd name="T3" fmla="*/ 21 h 31"/>
                  <a:gd name="T4" fmla="*/ 21 w 21"/>
                  <a:gd name="T5" fmla="*/ 31 h 31"/>
                  <a:gd name="T6" fmla="*/ 14 w 21"/>
                  <a:gd name="T7" fmla="*/ 31 h 31"/>
                  <a:gd name="T8" fmla="*/ 7 w 21"/>
                  <a:gd name="T9" fmla="*/ 21 h 31"/>
                  <a:gd name="T10" fmla="*/ 0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0" y="0"/>
                    </a:moveTo>
                    <a:lnTo>
                      <a:pt x="10" y="21"/>
                    </a:lnTo>
                    <a:lnTo>
                      <a:pt x="21" y="31"/>
                    </a:lnTo>
                    <a:lnTo>
                      <a:pt x="14" y="31"/>
                    </a:lnTo>
                    <a:lnTo>
                      <a:pt x="7" y="21"/>
                    </a:lnTo>
                    <a:lnTo>
                      <a:pt x="0" y="0"/>
                    </a:lnTo>
                    <a:close/>
                  </a:path>
                </a:pathLst>
              </a:custGeom>
              <a:solidFill>
                <a:srgbClr val="A05000"/>
              </a:solidFill>
              <a:ln w="9525">
                <a:noFill/>
                <a:round/>
                <a:headEnd/>
                <a:tailEnd/>
              </a:ln>
            </p:spPr>
            <p:txBody>
              <a:bodyPr/>
              <a:lstStyle/>
              <a:p>
                <a:endParaRPr lang="en-US"/>
              </a:p>
            </p:txBody>
          </p:sp>
          <p:grpSp>
            <p:nvGrpSpPr>
              <p:cNvPr id="81250" name="Group 6429"/>
              <p:cNvGrpSpPr>
                <a:grpSpLocks/>
              </p:cNvGrpSpPr>
              <p:nvPr/>
            </p:nvGrpSpPr>
            <p:grpSpPr bwMode="auto">
              <a:xfrm>
                <a:off x="2960" y="1534"/>
                <a:ext cx="52" cy="14"/>
                <a:chOff x="2960" y="1534"/>
                <a:chExt cx="52" cy="14"/>
              </a:xfrm>
            </p:grpSpPr>
            <p:sp>
              <p:nvSpPr>
                <p:cNvPr id="81261" name="Oval 6430"/>
                <p:cNvSpPr>
                  <a:spLocks noChangeArrowheads="1"/>
                </p:cNvSpPr>
                <p:nvPr/>
              </p:nvSpPr>
              <p:spPr bwMode="auto">
                <a:xfrm>
                  <a:off x="2960" y="1534"/>
                  <a:ext cx="52" cy="14"/>
                </a:xfrm>
                <a:prstGeom prst="ellipse">
                  <a:avLst/>
                </a:prstGeom>
                <a:solidFill>
                  <a:srgbClr val="202020"/>
                </a:solidFill>
                <a:ln w="0">
                  <a:solidFill>
                    <a:srgbClr val="000000"/>
                  </a:solidFill>
                  <a:round/>
                  <a:headEnd/>
                  <a:tailEnd/>
                </a:ln>
              </p:spPr>
              <p:txBody>
                <a:bodyPr/>
                <a:lstStyle/>
                <a:p>
                  <a:endParaRPr lang="en-US"/>
                </a:p>
              </p:txBody>
            </p:sp>
            <p:sp>
              <p:nvSpPr>
                <p:cNvPr id="81262" name="Oval 6431"/>
                <p:cNvSpPr>
                  <a:spLocks noChangeArrowheads="1"/>
                </p:cNvSpPr>
                <p:nvPr/>
              </p:nvSpPr>
              <p:spPr bwMode="auto">
                <a:xfrm>
                  <a:off x="2960" y="1534"/>
                  <a:ext cx="52" cy="14"/>
                </a:xfrm>
                <a:prstGeom prst="ellipse">
                  <a:avLst/>
                </a:prstGeom>
                <a:noFill/>
                <a:ln w="1588" cap="rnd">
                  <a:solidFill>
                    <a:srgbClr val="000000"/>
                  </a:solidFill>
                  <a:round/>
                  <a:headEnd/>
                  <a:tailEnd/>
                </a:ln>
              </p:spPr>
              <p:txBody>
                <a:bodyPr/>
                <a:lstStyle/>
                <a:p>
                  <a:endParaRPr lang="en-US"/>
                </a:p>
              </p:txBody>
            </p:sp>
          </p:grpSp>
          <p:grpSp>
            <p:nvGrpSpPr>
              <p:cNvPr id="81251" name="Group 6432"/>
              <p:cNvGrpSpPr>
                <a:grpSpLocks/>
              </p:cNvGrpSpPr>
              <p:nvPr/>
            </p:nvGrpSpPr>
            <p:grpSpPr bwMode="auto">
              <a:xfrm>
                <a:off x="2967" y="1535"/>
                <a:ext cx="48" cy="112"/>
                <a:chOff x="2967" y="1535"/>
                <a:chExt cx="48" cy="112"/>
              </a:xfrm>
            </p:grpSpPr>
            <p:grpSp>
              <p:nvGrpSpPr>
                <p:cNvPr id="81252" name="Group 6433"/>
                <p:cNvGrpSpPr>
                  <a:grpSpLocks/>
                </p:cNvGrpSpPr>
                <p:nvPr/>
              </p:nvGrpSpPr>
              <p:grpSpPr bwMode="auto">
                <a:xfrm>
                  <a:off x="2967" y="1535"/>
                  <a:ext cx="48" cy="112"/>
                  <a:chOff x="2967" y="1535"/>
                  <a:chExt cx="48" cy="112"/>
                </a:xfrm>
              </p:grpSpPr>
              <p:grpSp>
                <p:nvGrpSpPr>
                  <p:cNvPr id="81254" name="Group 6434"/>
                  <p:cNvGrpSpPr>
                    <a:grpSpLocks/>
                  </p:cNvGrpSpPr>
                  <p:nvPr/>
                </p:nvGrpSpPr>
                <p:grpSpPr bwMode="auto">
                  <a:xfrm>
                    <a:off x="2967" y="1535"/>
                    <a:ext cx="38" cy="112"/>
                    <a:chOff x="2967" y="1535"/>
                    <a:chExt cx="38" cy="112"/>
                  </a:xfrm>
                </p:grpSpPr>
                <p:grpSp>
                  <p:nvGrpSpPr>
                    <p:cNvPr id="81257" name="Group 6435"/>
                    <p:cNvGrpSpPr>
                      <a:grpSpLocks/>
                    </p:cNvGrpSpPr>
                    <p:nvPr/>
                  </p:nvGrpSpPr>
                  <p:grpSpPr bwMode="auto">
                    <a:xfrm>
                      <a:off x="2967" y="1535"/>
                      <a:ext cx="38" cy="14"/>
                      <a:chOff x="2967" y="1535"/>
                      <a:chExt cx="38" cy="14"/>
                    </a:xfrm>
                  </p:grpSpPr>
                  <p:sp>
                    <p:nvSpPr>
                      <p:cNvPr id="81259" name="Oval 6436"/>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260" name="Oval 6437"/>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1258" name="Rectangle 6438"/>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81255" name="Rectangle 6439"/>
                  <p:cNvSpPr>
                    <a:spLocks noChangeArrowheads="1"/>
                  </p:cNvSpPr>
                  <p:nvPr/>
                </p:nvSpPr>
                <p:spPr bwMode="auto">
                  <a:xfrm>
                    <a:off x="2991" y="1535"/>
                    <a:ext cx="15" cy="112"/>
                  </a:xfrm>
                  <a:prstGeom prst="rect">
                    <a:avLst/>
                  </a:prstGeom>
                  <a:solidFill>
                    <a:srgbClr val="A0A0A0"/>
                  </a:solidFill>
                  <a:ln w="9525">
                    <a:noFill/>
                    <a:miter lim="800000"/>
                    <a:headEnd/>
                    <a:tailEnd/>
                  </a:ln>
                </p:spPr>
                <p:txBody>
                  <a:bodyPr/>
                  <a:lstStyle/>
                  <a:p>
                    <a:endParaRPr lang="en-US"/>
                  </a:p>
                </p:txBody>
              </p:sp>
              <p:sp>
                <p:nvSpPr>
                  <p:cNvPr id="81256" name="Freeform 6440"/>
                  <p:cNvSpPr>
                    <a:spLocks/>
                  </p:cNvSpPr>
                  <p:nvPr/>
                </p:nvSpPr>
                <p:spPr bwMode="auto">
                  <a:xfrm>
                    <a:off x="2999" y="1537"/>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sp>
              <p:nvSpPr>
                <p:cNvPr id="81253" name="Freeform 6441"/>
                <p:cNvSpPr>
                  <a:spLocks/>
                </p:cNvSpPr>
                <p:nvPr/>
              </p:nvSpPr>
              <p:spPr bwMode="auto">
                <a:xfrm>
                  <a:off x="2978" y="1558"/>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grpSp>
        </p:grpSp>
        <p:sp>
          <p:nvSpPr>
            <p:cNvPr id="75720" name="Freeform 6442"/>
            <p:cNvSpPr>
              <a:spLocks/>
            </p:cNvSpPr>
            <p:nvPr/>
          </p:nvSpPr>
          <p:spPr bwMode="auto">
            <a:xfrm>
              <a:off x="2907" y="1709"/>
              <a:ext cx="156" cy="99"/>
            </a:xfrm>
            <a:custGeom>
              <a:avLst/>
              <a:gdLst>
                <a:gd name="T0" fmla="*/ 0 w 156"/>
                <a:gd name="T1" fmla="*/ 5 h 99"/>
                <a:gd name="T2" fmla="*/ 81 w 156"/>
                <a:gd name="T3" fmla="*/ 5 h 99"/>
                <a:gd name="T4" fmla="*/ 81 w 156"/>
                <a:gd name="T5" fmla="*/ 0 h 99"/>
                <a:gd name="T6" fmla="*/ 87 w 156"/>
                <a:gd name="T7" fmla="*/ 0 h 99"/>
                <a:gd name="T8" fmla="*/ 87 w 156"/>
                <a:gd name="T9" fmla="*/ 5 h 99"/>
                <a:gd name="T10" fmla="*/ 91 w 156"/>
                <a:gd name="T11" fmla="*/ 5 h 99"/>
                <a:gd name="T12" fmla="*/ 91 w 156"/>
                <a:gd name="T13" fmla="*/ 0 h 99"/>
                <a:gd name="T14" fmla="*/ 98 w 156"/>
                <a:gd name="T15" fmla="*/ 0 h 99"/>
                <a:gd name="T16" fmla="*/ 98 w 156"/>
                <a:gd name="T17" fmla="*/ 5 h 99"/>
                <a:gd name="T18" fmla="*/ 105 w 156"/>
                <a:gd name="T19" fmla="*/ 5 h 99"/>
                <a:gd name="T20" fmla="*/ 105 w 156"/>
                <a:gd name="T21" fmla="*/ 0 h 99"/>
                <a:gd name="T22" fmla="*/ 109 w 156"/>
                <a:gd name="T23" fmla="*/ 0 h 99"/>
                <a:gd name="T24" fmla="*/ 109 w 156"/>
                <a:gd name="T25" fmla="*/ 5 h 99"/>
                <a:gd name="T26" fmla="*/ 115 w 156"/>
                <a:gd name="T27" fmla="*/ 5 h 99"/>
                <a:gd name="T28" fmla="*/ 115 w 156"/>
                <a:gd name="T29" fmla="*/ 0 h 99"/>
                <a:gd name="T30" fmla="*/ 122 w 156"/>
                <a:gd name="T31" fmla="*/ 0 h 99"/>
                <a:gd name="T32" fmla="*/ 122 w 156"/>
                <a:gd name="T33" fmla="*/ 5 h 99"/>
                <a:gd name="T34" fmla="*/ 127 w 156"/>
                <a:gd name="T35" fmla="*/ 5 h 99"/>
                <a:gd name="T36" fmla="*/ 127 w 156"/>
                <a:gd name="T37" fmla="*/ 0 h 99"/>
                <a:gd name="T38" fmla="*/ 133 w 156"/>
                <a:gd name="T39" fmla="*/ 0 h 99"/>
                <a:gd name="T40" fmla="*/ 133 w 156"/>
                <a:gd name="T41" fmla="*/ 5 h 99"/>
                <a:gd name="T42" fmla="*/ 139 w 156"/>
                <a:gd name="T43" fmla="*/ 5 h 99"/>
                <a:gd name="T44" fmla="*/ 139 w 156"/>
                <a:gd name="T45" fmla="*/ 0 h 99"/>
                <a:gd name="T46" fmla="*/ 146 w 156"/>
                <a:gd name="T47" fmla="*/ 0 h 99"/>
                <a:gd name="T48" fmla="*/ 146 w 156"/>
                <a:gd name="T49" fmla="*/ 5 h 99"/>
                <a:gd name="T50" fmla="*/ 150 w 156"/>
                <a:gd name="T51" fmla="*/ 5 h 99"/>
                <a:gd name="T52" fmla="*/ 150 w 156"/>
                <a:gd name="T53" fmla="*/ 0 h 99"/>
                <a:gd name="T54" fmla="*/ 156 w 156"/>
                <a:gd name="T55" fmla="*/ 0 h 99"/>
                <a:gd name="T56" fmla="*/ 156 w 156"/>
                <a:gd name="T57" fmla="*/ 99 h 99"/>
                <a:gd name="T58" fmla="*/ 0 w 156"/>
                <a:gd name="T59" fmla="*/ 99 h 99"/>
                <a:gd name="T60" fmla="*/ 0 w 156"/>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6"/>
                <a:gd name="T94" fmla="*/ 0 h 99"/>
                <a:gd name="T95" fmla="*/ 156 w 156"/>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6" h="99">
                  <a:moveTo>
                    <a:pt x="0" y="5"/>
                  </a:moveTo>
                  <a:lnTo>
                    <a:pt x="81" y="5"/>
                  </a:lnTo>
                  <a:lnTo>
                    <a:pt x="81" y="0"/>
                  </a:lnTo>
                  <a:lnTo>
                    <a:pt x="87" y="0"/>
                  </a:lnTo>
                  <a:lnTo>
                    <a:pt x="87" y="5"/>
                  </a:lnTo>
                  <a:lnTo>
                    <a:pt x="91" y="5"/>
                  </a:lnTo>
                  <a:lnTo>
                    <a:pt x="91" y="0"/>
                  </a:lnTo>
                  <a:lnTo>
                    <a:pt x="98" y="0"/>
                  </a:lnTo>
                  <a:lnTo>
                    <a:pt x="98" y="5"/>
                  </a:lnTo>
                  <a:lnTo>
                    <a:pt x="105" y="5"/>
                  </a:lnTo>
                  <a:lnTo>
                    <a:pt x="105" y="0"/>
                  </a:lnTo>
                  <a:lnTo>
                    <a:pt x="109" y="0"/>
                  </a:lnTo>
                  <a:lnTo>
                    <a:pt x="109" y="5"/>
                  </a:lnTo>
                  <a:lnTo>
                    <a:pt x="115" y="5"/>
                  </a:lnTo>
                  <a:lnTo>
                    <a:pt x="115" y="0"/>
                  </a:lnTo>
                  <a:lnTo>
                    <a:pt x="122" y="0"/>
                  </a:lnTo>
                  <a:lnTo>
                    <a:pt x="122" y="5"/>
                  </a:lnTo>
                  <a:lnTo>
                    <a:pt x="127" y="5"/>
                  </a:lnTo>
                  <a:lnTo>
                    <a:pt x="127" y="0"/>
                  </a:lnTo>
                  <a:lnTo>
                    <a:pt x="133" y="0"/>
                  </a:lnTo>
                  <a:lnTo>
                    <a:pt x="133" y="5"/>
                  </a:lnTo>
                  <a:lnTo>
                    <a:pt x="139" y="5"/>
                  </a:lnTo>
                  <a:lnTo>
                    <a:pt x="139" y="0"/>
                  </a:lnTo>
                  <a:lnTo>
                    <a:pt x="146" y="0"/>
                  </a:lnTo>
                  <a:lnTo>
                    <a:pt x="146" y="5"/>
                  </a:lnTo>
                  <a:lnTo>
                    <a:pt x="150" y="5"/>
                  </a:lnTo>
                  <a:lnTo>
                    <a:pt x="150" y="0"/>
                  </a:lnTo>
                  <a:lnTo>
                    <a:pt x="156" y="0"/>
                  </a:lnTo>
                  <a:lnTo>
                    <a:pt x="156" y="99"/>
                  </a:lnTo>
                  <a:lnTo>
                    <a:pt x="0" y="99"/>
                  </a:lnTo>
                  <a:lnTo>
                    <a:pt x="0" y="5"/>
                  </a:lnTo>
                  <a:close/>
                </a:path>
              </a:pathLst>
            </a:custGeom>
            <a:solidFill>
              <a:srgbClr val="606060"/>
            </a:solidFill>
            <a:ln w="9525">
              <a:noFill/>
              <a:round/>
              <a:headEnd/>
              <a:tailEnd/>
            </a:ln>
          </p:spPr>
          <p:txBody>
            <a:bodyPr/>
            <a:lstStyle/>
            <a:p>
              <a:endParaRPr lang="en-US"/>
            </a:p>
          </p:txBody>
        </p:sp>
        <p:grpSp>
          <p:nvGrpSpPr>
            <p:cNvPr id="75721" name="Group 6443"/>
            <p:cNvGrpSpPr>
              <a:grpSpLocks/>
            </p:cNvGrpSpPr>
            <p:nvPr/>
          </p:nvGrpSpPr>
          <p:grpSpPr bwMode="auto">
            <a:xfrm>
              <a:off x="2879" y="1540"/>
              <a:ext cx="64" cy="191"/>
              <a:chOff x="2879" y="1452"/>
              <a:chExt cx="64" cy="191"/>
            </a:xfrm>
          </p:grpSpPr>
          <p:grpSp>
            <p:nvGrpSpPr>
              <p:cNvPr id="81230" name="Group 6444"/>
              <p:cNvGrpSpPr>
                <a:grpSpLocks/>
              </p:cNvGrpSpPr>
              <p:nvPr/>
            </p:nvGrpSpPr>
            <p:grpSpPr bwMode="auto">
              <a:xfrm>
                <a:off x="2879" y="1452"/>
                <a:ext cx="63" cy="59"/>
                <a:chOff x="2879" y="1452"/>
                <a:chExt cx="63" cy="59"/>
              </a:xfrm>
            </p:grpSpPr>
            <p:sp>
              <p:nvSpPr>
                <p:cNvPr id="81243" name="Freeform 6445"/>
                <p:cNvSpPr>
                  <a:spLocks/>
                </p:cNvSpPr>
                <p:nvPr/>
              </p:nvSpPr>
              <p:spPr bwMode="auto">
                <a:xfrm>
                  <a:off x="2879" y="1452"/>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81244" name="Freeform 6446"/>
                <p:cNvSpPr>
                  <a:spLocks/>
                </p:cNvSpPr>
                <p:nvPr/>
              </p:nvSpPr>
              <p:spPr bwMode="auto">
                <a:xfrm>
                  <a:off x="2915" y="1452"/>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81245" name="Group 6447"/>
                <p:cNvGrpSpPr>
                  <a:grpSpLocks/>
                </p:cNvGrpSpPr>
                <p:nvPr/>
              </p:nvGrpSpPr>
              <p:grpSpPr bwMode="auto">
                <a:xfrm>
                  <a:off x="2879" y="1496"/>
                  <a:ext cx="63" cy="15"/>
                  <a:chOff x="2879" y="1496"/>
                  <a:chExt cx="63" cy="15"/>
                </a:xfrm>
              </p:grpSpPr>
              <p:sp>
                <p:nvSpPr>
                  <p:cNvPr id="81246" name="Oval 6448"/>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1247" name="Oval 6449"/>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grpSp>
          <p:grpSp>
            <p:nvGrpSpPr>
              <p:cNvPr id="81231" name="Group 6450"/>
              <p:cNvGrpSpPr>
                <a:grpSpLocks/>
              </p:cNvGrpSpPr>
              <p:nvPr/>
            </p:nvGrpSpPr>
            <p:grpSpPr bwMode="auto">
              <a:xfrm>
                <a:off x="2887" y="1497"/>
                <a:ext cx="56" cy="146"/>
                <a:chOff x="2887" y="1497"/>
                <a:chExt cx="56" cy="146"/>
              </a:xfrm>
            </p:grpSpPr>
            <p:grpSp>
              <p:nvGrpSpPr>
                <p:cNvPr id="81232" name="Group 6451"/>
                <p:cNvGrpSpPr>
                  <a:grpSpLocks/>
                </p:cNvGrpSpPr>
                <p:nvPr/>
              </p:nvGrpSpPr>
              <p:grpSpPr bwMode="auto">
                <a:xfrm>
                  <a:off x="2887" y="1595"/>
                  <a:ext cx="52" cy="48"/>
                  <a:chOff x="2887" y="1595"/>
                  <a:chExt cx="52" cy="48"/>
                </a:xfrm>
              </p:grpSpPr>
              <p:sp>
                <p:nvSpPr>
                  <p:cNvPr id="81241" name="Oval 6452"/>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1242" name="Oval 6453"/>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81233" name="Group 6454"/>
                <p:cNvGrpSpPr>
                  <a:grpSpLocks/>
                </p:cNvGrpSpPr>
                <p:nvPr/>
              </p:nvGrpSpPr>
              <p:grpSpPr bwMode="auto">
                <a:xfrm>
                  <a:off x="2887" y="1497"/>
                  <a:ext cx="47" cy="122"/>
                  <a:chOff x="2887" y="1497"/>
                  <a:chExt cx="47" cy="122"/>
                </a:xfrm>
              </p:grpSpPr>
              <p:grpSp>
                <p:nvGrpSpPr>
                  <p:cNvPr id="81237" name="Group 6455"/>
                  <p:cNvGrpSpPr>
                    <a:grpSpLocks/>
                  </p:cNvGrpSpPr>
                  <p:nvPr/>
                </p:nvGrpSpPr>
                <p:grpSpPr bwMode="auto">
                  <a:xfrm>
                    <a:off x="2889" y="1497"/>
                    <a:ext cx="45" cy="16"/>
                    <a:chOff x="2889" y="1497"/>
                    <a:chExt cx="45" cy="16"/>
                  </a:xfrm>
                </p:grpSpPr>
                <p:sp>
                  <p:nvSpPr>
                    <p:cNvPr id="81239" name="Oval 6456"/>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240" name="Oval 6457"/>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81238" name="Rectangle 6458"/>
                  <p:cNvSpPr>
                    <a:spLocks noChangeArrowheads="1"/>
                  </p:cNvSpPr>
                  <p:nvPr/>
                </p:nvSpPr>
                <p:spPr bwMode="auto">
                  <a:xfrm>
                    <a:off x="2887" y="1504"/>
                    <a:ext cx="47" cy="115"/>
                  </a:xfrm>
                  <a:prstGeom prst="rect">
                    <a:avLst/>
                  </a:prstGeom>
                  <a:solidFill>
                    <a:srgbClr val="606060"/>
                  </a:solidFill>
                  <a:ln w="9525">
                    <a:noFill/>
                    <a:miter lim="800000"/>
                    <a:headEnd/>
                    <a:tailEnd/>
                  </a:ln>
                </p:spPr>
                <p:txBody>
                  <a:bodyPr/>
                  <a:lstStyle/>
                  <a:p>
                    <a:endParaRPr lang="en-US"/>
                  </a:p>
                </p:txBody>
              </p:sp>
            </p:grpSp>
            <p:sp>
              <p:nvSpPr>
                <p:cNvPr id="81234" name="Rectangle 6459"/>
                <p:cNvSpPr>
                  <a:spLocks noChangeArrowheads="1"/>
                </p:cNvSpPr>
                <p:nvPr/>
              </p:nvSpPr>
              <p:spPr bwMode="auto">
                <a:xfrm>
                  <a:off x="2917" y="1499"/>
                  <a:ext cx="17" cy="120"/>
                </a:xfrm>
                <a:prstGeom prst="rect">
                  <a:avLst/>
                </a:prstGeom>
                <a:solidFill>
                  <a:srgbClr val="808080"/>
                </a:solidFill>
                <a:ln w="9525">
                  <a:noFill/>
                  <a:miter lim="800000"/>
                  <a:headEnd/>
                  <a:tailEnd/>
                </a:ln>
              </p:spPr>
              <p:txBody>
                <a:bodyPr/>
                <a:lstStyle/>
                <a:p>
                  <a:endParaRPr lang="en-US"/>
                </a:p>
              </p:txBody>
            </p:sp>
            <p:sp>
              <p:nvSpPr>
                <p:cNvPr id="81235" name="Rectangle 6460"/>
                <p:cNvSpPr>
                  <a:spLocks noChangeArrowheads="1"/>
                </p:cNvSpPr>
                <p:nvPr/>
              </p:nvSpPr>
              <p:spPr bwMode="auto">
                <a:xfrm>
                  <a:off x="2927" y="1500"/>
                  <a:ext cx="16" cy="119"/>
                </a:xfrm>
                <a:prstGeom prst="rect">
                  <a:avLst/>
                </a:prstGeom>
                <a:solidFill>
                  <a:srgbClr val="808080"/>
                </a:solidFill>
                <a:ln w="9525">
                  <a:noFill/>
                  <a:miter lim="800000"/>
                  <a:headEnd/>
                  <a:tailEnd/>
                </a:ln>
              </p:spPr>
              <p:txBody>
                <a:bodyPr/>
                <a:lstStyle/>
                <a:p>
                  <a:endParaRPr lang="en-US"/>
                </a:p>
              </p:txBody>
            </p:sp>
            <p:sp>
              <p:nvSpPr>
                <p:cNvPr id="81236" name="Freeform 6461"/>
                <p:cNvSpPr>
                  <a:spLocks/>
                </p:cNvSpPr>
                <p:nvPr/>
              </p:nvSpPr>
              <p:spPr bwMode="auto">
                <a:xfrm>
                  <a:off x="2901" y="1527"/>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grpSp>
        </p:grpSp>
        <p:sp>
          <p:nvSpPr>
            <p:cNvPr id="75722" name="Rectangle 6462"/>
            <p:cNvSpPr>
              <a:spLocks noChangeArrowheads="1"/>
            </p:cNvSpPr>
            <p:nvPr/>
          </p:nvSpPr>
          <p:spPr bwMode="auto">
            <a:xfrm>
              <a:off x="2917" y="1661"/>
              <a:ext cx="15" cy="148"/>
            </a:xfrm>
            <a:prstGeom prst="rect">
              <a:avLst/>
            </a:prstGeom>
            <a:solidFill>
              <a:srgbClr val="404040"/>
            </a:solidFill>
            <a:ln w="9525">
              <a:noFill/>
              <a:miter lim="800000"/>
              <a:headEnd/>
              <a:tailEnd/>
            </a:ln>
          </p:spPr>
          <p:txBody>
            <a:bodyPr/>
            <a:lstStyle/>
            <a:p>
              <a:endParaRPr lang="en-US"/>
            </a:p>
          </p:txBody>
        </p:sp>
        <p:sp>
          <p:nvSpPr>
            <p:cNvPr id="75723" name="Rectangle 6463"/>
            <p:cNvSpPr>
              <a:spLocks noChangeArrowheads="1"/>
            </p:cNvSpPr>
            <p:nvPr/>
          </p:nvSpPr>
          <p:spPr bwMode="auto">
            <a:xfrm>
              <a:off x="2973" y="1714"/>
              <a:ext cx="15" cy="95"/>
            </a:xfrm>
            <a:prstGeom prst="rect">
              <a:avLst/>
            </a:prstGeom>
            <a:solidFill>
              <a:srgbClr val="404040"/>
            </a:solidFill>
            <a:ln w="9525">
              <a:noFill/>
              <a:miter lim="800000"/>
              <a:headEnd/>
              <a:tailEnd/>
            </a:ln>
          </p:spPr>
          <p:txBody>
            <a:bodyPr/>
            <a:lstStyle/>
            <a:p>
              <a:endParaRPr lang="en-US"/>
            </a:p>
          </p:txBody>
        </p:sp>
        <p:grpSp>
          <p:nvGrpSpPr>
            <p:cNvPr id="75724" name="Group 6464"/>
            <p:cNvGrpSpPr>
              <a:grpSpLocks/>
            </p:cNvGrpSpPr>
            <p:nvPr/>
          </p:nvGrpSpPr>
          <p:grpSpPr bwMode="auto">
            <a:xfrm>
              <a:off x="2913" y="1605"/>
              <a:ext cx="72" cy="62"/>
              <a:chOff x="2913" y="1517"/>
              <a:chExt cx="72" cy="62"/>
            </a:xfrm>
          </p:grpSpPr>
          <p:sp>
            <p:nvSpPr>
              <p:cNvPr id="81225" name="Freeform 6465"/>
              <p:cNvSpPr>
                <a:spLocks/>
              </p:cNvSpPr>
              <p:nvPr/>
            </p:nvSpPr>
            <p:spPr bwMode="auto">
              <a:xfrm>
                <a:off x="2913" y="1517"/>
                <a:ext cx="72" cy="45"/>
              </a:xfrm>
              <a:custGeom>
                <a:avLst/>
                <a:gdLst>
                  <a:gd name="T0" fmla="*/ 37 w 72"/>
                  <a:gd name="T1" fmla="*/ 0 h 45"/>
                  <a:gd name="T2" fmla="*/ 16 w 72"/>
                  <a:gd name="T3" fmla="*/ 31 h 45"/>
                  <a:gd name="T4" fmla="*/ 0 w 72"/>
                  <a:gd name="T5" fmla="*/ 45 h 45"/>
                  <a:gd name="T6" fmla="*/ 72 w 72"/>
                  <a:gd name="T7" fmla="*/ 45 h 45"/>
                  <a:gd name="T8" fmla="*/ 54 w 72"/>
                  <a:gd name="T9" fmla="*/ 31 h 45"/>
                  <a:gd name="T10" fmla="*/ 3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37" y="0"/>
                    </a:moveTo>
                    <a:lnTo>
                      <a:pt x="16" y="31"/>
                    </a:lnTo>
                    <a:lnTo>
                      <a:pt x="0" y="45"/>
                    </a:lnTo>
                    <a:lnTo>
                      <a:pt x="72" y="45"/>
                    </a:lnTo>
                    <a:lnTo>
                      <a:pt x="54" y="31"/>
                    </a:lnTo>
                    <a:lnTo>
                      <a:pt x="37" y="0"/>
                    </a:lnTo>
                    <a:close/>
                  </a:path>
                </a:pathLst>
              </a:custGeom>
              <a:solidFill>
                <a:srgbClr val="804000"/>
              </a:solidFill>
              <a:ln w="9525">
                <a:noFill/>
                <a:round/>
                <a:headEnd/>
                <a:tailEnd/>
              </a:ln>
            </p:spPr>
            <p:txBody>
              <a:bodyPr/>
              <a:lstStyle/>
              <a:p>
                <a:endParaRPr lang="en-US"/>
              </a:p>
            </p:txBody>
          </p:sp>
          <p:sp>
            <p:nvSpPr>
              <p:cNvPr id="81226" name="Freeform 6466"/>
              <p:cNvSpPr>
                <a:spLocks/>
              </p:cNvSpPr>
              <p:nvPr/>
            </p:nvSpPr>
            <p:spPr bwMode="auto">
              <a:xfrm>
                <a:off x="2955" y="1517"/>
                <a:ext cx="30" cy="45"/>
              </a:xfrm>
              <a:custGeom>
                <a:avLst/>
                <a:gdLst>
                  <a:gd name="T0" fmla="*/ 0 w 30"/>
                  <a:gd name="T1" fmla="*/ 0 h 45"/>
                  <a:gd name="T2" fmla="*/ 15 w 30"/>
                  <a:gd name="T3" fmla="*/ 31 h 45"/>
                  <a:gd name="T4" fmla="*/ 30 w 30"/>
                  <a:gd name="T5" fmla="*/ 45 h 45"/>
                  <a:gd name="T6" fmla="*/ 21 w 30"/>
                  <a:gd name="T7" fmla="*/ 45 h 45"/>
                  <a:gd name="T8" fmla="*/ 9 w 30"/>
                  <a:gd name="T9" fmla="*/ 32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5" y="31"/>
                    </a:lnTo>
                    <a:lnTo>
                      <a:pt x="30" y="45"/>
                    </a:lnTo>
                    <a:lnTo>
                      <a:pt x="21" y="45"/>
                    </a:lnTo>
                    <a:lnTo>
                      <a:pt x="9" y="32"/>
                    </a:lnTo>
                    <a:lnTo>
                      <a:pt x="0" y="0"/>
                    </a:lnTo>
                    <a:close/>
                  </a:path>
                </a:pathLst>
              </a:custGeom>
              <a:solidFill>
                <a:srgbClr val="A05000"/>
              </a:solidFill>
              <a:ln w="9525">
                <a:noFill/>
                <a:round/>
                <a:headEnd/>
                <a:tailEnd/>
              </a:ln>
            </p:spPr>
            <p:txBody>
              <a:bodyPr/>
              <a:lstStyle/>
              <a:p>
                <a:endParaRPr lang="en-US"/>
              </a:p>
            </p:txBody>
          </p:sp>
          <p:grpSp>
            <p:nvGrpSpPr>
              <p:cNvPr id="81227" name="Group 6467"/>
              <p:cNvGrpSpPr>
                <a:grpSpLocks/>
              </p:cNvGrpSpPr>
              <p:nvPr/>
            </p:nvGrpSpPr>
            <p:grpSpPr bwMode="auto">
              <a:xfrm>
                <a:off x="2913" y="1563"/>
                <a:ext cx="72" cy="16"/>
                <a:chOff x="2913" y="1563"/>
                <a:chExt cx="72" cy="16"/>
              </a:xfrm>
            </p:grpSpPr>
            <p:sp>
              <p:nvSpPr>
                <p:cNvPr id="81228" name="Oval 6468"/>
                <p:cNvSpPr>
                  <a:spLocks noChangeArrowheads="1"/>
                </p:cNvSpPr>
                <p:nvPr/>
              </p:nvSpPr>
              <p:spPr bwMode="auto">
                <a:xfrm>
                  <a:off x="2913" y="1563"/>
                  <a:ext cx="72" cy="16"/>
                </a:xfrm>
                <a:prstGeom prst="ellipse">
                  <a:avLst/>
                </a:prstGeom>
                <a:solidFill>
                  <a:srgbClr val="202020"/>
                </a:solidFill>
                <a:ln w="0">
                  <a:solidFill>
                    <a:srgbClr val="000000"/>
                  </a:solidFill>
                  <a:round/>
                  <a:headEnd/>
                  <a:tailEnd/>
                </a:ln>
              </p:spPr>
              <p:txBody>
                <a:bodyPr/>
                <a:lstStyle/>
                <a:p>
                  <a:endParaRPr lang="en-US"/>
                </a:p>
              </p:txBody>
            </p:sp>
            <p:sp>
              <p:nvSpPr>
                <p:cNvPr id="81229" name="Oval 6469"/>
                <p:cNvSpPr>
                  <a:spLocks noChangeArrowheads="1"/>
                </p:cNvSpPr>
                <p:nvPr/>
              </p:nvSpPr>
              <p:spPr bwMode="auto">
                <a:xfrm>
                  <a:off x="2913" y="1563"/>
                  <a:ext cx="72" cy="16"/>
                </a:xfrm>
                <a:prstGeom prst="ellipse">
                  <a:avLst/>
                </a:prstGeom>
                <a:noFill/>
                <a:ln w="1588" cap="rnd">
                  <a:solidFill>
                    <a:srgbClr val="000000"/>
                  </a:solidFill>
                  <a:round/>
                  <a:headEnd/>
                  <a:tailEnd/>
                </a:ln>
              </p:spPr>
              <p:txBody>
                <a:bodyPr/>
                <a:lstStyle/>
                <a:p>
                  <a:endParaRPr lang="en-US"/>
                </a:p>
              </p:txBody>
            </p:sp>
          </p:grpSp>
        </p:grpSp>
        <p:grpSp>
          <p:nvGrpSpPr>
            <p:cNvPr id="75725" name="Group 6470"/>
            <p:cNvGrpSpPr>
              <a:grpSpLocks/>
            </p:cNvGrpSpPr>
            <p:nvPr/>
          </p:nvGrpSpPr>
          <p:grpSpPr bwMode="auto">
            <a:xfrm>
              <a:off x="2921" y="1653"/>
              <a:ext cx="63" cy="156"/>
              <a:chOff x="2921" y="1565"/>
              <a:chExt cx="63" cy="156"/>
            </a:xfrm>
          </p:grpSpPr>
          <p:grpSp>
            <p:nvGrpSpPr>
              <p:cNvPr id="81216" name="Group 6471"/>
              <p:cNvGrpSpPr>
                <a:grpSpLocks/>
              </p:cNvGrpSpPr>
              <p:nvPr/>
            </p:nvGrpSpPr>
            <p:grpSpPr bwMode="auto">
              <a:xfrm>
                <a:off x="2921" y="1565"/>
                <a:ext cx="56" cy="156"/>
                <a:chOff x="2921" y="1565"/>
                <a:chExt cx="56" cy="156"/>
              </a:xfrm>
            </p:grpSpPr>
            <p:grpSp>
              <p:nvGrpSpPr>
                <p:cNvPr id="81219" name="Group 6472"/>
                <p:cNvGrpSpPr>
                  <a:grpSpLocks/>
                </p:cNvGrpSpPr>
                <p:nvPr/>
              </p:nvGrpSpPr>
              <p:grpSpPr bwMode="auto">
                <a:xfrm>
                  <a:off x="2921" y="1565"/>
                  <a:ext cx="56" cy="156"/>
                  <a:chOff x="2921" y="1565"/>
                  <a:chExt cx="56" cy="156"/>
                </a:xfrm>
              </p:grpSpPr>
              <p:grpSp>
                <p:nvGrpSpPr>
                  <p:cNvPr id="81221" name="Group 6473"/>
                  <p:cNvGrpSpPr>
                    <a:grpSpLocks/>
                  </p:cNvGrpSpPr>
                  <p:nvPr/>
                </p:nvGrpSpPr>
                <p:grpSpPr bwMode="auto">
                  <a:xfrm>
                    <a:off x="2921" y="1565"/>
                    <a:ext cx="56" cy="15"/>
                    <a:chOff x="2921" y="1565"/>
                    <a:chExt cx="56" cy="15"/>
                  </a:xfrm>
                </p:grpSpPr>
                <p:sp>
                  <p:nvSpPr>
                    <p:cNvPr id="81223" name="Oval 6474"/>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224" name="Oval 6475"/>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81222" name="Rectangle 6476"/>
                  <p:cNvSpPr>
                    <a:spLocks noChangeArrowheads="1"/>
                  </p:cNvSpPr>
                  <p:nvPr/>
                </p:nvSpPr>
                <p:spPr bwMode="auto">
                  <a:xfrm>
                    <a:off x="2921" y="1574"/>
                    <a:ext cx="55" cy="147"/>
                  </a:xfrm>
                  <a:prstGeom prst="rect">
                    <a:avLst/>
                  </a:prstGeom>
                  <a:solidFill>
                    <a:srgbClr val="808080"/>
                  </a:solidFill>
                  <a:ln w="9525">
                    <a:noFill/>
                    <a:miter lim="800000"/>
                    <a:headEnd/>
                    <a:tailEnd/>
                  </a:ln>
                </p:spPr>
                <p:txBody>
                  <a:bodyPr/>
                  <a:lstStyle/>
                  <a:p>
                    <a:endParaRPr lang="en-US"/>
                  </a:p>
                </p:txBody>
              </p:sp>
            </p:grpSp>
            <p:sp>
              <p:nvSpPr>
                <p:cNvPr id="81220" name="Freeform 6477"/>
                <p:cNvSpPr>
                  <a:spLocks/>
                </p:cNvSpPr>
                <p:nvPr/>
              </p:nvSpPr>
              <p:spPr bwMode="auto">
                <a:xfrm>
                  <a:off x="2938" y="1595"/>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grpSp>
          <p:sp>
            <p:nvSpPr>
              <p:cNvPr id="81217" name="Freeform 6478"/>
              <p:cNvSpPr>
                <a:spLocks/>
              </p:cNvSpPr>
              <p:nvPr/>
            </p:nvSpPr>
            <p:spPr bwMode="auto">
              <a:xfrm>
                <a:off x="2957" y="1565"/>
                <a:ext cx="16" cy="155"/>
              </a:xfrm>
              <a:custGeom>
                <a:avLst/>
                <a:gdLst>
                  <a:gd name="T0" fmla="*/ 16 w 16"/>
                  <a:gd name="T1" fmla="*/ 0 h 155"/>
                  <a:gd name="T2" fmla="*/ 0 w 16"/>
                  <a:gd name="T3" fmla="*/ 1 h 155"/>
                  <a:gd name="T4" fmla="*/ 0 w 16"/>
                  <a:gd name="T5" fmla="*/ 155 h 155"/>
                  <a:gd name="T6" fmla="*/ 16 w 16"/>
                  <a:gd name="T7" fmla="*/ 155 h 155"/>
                  <a:gd name="T8" fmla="*/ 16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16" y="0"/>
                    </a:moveTo>
                    <a:lnTo>
                      <a:pt x="0" y="1"/>
                    </a:lnTo>
                    <a:lnTo>
                      <a:pt x="0" y="155"/>
                    </a:lnTo>
                    <a:lnTo>
                      <a:pt x="16" y="155"/>
                    </a:lnTo>
                    <a:lnTo>
                      <a:pt x="16" y="0"/>
                    </a:lnTo>
                    <a:close/>
                  </a:path>
                </a:pathLst>
              </a:custGeom>
              <a:solidFill>
                <a:srgbClr val="E0E0E0"/>
              </a:solidFill>
              <a:ln w="9525">
                <a:noFill/>
                <a:round/>
                <a:headEnd/>
                <a:tailEnd/>
              </a:ln>
            </p:spPr>
            <p:txBody>
              <a:bodyPr/>
              <a:lstStyle/>
              <a:p>
                <a:endParaRPr lang="en-US"/>
              </a:p>
            </p:txBody>
          </p:sp>
          <p:sp>
            <p:nvSpPr>
              <p:cNvPr id="81218" name="Freeform 6479"/>
              <p:cNvSpPr>
                <a:spLocks/>
              </p:cNvSpPr>
              <p:nvPr/>
            </p:nvSpPr>
            <p:spPr bwMode="auto">
              <a:xfrm>
                <a:off x="2969" y="1567"/>
                <a:ext cx="15" cy="154"/>
              </a:xfrm>
              <a:custGeom>
                <a:avLst/>
                <a:gdLst>
                  <a:gd name="T0" fmla="*/ 15 w 15"/>
                  <a:gd name="T1" fmla="*/ 0 h 154"/>
                  <a:gd name="T2" fmla="*/ 0 w 15"/>
                  <a:gd name="T3" fmla="*/ 2 h 154"/>
                  <a:gd name="T4" fmla="*/ 0 w 15"/>
                  <a:gd name="T5" fmla="*/ 154 h 154"/>
                  <a:gd name="T6" fmla="*/ 15 w 15"/>
                  <a:gd name="T7" fmla="*/ 154 h 154"/>
                  <a:gd name="T8" fmla="*/ 15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15" y="0"/>
                    </a:moveTo>
                    <a:lnTo>
                      <a:pt x="0" y="2"/>
                    </a:lnTo>
                    <a:lnTo>
                      <a:pt x="0" y="154"/>
                    </a:lnTo>
                    <a:lnTo>
                      <a:pt x="15" y="154"/>
                    </a:lnTo>
                    <a:lnTo>
                      <a:pt x="15" y="0"/>
                    </a:lnTo>
                    <a:close/>
                  </a:path>
                </a:pathLst>
              </a:custGeom>
              <a:solidFill>
                <a:srgbClr val="E0E0E0"/>
              </a:solidFill>
              <a:ln w="9525">
                <a:noFill/>
                <a:round/>
                <a:headEnd/>
                <a:tailEnd/>
              </a:ln>
            </p:spPr>
            <p:txBody>
              <a:bodyPr/>
              <a:lstStyle/>
              <a:p>
                <a:endParaRPr lang="en-US"/>
              </a:p>
            </p:txBody>
          </p:sp>
        </p:grpSp>
        <p:grpSp>
          <p:nvGrpSpPr>
            <p:cNvPr id="75726" name="Group 6480"/>
            <p:cNvGrpSpPr>
              <a:grpSpLocks/>
            </p:cNvGrpSpPr>
            <p:nvPr/>
          </p:nvGrpSpPr>
          <p:grpSpPr bwMode="auto">
            <a:xfrm>
              <a:off x="2885" y="1592"/>
              <a:ext cx="71" cy="17"/>
              <a:chOff x="2885" y="1504"/>
              <a:chExt cx="71" cy="17"/>
            </a:xfrm>
          </p:grpSpPr>
          <p:sp>
            <p:nvSpPr>
              <p:cNvPr id="81214" name="Freeform 6481"/>
              <p:cNvSpPr>
                <a:spLocks/>
              </p:cNvSpPr>
              <p:nvPr/>
            </p:nvSpPr>
            <p:spPr bwMode="auto">
              <a:xfrm>
                <a:off x="2885" y="1506"/>
                <a:ext cx="61" cy="15"/>
              </a:xfrm>
              <a:custGeom>
                <a:avLst/>
                <a:gdLst>
                  <a:gd name="T0" fmla="*/ 61 w 61"/>
                  <a:gd name="T1" fmla="*/ 0 h 15"/>
                  <a:gd name="T2" fmla="*/ 51 w 61"/>
                  <a:gd name="T3" fmla="*/ 1 h 15"/>
                  <a:gd name="T4" fmla="*/ 46 w 61"/>
                  <a:gd name="T5" fmla="*/ 2 h 15"/>
                  <a:gd name="T6" fmla="*/ 42 w 61"/>
                  <a:gd name="T7" fmla="*/ 4 h 15"/>
                  <a:gd name="T8" fmla="*/ 39 w 61"/>
                  <a:gd name="T9" fmla="*/ 5 h 15"/>
                  <a:gd name="T10" fmla="*/ 35 w 61"/>
                  <a:gd name="T11" fmla="*/ 7 h 15"/>
                  <a:gd name="T12" fmla="*/ 30 w 61"/>
                  <a:gd name="T13" fmla="*/ 10 h 15"/>
                  <a:gd name="T14" fmla="*/ 22 w 61"/>
                  <a:gd name="T15" fmla="*/ 12 h 15"/>
                  <a:gd name="T16" fmla="*/ 15 w 61"/>
                  <a:gd name="T17" fmla="*/ 14 h 15"/>
                  <a:gd name="T18" fmla="*/ 8 w 61"/>
                  <a:gd name="T19" fmla="*/ 14 h 15"/>
                  <a:gd name="T20" fmla="*/ 0 w 61"/>
                  <a:gd name="T21" fmla="*/ 14 h 15"/>
                  <a:gd name="T22" fmla="*/ 5 w 61"/>
                  <a:gd name="T23" fmla="*/ 15 h 15"/>
                  <a:gd name="T24" fmla="*/ 14 w 61"/>
                  <a:gd name="T25" fmla="*/ 14 h 15"/>
                  <a:gd name="T26" fmla="*/ 22 w 61"/>
                  <a:gd name="T27" fmla="*/ 14 h 15"/>
                  <a:gd name="T28" fmla="*/ 35 w 61"/>
                  <a:gd name="T29" fmla="*/ 12 h 15"/>
                  <a:gd name="T30" fmla="*/ 42 w 61"/>
                  <a:gd name="T31" fmla="*/ 11 h 15"/>
                  <a:gd name="T32" fmla="*/ 47 w 61"/>
                  <a:gd name="T33" fmla="*/ 10 h 15"/>
                  <a:gd name="T34" fmla="*/ 51 w 61"/>
                  <a:gd name="T35" fmla="*/ 7 h 15"/>
                  <a:gd name="T36" fmla="*/ 57 w 61"/>
                  <a:gd name="T37" fmla="*/ 7 h 15"/>
                  <a:gd name="T38" fmla="*/ 61 w 61"/>
                  <a:gd name="T39" fmla="*/ 7 h 15"/>
                  <a:gd name="T40" fmla="*/ 6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61" y="0"/>
                    </a:moveTo>
                    <a:lnTo>
                      <a:pt x="51" y="1"/>
                    </a:lnTo>
                    <a:lnTo>
                      <a:pt x="46" y="2"/>
                    </a:lnTo>
                    <a:lnTo>
                      <a:pt x="42" y="4"/>
                    </a:lnTo>
                    <a:lnTo>
                      <a:pt x="39" y="5"/>
                    </a:lnTo>
                    <a:lnTo>
                      <a:pt x="35" y="7"/>
                    </a:lnTo>
                    <a:lnTo>
                      <a:pt x="30" y="10"/>
                    </a:lnTo>
                    <a:lnTo>
                      <a:pt x="22" y="12"/>
                    </a:lnTo>
                    <a:lnTo>
                      <a:pt x="15" y="14"/>
                    </a:lnTo>
                    <a:lnTo>
                      <a:pt x="8" y="14"/>
                    </a:lnTo>
                    <a:lnTo>
                      <a:pt x="0" y="14"/>
                    </a:lnTo>
                    <a:lnTo>
                      <a:pt x="5" y="15"/>
                    </a:lnTo>
                    <a:lnTo>
                      <a:pt x="14" y="14"/>
                    </a:lnTo>
                    <a:lnTo>
                      <a:pt x="22" y="14"/>
                    </a:lnTo>
                    <a:lnTo>
                      <a:pt x="35" y="12"/>
                    </a:lnTo>
                    <a:lnTo>
                      <a:pt x="42" y="11"/>
                    </a:lnTo>
                    <a:lnTo>
                      <a:pt x="47" y="10"/>
                    </a:lnTo>
                    <a:lnTo>
                      <a:pt x="51" y="7"/>
                    </a:lnTo>
                    <a:lnTo>
                      <a:pt x="57" y="7"/>
                    </a:lnTo>
                    <a:lnTo>
                      <a:pt x="61" y="7"/>
                    </a:lnTo>
                    <a:lnTo>
                      <a:pt x="61" y="0"/>
                    </a:lnTo>
                    <a:close/>
                  </a:path>
                </a:pathLst>
              </a:custGeom>
              <a:solidFill>
                <a:srgbClr val="FF0000"/>
              </a:solidFill>
              <a:ln w="9525">
                <a:noFill/>
                <a:round/>
                <a:headEnd/>
                <a:tailEnd/>
              </a:ln>
            </p:spPr>
            <p:txBody>
              <a:bodyPr/>
              <a:lstStyle/>
              <a:p>
                <a:endParaRPr lang="en-US"/>
              </a:p>
            </p:txBody>
          </p:sp>
          <p:sp>
            <p:nvSpPr>
              <p:cNvPr id="81215" name="Line 6482"/>
              <p:cNvSpPr>
                <a:spLocks noChangeShapeType="1"/>
              </p:cNvSpPr>
              <p:nvPr/>
            </p:nvSpPr>
            <p:spPr bwMode="auto">
              <a:xfrm>
                <a:off x="2955" y="1504"/>
                <a:ext cx="1" cy="14"/>
              </a:xfrm>
              <a:prstGeom prst="line">
                <a:avLst/>
              </a:prstGeom>
              <a:noFill/>
              <a:ln w="12700" cap="rnd">
                <a:solidFill>
                  <a:srgbClr val="000000"/>
                </a:solidFill>
                <a:round/>
                <a:headEnd/>
                <a:tailEnd/>
              </a:ln>
            </p:spPr>
            <p:txBody>
              <a:bodyPr/>
              <a:lstStyle/>
              <a:p>
                <a:endParaRPr lang="en-US"/>
              </a:p>
            </p:txBody>
          </p:sp>
        </p:grpSp>
        <p:sp>
          <p:nvSpPr>
            <p:cNvPr id="75727" name="Freeform 6483"/>
            <p:cNvSpPr>
              <a:spLocks/>
            </p:cNvSpPr>
            <p:nvPr/>
          </p:nvSpPr>
          <p:spPr bwMode="auto">
            <a:xfrm>
              <a:off x="2985" y="1625"/>
              <a:ext cx="78" cy="99"/>
            </a:xfrm>
            <a:custGeom>
              <a:avLst/>
              <a:gdLst>
                <a:gd name="T0" fmla="*/ 0 w 78"/>
                <a:gd name="T1" fmla="*/ 4 h 99"/>
                <a:gd name="T2" fmla="*/ 6 w 78"/>
                <a:gd name="T3" fmla="*/ 4 h 99"/>
                <a:gd name="T4" fmla="*/ 6 w 78"/>
                <a:gd name="T5" fmla="*/ 0 h 99"/>
                <a:gd name="T6" fmla="*/ 12 w 78"/>
                <a:gd name="T7" fmla="*/ 0 h 99"/>
                <a:gd name="T8" fmla="*/ 12 w 78"/>
                <a:gd name="T9" fmla="*/ 4 h 99"/>
                <a:gd name="T10" fmla="*/ 16 w 78"/>
                <a:gd name="T11" fmla="*/ 4 h 99"/>
                <a:gd name="T12" fmla="*/ 16 w 78"/>
                <a:gd name="T13" fmla="*/ 0 h 99"/>
                <a:gd name="T14" fmla="*/ 23 w 78"/>
                <a:gd name="T15" fmla="*/ 0 h 99"/>
                <a:gd name="T16" fmla="*/ 23 w 78"/>
                <a:gd name="T17" fmla="*/ 4 h 99"/>
                <a:gd name="T18" fmla="*/ 28 w 78"/>
                <a:gd name="T19" fmla="*/ 4 h 99"/>
                <a:gd name="T20" fmla="*/ 28 w 78"/>
                <a:gd name="T21" fmla="*/ 0 h 99"/>
                <a:gd name="T22" fmla="*/ 34 w 78"/>
                <a:gd name="T23" fmla="*/ 0 h 99"/>
                <a:gd name="T24" fmla="*/ 34 w 78"/>
                <a:gd name="T25" fmla="*/ 4 h 99"/>
                <a:gd name="T26" fmla="*/ 40 w 78"/>
                <a:gd name="T27" fmla="*/ 4 h 99"/>
                <a:gd name="T28" fmla="*/ 40 w 78"/>
                <a:gd name="T29" fmla="*/ 0 h 99"/>
                <a:gd name="T30" fmla="*/ 44 w 78"/>
                <a:gd name="T31" fmla="*/ 0 h 99"/>
                <a:gd name="T32" fmla="*/ 44 w 78"/>
                <a:gd name="T33" fmla="*/ 4 h 99"/>
                <a:gd name="T34" fmla="*/ 51 w 78"/>
                <a:gd name="T35" fmla="*/ 4 h 99"/>
                <a:gd name="T36" fmla="*/ 51 w 78"/>
                <a:gd name="T37" fmla="*/ 0 h 99"/>
                <a:gd name="T38" fmla="*/ 57 w 78"/>
                <a:gd name="T39" fmla="*/ 0 h 99"/>
                <a:gd name="T40" fmla="*/ 57 w 78"/>
                <a:gd name="T41" fmla="*/ 4 h 99"/>
                <a:gd name="T42" fmla="*/ 62 w 78"/>
                <a:gd name="T43" fmla="*/ 4 h 99"/>
                <a:gd name="T44" fmla="*/ 62 w 78"/>
                <a:gd name="T45" fmla="*/ 0 h 99"/>
                <a:gd name="T46" fmla="*/ 68 w 78"/>
                <a:gd name="T47" fmla="*/ 0 h 99"/>
                <a:gd name="T48" fmla="*/ 68 w 78"/>
                <a:gd name="T49" fmla="*/ 4 h 99"/>
                <a:gd name="T50" fmla="*/ 73 w 78"/>
                <a:gd name="T51" fmla="*/ 4 h 99"/>
                <a:gd name="T52" fmla="*/ 73 w 78"/>
                <a:gd name="T53" fmla="*/ 0 h 99"/>
                <a:gd name="T54" fmla="*/ 78 w 78"/>
                <a:gd name="T55" fmla="*/ 0 h 99"/>
                <a:gd name="T56" fmla="*/ 78 w 78"/>
                <a:gd name="T57" fmla="*/ 99 h 99"/>
                <a:gd name="T58" fmla="*/ 0 w 78"/>
                <a:gd name="T59" fmla="*/ 99 h 99"/>
                <a:gd name="T60" fmla="*/ 0 w 78"/>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99"/>
                <a:gd name="T95" fmla="*/ 78 w 78"/>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99">
                  <a:moveTo>
                    <a:pt x="0" y="4"/>
                  </a:moveTo>
                  <a:lnTo>
                    <a:pt x="6" y="4"/>
                  </a:lnTo>
                  <a:lnTo>
                    <a:pt x="6" y="0"/>
                  </a:lnTo>
                  <a:lnTo>
                    <a:pt x="12" y="0"/>
                  </a:lnTo>
                  <a:lnTo>
                    <a:pt x="12" y="4"/>
                  </a:lnTo>
                  <a:lnTo>
                    <a:pt x="16" y="4"/>
                  </a:lnTo>
                  <a:lnTo>
                    <a:pt x="16" y="0"/>
                  </a:lnTo>
                  <a:lnTo>
                    <a:pt x="23" y="0"/>
                  </a:lnTo>
                  <a:lnTo>
                    <a:pt x="23" y="4"/>
                  </a:lnTo>
                  <a:lnTo>
                    <a:pt x="28" y="4"/>
                  </a:lnTo>
                  <a:lnTo>
                    <a:pt x="28" y="0"/>
                  </a:lnTo>
                  <a:lnTo>
                    <a:pt x="34" y="0"/>
                  </a:lnTo>
                  <a:lnTo>
                    <a:pt x="34" y="4"/>
                  </a:lnTo>
                  <a:lnTo>
                    <a:pt x="40" y="4"/>
                  </a:lnTo>
                  <a:lnTo>
                    <a:pt x="40" y="0"/>
                  </a:lnTo>
                  <a:lnTo>
                    <a:pt x="44" y="0"/>
                  </a:lnTo>
                  <a:lnTo>
                    <a:pt x="44" y="4"/>
                  </a:lnTo>
                  <a:lnTo>
                    <a:pt x="51" y="4"/>
                  </a:lnTo>
                  <a:lnTo>
                    <a:pt x="51" y="0"/>
                  </a:lnTo>
                  <a:lnTo>
                    <a:pt x="57" y="0"/>
                  </a:lnTo>
                  <a:lnTo>
                    <a:pt x="57" y="4"/>
                  </a:lnTo>
                  <a:lnTo>
                    <a:pt x="62" y="4"/>
                  </a:lnTo>
                  <a:lnTo>
                    <a:pt x="62" y="0"/>
                  </a:lnTo>
                  <a:lnTo>
                    <a:pt x="68" y="0"/>
                  </a:lnTo>
                  <a:lnTo>
                    <a:pt x="68" y="4"/>
                  </a:lnTo>
                  <a:lnTo>
                    <a:pt x="73" y="4"/>
                  </a:lnTo>
                  <a:lnTo>
                    <a:pt x="73" y="0"/>
                  </a:lnTo>
                  <a:lnTo>
                    <a:pt x="78" y="0"/>
                  </a:lnTo>
                  <a:lnTo>
                    <a:pt x="78" y="99"/>
                  </a:lnTo>
                  <a:lnTo>
                    <a:pt x="0" y="99"/>
                  </a:lnTo>
                  <a:lnTo>
                    <a:pt x="0" y="4"/>
                  </a:lnTo>
                  <a:close/>
                </a:path>
              </a:pathLst>
            </a:custGeom>
            <a:solidFill>
              <a:srgbClr val="404040"/>
            </a:solidFill>
            <a:ln w="9525">
              <a:noFill/>
              <a:round/>
              <a:headEnd/>
              <a:tailEnd/>
            </a:ln>
          </p:spPr>
          <p:txBody>
            <a:bodyPr/>
            <a:lstStyle/>
            <a:p>
              <a:endParaRPr lang="en-US"/>
            </a:p>
          </p:txBody>
        </p:sp>
        <p:sp>
          <p:nvSpPr>
            <p:cNvPr id="75728" name="Rectangle 6484"/>
            <p:cNvSpPr>
              <a:spLocks noChangeArrowheads="1"/>
            </p:cNvSpPr>
            <p:nvPr/>
          </p:nvSpPr>
          <p:spPr bwMode="auto">
            <a:xfrm>
              <a:off x="2997" y="1630"/>
              <a:ext cx="15" cy="86"/>
            </a:xfrm>
            <a:prstGeom prst="rect">
              <a:avLst/>
            </a:prstGeom>
            <a:solidFill>
              <a:srgbClr val="202020"/>
            </a:solidFill>
            <a:ln w="9525">
              <a:noFill/>
              <a:miter lim="800000"/>
              <a:headEnd/>
              <a:tailEnd/>
            </a:ln>
          </p:spPr>
          <p:txBody>
            <a:bodyPr/>
            <a:lstStyle/>
            <a:p>
              <a:endParaRPr lang="en-US"/>
            </a:p>
          </p:txBody>
        </p:sp>
        <p:sp>
          <p:nvSpPr>
            <p:cNvPr id="75729" name="Freeform 6485"/>
            <p:cNvSpPr>
              <a:spLocks/>
            </p:cNvSpPr>
            <p:nvPr/>
          </p:nvSpPr>
          <p:spPr bwMode="auto">
            <a:xfrm>
              <a:off x="2960" y="1588"/>
              <a:ext cx="52" cy="31"/>
            </a:xfrm>
            <a:custGeom>
              <a:avLst/>
              <a:gdLst>
                <a:gd name="T0" fmla="*/ 27 w 52"/>
                <a:gd name="T1" fmla="*/ 0 h 31"/>
                <a:gd name="T2" fmla="*/ 14 w 52"/>
                <a:gd name="T3" fmla="*/ 21 h 31"/>
                <a:gd name="T4" fmla="*/ 0 w 52"/>
                <a:gd name="T5" fmla="*/ 31 h 31"/>
                <a:gd name="T6" fmla="*/ 52 w 52"/>
                <a:gd name="T7" fmla="*/ 31 h 31"/>
                <a:gd name="T8" fmla="*/ 39 w 52"/>
                <a:gd name="T9" fmla="*/ 21 h 31"/>
                <a:gd name="T10" fmla="*/ 27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27" y="0"/>
                  </a:moveTo>
                  <a:lnTo>
                    <a:pt x="14" y="21"/>
                  </a:lnTo>
                  <a:lnTo>
                    <a:pt x="0" y="31"/>
                  </a:lnTo>
                  <a:lnTo>
                    <a:pt x="52" y="31"/>
                  </a:lnTo>
                  <a:lnTo>
                    <a:pt x="39" y="21"/>
                  </a:lnTo>
                  <a:lnTo>
                    <a:pt x="27" y="0"/>
                  </a:lnTo>
                  <a:close/>
                </a:path>
              </a:pathLst>
            </a:custGeom>
            <a:solidFill>
              <a:srgbClr val="804000"/>
            </a:solidFill>
            <a:ln w="9525">
              <a:noFill/>
              <a:round/>
              <a:headEnd/>
              <a:tailEnd/>
            </a:ln>
          </p:spPr>
          <p:txBody>
            <a:bodyPr/>
            <a:lstStyle/>
            <a:p>
              <a:endParaRPr lang="en-US"/>
            </a:p>
          </p:txBody>
        </p:sp>
        <p:sp>
          <p:nvSpPr>
            <p:cNvPr id="75730" name="Freeform 6486"/>
            <p:cNvSpPr>
              <a:spLocks/>
            </p:cNvSpPr>
            <p:nvPr/>
          </p:nvSpPr>
          <p:spPr bwMode="auto">
            <a:xfrm>
              <a:off x="2991" y="1588"/>
              <a:ext cx="21" cy="31"/>
            </a:xfrm>
            <a:custGeom>
              <a:avLst/>
              <a:gdLst>
                <a:gd name="T0" fmla="*/ 0 w 21"/>
                <a:gd name="T1" fmla="*/ 0 h 31"/>
                <a:gd name="T2" fmla="*/ 10 w 21"/>
                <a:gd name="T3" fmla="*/ 21 h 31"/>
                <a:gd name="T4" fmla="*/ 21 w 21"/>
                <a:gd name="T5" fmla="*/ 31 h 31"/>
                <a:gd name="T6" fmla="*/ 14 w 21"/>
                <a:gd name="T7" fmla="*/ 31 h 31"/>
                <a:gd name="T8" fmla="*/ 7 w 21"/>
                <a:gd name="T9" fmla="*/ 21 h 31"/>
                <a:gd name="T10" fmla="*/ 0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0" y="0"/>
                  </a:moveTo>
                  <a:lnTo>
                    <a:pt x="10" y="21"/>
                  </a:lnTo>
                  <a:lnTo>
                    <a:pt x="21" y="31"/>
                  </a:lnTo>
                  <a:lnTo>
                    <a:pt x="14" y="31"/>
                  </a:lnTo>
                  <a:lnTo>
                    <a:pt x="7" y="21"/>
                  </a:lnTo>
                  <a:lnTo>
                    <a:pt x="0" y="0"/>
                  </a:lnTo>
                  <a:close/>
                </a:path>
              </a:pathLst>
            </a:custGeom>
            <a:solidFill>
              <a:srgbClr val="A05000"/>
            </a:solidFill>
            <a:ln w="9525">
              <a:noFill/>
              <a:round/>
              <a:headEnd/>
              <a:tailEnd/>
            </a:ln>
          </p:spPr>
          <p:txBody>
            <a:bodyPr/>
            <a:lstStyle/>
            <a:p>
              <a:endParaRPr lang="en-US"/>
            </a:p>
          </p:txBody>
        </p:sp>
        <p:grpSp>
          <p:nvGrpSpPr>
            <p:cNvPr id="75731" name="Group 6487"/>
            <p:cNvGrpSpPr>
              <a:grpSpLocks/>
            </p:cNvGrpSpPr>
            <p:nvPr/>
          </p:nvGrpSpPr>
          <p:grpSpPr bwMode="auto">
            <a:xfrm>
              <a:off x="2960" y="1622"/>
              <a:ext cx="52" cy="14"/>
              <a:chOff x="2960" y="1534"/>
              <a:chExt cx="52" cy="14"/>
            </a:xfrm>
          </p:grpSpPr>
          <p:sp>
            <p:nvSpPr>
              <p:cNvPr id="81212" name="Oval 6488"/>
              <p:cNvSpPr>
                <a:spLocks noChangeArrowheads="1"/>
              </p:cNvSpPr>
              <p:nvPr/>
            </p:nvSpPr>
            <p:spPr bwMode="auto">
              <a:xfrm>
                <a:off x="2960" y="1534"/>
                <a:ext cx="52" cy="14"/>
              </a:xfrm>
              <a:prstGeom prst="ellipse">
                <a:avLst/>
              </a:prstGeom>
              <a:solidFill>
                <a:srgbClr val="202020"/>
              </a:solidFill>
              <a:ln w="0">
                <a:solidFill>
                  <a:srgbClr val="000000"/>
                </a:solidFill>
                <a:round/>
                <a:headEnd/>
                <a:tailEnd/>
              </a:ln>
            </p:spPr>
            <p:txBody>
              <a:bodyPr/>
              <a:lstStyle/>
              <a:p>
                <a:endParaRPr lang="en-US"/>
              </a:p>
            </p:txBody>
          </p:sp>
          <p:sp>
            <p:nvSpPr>
              <p:cNvPr id="81213" name="Oval 6489"/>
              <p:cNvSpPr>
                <a:spLocks noChangeArrowheads="1"/>
              </p:cNvSpPr>
              <p:nvPr/>
            </p:nvSpPr>
            <p:spPr bwMode="auto">
              <a:xfrm>
                <a:off x="2960" y="1534"/>
                <a:ext cx="52" cy="14"/>
              </a:xfrm>
              <a:prstGeom prst="ellipse">
                <a:avLst/>
              </a:prstGeom>
              <a:noFill/>
              <a:ln w="1588" cap="rnd">
                <a:solidFill>
                  <a:srgbClr val="000000"/>
                </a:solidFill>
                <a:round/>
                <a:headEnd/>
                <a:tailEnd/>
              </a:ln>
            </p:spPr>
            <p:txBody>
              <a:bodyPr/>
              <a:lstStyle/>
              <a:p>
                <a:endParaRPr lang="en-US"/>
              </a:p>
            </p:txBody>
          </p:sp>
        </p:grpSp>
        <p:grpSp>
          <p:nvGrpSpPr>
            <p:cNvPr id="75732" name="Group 6490"/>
            <p:cNvGrpSpPr>
              <a:grpSpLocks/>
            </p:cNvGrpSpPr>
            <p:nvPr/>
          </p:nvGrpSpPr>
          <p:grpSpPr bwMode="auto">
            <a:xfrm>
              <a:off x="2967" y="1623"/>
              <a:ext cx="48" cy="112"/>
              <a:chOff x="2967" y="1535"/>
              <a:chExt cx="48" cy="112"/>
            </a:xfrm>
          </p:grpSpPr>
          <p:grpSp>
            <p:nvGrpSpPr>
              <p:cNvPr id="81203" name="Group 6491"/>
              <p:cNvGrpSpPr>
                <a:grpSpLocks/>
              </p:cNvGrpSpPr>
              <p:nvPr/>
            </p:nvGrpSpPr>
            <p:grpSpPr bwMode="auto">
              <a:xfrm>
                <a:off x="2967" y="1535"/>
                <a:ext cx="48" cy="112"/>
                <a:chOff x="2967" y="1535"/>
                <a:chExt cx="48" cy="112"/>
              </a:xfrm>
            </p:grpSpPr>
            <p:grpSp>
              <p:nvGrpSpPr>
                <p:cNvPr id="81205" name="Group 6492"/>
                <p:cNvGrpSpPr>
                  <a:grpSpLocks/>
                </p:cNvGrpSpPr>
                <p:nvPr/>
              </p:nvGrpSpPr>
              <p:grpSpPr bwMode="auto">
                <a:xfrm>
                  <a:off x="2967" y="1535"/>
                  <a:ext cx="38" cy="112"/>
                  <a:chOff x="2967" y="1535"/>
                  <a:chExt cx="38" cy="112"/>
                </a:xfrm>
              </p:grpSpPr>
              <p:grpSp>
                <p:nvGrpSpPr>
                  <p:cNvPr id="81208" name="Group 6493"/>
                  <p:cNvGrpSpPr>
                    <a:grpSpLocks/>
                  </p:cNvGrpSpPr>
                  <p:nvPr/>
                </p:nvGrpSpPr>
                <p:grpSpPr bwMode="auto">
                  <a:xfrm>
                    <a:off x="2967" y="1535"/>
                    <a:ext cx="38" cy="14"/>
                    <a:chOff x="2967" y="1535"/>
                    <a:chExt cx="38" cy="14"/>
                  </a:xfrm>
                </p:grpSpPr>
                <p:sp>
                  <p:nvSpPr>
                    <p:cNvPr id="81210" name="Oval 6494"/>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211" name="Oval 6495"/>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1209" name="Rectangle 6496"/>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81206" name="Rectangle 6497"/>
                <p:cNvSpPr>
                  <a:spLocks noChangeArrowheads="1"/>
                </p:cNvSpPr>
                <p:nvPr/>
              </p:nvSpPr>
              <p:spPr bwMode="auto">
                <a:xfrm>
                  <a:off x="2991" y="1535"/>
                  <a:ext cx="15" cy="112"/>
                </a:xfrm>
                <a:prstGeom prst="rect">
                  <a:avLst/>
                </a:prstGeom>
                <a:solidFill>
                  <a:srgbClr val="A0A0A0"/>
                </a:solidFill>
                <a:ln w="9525">
                  <a:noFill/>
                  <a:miter lim="800000"/>
                  <a:headEnd/>
                  <a:tailEnd/>
                </a:ln>
              </p:spPr>
              <p:txBody>
                <a:bodyPr/>
                <a:lstStyle/>
                <a:p>
                  <a:endParaRPr lang="en-US"/>
                </a:p>
              </p:txBody>
            </p:sp>
            <p:sp>
              <p:nvSpPr>
                <p:cNvPr id="81207" name="Freeform 6498"/>
                <p:cNvSpPr>
                  <a:spLocks/>
                </p:cNvSpPr>
                <p:nvPr/>
              </p:nvSpPr>
              <p:spPr bwMode="auto">
                <a:xfrm>
                  <a:off x="2999" y="1537"/>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sp>
            <p:nvSpPr>
              <p:cNvPr id="81204" name="Freeform 6499"/>
              <p:cNvSpPr>
                <a:spLocks/>
              </p:cNvSpPr>
              <p:nvPr/>
            </p:nvSpPr>
            <p:spPr bwMode="auto">
              <a:xfrm>
                <a:off x="2978" y="1558"/>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grpSp>
        <p:sp>
          <p:nvSpPr>
            <p:cNvPr id="75733" name="Freeform 6500"/>
            <p:cNvSpPr>
              <a:spLocks/>
            </p:cNvSpPr>
            <p:nvPr/>
          </p:nvSpPr>
          <p:spPr bwMode="auto">
            <a:xfrm>
              <a:off x="2960" y="1588"/>
              <a:ext cx="52" cy="31"/>
            </a:xfrm>
            <a:custGeom>
              <a:avLst/>
              <a:gdLst>
                <a:gd name="T0" fmla="*/ 27 w 52"/>
                <a:gd name="T1" fmla="*/ 0 h 31"/>
                <a:gd name="T2" fmla="*/ 14 w 52"/>
                <a:gd name="T3" fmla="*/ 21 h 31"/>
                <a:gd name="T4" fmla="*/ 0 w 52"/>
                <a:gd name="T5" fmla="*/ 31 h 31"/>
                <a:gd name="T6" fmla="*/ 52 w 52"/>
                <a:gd name="T7" fmla="*/ 31 h 31"/>
                <a:gd name="T8" fmla="*/ 39 w 52"/>
                <a:gd name="T9" fmla="*/ 21 h 31"/>
                <a:gd name="T10" fmla="*/ 27 w 52"/>
                <a:gd name="T11" fmla="*/ 0 h 31"/>
                <a:gd name="T12" fmla="*/ 0 60000 65536"/>
                <a:gd name="T13" fmla="*/ 0 60000 65536"/>
                <a:gd name="T14" fmla="*/ 0 60000 65536"/>
                <a:gd name="T15" fmla="*/ 0 60000 65536"/>
                <a:gd name="T16" fmla="*/ 0 60000 65536"/>
                <a:gd name="T17" fmla="*/ 0 60000 65536"/>
                <a:gd name="T18" fmla="*/ 0 w 52"/>
                <a:gd name="T19" fmla="*/ 0 h 31"/>
                <a:gd name="T20" fmla="*/ 52 w 5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2" h="31">
                  <a:moveTo>
                    <a:pt x="27" y="0"/>
                  </a:moveTo>
                  <a:lnTo>
                    <a:pt x="14" y="21"/>
                  </a:lnTo>
                  <a:lnTo>
                    <a:pt x="0" y="31"/>
                  </a:lnTo>
                  <a:lnTo>
                    <a:pt x="52" y="31"/>
                  </a:lnTo>
                  <a:lnTo>
                    <a:pt x="39" y="21"/>
                  </a:lnTo>
                  <a:lnTo>
                    <a:pt x="27" y="0"/>
                  </a:lnTo>
                  <a:close/>
                </a:path>
              </a:pathLst>
            </a:custGeom>
            <a:solidFill>
              <a:srgbClr val="804000"/>
            </a:solidFill>
            <a:ln w="9525">
              <a:noFill/>
              <a:round/>
              <a:headEnd/>
              <a:tailEnd/>
            </a:ln>
          </p:spPr>
          <p:txBody>
            <a:bodyPr/>
            <a:lstStyle/>
            <a:p>
              <a:endParaRPr lang="en-US"/>
            </a:p>
          </p:txBody>
        </p:sp>
        <p:sp>
          <p:nvSpPr>
            <p:cNvPr id="75734" name="Freeform 6501"/>
            <p:cNvSpPr>
              <a:spLocks/>
            </p:cNvSpPr>
            <p:nvPr/>
          </p:nvSpPr>
          <p:spPr bwMode="auto">
            <a:xfrm>
              <a:off x="2991" y="1588"/>
              <a:ext cx="21" cy="31"/>
            </a:xfrm>
            <a:custGeom>
              <a:avLst/>
              <a:gdLst>
                <a:gd name="T0" fmla="*/ 0 w 21"/>
                <a:gd name="T1" fmla="*/ 0 h 31"/>
                <a:gd name="T2" fmla="*/ 10 w 21"/>
                <a:gd name="T3" fmla="*/ 21 h 31"/>
                <a:gd name="T4" fmla="*/ 21 w 21"/>
                <a:gd name="T5" fmla="*/ 31 h 31"/>
                <a:gd name="T6" fmla="*/ 14 w 21"/>
                <a:gd name="T7" fmla="*/ 31 h 31"/>
                <a:gd name="T8" fmla="*/ 7 w 21"/>
                <a:gd name="T9" fmla="*/ 21 h 31"/>
                <a:gd name="T10" fmla="*/ 0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0" y="0"/>
                  </a:moveTo>
                  <a:lnTo>
                    <a:pt x="10" y="21"/>
                  </a:lnTo>
                  <a:lnTo>
                    <a:pt x="21" y="31"/>
                  </a:lnTo>
                  <a:lnTo>
                    <a:pt x="14" y="31"/>
                  </a:lnTo>
                  <a:lnTo>
                    <a:pt x="7" y="21"/>
                  </a:lnTo>
                  <a:lnTo>
                    <a:pt x="0" y="0"/>
                  </a:lnTo>
                  <a:close/>
                </a:path>
              </a:pathLst>
            </a:custGeom>
            <a:solidFill>
              <a:srgbClr val="A05000"/>
            </a:solidFill>
            <a:ln w="9525">
              <a:noFill/>
              <a:round/>
              <a:headEnd/>
              <a:tailEnd/>
            </a:ln>
          </p:spPr>
          <p:txBody>
            <a:bodyPr/>
            <a:lstStyle/>
            <a:p>
              <a:endParaRPr lang="en-US"/>
            </a:p>
          </p:txBody>
        </p:sp>
        <p:grpSp>
          <p:nvGrpSpPr>
            <p:cNvPr id="75735" name="Group 6502"/>
            <p:cNvGrpSpPr>
              <a:grpSpLocks/>
            </p:cNvGrpSpPr>
            <p:nvPr/>
          </p:nvGrpSpPr>
          <p:grpSpPr bwMode="auto">
            <a:xfrm>
              <a:off x="2960" y="1622"/>
              <a:ext cx="52" cy="14"/>
              <a:chOff x="2960" y="1534"/>
              <a:chExt cx="52" cy="14"/>
            </a:xfrm>
          </p:grpSpPr>
          <p:sp>
            <p:nvSpPr>
              <p:cNvPr id="81201" name="Oval 6503"/>
              <p:cNvSpPr>
                <a:spLocks noChangeArrowheads="1"/>
              </p:cNvSpPr>
              <p:nvPr/>
            </p:nvSpPr>
            <p:spPr bwMode="auto">
              <a:xfrm>
                <a:off x="2960" y="1534"/>
                <a:ext cx="52" cy="14"/>
              </a:xfrm>
              <a:prstGeom prst="ellipse">
                <a:avLst/>
              </a:prstGeom>
              <a:solidFill>
                <a:srgbClr val="202020"/>
              </a:solidFill>
              <a:ln w="0">
                <a:solidFill>
                  <a:srgbClr val="000000"/>
                </a:solidFill>
                <a:round/>
                <a:headEnd/>
                <a:tailEnd/>
              </a:ln>
            </p:spPr>
            <p:txBody>
              <a:bodyPr/>
              <a:lstStyle/>
              <a:p>
                <a:endParaRPr lang="en-US"/>
              </a:p>
            </p:txBody>
          </p:sp>
          <p:sp>
            <p:nvSpPr>
              <p:cNvPr id="81202" name="Oval 6504"/>
              <p:cNvSpPr>
                <a:spLocks noChangeArrowheads="1"/>
              </p:cNvSpPr>
              <p:nvPr/>
            </p:nvSpPr>
            <p:spPr bwMode="auto">
              <a:xfrm>
                <a:off x="2960" y="1534"/>
                <a:ext cx="52" cy="14"/>
              </a:xfrm>
              <a:prstGeom prst="ellipse">
                <a:avLst/>
              </a:prstGeom>
              <a:noFill/>
              <a:ln w="1588" cap="rnd">
                <a:solidFill>
                  <a:srgbClr val="000000"/>
                </a:solidFill>
                <a:round/>
                <a:headEnd/>
                <a:tailEnd/>
              </a:ln>
            </p:spPr>
            <p:txBody>
              <a:bodyPr/>
              <a:lstStyle/>
              <a:p>
                <a:endParaRPr lang="en-US"/>
              </a:p>
            </p:txBody>
          </p:sp>
        </p:grpSp>
        <p:grpSp>
          <p:nvGrpSpPr>
            <p:cNvPr id="75736" name="Group 6505"/>
            <p:cNvGrpSpPr>
              <a:grpSpLocks/>
            </p:cNvGrpSpPr>
            <p:nvPr/>
          </p:nvGrpSpPr>
          <p:grpSpPr bwMode="auto">
            <a:xfrm>
              <a:off x="2967" y="1623"/>
              <a:ext cx="48" cy="112"/>
              <a:chOff x="2967" y="1535"/>
              <a:chExt cx="48" cy="112"/>
            </a:xfrm>
          </p:grpSpPr>
          <p:grpSp>
            <p:nvGrpSpPr>
              <p:cNvPr id="81194" name="Group 6506"/>
              <p:cNvGrpSpPr>
                <a:grpSpLocks/>
              </p:cNvGrpSpPr>
              <p:nvPr/>
            </p:nvGrpSpPr>
            <p:grpSpPr bwMode="auto">
              <a:xfrm>
                <a:off x="2967" y="1535"/>
                <a:ext cx="38" cy="112"/>
                <a:chOff x="2967" y="1535"/>
                <a:chExt cx="38" cy="112"/>
              </a:xfrm>
            </p:grpSpPr>
            <p:grpSp>
              <p:nvGrpSpPr>
                <p:cNvPr id="81197" name="Group 6507"/>
                <p:cNvGrpSpPr>
                  <a:grpSpLocks/>
                </p:cNvGrpSpPr>
                <p:nvPr/>
              </p:nvGrpSpPr>
              <p:grpSpPr bwMode="auto">
                <a:xfrm>
                  <a:off x="2967" y="1535"/>
                  <a:ext cx="38" cy="14"/>
                  <a:chOff x="2967" y="1535"/>
                  <a:chExt cx="38" cy="14"/>
                </a:xfrm>
              </p:grpSpPr>
              <p:sp>
                <p:nvSpPr>
                  <p:cNvPr id="81199" name="Oval 6508"/>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200" name="Oval 6509"/>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1198" name="Rectangle 6510"/>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81195" name="Rectangle 6511"/>
              <p:cNvSpPr>
                <a:spLocks noChangeArrowheads="1"/>
              </p:cNvSpPr>
              <p:nvPr/>
            </p:nvSpPr>
            <p:spPr bwMode="auto">
              <a:xfrm>
                <a:off x="2991" y="1535"/>
                <a:ext cx="15" cy="112"/>
              </a:xfrm>
              <a:prstGeom prst="rect">
                <a:avLst/>
              </a:prstGeom>
              <a:solidFill>
                <a:srgbClr val="A0A0A0"/>
              </a:solidFill>
              <a:ln w="9525">
                <a:noFill/>
                <a:miter lim="800000"/>
                <a:headEnd/>
                <a:tailEnd/>
              </a:ln>
            </p:spPr>
            <p:txBody>
              <a:bodyPr/>
              <a:lstStyle/>
              <a:p>
                <a:endParaRPr lang="en-US"/>
              </a:p>
            </p:txBody>
          </p:sp>
          <p:sp>
            <p:nvSpPr>
              <p:cNvPr id="81196" name="Freeform 6512"/>
              <p:cNvSpPr>
                <a:spLocks/>
              </p:cNvSpPr>
              <p:nvPr/>
            </p:nvSpPr>
            <p:spPr bwMode="auto">
              <a:xfrm>
                <a:off x="2999" y="1537"/>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sp>
          <p:nvSpPr>
            <p:cNvPr id="75737" name="Freeform 6513"/>
            <p:cNvSpPr>
              <a:spLocks/>
            </p:cNvSpPr>
            <p:nvPr/>
          </p:nvSpPr>
          <p:spPr bwMode="auto">
            <a:xfrm>
              <a:off x="2978" y="1646"/>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grpSp>
          <p:nvGrpSpPr>
            <p:cNvPr id="75738" name="Group 6514"/>
            <p:cNvGrpSpPr>
              <a:grpSpLocks/>
            </p:cNvGrpSpPr>
            <p:nvPr/>
          </p:nvGrpSpPr>
          <p:grpSpPr bwMode="auto">
            <a:xfrm>
              <a:off x="2967" y="1623"/>
              <a:ext cx="38" cy="112"/>
              <a:chOff x="2967" y="1535"/>
              <a:chExt cx="38" cy="112"/>
            </a:xfrm>
          </p:grpSpPr>
          <p:grpSp>
            <p:nvGrpSpPr>
              <p:cNvPr id="81190" name="Group 6515"/>
              <p:cNvGrpSpPr>
                <a:grpSpLocks/>
              </p:cNvGrpSpPr>
              <p:nvPr/>
            </p:nvGrpSpPr>
            <p:grpSpPr bwMode="auto">
              <a:xfrm>
                <a:off x="2967" y="1535"/>
                <a:ext cx="38" cy="14"/>
                <a:chOff x="2967" y="1535"/>
                <a:chExt cx="38" cy="14"/>
              </a:xfrm>
            </p:grpSpPr>
            <p:sp>
              <p:nvSpPr>
                <p:cNvPr id="81192" name="Oval 6516"/>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193" name="Oval 6517"/>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81191" name="Rectangle 6518"/>
              <p:cNvSpPr>
                <a:spLocks noChangeArrowheads="1"/>
              </p:cNvSpPr>
              <p:nvPr/>
            </p:nvSpPr>
            <p:spPr bwMode="auto">
              <a:xfrm>
                <a:off x="2967" y="1541"/>
                <a:ext cx="38" cy="106"/>
              </a:xfrm>
              <a:prstGeom prst="rect">
                <a:avLst/>
              </a:prstGeom>
              <a:solidFill>
                <a:srgbClr val="606060"/>
              </a:solidFill>
              <a:ln w="9525">
                <a:noFill/>
                <a:miter lim="800000"/>
                <a:headEnd/>
                <a:tailEnd/>
              </a:ln>
            </p:spPr>
            <p:txBody>
              <a:bodyPr/>
              <a:lstStyle/>
              <a:p>
                <a:endParaRPr lang="en-US"/>
              </a:p>
            </p:txBody>
          </p:sp>
        </p:grpSp>
        <p:sp>
          <p:nvSpPr>
            <p:cNvPr id="75739" name="Rectangle 6519"/>
            <p:cNvSpPr>
              <a:spLocks noChangeArrowheads="1"/>
            </p:cNvSpPr>
            <p:nvPr/>
          </p:nvSpPr>
          <p:spPr bwMode="auto">
            <a:xfrm>
              <a:off x="2991" y="1623"/>
              <a:ext cx="15" cy="112"/>
            </a:xfrm>
            <a:prstGeom prst="rect">
              <a:avLst/>
            </a:prstGeom>
            <a:solidFill>
              <a:srgbClr val="A0A0A0"/>
            </a:solidFill>
            <a:ln w="9525">
              <a:noFill/>
              <a:miter lim="800000"/>
              <a:headEnd/>
              <a:tailEnd/>
            </a:ln>
          </p:spPr>
          <p:txBody>
            <a:bodyPr/>
            <a:lstStyle/>
            <a:p>
              <a:endParaRPr lang="en-US"/>
            </a:p>
          </p:txBody>
        </p:sp>
        <p:sp>
          <p:nvSpPr>
            <p:cNvPr id="75740" name="Freeform 6520"/>
            <p:cNvSpPr>
              <a:spLocks/>
            </p:cNvSpPr>
            <p:nvPr/>
          </p:nvSpPr>
          <p:spPr bwMode="auto">
            <a:xfrm>
              <a:off x="2999" y="1625"/>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grpSp>
          <p:nvGrpSpPr>
            <p:cNvPr id="75741" name="Group 6521"/>
            <p:cNvGrpSpPr>
              <a:grpSpLocks/>
            </p:cNvGrpSpPr>
            <p:nvPr/>
          </p:nvGrpSpPr>
          <p:grpSpPr bwMode="auto">
            <a:xfrm>
              <a:off x="2967" y="1623"/>
              <a:ext cx="38" cy="14"/>
              <a:chOff x="2967" y="1535"/>
              <a:chExt cx="38" cy="14"/>
            </a:xfrm>
          </p:grpSpPr>
          <p:sp>
            <p:nvSpPr>
              <p:cNvPr id="81188" name="Oval 6522"/>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189" name="Oval 6523"/>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75742" name="Rectangle 6524"/>
            <p:cNvSpPr>
              <a:spLocks noChangeArrowheads="1"/>
            </p:cNvSpPr>
            <p:nvPr/>
          </p:nvSpPr>
          <p:spPr bwMode="auto">
            <a:xfrm>
              <a:off x="2967" y="1629"/>
              <a:ext cx="38" cy="106"/>
            </a:xfrm>
            <a:prstGeom prst="rect">
              <a:avLst/>
            </a:prstGeom>
            <a:solidFill>
              <a:srgbClr val="606060"/>
            </a:solidFill>
            <a:ln w="9525">
              <a:noFill/>
              <a:miter lim="800000"/>
              <a:headEnd/>
              <a:tailEnd/>
            </a:ln>
          </p:spPr>
          <p:txBody>
            <a:bodyPr/>
            <a:lstStyle/>
            <a:p>
              <a:endParaRPr lang="en-US"/>
            </a:p>
          </p:txBody>
        </p:sp>
        <p:grpSp>
          <p:nvGrpSpPr>
            <p:cNvPr id="75743" name="Group 6525"/>
            <p:cNvGrpSpPr>
              <a:grpSpLocks/>
            </p:cNvGrpSpPr>
            <p:nvPr/>
          </p:nvGrpSpPr>
          <p:grpSpPr bwMode="auto">
            <a:xfrm>
              <a:off x="2967" y="1623"/>
              <a:ext cx="38" cy="14"/>
              <a:chOff x="2967" y="1535"/>
              <a:chExt cx="38" cy="14"/>
            </a:xfrm>
          </p:grpSpPr>
          <p:sp>
            <p:nvSpPr>
              <p:cNvPr id="81186" name="Oval 6526"/>
              <p:cNvSpPr>
                <a:spLocks noChangeArrowheads="1"/>
              </p:cNvSpPr>
              <p:nvPr/>
            </p:nvSpPr>
            <p:spPr bwMode="auto">
              <a:xfrm>
                <a:off x="2967" y="1535"/>
                <a:ext cx="38" cy="14"/>
              </a:xfrm>
              <a:prstGeom prst="ellipse">
                <a:avLst/>
              </a:prstGeom>
              <a:solidFill>
                <a:srgbClr val="606060"/>
              </a:solidFill>
              <a:ln w="0">
                <a:solidFill>
                  <a:srgbClr val="000000"/>
                </a:solidFill>
                <a:round/>
                <a:headEnd/>
                <a:tailEnd/>
              </a:ln>
            </p:spPr>
            <p:txBody>
              <a:bodyPr/>
              <a:lstStyle/>
              <a:p>
                <a:endParaRPr lang="en-US"/>
              </a:p>
            </p:txBody>
          </p:sp>
          <p:sp>
            <p:nvSpPr>
              <p:cNvPr id="81187" name="Oval 6527"/>
              <p:cNvSpPr>
                <a:spLocks noChangeArrowheads="1"/>
              </p:cNvSpPr>
              <p:nvPr/>
            </p:nvSpPr>
            <p:spPr bwMode="auto">
              <a:xfrm>
                <a:off x="2967" y="1535"/>
                <a:ext cx="38" cy="14"/>
              </a:xfrm>
              <a:prstGeom prst="ellipse">
                <a:avLst/>
              </a:prstGeom>
              <a:noFill/>
              <a:ln w="1588" cap="rnd">
                <a:solidFill>
                  <a:srgbClr val="000000"/>
                </a:solidFill>
                <a:round/>
                <a:headEnd/>
                <a:tailEnd/>
              </a:ln>
            </p:spPr>
            <p:txBody>
              <a:bodyPr/>
              <a:lstStyle/>
              <a:p>
                <a:endParaRPr lang="en-US"/>
              </a:p>
            </p:txBody>
          </p:sp>
        </p:grpSp>
        <p:sp>
          <p:nvSpPr>
            <p:cNvPr id="75744" name="Rectangle 6528"/>
            <p:cNvSpPr>
              <a:spLocks noChangeArrowheads="1"/>
            </p:cNvSpPr>
            <p:nvPr/>
          </p:nvSpPr>
          <p:spPr bwMode="auto">
            <a:xfrm>
              <a:off x="2967" y="1629"/>
              <a:ext cx="38" cy="106"/>
            </a:xfrm>
            <a:prstGeom prst="rect">
              <a:avLst/>
            </a:prstGeom>
            <a:solidFill>
              <a:srgbClr val="606060"/>
            </a:solidFill>
            <a:ln w="9525">
              <a:noFill/>
              <a:miter lim="800000"/>
              <a:headEnd/>
              <a:tailEnd/>
            </a:ln>
          </p:spPr>
          <p:txBody>
            <a:bodyPr/>
            <a:lstStyle/>
            <a:p>
              <a:endParaRPr lang="en-US"/>
            </a:p>
          </p:txBody>
        </p:sp>
        <p:sp>
          <p:nvSpPr>
            <p:cNvPr id="75745" name="Rectangle 6529"/>
            <p:cNvSpPr>
              <a:spLocks noChangeArrowheads="1"/>
            </p:cNvSpPr>
            <p:nvPr/>
          </p:nvSpPr>
          <p:spPr bwMode="auto">
            <a:xfrm>
              <a:off x="2991" y="1623"/>
              <a:ext cx="15" cy="112"/>
            </a:xfrm>
            <a:prstGeom prst="rect">
              <a:avLst/>
            </a:prstGeom>
            <a:solidFill>
              <a:srgbClr val="A0A0A0"/>
            </a:solidFill>
            <a:ln w="9525">
              <a:noFill/>
              <a:miter lim="800000"/>
              <a:headEnd/>
              <a:tailEnd/>
            </a:ln>
          </p:spPr>
          <p:txBody>
            <a:bodyPr/>
            <a:lstStyle/>
            <a:p>
              <a:endParaRPr lang="en-US"/>
            </a:p>
          </p:txBody>
        </p:sp>
        <p:sp>
          <p:nvSpPr>
            <p:cNvPr id="75746" name="Freeform 6530"/>
            <p:cNvSpPr>
              <a:spLocks/>
            </p:cNvSpPr>
            <p:nvPr/>
          </p:nvSpPr>
          <p:spPr bwMode="auto">
            <a:xfrm>
              <a:off x="2999" y="1625"/>
              <a:ext cx="16" cy="110"/>
            </a:xfrm>
            <a:custGeom>
              <a:avLst/>
              <a:gdLst>
                <a:gd name="T0" fmla="*/ 16 w 16"/>
                <a:gd name="T1" fmla="*/ 0 h 110"/>
                <a:gd name="T2" fmla="*/ 0 w 16"/>
                <a:gd name="T3" fmla="*/ 1 h 110"/>
                <a:gd name="T4" fmla="*/ 0 w 16"/>
                <a:gd name="T5" fmla="*/ 110 h 110"/>
                <a:gd name="T6" fmla="*/ 16 w 16"/>
                <a:gd name="T7" fmla="*/ 110 h 110"/>
                <a:gd name="T8" fmla="*/ 16 w 16"/>
                <a:gd name="T9" fmla="*/ 0 h 110"/>
                <a:gd name="T10" fmla="*/ 0 60000 65536"/>
                <a:gd name="T11" fmla="*/ 0 60000 65536"/>
                <a:gd name="T12" fmla="*/ 0 60000 65536"/>
                <a:gd name="T13" fmla="*/ 0 60000 65536"/>
                <a:gd name="T14" fmla="*/ 0 60000 65536"/>
                <a:gd name="T15" fmla="*/ 0 w 16"/>
                <a:gd name="T16" fmla="*/ 0 h 110"/>
                <a:gd name="T17" fmla="*/ 16 w 16"/>
                <a:gd name="T18" fmla="*/ 110 h 110"/>
              </a:gdLst>
              <a:ahLst/>
              <a:cxnLst>
                <a:cxn ang="T10">
                  <a:pos x="T0" y="T1"/>
                </a:cxn>
                <a:cxn ang="T11">
                  <a:pos x="T2" y="T3"/>
                </a:cxn>
                <a:cxn ang="T12">
                  <a:pos x="T4" y="T5"/>
                </a:cxn>
                <a:cxn ang="T13">
                  <a:pos x="T6" y="T7"/>
                </a:cxn>
                <a:cxn ang="T14">
                  <a:pos x="T8" y="T9"/>
                </a:cxn>
              </a:cxnLst>
              <a:rect l="T15" t="T16" r="T17" b="T18"/>
              <a:pathLst>
                <a:path w="16" h="110">
                  <a:moveTo>
                    <a:pt x="16" y="0"/>
                  </a:moveTo>
                  <a:lnTo>
                    <a:pt x="0" y="1"/>
                  </a:lnTo>
                  <a:lnTo>
                    <a:pt x="0" y="110"/>
                  </a:lnTo>
                  <a:lnTo>
                    <a:pt x="16" y="110"/>
                  </a:lnTo>
                  <a:lnTo>
                    <a:pt x="16" y="0"/>
                  </a:lnTo>
                  <a:close/>
                </a:path>
              </a:pathLst>
            </a:custGeom>
            <a:solidFill>
              <a:srgbClr val="A0A0A0"/>
            </a:solidFill>
            <a:ln w="9525">
              <a:noFill/>
              <a:round/>
              <a:headEnd/>
              <a:tailEnd/>
            </a:ln>
          </p:spPr>
          <p:txBody>
            <a:bodyPr/>
            <a:lstStyle/>
            <a:p>
              <a:endParaRPr lang="en-US"/>
            </a:p>
          </p:txBody>
        </p:sp>
        <p:sp>
          <p:nvSpPr>
            <p:cNvPr id="75747" name="Freeform 6531"/>
            <p:cNvSpPr>
              <a:spLocks/>
            </p:cNvSpPr>
            <p:nvPr/>
          </p:nvSpPr>
          <p:spPr bwMode="auto">
            <a:xfrm>
              <a:off x="2978" y="1646"/>
              <a:ext cx="17" cy="13"/>
            </a:xfrm>
            <a:custGeom>
              <a:avLst/>
              <a:gdLst>
                <a:gd name="T0" fmla="*/ 0 w 17"/>
                <a:gd name="T1" fmla="*/ 0 h 13"/>
                <a:gd name="T2" fmla="*/ 0 w 17"/>
                <a:gd name="T3" fmla="*/ 13 h 13"/>
                <a:gd name="T4" fmla="*/ 14 w 17"/>
                <a:gd name="T5" fmla="*/ 13 h 13"/>
                <a:gd name="T6" fmla="*/ 17 w 17"/>
                <a:gd name="T7" fmla="*/ 13 h 13"/>
                <a:gd name="T8" fmla="*/ 0 60000 65536"/>
                <a:gd name="T9" fmla="*/ 0 60000 65536"/>
                <a:gd name="T10" fmla="*/ 0 60000 65536"/>
                <a:gd name="T11" fmla="*/ 0 60000 65536"/>
                <a:gd name="T12" fmla="*/ 0 w 17"/>
                <a:gd name="T13" fmla="*/ 0 h 13"/>
                <a:gd name="T14" fmla="*/ 17 w 17"/>
                <a:gd name="T15" fmla="*/ 13 h 13"/>
              </a:gdLst>
              <a:ahLst/>
              <a:cxnLst>
                <a:cxn ang="T8">
                  <a:pos x="T0" y="T1"/>
                </a:cxn>
                <a:cxn ang="T9">
                  <a:pos x="T2" y="T3"/>
                </a:cxn>
                <a:cxn ang="T10">
                  <a:pos x="T4" y="T5"/>
                </a:cxn>
                <a:cxn ang="T11">
                  <a:pos x="T6" y="T7"/>
                </a:cxn>
              </a:cxnLst>
              <a:rect l="T12" t="T13" r="T14" b="T15"/>
              <a:pathLst>
                <a:path w="17" h="13">
                  <a:moveTo>
                    <a:pt x="0" y="0"/>
                  </a:moveTo>
                  <a:lnTo>
                    <a:pt x="0" y="13"/>
                  </a:lnTo>
                  <a:lnTo>
                    <a:pt x="14" y="13"/>
                  </a:lnTo>
                  <a:lnTo>
                    <a:pt x="17" y="13"/>
                  </a:lnTo>
                </a:path>
              </a:pathLst>
            </a:custGeom>
            <a:noFill/>
            <a:ln w="12700" cap="rnd">
              <a:solidFill>
                <a:srgbClr val="404040"/>
              </a:solidFill>
              <a:round/>
              <a:headEnd/>
              <a:tailEnd/>
            </a:ln>
          </p:spPr>
          <p:txBody>
            <a:bodyPr/>
            <a:lstStyle/>
            <a:p>
              <a:endParaRPr lang="en-US"/>
            </a:p>
          </p:txBody>
        </p:sp>
        <p:sp>
          <p:nvSpPr>
            <p:cNvPr id="75748" name="Freeform 6532"/>
            <p:cNvSpPr>
              <a:spLocks/>
            </p:cNvSpPr>
            <p:nvPr/>
          </p:nvSpPr>
          <p:spPr bwMode="auto">
            <a:xfrm>
              <a:off x="2907" y="1709"/>
              <a:ext cx="156" cy="99"/>
            </a:xfrm>
            <a:custGeom>
              <a:avLst/>
              <a:gdLst>
                <a:gd name="T0" fmla="*/ 0 w 156"/>
                <a:gd name="T1" fmla="*/ 5 h 99"/>
                <a:gd name="T2" fmla="*/ 81 w 156"/>
                <a:gd name="T3" fmla="*/ 5 h 99"/>
                <a:gd name="T4" fmla="*/ 81 w 156"/>
                <a:gd name="T5" fmla="*/ 0 h 99"/>
                <a:gd name="T6" fmla="*/ 87 w 156"/>
                <a:gd name="T7" fmla="*/ 0 h 99"/>
                <a:gd name="T8" fmla="*/ 87 w 156"/>
                <a:gd name="T9" fmla="*/ 5 h 99"/>
                <a:gd name="T10" fmla="*/ 91 w 156"/>
                <a:gd name="T11" fmla="*/ 5 h 99"/>
                <a:gd name="T12" fmla="*/ 91 w 156"/>
                <a:gd name="T13" fmla="*/ 0 h 99"/>
                <a:gd name="T14" fmla="*/ 98 w 156"/>
                <a:gd name="T15" fmla="*/ 0 h 99"/>
                <a:gd name="T16" fmla="*/ 98 w 156"/>
                <a:gd name="T17" fmla="*/ 5 h 99"/>
                <a:gd name="T18" fmla="*/ 105 w 156"/>
                <a:gd name="T19" fmla="*/ 5 h 99"/>
                <a:gd name="T20" fmla="*/ 105 w 156"/>
                <a:gd name="T21" fmla="*/ 0 h 99"/>
                <a:gd name="T22" fmla="*/ 109 w 156"/>
                <a:gd name="T23" fmla="*/ 0 h 99"/>
                <a:gd name="T24" fmla="*/ 109 w 156"/>
                <a:gd name="T25" fmla="*/ 5 h 99"/>
                <a:gd name="T26" fmla="*/ 115 w 156"/>
                <a:gd name="T27" fmla="*/ 5 h 99"/>
                <a:gd name="T28" fmla="*/ 115 w 156"/>
                <a:gd name="T29" fmla="*/ 0 h 99"/>
                <a:gd name="T30" fmla="*/ 122 w 156"/>
                <a:gd name="T31" fmla="*/ 0 h 99"/>
                <a:gd name="T32" fmla="*/ 122 w 156"/>
                <a:gd name="T33" fmla="*/ 5 h 99"/>
                <a:gd name="T34" fmla="*/ 127 w 156"/>
                <a:gd name="T35" fmla="*/ 5 h 99"/>
                <a:gd name="T36" fmla="*/ 127 w 156"/>
                <a:gd name="T37" fmla="*/ 0 h 99"/>
                <a:gd name="T38" fmla="*/ 133 w 156"/>
                <a:gd name="T39" fmla="*/ 0 h 99"/>
                <a:gd name="T40" fmla="*/ 133 w 156"/>
                <a:gd name="T41" fmla="*/ 5 h 99"/>
                <a:gd name="T42" fmla="*/ 139 w 156"/>
                <a:gd name="T43" fmla="*/ 5 h 99"/>
                <a:gd name="T44" fmla="*/ 139 w 156"/>
                <a:gd name="T45" fmla="*/ 0 h 99"/>
                <a:gd name="T46" fmla="*/ 146 w 156"/>
                <a:gd name="T47" fmla="*/ 0 h 99"/>
                <a:gd name="T48" fmla="*/ 146 w 156"/>
                <a:gd name="T49" fmla="*/ 5 h 99"/>
                <a:gd name="T50" fmla="*/ 150 w 156"/>
                <a:gd name="T51" fmla="*/ 5 h 99"/>
                <a:gd name="T52" fmla="*/ 150 w 156"/>
                <a:gd name="T53" fmla="*/ 0 h 99"/>
                <a:gd name="T54" fmla="*/ 156 w 156"/>
                <a:gd name="T55" fmla="*/ 0 h 99"/>
                <a:gd name="T56" fmla="*/ 156 w 156"/>
                <a:gd name="T57" fmla="*/ 99 h 99"/>
                <a:gd name="T58" fmla="*/ 0 w 156"/>
                <a:gd name="T59" fmla="*/ 99 h 99"/>
                <a:gd name="T60" fmla="*/ 0 w 156"/>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6"/>
                <a:gd name="T94" fmla="*/ 0 h 99"/>
                <a:gd name="T95" fmla="*/ 156 w 156"/>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6" h="99">
                  <a:moveTo>
                    <a:pt x="0" y="5"/>
                  </a:moveTo>
                  <a:lnTo>
                    <a:pt x="81" y="5"/>
                  </a:lnTo>
                  <a:lnTo>
                    <a:pt x="81" y="0"/>
                  </a:lnTo>
                  <a:lnTo>
                    <a:pt x="87" y="0"/>
                  </a:lnTo>
                  <a:lnTo>
                    <a:pt x="87" y="5"/>
                  </a:lnTo>
                  <a:lnTo>
                    <a:pt x="91" y="5"/>
                  </a:lnTo>
                  <a:lnTo>
                    <a:pt x="91" y="0"/>
                  </a:lnTo>
                  <a:lnTo>
                    <a:pt x="98" y="0"/>
                  </a:lnTo>
                  <a:lnTo>
                    <a:pt x="98" y="5"/>
                  </a:lnTo>
                  <a:lnTo>
                    <a:pt x="105" y="5"/>
                  </a:lnTo>
                  <a:lnTo>
                    <a:pt x="105" y="0"/>
                  </a:lnTo>
                  <a:lnTo>
                    <a:pt x="109" y="0"/>
                  </a:lnTo>
                  <a:lnTo>
                    <a:pt x="109" y="5"/>
                  </a:lnTo>
                  <a:lnTo>
                    <a:pt x="115" y="5"/>
                  </a:lnTo>
                  <a:lnTo>
                    <a:pt x="115" y="0"/>
                  </a:lnTo>
                  <a:lnTo>
                    <a:pt x="122" y="0"/>
                  </a:lnTo>
                  <a:lnTo>
                    <a:pt x="122" y="5"/>
                  </a:lnTo>
                  <a:lnTo>
                    <a:pt x="127" y="5"/>
                  </a:lnTo>
                  <a:lnTo>
                    <a:pt x="127" y="0"/>
                  </a:lnTo>
                  <a:lnTo>
                    <a:pt x="133" y="0"/>
                  </a:lnTo>
                  <a:lnTo>
                    <a:pt x="133" y="5"/>
                  </a:lnTo>
                  <a:lnTo>
                    <a:pt x="139" y="5"/>
                  </a:lnTo>
                  <a:lnTo>
                    <a:pt x="139" y="0"/>
                  </a:lnTo>
                  <a:lnTo>
                    <a:pt x="146" y="0"/>
                  </a:lnTo>
                  <a:lnTo>
                    <a:pt x="146" y="5"/>
                  </a:lnTo>
                  <a:lnTo>
                    <a:pt x="150" y="5"/>
                  </a:lnTo>
                  <a:lnTo>
                    <a:pt x="150" y="0"/>
                  </a:lnTo>
                  <a:lnTo>
                    <a:pt x="156" y="0"/>
                  </a:lnTo>
                  <a:lnTo>
                    <a:pt x="156" y="99"/>
                  </a:lnTo>
                  <a:lnTo>
                    <a:pt x="0" y="99"/>
                  </a:lnTo>
                  <a:lnTo>
                    <a:pt x="0" y="5"/>
                  </a:lnTo>
                  <a:close/>
                </a:path>
              </a:pathLst>
            </a:custGeom>
            <a:solidFill>
              <a:srgbClr val="606060"/>
            </a:solidFill>
            <a:ln w="9525">
              <a:noFill/>
              <a:round/>
              <a:headEnd/>
              <a:tailEnd/>
            </a:ln>
          </p:spPr>
          <p:txBody>
            <a:bodyPr/>
            <a:lstStyle/>
            <a:p>
              <a:endParaRPr lang="en-US"/>
            </a:p>
          </p:txBody>
        </p:sp>
        <p:grpSp>
          <p:nvGrpSpPr>
            <p:cNvPr id="75749" name="Group 6533"/>
            <p:cNvGrpSpPr>
              <a:grpSpLocks/>
            </p:cNvGrpSpPr>
            <p:nvPr/>
          </p:nvGrpSpPr>
          <p:grpSpPr bwMode="auto">
            <a:xfrm>
              <a:off x="2879" y="1540"/>
              <a:ext cx="63" cy="59"/>
              <a:chOff x="2879" y="1452"/>
              <a:chExt cx="63" cy="59"/>
            </a:xfrm>
          </p:grpSpPr>
          <p:sp>
            <p:nvSpPr>
              <p:cNvPr id="81181" name="Freeform 6534"/>
              <p:cNvSpPr>
                <a:spLocks/>
              </p:cNvSpPr>
              <p:nvPr/>
            </p:nvSpPr>
            <p:spPr bwMode="auto">
              <a:xfrm>
                <a:off x="2879" y="1452"/>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81182" name="Freeform 6535"/>
              <p:cNvSpPr>
                <a:spLocks/>
              </p:cNvSpPr>
              <p:nvPr/>
            </p:nvSpPr>
            <p:spPr bwMode="auto">
              <a:xfrm>
                <a:off x="2915" y="1452"/>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81183" name="Group 6536"/>
              <p:cNvGrpSpPr>
                <a:grpSpLocks/>
              </p:cNvGrpSpPr>
              <p:nvPr/>
            </p:nvGrpSpPr>
            <p:grpSpPr bwMode="auto">
              <a:xfrm>
                <a:off x="2879" y="1496"/>
                <a:ext cx="63" cy="15"/>
                <a:chOff x="2879" y="1496"/>
                <a:chExt cx="63" cy="15"/>
              </a:xfrm>
            </p:grpSpPr>
            <p:sp>
              <p:nvSpPr>
                <p:cNvPr id="81184" name="Oval 6537"/>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1185" name="Oval 6538"/>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grpSp>
        <p:grpSp>
          <p:nvGrpSpPr>
            <p:cNvPr id="75750" name="Group 6539"/>
            <p:cNvGrpSpPr>
              <a:grpSpLocks/>
            </p:cNvGrpSpPr>
            <p:nvPr/>
          </p:nvGrpSpPr>
          <p:grpSpPr bwMode="auto">
            <a:xfrm>
              <a:off x="2887" y="1585"/>
              <a:ext cx="56" cy="146"/>
              <a:chOff x="2887" y="1497"/>
              <a:chExt cx="56" cy="146"/>
            </a:xfrm>
          </p:grpSpPr>
          <p:grpSp>
            <p:nvGrpSpPr>
              <p:cNvPr id="81170" name="Group 6540"/>
              <p:cNvGrpSpPr>
                <a:grpSpLocks/>
              </p:cNvGrpSpPr>
              <p:nvPr/>
            </p:nvGrpSpPr>
            <p:grpSpPr bwMode="auto">
              <a:xfrm>
                <a:off x="2887" y="1595"/>
                <a:ext cx="52" cy="48"/>
                <a:chOff x="2887" y="1595"/>
                <a:chExt cx="52" cy="48"/>
              </a:xfrm>
            </p:grpSpPr>
            <p:sp>
              <p:nvSpPr>
                <p:cNvPr id="81179" name="Oval 6541"/>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1180" name="Oval 6542"/>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81171" name="Group 6543"/>
              <p:cNvGrpSpPr>
                <a:grpSpLocks/>
              </p:cNvGrpSpPr>
              <p:nvPr/>
            </p:nvGrpSpPr>
            <p:grpSpPr bwMode="auto">
              <a:xfrm>
                <a:off x="2887" y="1497"/>
                <a:ext cx="47" cy="122"/>
                <a:chOff x="2887" y="1497"/>
                <a:chExt cx="47" cy="122"/>
              </a:xfrm>
            </p:grpSpPr>
            <p:grpSp>
              <p:nvGrpSpPr>
                <p:cNvPr id="81175" name="Group 6544"/>
                <p:cNvGrpSpPr>
                  <a:grpSpLocks/>
                </p:cNvGrpSpPr>
                <p:nvPr/>
              </p:nvGrpSpPr>
              <p:grpSpPr bwMode="auto">
                <a:xfrm>
                  <a:off x="2889" y="1497"/>
                  <a:ext cx="45" cy="16"/>
                  <a:chOff x="2889" y="1497"/>
                  <a:chExt cx="45" cy="16"/>
                </a:xfrm>
              </p:grpSpPr>
              <p:sp>
                <p:nvSpPr>
                  <p:cNvPr id="81177" name="Oval 6545"/>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178" name="Oval 6546"/>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81176" name="Rectangle 6547"/>
                <p:cNvSpPr>
                  <a:spLocks noChangeArrowheads="1"/>
                </p:cNvSpPr>
                <p:nvPr/>
              </p:nvSpPr>
              <p:spPr bwMode="auto">
                <a:xfrm>
                  <a:off x="2887" y="1504"/>
                  <a:ext cx="47" cy="115"/>
                </a:xfrm>
                <a:prstGeom prst="rect">
                  <a:avLst/>
                </a:prstGeom>
                <a:solidFill>
                  <a:srgbClr val="606060"/>
                </a:solidFill>
                <a:ln w="9525">
                  <a:noFill/>
                  <a:miter lim="800000"/>
                  <a:headEnd/>
                  <a:tailEnd/>
                </a:ln>
              </p:spPr>
              <p:txBody>
                <a:bodyPr/>
                <a:lstStyle/>
                <a:p>
                  <a:endParaRPr lang="en-US"/>
                </a:p>
              </p:txBody>
            </p:sp>
          </p:grpSp>
          <p:sp>
            <p:nvSpPr>
              <p:cNvPr id="81172" name="Rectangle 6548"/>
              <p:cNvSpPr>
                <a:spLocks noChangeArrowheads="1"/>
              </p:cNvSpPr>
              <p:nvPr/>
            </p:nvSpPr>
            <p:spPr bwMode="auto">
              <a:xfrm>
                <a:off x="2917" y="1499"/>
                <a:ext cx="17" cy="120"/>
              </a:xfrm>
              <a:prstGeom prst="rect">
                <a:avLst/>
              </a:prstGeom>
              <a:solidFill>
                <a:srgbClr val="808080"/>
              </a:solidFill>
              <a:ln w="9525">
                <a:noFill/>
                <a:miter lim="800000"/>
                <a:headEnd/>
                <a:tailEnd/>
              </a:ln>
            </p:spPr>
            <p:txBody>
              <a:bodyPr/>
              <a:lstStyle/>
              <a:p>
                <a:endParaRPr lang="en-US"/>
              </a:p>
            </p:txBody>
          </p:sp>
          <p:sp>
            <p:nvSpPr>
              <p:cNvPr id="81173" name="Rectangle 6549"/>
              <p:cNvSpPr>
                <a:spLocks noChangeArrowheads="1"/>
              </p:cNvSpPr>
              <p:nvPr/>
            </p:nvSpPr>
            <p:spPr bwMode="auto">
              <a:xfrm>
                <a:off x="2927" y="1500"/>
                <a:ext cx="16" cy="119"/>
              </a:xfrm>
              <a:prstGeom prst="rect">
                <a:avLst/>
              </a:prstGeom>
              <a:solidFill>
                <a:srgbClr val="808080"/>
              </a:solidFill>
              <a:ln w="9525">
                <a:noFill/>
                <a:miter lim="800000"/>
                <a:headEnd/>
                <a:tailEnd/>
              </a:ln>
            </p:spPr>
            <p:txBody>
              <a:bodyPr/>
              <a:lstStyle/>
              <a:p>
                <a:endParaRPr lang="en-US"/>
              </a:p>
            </p:txBody>
          </p:sp>
          <p:sp>
            <p:nvSpPr>
              <p:cNvPr id="81174" name="Freeform 6550"/>
              <p:cNvSpPr>
                <a:spLocks/>
              </p:cNvSpPr>
              <p:nvPr/>
            </p:nvSpPr>
            <p:spPr bwMode="auto">
              <a:xfrm>
                <a:off x="2901" y="1527"/>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grpSp>
        <p:sp>
          <p:nvSpPr>
            <p:cNvPr id="75751" name="Freeform 6551"/>
            <p:cNvSpPr>
              <a:spLocks/>
            </p:cNvSpPr>
            <p:nvPr/>
          </p:nvSpPr>
          <p:spPr bwMode="auto">
            <a:xfrm>
              <a:off x="2879" y="1540"/>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75752" name="Freeform 6552"/>
            <p:cNvSpPr>
              <a:spLocks/>
            </p:cNvSpPr>
            <p:nvPr/>
          </p:nvSpPr>
          <p:spPr bwMode="auto">
            <a:xfrm>
              <a:off x="2915" y="1540"/>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75753" name="Group 6553"/>
            <p:cNvGrpSpPr>
              <a:grpSpLocks/>
            </p:cNvGrpSpPr>
            <p:nvPr/>
          </p:nvGrpSpPr>
          <p:grpSpPr bwMode="auto">
            <a:xfrm>
              <a:off x="2879" y="1584"/>
              <a:ext cx="63" cy="15"/>
              <a:chOff x="2879" y="1496"/>
              <a:chExt cx="63" cy="15"/>
            </a:xfrm>
          </p:grpSpPr>
          <p:sp>
            <p:nvSpPr>
              <p:cNvPr id="81168" name="Oval 6554"/>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1169" name="Oval 6555"/>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sp>
          <p:nvSpPr>
            <p:cNvPr id="75754" name="Freeform 6556"/>
            <p:cNvSpPr>
              <a:spLocks/>
            </p:cNvSpPr>
            <p:nvPr/>
          </p:nvSpPr>
          <p:spPr bwMode="auto">
            <a:xfrm>
              <a:off x="2879" y="1540"/>
              <a:ext cx="62" cy="43"/>
            </a:xfrm>
            <a:custGeom>
              <a:avLst/>
              <a:gdLst>
                <a:gd name="T0" fmla="*/ 32 w 62"/>
                <a:gd name="T1" fmla="*/ 0 h 43"/>
                <a:gd name="T2" fmla="*/ 17 w 62"/>
                <a:gd name="T3" fmla="*/ 30 h 43"/>
                <a:gd name="T4" fmla="*/ 0 w 62"/>
                <a:gd name="T5" fmla="*/ 43 h 43"/>
                <a:gd name="T6" fmla="*/ 62 w 62"/>
                <a:gd name="T7" fmla="*/ 43 h 43"/>
                <a:gd name="T8" fmla="*/ 48 w 62"/>
                <a:gd name="T9" fmla="*/ 30 h 43"/>
                <a:gd name="T10" fmla="*/ 32 w 62"/>
                <a:gd name="T11" fmla="*/ 0 h 43"/>
                <a:gd name="T12" fmla="*/ 0 60000 65536"/>
                <a:gd name="T13" fmla="*/ 0 60000 65536"/>
                <a:gd name="T14" fmla="*/ 0 60000 65536"/>
                <a:gd name="T15" fmla="*/ 0 60000 65536"/>
                <a:gd name="T16" fmla="*/ 0 60000 65536"/>
                <a:gd name="T17" fmla="*/ 0 60000 65536"/>
                <a:gd name="T18" fmla="*/ 0 w 62"/>
                <a:gd name="T19" fmla="*/ 0 h 43"/>
                <a:gd name="T20" fmla="*/ 62 w 6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2" h="43">
                  <a:moveTo>
                    <a:pt x="32" y="0"/>
                  </a:moveTo>
                  <a:lnTo>
                    <a:pt x="17" y="30"/>
                  </a:lnTo>
                  <a:lnTo>
                    <a:pt x="0" y="43"/>
                  </a:lnTo>
                  <a:lnTo>
                    <a:pt x="62" y="43"/>
                  </a:lnTo>
                  <a:lnTo>
                    <a:pt x="48" y="30"/>
                  </a:lnTo>
                  <a:lnTo>
                    <a:pt x="32" y="0"/>
                  </a:lnTo>
                  <a:close/>
                </a:path>
              </a:pathLst>
            </a:custGeom>
            <a:solidFill>
              <a:srgbClr val="804000"/>
            </a:solidFill>
            <a:ln w="9525">
              <a:noFill/>
              <a:round/>
              <a:headEnd/>
              <a:tailEnd/>
            </a:ln>
          </p:spPr>
          <p:txBody>
            <a:bodyPr/>
            <a:lstStyle/>
            <a:p>
              <a:endParaRPr lang="en-US"/>
            </a:p>
          </p:txBody>
        </p:sp>
        <p:sp>
          <p:nvSpPr>
            <p:cNvPr id="75755" name="Freeform 6557"/>
            <p:cNvSpPr>
              <a:spLocks/>
            </p:cNvSpPr>
            <p:nvPr/>
          </p:nvSpPr>
          <p:spPr bwMode="auto">
            <a:xfrm>
              <a:off x="2915" y="1540"/>
              <a:ext cx="26" cy="43"/>
            </a:xfrm>
            <a:custGeom>
              <a:avLst/>
              <a:gdLst>
                <a:gd name="T0" fmla="*/ 0 w 26"/>
                <a:gd name="T1" fmla="*/ 0 h 43"/>
                <a:gd name="T2" fmla="*/ 14 w 26"/>
                <a:gd name="T3" fmla="*/ 29 h 43"/>
                <a:gd name="T4" fmla="*/ 26 w 26"/>
                <a:gd name="T5" fmla="*/ 43 h 43"/>
                <a:gd name="T6" fmla="*/ 19 w 26"/>
                <a:gd name="T7" fmla="*/ 43 h 43"/>
                <a:gd name="T8" fmla="*/ 10 w 26"/>
                <a:gd name="T9" fmla="*/ 31 h 43"/>
                <a:gd name="T10" fmla="*/ 0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0" y="0"/>
                  </a:moveTo>
                  <a:lnTo>
                    <a:pt x="14" y="29"/>
                  </a:lnTo>
                  <a:lnTo>
                    <a:pt x="26" y="43"/>
                  </a:lnTo>
                  <a:lnTo>
                    <a:pt x="19" y="43"/>
                  </a:lnTo>
                  <a:lnTo>
                    <a:pt x="10" y="31"/>
                  </a:lnTo>
                  <a:lnTo>
                    <a:pt x="0" y="0"/>
                  </a:lnTo>
                  <a:close/>
                </a:path>
              </a:pathLst>
            </a:custGeom>
            <a:solidFill>
              <a:srgbClr val="A05000"/>
            </a:solidFill>
            <a:ln w="9525">
              <a:noFill/>
              <a:round/>
              <a:headEnd/>
              <a:tailEnd/>
            </a:ln>
          </p:spPr>
          <p:txBody>
            <a:bodyPr/>
            <a:lstStyle/>
            <a:p>
              <a:endParaRPr lang="en-US"/>
            </a:p>
          </p:txBody>
        </p:sp>
        <p:grpSp>
          <p:nvGrpSpPr>
            <p:cNvPr id="75756" name="Group 6558"/>
            <p:cNvGrpSpPr>
              <a:grpSpLocks/>
            </p:cNvGrpSpPr>
            <p:nvPr/>
          </p:nvGrpSpPr>
          <p:grpSpPr bwMode="auto">
            <a:xfrm>
              <a:off x="2879" y="1584"/>
              <a:ext cx="63" cy="15"/>
              <a:chOff x="2879" y="1496"/>
              <a:chExt cx="63" cy="15"/>
            </a:xfrm>
          </p:grpSpPr>
          <p:sp>
            <p:nvSpPr>
              <p:cNvPr id="81166" name="Oval 6559"/>
              <p:cNvSpPr>
                <a:spLocks noChangeArrowheads="1"/>
              </p:cNvSpPr>
              <p:nvPr/>
            </p:nvSpPr>
            <p:spPr bwMode="auto">
              <a:xfrm>
                <a:off x="2879" y="1496"/>
                <a:ext cx="63" cy="15"/>
              </a:xfrm>
              <a:prstGeom prst="ellipse">
                <a:avLst/>
              </a:prstGeom>
              <a:solidFill>
                <a:srgbClr val="202020"/>
              </a:solidFill>
              <a:ln w="0">
                <a:solidFill>
                  <a:srgbClr val="000000"/>
                </a:solidFill>
                <a:round/>
                <a:headEnd/>
                <a:tailEnd/>
              </a:ln>
            </p:spPr>
            <p:txBody>
              <a:bodyPr/>
              <a:lstStyle/>
              <a:p>
                <a:endParaRPr lang="en-US"/>
              </a:p>
            </p:txBody>
          </p:sp>
          <p:sp>
            <p:nvSpPr>
              <p:cNvPr id="81167" name="Oval 6560"/>
              <p:cNvSpPr>
                <a:spLocks noChangeArrowheads="1"/>
              </p:cNvSpPr>
              <p:nvPr/>
            </p:nvSpPr>
            <p:spPr bwMode="auto">
              <a:xfrm>
                <a:off x="2879" y="1496"/>
                <a:ext cx="63" cy="15"/>
              </a:xfrm>
              <a:prstGeom prst="ellipse">
                <a:avLst/>
              </a:prstGeom>
              <a:noFill/>
              <a:ln w="1588" cap="rnd">
                <a:solidFill>
                  <a:srgbClr val="000000"/>
                </a:solidFill>
                <a:round/>
                <a:headEnd/>
                <a:tailEnd/>
              </a:ln>
            </p:spPr>
            <p:txBody>
              <a:bodyPr/>
              <a:lstStyle/>
              <a:p>
                <a:endParaRPr lang="en-US"/>
              </a:p>
            </p:txBody>
          </p:sp>
        </p:grpSp>
        <p:grpSp>
          <p:nvGrpSpPr>
            <p:cNvPr id="75757" name="Group 6561"/>
            <p:cNvGrpSpPr>
              <a:grpSpLocks/>
            </p:cNvGrpSpPr>
            <p:nvPr/>
          </p:nvGrpSpPr>
          <p:grpSpPr bwMode="auto">
            <a:xfrm>
              <a:off x="2887" y="1683"/>
              <a:ext cx="52" cy="48"/>
              <a:chOff x="2887" y="1595"/>
              <a:chExt cx="52" cy="48"/>
            </a:xfrm>
          </p:grpSpPr>
          <p:sp>
            <p:nvSpPr>
              <p:cNvPr id="81164" name="Oval 6562"/>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1165" name="Oval 6563"/>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75758" name="Group 6564"/>
            <p:cNvGrpSpPr>
              <a:grpSpLocks/>
            </p:cNvGrpSpPr>
            <p:nvPr/>
          </p:nvGrpSpPr>
          <p:grpSpPr bwMode="auto">
            <a:xfrm>
              <a:off x="2887" y="1585"/>
              <a:ext cx="47" cy="122"/>
              <a:chOff x="2887" y="1497"/>
              <a:chExt cx="47" cy="122"/>
            </a:xfrm>
          </p:grpSpPr>
          <p:grpSp>
            <p:nvGrpSpPr>
              <p:cNvPr id="81160" name="Group 6565"/>
              <p:cNvGrpSpPr>
                <a:grpSpLocks/>
              </p:cNvGrpSpPr>
              <p:nvPr/>
            </p:nvGrpSpPr>
            <p:grpSpPr bwMode="auto">
              <a:xfrm>
                <a:off x="2889" y="1497"/>
                <a:ext cx="45" cy="16"/>
                <a:chOff x="2889" y="1497"/>
                <a:chExt cx="45" cy="16"/>
              </a:xfrm>
            </p:grpSpPr>
            <p:sp>
              <p:nvSpPr>
                <p:cNvPr id="81162" name="Oval 6566"/>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163" name="Oval 6567"/>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81161" name="Rectangle 6568"/>
              <p:cNvSpPr>
                <a:spLocks noChangeArrowheads="1"/>
              </p:cNvSpPr>
              <p:nvPr/>
            </p:nvSpPr>
            <p:spPr bwMode="auto">
              <a:xfrm>
                <a:off x="2887" y="1504"/>
                <a:ext cx="47" cy="115"/>
              </a:xfrm>
              <a:prstGeom prst="rect">
                <a:avLst/>
              </a:prstGeom>
              <a:solidFill>
                <a:srgbClr val="606060"/>
              </a:solidFill>
              <a:ln w="9525">
                <a:noFill/>
                <a:miter lim="800000"/>
                <a:headEnd/>
                <a:tailEnd/>
              </a:ln>
            </p:spPr>
            <p:txBody>
              <a:bodyPr/>
              <a:lstStyle/>
              <a:p>
                <a:endParaRPr lang="en-US"/>
              </a:p>
            </p:txBody>
          </p:sp>
        </p:grpSp>
        <p:sp>
          <p:nvSpPr>
            <p:cNvPr id="75759" name="Rectangle 6569"/>
            <p:cNvSpPr>
              <a:spLocks noChangeArrowheads="1"/>
            </p:cNvSpPr>
            <p:nvPr/>
          </p:nvSpPr>
          <p:spPr bwMode="auto">
            <a:xfrm>
              <a:off x="2917" y="1587"/>
              <a:ext cx="17" cy="120"/>
            </a:xfrm>
            <a:prstGeom prst="rect">
              <a:avLst/>
            </a:prstGeom>
            <a:solidFill>
              <a:srgbClr val="808080"/>
            </a:solidFill>
            <a:ln w="9525">
              <a:noFill/>
              <a:miter lim="800000"/>
              <a:headEnd/>
              <a:tailEnd/>
            </a:ln>
          </p:spPr>
          <p:txBody>
            <a:bodyPr/>
            <a:lstStyle/>
            <a:p>
              <a:endParaRPr lang="en-US"/>
            </a:p>
          </p:txBody>
        </p:sp>
        <p:sp>
          <p:nvSpPr>
            <p:cNvPr id="75760" name="Rectangle 6570"/>
            <p:cNvSpPr>
              <a:spLocks noChangeArrowheads="1"/>
            </p:cNvSpPr>
            <p:nvPr/>
          </p:nvSpPr>
          <p:spPr bwMode="auto">
            <a:xfrm>
              <a:off x="2927" y="1588"/>
              <a:ext cx="16" cy="119"/>
            </a:xfrm>
            <a:prstGeom prst="rect">
              <a:avLst/>
            </a:prstGeom>
            <a:solidFill>
              <a:srgbClr val="808080"/>
            </a:solidFill>
            <a:ln w="9525">
              <a:noFill/>
              <a:miter lim="800000"/>
              <a:headEnd/>
              <a:tailEnd/>
            </a:ln>
          </p:spPr>
          <p:txBody>
            <a:bodyPr/>
            <a:lstStyle/>
            <a:p>
              <a:endParaRPr lang="en-US"/>
            </a:p>
          </p:txBody>
        </p:sp>
        <p:sp>
          <p:nvSpPr>
            <p:cNvPr id="75761" name="Freeform 6571"/>
            <p:cNvSpPr>
              <a:spLocks/>
            </p:cNvSpPr>
            <p:nvPr/>
          </p:nvSpPr>
          <p:spPr bwMode="auto">
            <a:xfrm>
              <a:off x="2901" y="1615"/>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grpSp>
          <p:nvGrpSpPr>
            <p:cNvPr id="75762" name="Group 6572"/>
            <p:cNvGrpSpPr>
              <a:grpSpLocks/>
            </p:cNvGrpSpPr>
            <p:nvPr/>
          </p:nvGrpSpPr>
          <p:grpSpPr bwMode="auto">
            <a:xfrm>
              <a:off x="2887" y="1683"/>
              <a:ext cx="52" cy="48"/>
              <a:chOff x="2887" y="1595"/>
              <a:chExt cx="52" cy="48"/>
            </a:xfrm>
          </p:grpSpPr>
          <p:sp>
            <p:nvSpPr>
              <p:cNvPr id="81158" name="Oval 6573"/>
              <p:cNvSpPr>
                <a:spLocks noChangeArrowheads="1"/>
              </p:cNvSpPr>
              <p:nvPr/>
            </p:nvSpPr>
            <p:spPr bwMode="auto">
              <a:xfrm>
                <a:off x="2887" y="1595"/>
                <a:ext cx="52" cy="48"/>
              </a:xfrm>
              <a:prstGeom prst="ellipse">
                <a:avLst/>
              </a:prstGeom>
              <a:solidFill>
                <a:srgbClr val="606060"/>
              </a:solidFill>
              <a:ln w="0">
                <a:solidFill>
                  <a:srgbClr val="000000"/>
                </a:solidFill>
                <a:round/>
                <a:headEnd/>
                <a:tailEnd/>
              </a:ln>
            </p:spPr>
            <p:txBody>
              <a:bodyPr/>
              <a:lstStyle/>
              <a:p>
                <a:endParaRPr lang="en-US"/>
              </a:p>
            </p:txBody>
          </p:sp>
          <p:sp>
            <p:nvSpPr>
              <p:cNvPr id="81159" name="Oval 6574"/>
              <p:cNvSpPr>
                <a:spLocks noChangeArrowheads="1"/>
              </p:cNvSpPr>
              <p:nvPr/>
            </p:nvSpPr>
            <p:spPr bwMode="auto">
              <a:xfrm>
                <a:off x="2887" y="1595"/>
                <a:ext cx="52" cy="48"/>
              </a:xfrm>
              <a:prstGeom prst="ellipse">
                <a:avLst/>
              </a:prstGeom>
              <a:noFill/>
              <a:ln w="1588" cap="rnd">
                <a:solidFill>
                  <a:srgbClr val="000000"/>
                </a:solidFill>
                <a:round/>
                <a:headEnd/>
                <a:tailEnd/>
              </a:ln>
            </p:spPr>
            <p:txBody>
              <a:bodyPr/>
              <a:lstStyle/>
              <a:p>
                <a:endParaRPr lang="en-US"/>
              </a:p>
            </p:txBody>
          </p:sp>
        </p:grpSp>
        <p:grpSp>
          <p:nvGrpSpPr>
            <p:cNvPr id="75763" name="Group 6575"/>
            <p:cNvGrpSpPr>
              <a:grpSpLocks/>
            </p:cNvGrpSpPr>
            <p:nvPr/>
          </p:nvGrpSpPr>
          <p:grpSpPr bwMode="auto">
            <a:xfrm>
              <a:off x="2889" y="1585"/>
              <a:ext cx="45" cy="16"/>
              <a:chOff x="2889" y="1497"/>
              <a:chExt cx="45" cy="16"/>
            </a:xfrm>
          </p:grpSpPr>
          <p:sp>
            <p:nvSpPr>
              <p:cNvPr id="81156" name="Oval 6576"/>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157" name="Oval 6577"/>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75764" name="Rectangle 6578"/>
            <p:cNvSpPr>
              <a:spLocks noChangeArrowheads="1"/>
            </p:cNvSpPr>
            <p:nvPr/>
          </p:nvSpPr>
          <p:spPr bwMode="auto">
            <a:xfrm>
              <a:off x="2887" y="1592"/>
              <a:ext cx="47" cy="115"/>
            </a:xfrm>
            <a:prstGeom prst="rect">
              <a:avLst/>
            </a:prstGeom>
            <a:solidFill>
              <a:srgbClr val="606060"/>
            </a:solidFill>
            <a:ln w="9525">
              <a:noFill/>
              <a:miter lim="800000"/>
              <a:headEnd/>
              <a:tailEnd/>
            </a:ln>
          </p:spPr>
          <p:txBody>
            <a:bodyPr/>
            <a:lstStyle/>
            <a:p>
              <a:endParaRPr lang="en-US"/>
            </a:p>
          </p:txBody>
        </p:sp>
        <p:grpSp>
          <p:nvGrpSpPr>
            <p:cNvPr id="75765" name="Group 6579"/>
            <p:cNvGrpSpPr>
              <a:grpSpLocks/>
            </p:cNvGrpSpPr>
            <p:nvPr/>
          </p:nvGrpSpPr>
          <p:grpSpPr bwMode="auto">
            <a:xfrm>
              <a:off x="2889" y="1585"/>
              <a:ext cx="45" cy="16"/>
              <a:chOff x="2889" y="1497"/>
              <a:chExt cx="45" cy="16"/>
            </a:xfrm>
          </p:grpSpPr>
          <p:sp>
            <p:nvSpPr>
              <p:cNvPr id="81154" name="Oval 6580"/>
              <p:cNvSpPr>
                <a:spLocks noChangeArrowheads="1"/>
              </p:cNvSpPr>
              <p:nvPr/>
            </p:nvSpPr>
            <p:spPr bwMode="auto">
              <a:xfrm>
                <a:off x="2889" y="1497"/>
                <a:ext cx="45" cy="16"/>
              </a:xfrm>
              <a:prstGeom prst="ellipse">
                <a:avLst/>
              </a:prstGeom>
              <a:solidFill>
                <a:srgbClr val="606060"/>
              </a:solidFill>
              <a:ln w="0">
                <a:solidFill>
                  <a:srgbClr val="000000"/>
                </a:solidFill>
                <a:round/>
                <a:headEnd/>
                <a:tailEnd/>
              </a:ln>
            </p:spPr>
            <p:txBody>
              <a:bodyPr/>
              <a:lstStyle/>
              <a:p>
                <a:endParaRPr lang="en-US"/>
              </a:p>
            </p:txBody>
          </p:sp>
          <p:sp>
            <p:nvSpPr>
              <p:cNvPr id="81155" name="Oval 6581"/>
              <p:cNvSpPr>
                <a:spLocks noChangeArrowheads="1"/>
              </p:cNvSpPr>
              <p:nvPr/>
            </p:nvSpPr>
            <p:spPr bwMode="auto">
              <a:xfrm>
                <a:off x="2889" y="1497"/>
                <a:ext cx="45" cy="16"/>
              </a:xfrm>
              <a:prstGeom prst="ellipse">
                <a:avLst/>
              </a:prstGeom>
              <a:noFill/>
              <a:ln w="1588" cap="rnd">
                <a:solidFill>
                  <a:srgbClr val="000000"/>
                </a:solidFill>
                <a:round/>
                <a:headEnd/>
                <a:tailEnd/>
              </a:ln>
            </p:spPr>
            <p:txBody>
              <a:bodyPr/>
              <a:lstStyle/>
              <a:p>
                <a:endParaRPr lang="en-US"/>
              </a:p>
            </p:txBody>
          </p:sp>
        </p:grpSp>
        <p:sp>
          <p:nvSpPr>
            <p:cNvPr id="75766" name="Rectangle 6582"/>
            <p:cNvSpPr>
              <a:spLocks noChangeArrowheads="1"/>
            </p:cNvSpPr>
            <p:nvPr/>
          </p:nvSpPr>
          <p:spPr bwMode="auto">
            <a:xfrm>
              <a:off x="2887" y="1592"/>
              <a:ext cx="47" cy="115"/>
            </a:xfrm>
            <a:prstGeom prst="rect">
              <a:avLst/>
            </a:prstGeom>
            <a:solidFill>
              <a:srgbClr val="606060"/>
            </a:solidFill>
            <a:ln w="9525">
              <a:noFill/>
              <a:miter lim="800000"/>
              <a:headEnd/>
              <a:tailEnd/>
            </a:ln>
          </p:spPr>
          <p:txBody>
            <a:bodyPr/>
            <a:lstStyle/>
            <a:p>
              <a:endParaRPr lang="en-US"/>
            </a:p>
          </p:txBody>
        </p:sp>
        <p:sp>
          <p:nvSpPr>
            <p:cNvPr id="75767" name="Rectangle 6583"/>
            <p:cNvSpPr>
              <a:spLocks noChangeArrowheads="1"/>
            </p:cNvSpPr>
            <p:nvPr/>
          </p:nvSpPr>
          <p:spPr bwMode="auto">
            <a:xfrm>
              <a:off x="2917" y="1587"/>
              <a:ext cx="17" cy="120"/>
            </a:xfrm>
            <a:prstGeom prst="rect">
              <a:avLst/>
            </a:prstGeom>
            <a:solidFill>
              <a:srgbClr val="808080"/>
            </a:solidFill>
            <a:ln w="9525">
              <a:noFill/>
              <a:miter lim="800000"/>
              <a:headEnd/>
              <a:tailEnd/>
            </a:ln>
          </p:spPr>
          <p:txBody>
            <a:bodyPr/>
            <a:lstStyle/>
            <a:p>
              <a:endParaRPr lang="en-US"/>
            </a:p>
          </p:txBody>
        </p:sp>
        <p:sp>
          <p:nvSpPr>
            <p:cNvPr id="75768" name="Rectangle 6584"/>
            <p:cNvSpPr>
              <a:spLocks noChangeArrowheads="1"/>
            </p:cNvSpPr>
            <p:nvPr/>
          </p:nvSpPr>
          <p:spPr bwMode="auto">
            <a:xfrm>
              <a:off x="2927" y="1588"/>
              <a:ext cx="16" cy="119"/>
            </a:xfrm>
            <a:prstGeom prst="rect">
              <a:avLst/>
            </a:prstGeom>
            <a:solidFill>
              <a:srgbClr val="808080"/>
            </a:solidFill>
            <a:ln w="9525">
              <a:noFill/>
              <a:miter lim="800000"/>
              <a:headEnd/>
              <a:tailEnd/>
            </a:ln>
          </p:spPr>
          <p:txBody>
            <a:bodyPr/>
            <a:lstStyle/>
            <a:p>
              <a:endParaRPr lang="en-US"/>
            </a:p>
          </p:txBody>
        </p:sp>
        <p:sp>
          <p:nvSpPr>
            <p:cNvPr id="75769" name="Freeform 6585"/>
            <p:cNvSpPr>
              <a:spLocks/>
            </p:cNvSpPr>
            <p:nvPr/>
          </p:nvSpPr>
          <p:spPr bwMode="auto">
            <a:xfrm>
              <a:off x="2901" y="1615"/>
              <a:ext cx="16" cy="18"/>
            </a:xfrm>
            <a:custGeom>
              <a:avLst/>
              <a:gdLst>
                <a:gd name="T0" fmla="*/ 0 w 16"/>
                <a:gd name="T1" fmla="*/ 0 h 18"/>
                <a:gd name="T2" fmla="*/ 0 w 16"/>
                <a:gd name="T3" fmla="*/ 18 h 18"/>
                <a:gd name="T4" fmla="*/ 14 w 16"/>
                <a:gd name="T5" fmla="*/ 18 h 18"/>
                <a:gd name="T6" fmla="*/ 16 w 16"/>
                <a:gd name="T7" fmla="*/ 18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0"/>
                  </a:moveTo>
                  <a:lnTo>
                    <a:pt x="0" y="18"/>
                  </a:lnTo>
                  <a:lnTo>
                    <a:pt x="14" y="18"/>
                  </a:lnTo>
                  <a:lnTo>
                    <a:pt x="16" y="18"/>
                  </a:lnTo>
                </a:path>
              </a:pathLst>
            </a:custGeom>
            <a:noFill/>
            <a:ln w="12700" cap="rnd">
              <a:solidFill>
                <a:srgbClr val="404040"/>
              </a:solidFill>
              <a:round/>
              <a:headEnd/>
              <a:tailEnd/>
            </a:ln>
          </p:spPr>
          <p:txBody>
            <a:bodyPr/>
            <a:lstStyle/>
            <a:p>
              <a:endParaRPr lang="en-US"/>
            </a:p>
          </p:txBody>
        </p:sp>
        <p:sp>
          <p:nvSpPr>
            <p:cNvPr id="75770" name="Rectangle 6586"/>
            <p:cNvSpPr>
              <a:spLocks noChangeArrowheads="1"/>
            </p:cNvSpPr>
            <p:nvPr/>
          </p:nvSpPr>
          <p:spPr bwMode="auto">
            <a:xfrm>
              <a:off x="2917" y="1661"/>
              <a:ext cx="15" cy="148"/>
            </a:xfrm>
            <a:prstGeom prst="rect">
              <a:avLst/>
            </a:prstGeom>
            <a:solidFill>
              <a:srgbClr val="404040"/>
            </a:solidFill>
            <a:ln w="9525">
              <a:noFill/>
              <a:miter lim="800000"/>
              <a:headEnd/>
              <a:tailEnd/>
            </a:ln>
          </p:spPr>
          <p:txBody>
            <a:bodyPr/>
            <a:lstStyle/>
            <a:p>
              <a:endParaRPr lang="en-US"/>
            </a:p>
          </p:txBody>
        </p:sp>
        <p:sp>
          <p:nvSpPr>
            <p:cNvPr id="75771" name="Rectangle 6587"/>
            <p:cNvSpPr>
              <a:spLocks noChangeArrowheads="1"/>
            </p:cNvSpPr>
            <p:nvPr/>
          </p:nvSpPr>
          <p:spPr bwMode="auto">
            <a:xfrm>
              <a:off x="2973" y="1714"/>
              <a:ext cx="15" cy="95"/>
            </a:xfrm>
            <a:prstGeom prst="rect">
              <a:avLst/>
            </a:prstGeom>
            <a:solidFill>
              <a:srgbClr val="404040"/>
            </a:solidFill>
            <a:ln w="9525">
              <a:noFill/>
              <a:miter lim="800000"/>
              <a:headEnd/>
              <a:tailEnd/>
            </a:ln>
          </p:spPr>
          <p:txBody>
            <a:bodyPr/>
            <a:lstStyle/>
            <a:p>
              <a:endParaRPr lang="en-US"/>
            </a:p>
          </p:txBody>
        </p:sp>
        <p:sp>
          <p:nvSpPr>
            <p:cNvPr id="75772" name="Freeform 6588"/>
            <p:cNvSpPr>
              <a:spLocks/>
            </p:cNvSpPr>
            <p:nvPr/>
          </p:nvSpPr>
          <p:spPr bwMode="auto">
            <a:xfrm>
              <a:off x="2913" y="1605"/>
              <a:ext cx="72" cy="45"/>
            </a:xfrm>
            <a:custGeom>
              <a:avLst/>
              <a:gdLst>
                <a:gd name="T0" fmla="*/ 37 w 72"/>
                <a:gd name="T1" fmla="*/ 0 h 45"/>
                <a:gd name="T2" fmla="*/ 16 w 72"/>
                <a:gd name="T3" fmla="*/ 31 h 45"/>
                <a:gd name="T4" fmla="*/ 0 w 72"/>
                <a:gd name="T5" fmla="*/ 45 h 45"/>
                <a:gd name="T6" fmla="*/ 72 w 72"/>
                <a:gd name="T7" fmla="*/ 45 h 45"/>
                <a:gd name="T8" fmla="*/ 54 w 72"/>
                <a:gd name="T9" fmla="*/ 31 h 45"/>
                <a:gd name="T10" fmla="*/ 3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37" y="0"/>
                  </a:moveTo>
                  <a:lnTo>
                    <a:pt x="16" y="31"/>
                  </a:lnTo>
                  <a:lnTo>
                    <a:pt x="0" y="45"/>
                  </a:lnTo>
                  <a:lnTo>
                    <a:pt x="72" y="45"/>
                  </a:lnTo>
                  <a:lnTo>
                    <a:pt x="54" y="31"/>
                  </a:lnTo>
                  <a:lnTo>
                    <a:pt x="37" y="0"/>
                  </a:lnTo>
                  <a:close/>
                </a:path>
              </a:pathLst>
            </a:custGeom>
            <a:solidFill>
              <a:srgbClr val="804000"/>
            </a:solidFill>
            <a:ln w="9525">
              <a:noFill/>
              <a:round/>
              <a:headEnd/>
              <a:tailEnd/>
            </a:ln>
          </p:spPr>
          <p:txBody>
            <a:bodyPr/>
            <a:lstStyle/>
            <a:p>
              <a:endParaRPr lang="en-US"/>
            </a:p>
          </p:txBody>
        </p:sp>
        <p:sp>
          <p:nvSpPr>
            <p:cNvPr id="75773" name="Freeform 6589"/>
            <p:cNvSpPr>
              <a:spLocks/>
            </p:cNvSpPr>
            <p:nvPr/>
          </p:nvSpPr>
          <p:spPr bwMode="auto">
            <a:xfrm>
              <a:off x="2955" y="1605"/>
              <a:ext cx="30" cy="45"/>
            </a:xfrm>
            <a:custGeom>
              <a:avLst/>
              <a:gdLst>
                <a:gd name="T0" fmla="*/ 0 w 30"/>
                <a:gd name="T1" fmla="*/ 0 h 45"/>
                <a:gd name="T2" fmla="*/ 15 w 30"/>
                <a:gd name="T3" fmla="*/ 31 h 45"/>
                <a:gd name="T4" fmla="*/ 30 w 30"/>
                <a:gd name="T5" fmla="*/ 45 h 45"/>
                <a:gd name="T6" fmla="*/ 21 w 30"/>
                <a:gd name="T7" fmla="*/ 45 h 45"/>
                <a:gd name="T8" fmla="*/ 9 w 30"/>
                <a:gd name="T9" fmla="*/ 32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5" y="31"/>
                  </a:lnTo>
                  <a:lnTo>
                    <a:pt x="30" y="45"/>
                  </a:lnTo>
                  <a:lnTo>
                    <a:pt x="21" y="45"/>
                  </a:lnTo>
                  <a:lnTo>
                    <a:pt x="9" y="32"/>
                  </a:lnTo>
                  <a:lnTo>
                    <a:pt x="0" y="0"/>
                  </a:lnTo>
                  <a:close/>
                </a:path>
              </a:pathLst>
            </a:custGeom>
            <a:solidFill>
              <a:srgbClr val="A05000"/>
            </a:solidFill>
            <a:ln w="9525">
              <a:noFill/>
              <a:round/>
              <a:headEnd/>
              <a:tailEnd/>
            </a:ln>
          </p:spPr>
          <p:txBody>
            <a:bodyPr/>
            <a:lstStyle/>
            <a:p>
              <a:endParaRPr lang="en-US"/>
            </a:p>
          </p:txBody>
        </p:sp>
        <p:grpSp>
          <p:nvGrpSpPr>
            <p:cNvPr id="75774" name="Group 6590"/>
            <p:cNvGrpSpPr>
              <a:grpSpLocks/>
            </p:cNvGrpSpPr>
            <p:nvPr/>
          </p:nvGrpSpPr>
          <p:grpSpPr bwMode="auto">
            <a:xfrm>
              <a:off x="2913" y="1651"/>
              <a:ext cx="72" cy="16"/>
              <a:chOff x="2913" y="1563"/>
              <a:chExt cx="72" cy="16"/>
            </a:xfrm>
          </p:grpSpPr>
          <p:sp>
            <p:nvSpPr>
              <p:cNvPr id="81152" name="Oval 6591"/>
              <p:cNvSpPr>
                <a:spLocks noChangeArrowheads="1"/>
              </p:cNvSpPr>
              <p:nvPr/>
            </p:nvSpPr>
            <p:spPr bwMode="auto">
              <a:xfrm>
                <a:off x="2913" y="1563"/>
                <a:ext cx="72" cy="16"/>
              </a:xfrm>
              <a:prstGeom prst="ellipse">
                <a:avLst/>
              </a:prstGeom>
              <a:solidFill>
                <a:srgbClr val="202020"/>
              </a:solidFill>
              <a:ln w="0">
                <a:solidFill>
                  <a:srgbClr val="000000"/>
                </a:solidFill>
                <a:round/>
                <a:headEnd/>
                <a:tailEnd/>
              </a:ln>
            </p:spPr>
            <p:txBody>
              <a:bodyPr/>
              <a:lstStyle/>
              <a:p>
                <a:endParaRPr lang="en-US"/>
              </a:p>
            </p:txBody>
          </p:sp>
          <p:sp>
            <p:nvSpPr>
              <p:cNvPr id="81153" name="Oval 6592"/>
              <p:cNvSpPr>
                <a:spLocks noChangeArrowheads="1"/>
              </p:cNvSpPr>
              <p:nvPr/>
            </p:nvSpPr>
            <p:spPr bwMode="auto">
              <a:xfrm>
                <a:off x="2913" y="1563"/>
                <a:ext cx="72" cy="16"/>
              </a:xfrm>
              <a:prstGeom prst="ellipse">
                <a:avLst/>
              </a:prstGeom>
              <a:noFill/>
              <a:ln w="1588" cap="rnd">
                <a:solidFill>
                  <a:srgbClr val="000000"/>
                </a:solidFill>
                <a:round/>
                <a:headEnd/>
                <a:tailEnd/>
              </a:ln>
            </p:spPr>
            <p:txBody>
              <a:bodyPr/>
              <a:lstStyle/>
              <a:p>
                <a:endParaRPr lang="en-US"/>
              </a:p>
            </p:txBody>
          </p:sp>
        </p:grpSp>
        <p:sp>
          <p:nvSpPr>
            <p:cNvPr id="75775" name="Freeform 6593"/>
            <p:cNvSpPr>
              <a:spLocks/>
            </p:cNvSpPr>
            <p:nvPr/>
          </p:nvSpPr>
          <p:spPr bwMode="auto">
            <a:xfrm>
              <a:off x="2913" y="1605"/>
              <a:ext cx="72" cy="45"/>
            </a:xfrm>
            <a:custGeom>
              <a:avLst/>
              <a:gdLst>
                <a:gd name="T0" fmla="*/ 37 w 72"/>
                <a:gd name="T1" fmla="*/ 0 h 45"/>
                <a:gd name="T2" fmla="*/ 16 w 72"/>
                <a:gd name="T3" fmla="*/ 31 h 45"/>
                <a:gd name="T4" fmla="*/ 0 w 72"/>
                <a:gd name="T5" fmla="*/ 45 h 45"/>
                <a:gd name="T6" fmla="*/ 72 w 72"/>
                <a:gd name="T7" fmla="*/ 45 h 45"/>
                <a:gd name="T8" fmla="*/ 54 w 72"/>
                <a:gd name="T9" fmla="*/ 31 h 45"/>
                <a:gd name="T10" fmla="*/ 3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37" y="0"/>
                  </a:moveTo>
                  <a:lnTo>
                    <a:pt x="16" y="31"/>
                  </a:lnTo>
                  <a:lnTo>
                    <a:pt x="0" y="45"/>
                  </a:lnTo>
                  <a:lnTo>
                    <a:pt x="72" y="45"/>
                  </a:lnTo>
                  <a:lnTo>
                    <a:pt x="54" y="31"/>
                  </a:lnTo>
                  <a:lnTo>
                    <a:pt x="37" y="0"/>
                  </a:lnTo>
                  <a:close/>
                </a:path>
              </a:pathLst>
            </a:custGeom>
            <a:solidFill>
              <a:srgbClr val="804000"/>
            </a:solidFill>
            <a:ln w="9525">
              <a:noFill/>
              <a:round/>
              <a:headEnd/>
              <a:tailEnd/>
            </a:ln>
          </p:spPr>
          <p:txBody>
            <a:bodyPr/>
            <a:lstStyle/>
            <a:p>
              <a:endParaRPr lang="en-US"/>
            </a:p>
          </p:txBody>
        </p:sp>
        <p:sp>
          <p:nvSpPr>
            <p:cNvPr id="75776" name="Freeform 6594"/>
            <p:cNvSpPr>
              <a:spLocks/>
            </p:cNvSpPr>
            <p:nvPr/>
          </p:nvSpPr>
          <p:spPr bwMode="auto">
            <a:xfrm>
              <a:off x="2955" y="1605"/>
              <a:ext cx="30" cy="45"/>
            </a:xfrm>
            <a:custGeom>
              <a:avLst/>
              <a:gdLst>
                <a:gd name="T0" fmla="*/ 0 w 30"/>
                <a:gd name="T1" fmla="*/ 0 h 45"/>
                <a:gd name="T2" fmla="*/ 15 w 30"/>
                <a:gd name="T3" fmla="*/ 31 h 45"/>
                <a:gd name="T4" fmla="*/ 30 w 30"/>
                <a:gd name="T5" fmla="*/ 45 h 45"/>
                <a:gd name="T6" fmla="*/ 21 w 30"/>
                <a:gd name="T7" fmla="*/ 45 h 45"/>
                <a:gd name="T8" fmla="*/ 9 w 30"/>
                <a:gd name="T9" fmla="*/ 32 h 45"/>
                <a:gd name="T10" fmla="*/ 0 w 30"/>
                <a:gd name="T11" fmla="*/ 0 h 45"/>
                <a:gd name="T12" fmla="*/ 0 60000 65536"/>
                <a:gd name="T13" fmla="*/ 0 60000 65536"/>
                <a:gd name="T14" fmla="*/ 0 60000 65536"/>
                <a:gd name="T15" fmla="*/ 0 60000 65536"/>
                <a:gd name="T16" fmla="*/ 0 60000 65536"/>
                <a:gd name="T17" fmla="*/ 0 60000 65536"/>
                <a:gd name="T18" fmla="*/ 0 w 30"/>
                <a:gd name="T19" fmla="*/ 0 h 45"/>
                <a:gd name="T20" fmla="*/ 30 w 3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0" h="45">
                  <a:moveTo>
                    <a:pt x="0" y="0"/>
                  </a:moveTo>
                  <a:lnTo>
                    <a:pt x="15" y="31"/>
                  </a:lnTo>
                  <a:lnTo>
                    <a:pt x="30" y="45"/>
                  </a:lnTo>
                  <a:lnTo>
                    <a:pt x="21" y="45"/>
                  </a:lnTo>
                  <a:lnTo>
                    <a:pt x="9" y="32"/>
                  </a:lnTo>
                  <a:lnTo>
                    <a:pt x="0" y="0"/>
                  </a:lnTo>
                  <a:close/>
                </a:path>
              </a:pathLst>
            </a:custGeom>
            <a:solidFill>
              <a:srgbClr val="A05000"/>
            </a:solidFill>
            <a:ln w="9525">
              <a:noFill/>
              <a:round/>
              <a:headEnd/>
              <a:tailEnd/>
            </a:ln>
          </p:spPr>
          <p:txBody>
            <a:bodyPr/>
            <a:lstStyle/>
            <a:p>
              <a:endParaRPr lang="en-US"/>
            </a:p>
          </p:txBody>
        </p:sp>
        <p:grpSp>
          <p:nvGrpSpPr>
            <p:cNvPr id="75777" name="Group 6595"/>
            <p:cNvGrpSpPr>
              <a:grpSpLocks/>
            </p:cNvGrpSpPr>
            <p:nvPr/>
          </p:nvGrpSpPr>
          <p:grpSpPr bwMode="auto">
            <a:xfrm>
              <a:off x="2913" y="1651"/>
              <a:ext cx="72" cy="16"/>
              <a:chOff x="2913" y="1563"/>
              <a:chExt cx="72" cy="16"/>
            </a:xfrm>
          </p:grpSpPr>
          <p:sp>
            <p:nvSpPr>
              <p:cNvPr id="81150" name="Oval 6596"/>
              <p:cNvSpPr>
                <a:spLocks noChangeArrowheads="1"/>
              </p:cNvSpPr>
              <p:nvPr/>
            </p:nvSpPr>
            <p:spPr bwMode="auto">
              <a:xfrm>
                <a:off x="2913" y="1563"/>
                <a:ext cx="72" cy="16"/>
              </a:xfrm>
              <a:prstGeom prst="ellipse">
                <a:avLst/>
              </a:prstGeom>
              <a:solidFill>
                <a:srgbClr val="202020"/>
              </a:solidFill>
              <a:ln w="0">
                <a:solidFill>
                  <a:srgbClr val="000000"/>
                </a:solidFill>
                <a:round/>
                <a:headEnd/>
                <a:tailEnd/>
              </a:ln>
            </p:spPr>
            <p:txBody>
              <a:bodyPr/>
              <a:lstStyle/>
              <a:p>
                <a:endParaRPr lang="en-US"/>
              </a:p>
            </p:txBody>
          </p:sp>
          <p:sp>
            <p:nvSpPr>
              <p:cNvPr id="81151" name="Oval 6597"/>
              <p:cNvSpPr>
                <a:spLocks noChangeArrowheads="1"/>
              </p:cNvSpPr>
              <p:nvPr/>
            </p:nvSpPr>
            <p:spPr bwMode="auto">
              <a:xfrm>
                <a:off x="2913" y="1563"/>
                <a:ext cx="72" cy="16"/>
              </a:xfrm>
              <a:prstGeom prst="ellipse">
                <a:avLst/>
              </a:prstGeom>
              <a:noFill/>
              <a:ln w="1588" cap="rnd">
                <a:solidFill>
                  <a:srgbClr val="000000"/>
                </a:solidFill>
                <a:round/>
                <a:headEnd/>
                <a:tailEnd/>
              </a:ln>
            </p:spPr>
            <p:txBody>
              <a:bodyPr/>
              <a:lstStyle/>
              <a:p>
                <a:endParaRPr lang="en-US"/>
              </a:p>
            </p:txBody>
          </p:sp>
        </p:grpSp>
        <p:grpSp>
          <p:nvGrpSpPr>
            <p:cNvPr id="75778" name="Group 6598"/>
            <p:cNvGrpSpPr>
              <a:grpSpLocks/>
            </p:cNvGrpSpPr>
            <p:nvPr/>
          </p:nvGrpSpPr>
          <p:grpSpPr bwMode="auto">
            <a:xfrm>
              <a:off x="2921" y="1653"/>
              <a:ext cx="56" cy="156"/>
              <a:chOff x="2921" y="1565"/>
              <a:chExt cx="56" cy="156"/>
            </a:xfrm>
          </p:grpSpPr>
          <p:grpSp>
            <p:nvGrpSpPr>
              <p:cNvPr id="81144" name="Group 6599"/>
              <p:cNvGrpSpPr>
                <a:grpSpLocks/>
              </p:cNvGrpSpPr>
              <p:nvPr/>
            </p:nvGrpSpPr>
            <p:grpSpPr bwMode="auto">
              <a:xfrm>
                <a:off x="2921" y="1565"/>
                <a:ext cx="56" cy="156"/>
                <a:chOff x="2921" y="1565"/>
                <a:chExt cx="56" cy="156"/>
              </a:xfrm>
            </p:grpSpPr>
            <p:grpSp>
              <p:nvGrpSpPr>
                <p:cNvPr id="81146" name="Group 6600"/>
                <p:cNvGrpSpPr>
                  <a:grpSpLocks/>
                </p:cNvGrpSpPr>
                <p:nvPr/>
              </p:nvGrpSpPr>
              <p:grpSpPr bwMode="auto">
                <a:xfrm>
                  <a:off x="2921" y="1565"/>
                  <a:ext cx="56" cy="15"/>
                  <a:chOff x="2921" y="1565"/>
                  <a:chExt cx="56" cy="15"/>
                </a:xfrm>
              </p:grpSpPr>
              <p:sp>
                <p:nvSpPr>
                  <p:cNvPr id="81148" name="Oval 6601"/>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149" name="Oval 6602"/>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81147" name="Rectangle 6603"/>
                <p:cNvSpPr>
                  <a:spLocks noChangeArrowheads="1"/>
                </p:cNvSpPr>
                <p:nvPr/>
              </p:nvSpPr>
              <p:spPr bwMode="auto">
                <a:xfrm>
                  <a:off x="2921" y="1574"/>
                  <a:ext cx="55" cy="147"/>
                </a:xfrm>
                <a:prstGeom prst="rect">
                  <a:avLst/>
                </a:prstGeom>
                <a:solidFill>
                  <a:srgbClr val="808080"/>
                </a:solidFill>
                <a:ln w="9525">
                  <a:noFill/>
                  <a:miter lim="800000"/>
                  <a:headEnd/>
                  <a:tailEnd/>
                </a:ln>
              </p:spPr>
              <p:txBody>
                <a:bodyPr/>
                <a:lstStyle/>
                <a:p>
                  <a:endParaRPr lang="en-US"/>
                </a:p>
              </p:txBody>
            </p:sp>
          </p:grpSp>
          <p:sp>
            <p:nvSpPr>
              <p:cNvPr id="81145" name="Freeform 6604"/>
              <p:cNvSpPr>
                <a:spLocks/>
              </p:cNvSpPr>
              <p:nvPr/>
            </p:nvSpPr>
            <p:spPr bwMode="auto">
              <a:xfrm>
                <a:off x="2938" y="1595"/>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grpSp>
        <p:sp>
          <p:nvSpPr>
            <p:cNvPr id="75779" name="Freeform 6605"/>
            <p:cNvSpPr>
              <a:spLocks/>
            </p:cNvSpPr>
            <p:nvPr/>
          </p:nvSpPr>
          <p:spPr bwMode="auto">
            <a:xfrm>
              <a:off x="2957" y="1653"/>
              <a:ext cx="16" cy="155"/>
            </a:xfrm>
            <a:custGeom>
              <a:avLst/>
              <a:gdLst>
                <a:gd name="T0" fmla="*/ 16 w 16"/>
                <a:gd name="T1" fmla="*/ 0 h 155"/>
                <a:gd name="T2" fmla="*/ 0 w 16"/>
                <a:gd name="T3" fmla="*/ 1 h 155"/>
                <a:gd name="T4" fmla="*/ 0 w 16"/>
                <a:gd name="T5" fmla="*/ 155 h 155"/>
                <a:gd name="T6" fmla="*/ 16 w 16"/>
                <a:gd name="T7" fmla="*/ 155 h 155"/>
                <a:gd name="T8" fmla="*/ 16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16" y="0"/>
                  </a:moveTo>
                  <a:lnTo>
                    <a:pt x="0" y="1"/>
                  </a:lnTo>
                  <a:lnTo>
                    <a:pt x="0" y="155"/>
                  </a:lnTo>
                  <a:lnTo>
                    <a:pt x="16" y="155"/>
                  </a:lnTo>
                  <a:lnTo>
                    <a:pt x="16" y="0"/>
                  </a:lnTo>
                  <a:close/>
                </a:path>
              </a:pathLst>
            </a:custGeom>
            <a:solidFill>
              <a:srgbClr val="E0E0E0"/>
            </a:solidFill>
            <a:ln w="9525">
              <a:noFill/>
              <a:round/>
              <a:headEnd/>
              <a:tailEnd/>
            </a:ln>
          </p:spPr>
          <p:txBody>
            <a:bodyPr/>
            <a:lstStyle/>
            <a:p>
              <a:endParaRPr lang="en-US"/>
            </a:p>
          </p:txBody>
        </p:sp>
        <p:sp>
          <p:nvSpPr>
            <p:cNvPr id="75780" name="Freeform 6606"/>
            <p:cNvSpPr>
              <a:spLocks/>
            </p:cNvSpPr>
            <p:nvPr/>
          </p:nvSpPr>
          <p:spPr bwMode="auto">
            <a:xfrm>
              <a:off x="2969" y="1655"/>
              <a:ext cx="15" cy="154"/>
            </a:xfrm>
            <a:custGeom>
              <a:avLst/>
              <a:gdLst>
                <a:gd name="T0" fmla="*/ 15 w 15"/>
                <a:gd name="T1" fmla="*/ 0 h 154"/>
                <a:gd name="T2" fmla="*/ 0 w 15"/>
                <a:gd name="T3" fmla="*/ 2 h 154"/>
                <a:gd name="T4" fmla="*/ 0 w 15"/>
                <a:gd name="T5" fmla="*/ 154 h 154"/>
                <a:gd name="T6" fmla="*/ 15 w 15"/>
                <a:gd name="T7" fmla="*/ 154 h 154"/>
                <a:gd name="T8" fmla="*/ 15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15" y="0"/>
                  </a:moveTo>
                  <a:lnTo>
                    <a:pt x="0" y="2"/>
                  </a:lnTo>
                  <a:lnTo>
                    <a:pt x="0" y="154"/>
                  </a:lnTo>
                  <a:lnTo>
                    <a:pt x="15" y="154"/>
                  </a:lnTo>
                  <a:lnTo>
                    <a:pt x="15" y="0"/>
                  </a:lnTo>
                  <a:close/>
                </a:path>
              </a:pathLst>
            </a:custGeom>
            <a:solidFill>
              <a:srgbClr val="E0E0E0"/>
            </a:solidFill>
            <a:ln w="9525">
              <a:noFill/>
              <a:round/>
              <a:headEnd/>
              <a:tailEnd/>
            </a:ln>
          </p:spPr>
          <p:txBody>
            <a:bodyPr/>
            <a:lstStyle/>
            <a:p>
              <a:endParaRPr lang="en-US"/>
            </a:p>
          </p:txBody>
        </p:sp>
        <p:grpSp>
          <p:nvGrpSpPr>
            <p:cNvPr id="75781" name="Group 6607"/>
            <p:cNvGrpSpPr>
              <a:grpSpLocks/>
            </p:cNvGrpSpPr>
            <p:nvPr/>
          </p:nvGrpSpPr>
          <p:grpSpPr bwMode="auto">
            <a:xfrm>
              <a:off x="2921" y="1653"/>
              <a:ext cx="56" cy="156"/>
              <a:chOff x="2921" y="1565"/>
              <a:chExt cx="56" cy="156"/>
            </a:xfrm>
          </p:grpSpPr>
          <p:grpSp>
            <p:nvGrpSpPr>
              <p:cNvPr id="81140" name="Group 6608"/>
              <p:cNvGrpSpPr>
                <a:grpSpLocks/>
              </p:cNvGrpSpPr>
              <p:nvPr/>
            </p:nvGrpSpPr>
            <p:grpSpPr bwMode="auto">
              <a:xfrm>
                <a:off x="2921" y="1565"/>
                <a:ext cx="56" cy="15"/>
                <a:chOff x="2921" y="1565"/>
                <a:chExt cx="56" cy="15"/>
              </a:xfrm>
            </p:grpSpPr>
            <p:sp>
              <p:nvSpPr>
                <p:cNvPr id="81142" name="Oval 6609"/>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143" name="Oval 6610"/>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81141" name="Rectangle 6611"/>
              <p:cNvSpPr>
                <a:spLocks noChangeArrowheads="1"/>
              </p:cNvSpPr>
              <p:nvPr/>
            </p:nvSpPr>
            <p:spPr bwMode="auto">
              <a:xfrm>
                <a:off x="2921" y="1574"/>
                <a:ext cx="55" cy="147"/>
              </a:xfrm>
              <a:prstGeom prst="rect">
                <a:avLst/>
              </a:prstGeom>
              <a:solidFill>
                <a:srgbClr val="808080"/>
              </a:solidFill>
              <a:ln w="9525">
                <a:noFill/>
                <a:miter lim="800000"/>
                <a:headEnd/>
                <a:tailEnd/>
              </a:ln>
            </p:spPr>
            <p:txBody>
              <a:bodyPr/>
              <a:lstStyle/>
              <a:p>
                <a:endParaRPr lang="en-US"/>
              </a:p>
            </p:txBody>
          </p:sp>
        </p:grpSp>
        <p:sp>
          <p:nvSpPr>
            <p:cNvPr id="75782" name="Freeform 6612"/>
            <p:cNvSpPr>
              <a:spLocks/>
            </p:cNvSpPr>
            <p:nvPr/>
          </p:nvSpPr>
          <p:spPr bwMode="auto">
            <a:xfrm>
              <a:off x="2938" y="1683"/>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grpSp>
          <p:nvGrpSpPr>
            <p:cNvPr id="75783" name="Group 6613"/>
            <p:cNvGrpSpPr>
              <a:grpSpLocks/>
            </p:cNvGrpSpPr>
            <p:nvPr/>
          </p:nvGrpSpPr>
          <p:grpSpPr bwMode="auto">
            <a:xfrm>
              <a:off x="2921" y="1653"/>
              <a:ext cx="56" cy="15"/>
              <a:chOff x="2921" y="1565"/>
              <a:chExt cx="56" cy="15"/>
            </a:xfrm>
          </p:grpSpPr>
          <p:sp>
            <p:nvSpPr>
              <p:cNvPr id="81138" name="Oval 6614"/>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139" name="Oval 6615"/>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75784" name="Rectangle 6616"/>
            <p:cNvSpPr>
              <a:spLocks noChangeArrowheads="1"/>
            </p:cNvSpPr>
            <p:nvPr/>
          </p:nvSpPr>
          <p:spPr bwMode="auto">
            <a:xfrm>
              <a:off x="2921" y="1662"/>
              <a:ext cx="55" cy="147"/>
            </a:xfrm>
            <a:prstGeom prst="rect">
              <a:avLst/>
            </a:prstGeom>
            <a:solidFill>
              <a:srgbClr val="808080"/>
            </a:solidFill>
            <a:ln w="9525">
              <a:noFill/>
              <a:miter lim="800000"/>
              <a:headEnd/>
              <a:tailEnd/>
            </a:ln>
          </p:spPr>
          <p:txBody>
            <a:bodyPr/>
            <a:lstStyle/>
            <a:p>
              <a:endParaRPr lang="en-US"/>
            </a:p>
          </p:txBody>
        </p:sp>
        <p:grpSp>
          <p:nvGrpSpPr>
            <p:cNvPr id="75785" name="Group 6617"/>
            <p:cNvGrpSpPr>
              <a:grpSpLocks/>
            </p:cNvGrpSpPr>
            <p:nvPr/>
          </p:nvGrpSpPr>
          <p:grpSpPr bwMode="auto">
            <a:xfrm>
              <a:off x="2921" y="1653"/>
              <a:ext cx="56" cy="15"/>
              <a:chOff x="2921" y="1565"/>
              <a:chExt cx="56" cy="15"/>
            </a:xfrm>
          </p:grpSpPr>
          <p:sp>
            <p:nvSpPr>
              <p:cNvPr id="81136" name="Oval 6618"/>
              <p:cNvSpPr>
                <a:spLocks noChangeArrowheads="1"/>
              </p:cNvSpPr>
              <p:nvPr/>
            </p:nvSpPr>
            <p:spPr bwMode="auto">
              <a:xfrm>
                <a:off x="2921" y="1565"/>
                <a:ext cx="56" cy="15"/>
              </a:xfrm>
              <a:prstGeom prst="ellipse">
                <a:avLst/>
              </a:prstGeom>
              <a:solidFill>
                <a:srgbClr val="808080"/>
              </a:solidFill>
              <a:ln w="0">
                <a:solidFill>
                  <a:srgbClr val="000000"/>
                </a:solidFill>
                <a:round/>
                <a:headEnd/>
                <a:tailEnd/>
              </a:ln>
            </p:spPr>
            <p:txBody>
              <a:bodyPr/>
              <a:lstStyle/>
              <a:p>
                <a:endParaRPr lang="en-US"/>
              </a:p>
            </p:txBody>
          </p:sp>
          <p:sp>
            <p:nvSpPr>
              <p:cNvPr id="81137" name="Oval 6619"/>
              <p:cNvSpPr>
                <a:spLocks noChangeArrowheads="1"/>
              </p:cNvSpPr>
              <p:nvPr/>
            </p:nvSpPr>
            <p:spPr bwMode="auto">
              <a:xfrm>
                <a:off x="2921" y="1565"/>
                <a:ext cx="56" cy="15"/>
              </a:xfrm>
              <a:prstGeom prst="ellipse">
                <a:avLst/>
              </a:prstGeom>
              <a:noFill/>
              <a:ln w="1588" cap="rnd">
                <a:solidFill>
                  <a:srgbClr val="000000"/>
                </a:solidFill>
                <a:round/>
                <a:headEnd/>
                <a:tailEnd/>
              </a:ln>
            </p:spPr>
            <p:txBody>
              <a:bodyPr/>
              <a:lstStyle/>
              <a:p>
                <a:endParaRPr lang="en-US"/>
              </a:p>
            </p:txBody>
          </p:sp>
        </p:grpSp>
        <p:sp>
          <p:nvSpPr>
            <p:cNvPr id="75786" name="Rectangle 6620"/>
            <p:cNvSpPr>
              <a:spLocks noChangeArrowheads="1"/>
            </p:cNvSpPr>
            <p:nvPr/>
          </p:nvSpPr>
          <p:spPr bwMode="auto">
            <a:xfrm>
              <a:off x="2921" y="1662"/>
              <a:ext cx="55" cy="147"/>
            </a:xfrm>
            <a:prstGeom prst="rect">
              <a:avLst/>
            </a:prstGeom>
            <a:solidFill>
              <a:srgbClr val="808080"/>
            </a:solidFill>
            <a:ln w="9525">
              <a:noFill/>
              <a:miter lim="800000"/>
              <a:headEnd/>
              <a:tailEnd/>
            </a:ln>
          </p:spPr>
          <p:txBody>
            <a:bodyPr/>
            <a:lstStyle/>
            <a:p>
              <a:endParaRPr lang="en-US"/>
            </a:p>
          </p:txBody>
        </p:sp>
        <p:sp>
          <p:nvSpPr>
            <p:cNvPr id="75787" name="Freeform 6621"/>
            <p:cNvSpPr>
              <a:spLocks/>
            </p:cNvSpPr>
            <p:nvPr/>
          </p:nvSpPr>
          <p:spPr bwMode="auto">
            <a:xfrm>
              <a:off x="2938" y="1683"/>
              <a:ext cx="17" cy="20"/>
            </a:xfrm>
            <a:custGeom>
              <a:avLst/>
              <a:gdLst>
                <a:gd name="T0" fmla="*/ 0 w 17"/>
                <a:gd name="T1" fmla="*/ 0 h 20"/>
                <a:gd name="T2" fmla="*/ 0 w 17"/>
                <a:gd name="T3" fmla="*/ 20 h 20"/>
                <a:gd name="T4" fmla="*/ 12 w 17"/>
                <a:gd name="T5" fmla="*/ 20 h 20"/>
                <a:gd name="T6" fmla="*/ 17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0" y="0"/>
                  </a:moveTo>
                  <a:lnTo>
                    <a:pt x="0" y="20"/>
                  </a:lnTo>
                  <a:lnTo>
                    <a:pt x="12" y="20"/>
                  </a:lnTo>
                  <a:lnTo>
                    <a:pt x="17" y="20"/>
                  </a:lnTo>
                </a:path>
              </a:pathLst>
            </a:custGeom>
            <a:noFill/>
            <a:ln w="12700" cap="rnd">
              <a:solidFill>
                <a:srgbClr val="404040"/>
              </a:solidFill>
              <a:round/>
              <a:headEnd/>
              <a:tailEnd/>
            </a:ln>
          </p:spPr>
          <p:txBody>
            <a:bodyPr/>
            <a:lstStyle/>
            <a:p>
              <a:endParaRPr lang="en-US"/>
            </a:p>
          </p:txBody>
        </p:sp>
        <p:sp>
          <p:nvSpPr>
            <p:cNvPr id="75788" name="Freeform 6622"/>
            <p:cNvSpPr>
              <a:spLocks/>
            </p:cNvSpPr>
            <p:nvPr/>
          </p:nvSpPr>
          <p:spPr bwMode="auto">
            <a:xfrm>
              <a:off x="2957" y="1653"/>
              <a:ext cx="16" cy="155"/>
            </a:xfrm>
            <a:custGeom>
              <a:avLst/>
              <a:gdLst>
                <a:gd name="T0" fmla="*/ 16 w 16"/>
                <a:gd name="T1" fmla="*/ 0 h 155"/>
                <a:gd name="T2" fmla="*/ 0 w 16"/>
                <a:gd name="T3" fmla="*/ 1 h 155"/>
                <a:gd name="T4" fmla="*/ 0 w 16"/>
                <a:gd name="T5" fmla="*/ 155 h 155"/>
                <a:gd name="T6" fmla="*/ 16 w 16"/>
                <a:gd name="T7" fmla="*/ 155 h 155"/>
                <a:gd name="T8" fmla="*/ 16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16" y="0"/>
                  </a:moveTo>
                  <a:lnTo>
                    <a:pt x="0" y="1"/>
                  </a:lnTo>
                  <a:lnTo>
                    <a:pt x="0" y="155"/>
                  </a:lnTo>
                  <a:lnTo>
                    <a:pt x="16" y="155"/>
                  </a:lnTo>
                  <a:lnTo>
                    <a:pt x="16" y="0"/>
                  </a:lnTo>
                  <a:close/>
                </a:path>
              </a:pathLst>
            </a:custGeom>
            <a:solidFill>
              <a:srgbClr val="E0E0E0"/>
            </a:solidFill>
            <a:ln w="9525">
              <a:noFill/>
              <a:round/>
              <a:headEnd/>
              <a:tailEnd/>
            </a:ln>
          </p:spPr>
          <p:txBody>
            <a:bodyPr/>
            <a:lstStyle/>
            <a:p>
              <a:endParaRPr lang="en-US"/>
            </a:p>
          </p:txBody>
        </p:sp>
        <p:sp>
          <p:nvSpPr>
            <p:cNvPr id="75789" name="Freeform 6623"/>
            <p:cNvSpPr>
              <a:spLocks/>
            </p:cNvSpPr>
            <p:nvPr/>
          </p:nvSpPr>
          <p:spPr bwMode="auto">
            <a:xfrm>
              <a:off x="2969" y="1655"/>
              <a:ext cx="15" cy="154"/>
            </a:xfrm>
            <a:custGeom>
              <a:avLst/>
              <a:gdLst>
                <a:gd name="T0" fmla="*/ 15 w 15"/>
                <a:gd name="T1" fmla="*/ 0 h 154"/>
                <a:gd name="T2" fmla="*/ 0 w 15"/>
                <a:gd name="T3" fmla="*/ 2 h 154"/>
                <a:gd name="T4" fmla="*/ 0 w 15"/>
                <a:gd name="T5" fmla="*/ 154 h 154"/>
                <a:gd name="T6" fmla="*/ 15 w 15"/>
                <a:gd name="T7" fmla="*/ 154 h 154"/>
                <a:gd name="T8" fmla="*/ 15 w 15"/>
                <a:gd name="T9" fmla="*/ 0 h 154"/>
                <a:gd name="T10" fmla="*/ 0 60000 65536"/>
                <a:gd name="T11" fmla="*/ 0 60000 65536"/>
                <a:gd name="T12" fmla="*/ 0 60000 65536"/>
                <a:gd name="T13" fmla="*/ 0 60000 65536"/>
                <a:gd name="T14" fmla="*/ 0 60000 65536"/>
                <a:gd name="T15" fmla="*/ 0 w 15"/>
                <a:gd name="T16" fmla="*/ 0 h 154"/>
                <a:gd name="T17" fmla="*/ 15 w 15"/>
                <a:gd name="T18" fmla="*/ 154 h 154"/>
              </a:gdLst>
              <a:ahLst/>
              <a:cxnLst>
                <a:cxn ang="T10">
                  <a:pos x="T0" y="T1"/>
                </a:cxn>
                <a:cxn ang="T11">
                  <a:pos x="T2" y="T3"/>
                </a:cxn>
                <a:cxn ang="T12">
                  <a:pos x="T4" y="T5"/>
                </a:cxn>
                <a:cxn ang="T13">
                  <a:pos x="T6" y="T7"/>
                </a:cxn>
                <a:cxn ang="T14">
                  <a:pos x="T8" y="T9"/>
                </a:cxn>
              </a:cxnLst>
              <a:rect l="T15" t="T16" r="T17" b="T18"/>
              <a:pathLst>
                <a:path w="15" h="154">
                  <a:moveTo>
                    <a:pt x="15" y="0"/>
                  </a:moveTo>
                  <a:lnTo>
                    <a:pt x="0" y="2"/>
                  </a:lnTo>
                  <a:lnTo>
                    <a:pt x="0" y="154"/>
                  </a:lnTo>
                  <a:lnTo>
                    <a:pt x="15" y="154"/>
                  </a:lnTo>
                  <a:lnTo>
                    <a:pt x="15" y="0"/>
                  </a:lnTo>
                  <a:close/>
                </a:path>
              </a:pathLst>
            </a:custGeom>
            <a:solidFill>
              <a:srgbClr val="E0E0E0"/>
            </a:solidFill>
            <a:ln w="9525">
              <a:noFill/>
              <a:round/>
              <a:headEnd/>
              <a:tailEnd/>
            </a:ln>
          </p:spPr>
          <p:txBody>
            <a:bodyPr/>
            <a:lstStyle/>
            <a:p>
              <a:endParaRPr lang="en-US"/>
            </a:p>
          </p:txBody>
        </p:sp>
        <p:sp>
          <p:nvSpPr>
            <p:cNvPr id="75790" name="Freeform 6624"/>
            <p:cNvSpPr>
              <a:spLocks/>
            </p:cNvSpPr>
            <p:nvPr/>
          </p:nvSpPr>
          <p:spPr bwMode="auto">
            <a:xfrm>
              <a:off x="2885" y="1594"/>
              <a:ext cx="61" cy="15"/>
            </a:xfrm>
            <a:custGeom>
              <a:avLst/>
              <a:gdLst>
                <a:gd name="T0" fmla="*/ 61 w 61"/>
                <a:gd name="T1" fmla="*/ 0 h 15"/>
                <a:gd name="T2" fmla="*/ 51 w 61"/>
                <a:gd name="T3" fmla="*/ 1 h 15"/>
                <a:gd name="T4" fmla="*/ 46 w 61"/>
                <a:gd name="T5" fmla="*/ 2 h 15"/>
                <a:gd name="T6" fmla="*/ 42 w 61"/>
                <a:gd name="T7" fmla="*/ 4 h 15"/>
                <a:gd name="T8" fmla="*/ 39 w 61"/>
                <a:gd name="T9" fmla="*/ 5 h 15"/>
                <a:gd name="T10" fmla="*/ 35 w 61"/>
                <a:gd name="T11" fmla="*/ 7 h 15"/>
                <a:gd name="T12" fmla="*/ 30 w 61"/>
                <a:gd name="T13" fmla="*/ 10 h 15"/>
                <a:gd name="T14" fmla="*/ 22 w 61"/>
                <a:gd name="T15" fmla="*/ 12 h 15"/>
                <a:gd name="T16" fmla="*/ 15 w 61"/>
                <a:gd name="T17" fmla="*/ 14 h 15"/>
                <a:gd name="T18" fmla="*/ 8 w 61"/>
                <a:gd name="T19" fmla="*/ 14 h 15"/>
                <a:gd name="T20" fmla="*/ 0 w 61"/>
                <a:gd name="T21" fmla="*/ 14 h 15"/>
                <a:gd name="T22" fmla="*/ 5 w 61"/>
                <a:gd name="T23" fmla="*/ 15 h 15"/>
                <a:gd name="T24" fmla="*/ 14 w 61"/>
                <a:gd name="T25" fmla="*/ 14 h 15"/>
                <a:gd name="T26" fmla="*/ 22 w 61"/>
                <a:gd name="T27" fmla="*/ 14 h 15"/>
                <a:gd name="T28" fmla="*/ 35 w 61"/>
                <a:gd name="T29" fmla="*/ 12 h 15"/>
                <a:gd name="T30" fmla="*/ 42 w 61"/>
                <a:gd name="T31" fmla="*/ 11 h 15"/>
                <a:gd name="T32" fmla="*/ 47 w 61"/>
                <a:gd name="T33" fmla="*/ 10 h 15"/>
                <a:gd name="T34" fmla="*/ 51 w 61"/>
                <a:gd name="T35" fmla="*/ 7 h 15"/>
                <a:gd name="T36" fmla="*/ 57 w 61"/>
                <a:gd name="T37" fmla="*/ 7 h 15"/>
                <a:gd name="T38" fmla="*/ 61 w 61"/>
                <a:gd name="T39" fmla="*/ 7 h 15"/>
                <a:gd name="T40" fmla="*/ 6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61" y="0"/>
                  </a:moveTo>
                  <a:lnTo>
                    <a:pt x="51" y="1"/>
                  </a:lnTo>
                  <a:lnTo>
                    <a:pt x="46" y="2"/>
                  </a:lnTo>
                  <a:lnTo>
                    <a:pt x="42" y="4"/>
                  </a:lnTo>
                  <a:lnTo>
                    <a:pt x="39" y="5"/>
                  </a:lnTo>
                  <a:lnTo>
                    <a:pt x="35" y="7"/>
                  </a:lnTo>
                  <a:lnTo>
                    <a:pt x="30" y="10"/>
                  </a:lnTo>
                  <a:lnTo>
                    <a:pt x="22" y="12"/>
                  </a:lnTo>
                  <a:lnTo>
                    <a:pt x="15" y="14"/>
                  </a:lnTo>
                  <a:lnTo>
                    <a:pt x="8" y="14"/>
                  </a:lnTo>
                  <a:lnTo>
                    <a:pt x="0" y="14"/>
                  </a:lnTo>
                  <a:lnTo>
                    <a:pt x="5" y="15"/>
                  </a:lnTo>
                  <a:lnTo>
                    <a:pt x="14" y="14"/>
                  </a:lnTo>
                  <a:lnTo>
                    <a:pt x="22" y="14"/>
                  </a:lnTo>
                  <a:lnTo>
                    <a:pt x="35" y="12"/>
                  </a:lnTo>
                  <a:lnTo>
                    <a:pt x="42" y="11"/>
                  </a:lnTo>
                  <a:lnTo>
                    <a:pt x="47" y="10"/>
                  </a:lnTo>
                  <a:lnTo>
                    <a:pt x="51" y="7"/>
                  </a:lnTo>
                  <a:lnTo>
                    <a:pt x="57" y="7"/>
                  </a:lnTo>
                  <a:lnTo>
                    <a:pt x="61" y="7"/>
                  </a:lnTo>
                  <a:lnTo>
                    <a:pt x="61" y="0"/>
                  </a:lnTo>
                  <a:close/>
                </a:path>
              </a:pathLst>
            </a:custGeom>
            <a:solidFill>
              <a:srgbClr val="FF0000"/>
            </a:solidFill>
            <a:ln w="9525">
              <a:noFill/>
              <a:round/>
              <a:headEnd/>
              <a:tailEnd/>
            </a:ln>
          </p:spPr>
          <p:txBody>
            <a:bodyPr/>
            <a:lstStyle/>
            <a:p>
              <a:endParaRPr lang="en-US"/>
            </a:p>
          </p:txBody>
        </p:sp>
        <p:sp>
          <p:nvSpPr>
            <p:cNvPr id="75791" name="Line 6625"/>
            <p:cNvSpPr>
              <a:spLocks noChangeShapeType="1"/>
            </p:cNvSpPr>
            <p:nvPr/>
          </p:nvSpPr>
          <p:spPr bwMode="auto">
            <a:xfrm>
              <a:off x="2955" y="1592"/>
              <a:ext cx="1" cy="14"/>
            </a:xfrm>
            <a:prstGeom prst="line">
              <a:avLst/>
            </a:prstGeom>
            <a:noFill/>
            <a:ln w="12700" cap="rnd">
              <a:solidFill>
                <a:srgbClr val="000000"/>
              </a:solidFill>
              <a:round/>
              <a:headEnd/>
              <a:tailEnd/>
            </a:ln>
          </p:spPr>
          <p:txBody>
            <a:bodyPr/>
            <a:lstStyle/>
            <a:p>
              <a:endParaRPr lang="en-US"/>
            </a:p>
          </p:txBody>
        </p:sp>
        <p:sp>
          <p:nvSpPr>
            <p:cNvPr id="75792" name="Freeform 6626"/>
            <p:cNvSpPr>
              <a:spLocks/>
            </p:cNvSpPr>
            <p:nvPr/>
          </p:nvSpPr>
          <p:spPr bwMode="auto">
            <a:xfrm>
              <a:off x="2885" y="1594"/>
              <a:ext cx="61" cy="15"/>
            </a:xfrm>
            <a:custGeom>
              <a:avLst/>
              <a:gdLst>
                <a:gd name="T0" fmla="*/ 61 w 61"/>
                <a:gd name="T1" fmla="*/ 0 h 15"/>
                <a:gd name="T2" fmla="*/ 51 w 61"/>
                <a:gd name="T3" fmla="*/ 1 h 15"/>
                <a:gd name="T4" fmla="*/ 46 w 61"/>
                <a:gd name="T5" fmla="*/ 2 h 15"/>
                <a:gd name="T6" fmla="*/ 42 w 61"/>
                <a:gd name="T7" fmla="*/ 4 h 15"/>
                <a:gd name="T8" fmla="*/ 39 w 61"/>
                <a:gd name="T9" fmla="*/ 5 h 15"/>
                <a:gd name="T10" fmla="*/ 35 w 61"/>
                <a:gd name="T11" fmla="*/ 7 h 15"/>
                <a:gd name="T12" fmla="*/ 30 w 61"/>
                <a:gd name="T13" fmla="*/ 10 h 15"/>
                <a:gd name="T14" fmla="*/ 22 w 61"/>
                <a:gd name="T15" fmla="*/ 12 h 15"/>
                <a:gd name="T16" fmla="*/ 15 w 61"/>
                <a:gd name="T17" fmla="*/ 14 h 15"/>
                <a:gd name="T18" fmla="*/ 8 w 61"/>
                <a:gd name="T19" fmla="*/ 14 h 15"/>
                <a:gd name="T20" fmla="*/ 0 w 61"/>
                <a:gd name="T21" fmla="*/ 14 h 15"/>
                <a:gd name="T22" fmla="*/ 5 w 61"/>
                <a:gd name="T23" fmla="*/ 15 h 15"/>
                <a:gd name="T24" fmla="*/ 14 w 61"/>
                <a:gd name="T25" fmla="*/ 14 h 15"/>
                <a:gd name="T26" fmla="*/ 22 w 61"/>
                <a:gd name="T27" fmla="*/ 14 h 15"/>
                <a:gd name="T28" fmla="*/ 35 w 61"/>
                <a:gd name="T29" fmla="*/ 12 h 15"/>
                <a:gd name="T30" fmla="*/ 42 w 61"/>
                <a:gd name="T31" fmla="*/ 11 h 15"/>
                <a:gd name="T32" fmla="*/ 47 w 61"/>
                <a:gd name="T33" fmla="*/ 10 h 15"/>
                <a:gd name="T34" fmla="*/ 51 w 61"/>
                <a:gd name="T35" fmla="*/ 7 h 15"/>
                <a:gd name="T36" fmla="*/ 57 w 61"/>
                <a:gd name="T37" fmla="*/ 7 h 15"/>
                <a:gd name="T38" fmla="*/ 61 w 61"/>
                <a:gd name="T39" fmla="*/ 7 h 15"/>
                <a:gd name="T40" fmla="*/ 61 w 6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
                <a:gd name="T65" fmla="*/ 61 w 6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
                  <a:moveTo>
                    <a:pt x="61" y="0"/>
                  </a:moveTo>
                  <a:lnTo>
                    <a:pt x="51" y="1"/>
                  </a:lnTo>
                  <a:lnTo>
                    <a:pt x="46" y="2"/>
                  </a:lnTo>
                  <a:lnTo>
                    <a:pt x="42" y="4"/>
                  </a:lnTo>
                  <a:lnTo>
                    <a:pt x="39" y="5"/>
                  </a:lnTo>
                  <a:lnTo>
                    <a:pt x="35" y="7"/>
                  </a:lnTo>
                  <a:lnTo>
                    <a:pt x="30" y="10"/>
                  </a:lnTo>
                  <a:lnTo>
                    <a:pt x="22" y="12"/>
                  </a:lnTo>
                  <a:lnTo>
                    <a:pt x="15" y="14"/>
                  </a:lnTo>
                  <a:lnTo>
                    <a:pt x="8" y="14"/>
                  </a:lnTo>
                  <a:lnTo>
                    <a:pt x="0" y="14"/>
                  </a:lnTo>
                  <a:lnTo>
                    <a:pt x="5" y="15"/>
                  </a:lnTo>
                  <a:lnTo>
                    <a:pt x="14" y="14"/>
                  </a:lnTo>
                  <a:lnTo>
                    <a:pt x="22" y="14"/>
                  </a:lnTo>
                  <a:lnTo>
                    <a:pt x="35" y="12"/>
                  </a:lnTo>
                  <a:lnTo>
                    <a:pt x="42" y="11"/>
                  </a:lnTo>
                  <a:lnTo>
                    <a:pt x="47" y="10"/>
                  </a:lnTo>
                  <a:lnTo>
                    <a:pt x="51" y="7"/>
                  </a:lnTo>
                  <a:lnTo>
                    <a:pt x="57" y="7"/>
                  </a:lnTo>
                  <a:lnTo>
                    <a:pt x="61" y="7"/>
                  </a:lnTo>
                  <a:lnTo>
                    <a:pt x="61" y="0"/>
                  </a:lnTo>
                  <a:close/>
                </a:path>
              </a:pathLst>
            </a:custGeom>
            <a:solidFill>
              <a:srgbClr val="FF0000"/>
            </a:solidFill>
            <a:ln w="9525">
              <a:noFill/>
              <a:round/>
              <a:headEnd/>
              <a:tailEnd/>
            </a:ln>
          </p:spPr>
          <p:txBody>
            <a:bodyPr/>
            <a:lstStyle/>
            <a:p>
              <a:endParaRPr lang="en-US"/>
            </a:p>
          </p:txBody>
        </p:sp>
        <p:sp>
          <p:nvSpPr>
            <p:cNvPr id="75793" name="Line 6627"/>
            <p:cNvSpPr>
              <a:spLocks noChangeShapeType="1"/>
            </p:cNvSpPr>
            <p:nvPr/>
          </p:nvSpPr>
          <p:spPr bwMode="auto">
            <a:xfrm>
              <a:off x="2955" y="1592"/>
              <a:ext cx="1" cy="14"/>
            </a:xfrm>
            <a:prstGeom prst="line">
              <a:avLst/>
            </a:prstGeom>
            <a:noFill/>
            <a:ln w="12700" cap="rnd">
              <a:solidFill>
                <a:srgbClr val="000000"/>
              </a:solidFill>
              <a:round/>
              <a:headEnd/>
              <a:tailEnd/>
            </a:ln>
          </p:spPr>
          <p:txBody>
            <a:bodyPr/>
            <a:lstStyle/>
            <a:p>
              <a:endParaRPr lang="en-US"/>
            </a:p>
          </p:txBody>
        </p:sp>
        <p:sp>
          <p:nvSpPr>
            <p:cNvPr id="75794" name="Freeform 6628"/>
            <p:cNvSpPr>
              <a:spLocks/>
            </p:cNvSpPr>
            <p:nvPr/>
          </p:nvSpPr>
          <p:spPr bwMode="auto">
            <a:xfrm>
              <a:off x="3064" y="1625"/>
              <a:ext cx="77" cy="99"/>
            </a:xfrm>
            <a:custGeom>
              <a:avLst/>
              <a:gdLst>
                <a:gd name="T0" fmla="*/ 77 w 77"/>
                <a:gd name="T1" fmla="*/ 4 h 99"/>
                <a:gd name="T2" fmla="*/ 73 w 77"/>
                <a:gd name="T3" fmla="*/ 4 h 99"/>
                <a:gd name="T4" fmla="*/ 73 w 77"/>
                <a:gd name="T5" fmla="*/ 0 h 99"/>
                <a:gd name="T6" fmla="*/ 67 w 77"/>
                <a:gd name="T7" fmla="*/ 0 h 99"/>
                <a:gd name="T8" fmla="*/ 67 w 77"/>
                <a:gd name="T9" fmla="*/ 4 h 99"/>
                <a:gd name="T10" fmla="*/ 62 w 77"/>
                <a:gd name="T11" fmla="*/ 4 h 99"/>
                <a:gd name="T12" fmla="*/ 62 w 77"/>
                <a:gd name="T13" fmla="*/ 0 h 99"/>
                <a:gd name="T14" fmla="*/ 56 w 77"/>
                <a:gd name="T15" fmla="*/ 0 h 99"/>
                <a:gd name="T16" fmla="*/ 56 w 77"/>
                <a:gd name="T17" fmla="*/ 4 h 99"/>
                <a:gd name="T18" fmla="*/ 50 w 77"/>
                <a:gd name="T19" fmla="*/ 4 h 99"/>
                <a:gd name="T20" fmla="*/ 50 w 77"/>
                <a:gd name="T21" fmla="*/ 0 h 99"/>
                <a:gd name="T22" fmla="*/ 43 w 77"/>
                <a:gd name="T23" fmla="*/ 0 h 99"/>
                <a:gd name="T24" fmla="*/ 43 w 77"/>
                <a:gd name="T25" fmla="*/ 4 h 99"/>
                <a:gd name="T26" fmla="*/ 39 w 77"/>
                <a:gd name="T27" fmla="*/ 4 h 99"/>
                <a:gd name="T28" fmla="*/ 39 w 77"/>
                <a:gd name="T29" fmla="*/ 0 h 99"/>
                <a:gd name="T30" fmla="*/ 33 w 77"/>
                <a:gd name="T31" fmla="*/ 0 h 99"/>
                <a:gd name="T32" fmla="*/ 33 w 77"/>
                <a:gd name="T33" fmla="*/ 4 h 99"/>
                <a:gd name="T34" fmla="*/ 28 w 77"/>
                <a:gd name="T35" fmla="*/ 4 h 99"/>
                <a:gd name="T36" fmla="*/ 28 w 77"/>
                <a:gd name="T37" fmla="*/ 0 h 99"/>
                <a:gd name="T38" fmla="*/ 22 w 77"/>
                <a:gd name="T39" fmla="*/ 0 h 99"/>
                <a:gd name="T40" fmla="*/ 22 w 77"/>
                <a:gd name="T41" fmla="*/ 4 h 99"/>
                <a:gd name="T42" fmla="*/ 15 w 77"/>
                <a:gd name="T43" fmla="*/ 4 h 99"/>
                <a:gd name="T44" fmla="*/ 15 w 77"/>
                <a:gd name="T45" fmla="*/ 0 h 99"/>
                <a:gd name="T46" fmla="*/ 11 w 77"/>
                <a:gd name="T47" fmla="*/ 0 h 99"/>
                <a:gd name="T48" fmla="*/ 11 w 77"/>
                <a:gd name="T49" fmla="*/ 4 h 99"/>
                <a:gd name="T50" fmla="*/ 5 w 77"/>
                <a:gd name="T51" fmla="*/ 4 h 99"/>
                <a:gd name="T52" fmla="*/ 5 w 77"/>
                <a:gd name="T53" fmla="*/ 0 h 99"/>
                <a:gd name="T54" fmla="*/ 0 w 77"/>
                <a:gd name="T55" fmla="*/ 0 h 99"/>
                <a:gd name="T56" fmla="*/ 0 w 77"/>
                <a:gd name="T57" fmla="*/ 99 h 99"/>
                <a:gd name="T58" fmla="*/ 77 w 77"/>
                <a:gd name="T59" fmla="*/ 99 h 99"/>
                <a:gd name="T60" fmla="*/ 77 w 77"/>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99"/>
                <a:gd name="T95" fmla="*/ 77 w 77"/>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99">
                  <a:moveTo>
                    <a:pt x="77" y="4"/>
                  </a:moveTo>
                  <a:lnTo>
                    <a:pt x="73" y="4"/>
                  </a:lnTo>
                  <a:lnTo>
                    <a:pt x="73" y="0"/>
                  </a:lnTo>
                  <a:lnTo>
                    <a:pt x="67" y="0"/>
                  </a:lnTo>
                  <a:lnTo>
                    <a:pt x="67" y="4"/>
                  </a:lnTo>
                  <a:lnTo>
                    <a:pt x="62" y="4"/>
                  </a:lnTo>
                  <a:lnTo>
                    <a:pt x="62" y="0"/>
                  </a:lnTo>
                  <a:lnTo>
                    <a:pt x="56" y="0"/>
                  </a:lnTo>
                  <a:lnTo>
                    <a:pt x="56" y="4"/>
                  </a:lnTo>
                  <a:lnTo>
                    <a:pt x="50" y="4"/>
                  </a:lnTo>
                  <a:lnTo>
                    <a:pt x="50" y="0"/>
                  </a:lnTo>
                  <a:lnTo>
                    <a:pt x="43" y="0"/>
                  </a:lnTo>
                  <a:lnTo>
                    <a:pt x="43" y="4"/>
                  </a:lnTo>
                  <a:lnTo>
                    <a:pt x="39" y="4"/>
                  </a:lnTo>
                  <a:lnTo>
                    <a:pt x="39" y="0"/>
                  </a:lnTo>
                  <a:lnTo>
                    <a:pt x="33" y="0"/>
                  </a:lnTo>
                  <a:lnTo>
                    <a:pt x="33" y="4"/>
                  </a:lnTo>
                  <a:lnTo>
                    <a:pt x="28" y="4"/>
                  </a:lnTo>
                  <a:lnTo>
                    <a:pt x="28" y="0"/>
                  </a:lnTo>
                  <a:lnTo>
                    <a:pt x="22" y="0"/>
                  </a:lnTo>
                  <a:lnTo>
                    <a:pt x="22" y="4"/>
                  </a:lnTo>
                  <a:lnTo>
                    <a:pt x="15" y="4"/>
                  </a:lnTo>
                  <a:lnTo>
                    <a:pt x="15" y="0"/>
                  </a:lnTo>
                  <a:lnTo>
                    <a:pt x="11" y="0"/>
                  </a:lnTo>
                  <a:lnTo>
                    <a:pt x="11" y="4"/>
                  </a:lnTo>
                  <a:lnTo>
                    <a:pt x="5" y="4"/>
                  </a:lnTo>
                  <a:lnTo>
                    <a:pt x="5" y="0"/>
                  </a:lnTo>
                  <a:lnTo>
                    <a:pt x="0" y="0"/>
                  </a:lnTo>
                  <a:lnTo>
                    <a:pt x="0" y="99"/>
                  </a:lnTo>
                  <a:lnTo>
                    <a:pt x="77" y="99"/>
                  </a:lnTo>
                  <a:lnTo>
                    <a:pt x="77" y="4"/>
                  </a:lnTo>
                  <a:close/>
                </a:path>
              </a:pathLst>
            </a:custGeom>
            <a:solidFill>
              <a:srgbClr val="404040"/>
            </a:solidFill>
            <a:ln w="9525">
              <a:noFill/>
              <a:round/>
              <a:headEnd/>
              <a:tailEnd/>
            </a:ln>
          </p:spPr>
          <p:txBody>
            <a:bodyPr/>
            <a:lstStyle/>
            <a:p>
              <a:endParaRPr lang="en-US"/>
            </a:p>
          </p:txBody>
        </p:sp>
        <p:sp>
          <p:nvSpPr>
            <p:cNvPr id="75795" name="Rectangle 6629"/>
            <p:cNvSpPr>
              <a:spLocks noChangeArrowheads="1"/>
            </p:cNvSpPr>
            <p:nvPr/>
          </p:nvSpPr>
          <p:spPr bwMode="auto">
            <a:xfrm>
              <a:off x="3117" y="1630"/>
              <a:ext cx="17" cy="86"/>
            </a:xfrm>
            <a:prstGeom prst="rect">
              <a:avLst/>
            </a:prstGeom>
            <a:solidFill>
              <a:srgbClr val="202020"/>
            </a:solidFill>
            <a:ln w="9525">
              <a:noFill/>
              <a:miter lim="800000"/>
              <a:headEnd/>
              <a:tailEnd/>
            </a:ln>
          </p:spPr>
          <p:txBody>
            <a:bodyPr/>
            <a:lstStyle/>
            <a:p>
              <a:endParaRPr lang="en-US"/>
            </a:p>
          </p:txBody>
        </p:sp>
        <p:grpSp>
          <p:nvGrpSpPr>
            <p:cNvPr id="75796" name="Group 6630"/>
            <p:cNvGrpSpPr>
              <a:grpSpLocks/>
            </p:cNvGrpSpPr>
            <p:nvPr/>
          </p:nvGrpSpPr>
          <p:grpSpPr bwMode="auto">
            <a:xfrm>
              <a:off x="3114" y="1588"/>
              <a:ext cx="52" cy="147"/>
              <a:chOff x="3114" y="1500"/>
              <a:chExt cx="52" cy="147"/>
            </a:xfrm>
          </p:grpSpPr>
          <p:sp>
            <p:nvSpPr>
              <p:cNvPr id="81121" name="Freeform 6631"/>
              <p:cNvSpPr>
                <a:spLocks/>
              </p:cNvSpPr>
              <p:nvPr/>
            </p:nvSpPr>
            <p:spPr bwMode="auto">
              <a:xfrm>
                <a:off x="3116" y="1500"/>
                <a:ext cx="50" cy="31"/>
              </a:xfrm>
              <a:custGeom>
                <a:avLst/>
                <a:gdLst>
                  <a:gd name="T0" fmla="*/ 25 w 50"/>
                  <a:gd name="T1" fmla="*/ 0 h 31"/>
                  <a:gd name="T2" fmla="*/ 37 w 50"/>
                  <a:gd name="T3" fmla="*/ 21 h 31"/>
                  <a:gd name="T4" fmla="*/ 50 w 50"/>
                  <a:gd name="T5" fmla="*/ 31 h 31"/>
                  <a:gd name="T6" fmla="*/ 0 w 50"/>
                  <a:gd name="T7" fmla="*/ 31 h 31"/>
                  <a:gd name="T8" fmla="*/ 11 w 50"/>
                  <a:gd name="T9" fmla="*/ 21 h 31"/>
                  <a:gd name="T10" fmla="*/ 25 w 50"/>
                  <a:gd name="T11" fmla="*/ 0 h 31"/>
                  <a:gd name="T12" fmla="*/ 0 60000 65536"/>
                  <a:gd name="T13" fmla="*/ 0 60000 65536"/>
                  <a:gd name="T14" fmla="*/ 0 60000 65536"/>
                  <a:gd name="T15" fmla="*/ 0 60000 65536"/>
                  <a:gd name="T16" fmla="*/ 0 60000 65536"/>
                  <a:gd name="T17" fmla="*/ 0 60000 65536"/>
                  <a:gd name="T18" fmla="*/ 0 w 50"/>
                  <a:gd name="T19" fmla="*/ 0 h 31"/>
                  <a:gd name="T20" fmla="*/ 50 w 5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0" h="31">
                    <a:moveTo>
                      <a:pt x="25" y="0"/>
                    </a:moveTo>
                    <a:lnTo>
                      <a:pt x="37" y="21"/>
                    </a:lnTo>
                    <a:lnTo>
                      <a:pt x="50" y="31"/>
                    </a:lnTo>
                    <a:lnTo>
                      <a:pt x="0" y="31"/>
                    </a:lnTo>
                    <a:lnTo>
                      <a:pt x="11" y="21"/>
                    </a:lnTo>
                    <a:lnTo>
                      <a:pt x="25" y="0"/>
                    </a:lnTo>
                    <a:close/>
                  </a:path>
                </a:pathLst>
              </a:custGeom>
              <a:solidFill>
                <a:srgbClr val="804000"/>
              </a:solidFill>
              <a:ln w="9525">
                <a:noFill/>
                <a:round/>
                <a:headEnd/>
                <a:tailEnd/>
              </a:ln>
            </p:spPr>
            <p:txBody>
              <a:bodyPr/>
              <a:lstStyle/>
              <a:p>
                <a:endParaRPr lang="en-US"/>
              </a:p>
            </p:txBody>
          </p:sp>
          <p:sp>
            <p:nvSpPr>
              <p:cNvPr id="81122" name="Freeform 6632"/>
              <p:cNvSpPr>
                <a:spLocks/>
              </p:cNvSpPr>
              <p:nvPr/>
            </p:nvSpPr>
            <p:spPr bwMode="auto">
              <a:xfrm>
                <a:off x="3116" y="1500"/>
                <a:ext cx="21" cy="31"/>
              </a:xfrm>
              <a:custGeom>
                <a:avLst/>
                <a:gdLst>
                  <a:gd name="T0" fmla="*/ 21 w 21"/>
                  <a:gd name="T1" fmla="*/ 0 h 31"/>
                  <a:gd name="T2" fmla="*/ 10 w 21"/>
                  <a:gd name="T3" fmla="*/ 21 h 31"/>
                  <a:gd name="T4" fmla="*/ 0 w 21"/>
                  <a:gd name="T5" fmla="*/ 31 h 31"/>
                  <a:gd name="T6" fmla="*/ 5 w 21"/>
                  <a:gd name="T7" fmla="*/ 31 h 31"/>
                  <a:gd name="T8" fmla="*/ 12 w 21"/>
                  <a:gd name="T9" fmla="*/ 21 h 31"/>
                  <a:gd name="T10" fmla="*/ 21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21" y="0"/>
                    </a:moveTo>
                    <a:lnTo>
                      <a:pt x="10" y="21"/>
                    </a:lnTo>
                    <a:lnTo>
                      <a:pt x="0" y="31"/>
                    </a:lnTo>
                    <a:lnTo>
                      <a:pt x="5" y="31"/>
                    </a:lnTo>
                    <a:lnTo>
                      <a:pt x="12" y="21"/>
                    </a:lnTo>
                    <a:lnTo>
                      <a:pt x="21" y="0"/>
                    </a:lnTo>
                    <a:close/>
                  </a:path>
                </a:pathLst>
              </a:custGeom>
              <a:solidFill>
                <a:srgbClr val="A05000"/>
              </a:solidFill>
              <a:ln w="9525">
                <a:noFill/>
                <a:round/>
                <a:headEnd/>
                <a:tailEnd/>
              </a:ln>
            </p:spPr>
            <p:txBody>
              <a:bodyPr/>
              <a:lstStyle/>
              <a:p>
                <a:endParaRPr lang="en-US"/>
              </a:p>
            </p:txBody>
          </p:sp>
          <p:grpSp>
            <p:nvGrpSpPr>
              <p:cNvPr id="81123" name="Group 6633"/>
              <p:cNvGrpSpPr>
                <a:grpSpLocks/>
              </p:cNvGrpSpPr>
              <p:nvPr/>
            </p:nvGrpSpPr>
            <p:grpSpPr bwMode="auto">
              <a:xfrm>
                <a:off x="3114" y="1534"/>
                <a:ext cx="52" cy="14"/>
                <a:chOff x="3114" y="1534"/>
                <a:chExt cx="52" cy="14"/>
              </a:xfrm>
            </p:grpSpPr>
            <p:sp>
              <p:nvSpPr>
                <p:cNvPr id="81134" name="Oval 6634"/>
                <p:cNvSpPr>
                  <a:spLocks noChangeArrowheads="1"/>
                </p:cNvSpPr>
                <p:nvPr/>
              </p:nvSpPr>
              <p:spPr bwMode="auto">
                <a:xfrm>
                  <a:off x="3114" y="1534"/>
                  <a:ext cx="52" cy="14"/>
                </a:xfrm>
                <a:prstGeom prst="ellipse">
                  <a:avLst/>
                </a:prstGeom>
                <a:solidFill>
                  <a:srgbClr val="202020"/>
                </a:solidFill>
                <a:ln w="0">
                  <a:solidFill>
                    <a:srgbClr val="000000"/>
                  </a:solidFill>
                  <a:round/>
                  <a:headEnd/>
                  <a:tailEnd/>
                </a:ln>
              </p:spPr>
              <p:txBody>
                <a:bodyPr/>
                <a:lstStyle/>
                <a:p>
                  <a:endParaRPr lang="en-US"/>
                </a:p>
              </p:txBody>
            </p:sp>
            <p:sp>
              <p:nvSpPr>
                <p:cNvPr id="81135" name="Oval 6635"/>
                <p:cNvSpPr>
                  <a:spLocks noChangeArrowheads="1"/>
                </p:cNvSpPr>
                <p:nvPr/>
              </p:nvSpPr>
              <p:spPr bwMode="auto">
                <a:xfrm>
                  <a:off x="3114" y="1534"/>
                  <a:ext cx="52" cy="14"/>
                </a:xfrm>
                <a:prstGeom prst="ellipse">
                  <a:avLst/>
                </a:prstGeom>
                <a:noFill/>
                <a:ln w="1588" cap="rnd">
                  <a:solidFill>
                    <a:srgbClr val="000000"/>
                  </a:solidFill>
                  <a:round/>
                  <a:headEnd/>
                  <a:tailEnd/>
                </a:ln>
              </p:spPr>
              <p:txBody>
                <a:bodyPr/>
                <a:lstStyle/>
                <a:p>
                  <a:endParaRPr lang="en-US"/>
                </a:p>
              </p:txBody>
            </p:sp>
          </p:grpSp>
          <p:grpSp>
            <p:nvGrpSpPr>
              <p:cNvPr id="81124" name="Group 6636"/>
              <p:cNvGrpSpPr>
                <a:grpSpLocks/>
              </p:cNvGrpSpPr>
              <p:nvPr/>
            </p:nvGrpSpPr>
            <p:grpSpPr bwMode="auto">
              <a:xfrm>
                <a:off x="3121" y="1535"/>
                <a:ext cx="42" cy="112"/>
                <a:chOff x="3121" y="1535"/>
                <a:chExt cx="42" cy="112"/>
              </a:xfrm>
            </p:grpSpPr>
            <p:grpSp>
              <p:nvGrpSpPr>
                <p:cNvPr id="81125" name="Group 6637"/>
                <p:cNvGrpSpPr>
                  <a:grpSpLocks/>
                </p:cNvGrpSpPr>
                <p:nvPr/>
              </p:nvGrpSpPr>
              <p:grpSpPr bwMode="auto">
                <a:xfrm>
                  <a:off x="3121" y="1535"/>
                  <a:ext cx="40" cy="112"/>
                  <a:chOff x="3121" y="1535"/>
                  <a:chExt cx="40" cy="112"/>
                </a:xfrm>
              </p:grpSpPr>
              <p:grpSp>
                <p:nvGrpSpPr>
                  <p:cNvPr id="81127" name="Group 6638"/>
                  <p:cNvGrpSpPr>
                    <a:grpSpLocks/>
                  </p:cNvGrpSpPr>
                  <p:nvPr/>
                </p:nvGrpSpPr>
                <p:grpSpPr bwMode="auto">
                  <a:xfrm>
                    <a:off x="3121" y="1535"/>
                    <a:ext cx="40" cy="112"/>
                    <a:chOff x="3121" y="1535"/>
                    <a:chExt cx="40" cy="112"/>
                  </a:xfrm>
                </p:grpSpPr>
                <p:grpSp>
                  <p:nvGrpSpPr>
                    <p:cNvPr id="81130" name="Group 6639"/>
                    <p:cNvGrpSpPr>
                      <a:grpSpLocks/>
                    </p:cNvGrpSpPr>
                    <p:nvPr/>
                  </p:nvGrpSpPr>
                  <p:grpSpPr bwMode="auto">
                    <a:xfrm>
                      <a:off x="3121" y="1535"/>
                      <a:ext cx="38" cy="14"/>
                      <a:chOff x="3121" y="1535"/>
                      <a:chExt cx="38" cy="14"/>
                    </a:xfrm>
                  </p:grpSpPr>
                  <p:sp>
                    <p:nvSpPr>
                      <p:cNvPr id="81132" name="Oval 6640"/>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133" name="Oval 6641"/>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1131" name="Rectangle 6642"/>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81128" name="Rectangle 6643"/>
                  <p:cNvSpPr>
                    <a:spLocks noChangeArrowheads="1"/>
                  </p:cNvSpPr>
                  <p:nvPr/>
                </p:nvSpPr>
                <p:spPr bwMode="auto">
                  <a:xfrm>
                    <a:off x="3131" y="1535"/>
                    <a:ext cx="17" cy="112"/>
                  </a:xfrm>
                  <a:prstGeom prst="rect">
                    <a:avLst/>
                  </a:prstGeom>
                  <a:solidFill>
                    <a:srgbClr val="A0A0A0"/>
                  </a:solidFill>
                  <a:ln w="9525">
                    <a:noFill/>
                    <a:miter lim="800000"/>
                    <a:headEnd/>
                    <a:tailEnd/>
                  </a:ln>
                </p:spPr>
                <p:txBody>
                  <a:bodyPr/>
                  <a:lstStyle/>
                  <a:p>
                    <a:endParaRPr lang="en-US"/>
                  </a:p>
                </p:txBody>
              </p:sp>
              <p:sp>
                <p:nvSpPr>
                  <p:cNvPr id="81129" name="Freeform 6644"/>
                  <p:cNvSpPr>
                    <a:spLocks/>
                  </p:cNvSpPr>
                  <p:nvPr/>
                </p:nvSpPr>
                <p:spPr bwMode="auto">
                  <a:xfrm>
                    <a:off x="3121" y="1537"/>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sp>
              <p:nvSpPr>
                <p:cNvPr id="81126" name="Freeform 6645"/>
                <p:cNvSpPr>
                  <a:spLocks/>
                </p:cNvSpPr>
                <p:nvPr/>
              </p:nvSpPr>
              <p:spPr bwMode="auto">
                <a:xfrm>
                  <a:off x="3148" y="1558"/>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grpSp>
        </p:grpSp>
        <p:sp>
          <p:nvSpPr>
            <p:cNvPr id="75797" name="Freeform 6646"/>
            <p:cNvSpPr>
              <a:spLocks/>
            </p:cNvSpPr>
            <p:nvPr/>
          </p:nvSpPr>
          <p:spPr bwMode="auto">
            <a:xfrm>
              <a:off x="3064" y="1709"/>
              <a:ext cx="155" cy="99"/>
            </a:xfrm>
            <a:custGeom>
              <a:avLst/>
              <a:gdLst>
                <a:gd name="T0" fmla="*/ 155 w 155"/>
                <a:gd name="T1" fmla="*/ 5 h 99"/>
                <a:gd name="T2" fmla="*/ 75 w 155"/>
                <a:gd name="T3" fmla="*/ 5 h 99"/>
                <a:gd name="T4" fmla="*/ 75 w 155"/>
                <a:gd name="T5" fmla="*/ 0 h 99"/>
                <a:gd name="T6" fmla="*/ 70 w 155"/>
                <a:gd name="T7" fmla="*/ 0 h 99"/>
                <a:gd name="T8" fmla="*/ 70 w 155"/>
                <a:gd name="T9" fmla="*/ 5 h 99"/>
                <a:gd name="T10" fmla="*/ 64 w 155"/>
                <a:gd name="T11" fmla="*/ 5 h 99"/>
                <a:gd name="T12" fmla="*/ 64 w 155"/>
                <a:gd name="T13" fmla="*/ 0 h 99"/>
                <a:gd name="T14" fmla="*/ 59 w 155"/>
                <a:gd name="T15" fmla="*/ 0 h 99"/>
                <a:gd name="T16" fmla="*/ 59 w 155"/>
                <a:gd name="T17" fmla="*/ 5 h 99"/>
                <a:gd name="T18" fmla="*/ 52 w 155"/>
                <a:gd name="T19" fmla="*/ 5 h 99"/>
                <a:gd name="T20" fmla="*/ 52 w 155"/>
                <a:gd name="T21" fmla="*/ 0 h 99"/>
                <a:gd name="T22" fmla="*/ 46 w 155"/>
                <a:gd name="T23" fmla="*/ 0 h 99"/>
                <a:gd name="T24" fmla="*/ 46 w 155"/>
                <a:gd name="T25" fmla="*/ 5 h 99"/>
                <a:gd name="T26" fmla="*/ 41 w 155"/>
                <a:gd name="T27" fmla="*/ 5 h 99"/>
                <a:gd name="T28" fmla="*/ 41 w 155"/>
                <a:gd name="T29" fmla="*/ 0 h 99"/>
                <a:gd name="T30" fmla="*/ 35 w 155"/>
                <a:gd name="T31" fmla="*/ 0 h 99"/>
                <a:gd name="T32" fmla="*/ 35 w 155"/>
                <a:gd name="T33" fmla="*/ 5 h 99"/>
                <a:gd name="T34" fmla="*/ 29 w 155"/>
                <a:gd name="T35" fmla="*/ 5 h 99"/>
                <a:gd name="T36" fmla="*/ 29 w 155"/>
                <a:gd name="T37" fmla="*/ 0 h 99"/>
                <a:gd name="T38" fmla="*/ 22 w 155"/>
                <a:gd name="T39" fmla="*/ 0 h 99"/>
                <a:gd name="T40" fmla="*/ 22 w 155"/>
                <a:gd name="T41" fmla="*/ 5 h 99"/>
                <a:gd name="T42" fmla="*/ 17 w 155"/>
                <a:gd name="T43" fmla="*/ 5 h 99"/>
                <a:gd name="T44" fmla="*/ 17 w 155"/>
                <a:gd name="T45" fmla="*/ 0 h 99"/>
                <a:gd name="T46" fmla="*/ 11 w 155"/>
                <a:gd name="T47" fmla="*/ 0 h 99"/>
                <a:gd name="T48" fmla="*/ 11 w 155"/>
                <a:gd name="T49" fmla="*/ 5 h 99"/>
                <a:gd name="T50" fmla="*/ 5 w 155"/>
                <a:gd name="T51" fmla="*/ 5 h 99"/>
                <a:gd name="T52" fmla="*/ 5 w 155"/>
                <a:gd name="T53" fmla="*/ 0 h 99"/>
                <a:gd name="T54" fmla="*/ 0 w 155"/>
                <a:gd name="T55" fmla="*/ 0 h 99"/>
                <a:gd name="T56" fmla="*/ 0 w 155"/>
                <a:gd name="T57" fmla="*/ 99 h 99"/>
                <a:gd name="T58" fmla="*/ 155 w 155"/>
                <a:gd name="T59" fmla="*/ 99 h 99"/>
                <a:gd name="T60" fmla="*/ 155 w 155"/>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99"/>
                <a:gd name="T95" fmla="*/ 155 w 155"/>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99">
                  <a:moveTo>
                    <a:pt x="155" y="5"/>
                  </a:moveTo>
                  <a:lnTo>
                    <a:pt x="75" y="5"/>
                  </a:lnTo>
                  <a:lnTo>
                    <a:pt x="75" y="0"/>
                  </a:lnTo>
                  <a:lnTo>
                    <a:pt x="70" y="0"/>
                  </a:lnTo>
                  <a:lnTo>
                    <a:pt x="70" y="5"/>
                  </a:lnTo>
                  <a:lnTo>
                    <a:pt x="64" y="5"/>
                  </a:lnTo>
                  <a:lnTo>
                    <a:pt x="64" y="0"/>
                  </a:lnTo>
                  <a:lnTo>
                    <a:pt x="59" y="0"/>
                  </a:lnTo>
                  <a:lnTo>
                    <a:pt x="59" y="5"/>
                  </a:lnTo>
                  <a:lnTo>
                    <a:pt x="52" y="5"/>
                  </a:lnTo>
                  <a:lnTo>
                    <a:pt x="52" y="0"/>
                  </a:lnTo>
                  <a:lnTo>
                    <a:pt x="46" y="0"/>
                  </a:lnTo>
                  <a:lnTo>
                    <a:pt x="46" y="5"/>
                  </a:lnTo>
                  <a:lnTo>
                    <a:pt x="41" y="5"/>
                  </a:lnTo>
                  <a:lnTo>
                    <a:pt x="41" y="0"/>
                  </a:lnTo>
                  <a:lnTo>
                    <a:pt x="35" y="0"/>
                  </a:lnTo>
                  <a:lnTo>
                    <a:pt x="35" y="5"/>
                  </a:lnTo>
                  <a:lnTo>
                    <a:pt x="29" y="5"/>
                  </a:lnTo>
                  <a:lnTo>
                    <a:pt x="29" y="0"/>
                  </a:lnTo>
                  <a:lnTo>
                    <a:pt x="22" y="0"/>
                  </a:lnTo>
                  <a:lnTo>
                    <a:pt x="22" y="5"/>
                  </a:lnTo>
                  <a:lnTo>
                    <a:pt x="17" y="5"/>
                  </a:lnTo>
                  <a:lnTo>
                    <a:pt x="17" y="0"/>
                  </a:lnTo>
                  <a:lnTo>
                    <a:pt x="11" y="0"/>
                  </a:lnTo>
                  <a:lnTo>
                    <a:pt x="11" y="5"/>
                  </a:lnTo>
                  <a:lnTo>
                    <a:pt x="5" y="5"/>
                  </a:lnTo>
                  <a:lnTo>
                    <a:pt x="5" y="0"/>
                  </a:lnTo>
                  <a:lnTo>
                    <a:pt x="0" y="0"/>
                  </a:lnTo>
                  <a:lnTo>
                    <a:pt x="0" y="99"/>
                  </a:lnTo>
                  <a:lnTo>
                    <a:pt x="155" y="99"/>
                  </a:lnTo>
                  <a:lnTo>
                    <a:pt x="155" y="5"/>
                  </a:lnTo>
                  <a:close/>
                </a:path>
              </a:pathLst>
            </a:custGeom>
            <a:solidFill>
              <a:srgbClr val="606060"/>
            </a:solidFill>
            <a:ln w="9525">
              <a:noFill/>
              <a:round/>
              <a:headEnd/>
              <a:tailEnd/>
            </a:ln>
          </p:spPr>
          <p:txBody>
            <a:bodyPr/>
            <a:lstStyle/>
            <a:p>
              <a:endParaRPr lang="en-US"/>
            </a:p>
          </p:txBody>
        </p:sp>
        <p:grpSp>
          <p:nvGrpSpPr>
            <p:cNvPr id="75798" name="Group 6647"/>
            <p:cNvGrpSpPr>
              <a:grpSpLocks/>
            </p:cNvGrpSpPr>
            <p:nvPr/>
          </p:nvGrpSpPr>
          <p:grpSpPr bwMode="auto">
            <a:xfrm>
              <a:off x="3184" y="1540"/>
              <a:ext cx="63" cy="191"/>
              <a:chOff x="3184" y="1452"/>
              <a:chExt cx="63" cy="191"/>
            </a:xfrm>
          </p:grpSpPr>
          <p:grpSp>
            <p:nvGrpSpPr>
              <p:cNvPr id="81103" name="Group 6648"/>
              <p:cNvGrpSpPr>
                <a:grpSpLocks/>
              </p:cNvGrpSpPr>
              <p:nvPr/>
            </p:nvGrpSpPr>
            <p:grpSpPr bwMode="auto">
              <a:xfrm>
                <a:off x="3184" y="1452"/>
                <a:ext cx="63" cy="59"/>
                <a:chOff x="3184" y="1452"/>
                <a:chExt cx="63" cy="59"/>
              </a:xfrm>
            </p:grpSpPr>
            <p:sp>
              <p:nvSpPr>
                <p:cNvPr id="81116" name="Freeform 6649"/>
                <p:cNvSpPr>
                  <a:spLocks/>
                </p:cNvSpPr>
                <p:nvPr/>
              </p:nvSpPr>
              <p:spPr bwMode="auto">
                <a:xfrm>
                  <a:off x="3186" y="1452"/>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81117" name="Freeform 6650"/>
                <p:cNvSpPr>
                  <a:spLocks/>
                </p:cNvSpPr>
                <p:nvPr/>
              </p:nvSpPr>
              <p:spPr bwMode="auto">
                <a:xfrm>
                  <a:off x="3186" y="1452"/>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81118" name="Group 6651"/>
                <p:cNvGrpSpPr>
                  <a:grpSpLocks/>
                </p:cNvGrpSpPr>
                <p:nvPr/>
              </p:nvGrpSpPr>
              <p:grpSpPr bwMode="auto">
                <a:xfrm>
                  <a:off x="3184" y="1496"/>
                  <a:ext cx="63" cy="15"/>
                  <a:chOff x="3184" y="1496"/>
                  <a:chExt cx="63" cy="15"/>
                </a:xfrm>
              </p:grpSpPr>
              <p:sp>
                <p:nvSpPr>
                  <p:cNvPr id="81119" name="Oval 6652"/>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1120" name="Oval 6653"/>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grpSp>
          <p:grpSp>
            <p:nvGrpSpPr>
              <p:cNvPr id="81104" name="Group 6654"/>
              <p:cNvGrpSpPr>
                <a:grpSpLocks/>
              </p:cNvGrpSpPr>
              <p:nvPr/>
            </p:nvGrpSpPr>
            <p:grpSpPr bwMode="auto">
              <a:xfrm>
                <a:off x="3189" y="1497"/>
                <a:ext cx="50" cy="146"/>
                <a:chOff x="3189" y="1497"/>
                <a:chExt cx="50" cy="146"/>
              </a:xfrm>
            </p:grpSpPr>
            <p:grpSp>
              <p:nvGrpSpPr>
                <p:cNvPr id="81105" name="Group 6655"/>
                <p:cNvGrpSpPr>
                  <a:grpSpLocks/>
                </p:cNvGrpSpPr>
                <p:nvPr/>
              </p:nvGrpSpPr>
              <p:grpSpPr bwMode="auto">
                <a:xfrm>
                  <a:off x="3189" y="1595"/>
                  <a:ext cx="50" cy="48"/>
                  <a:chOff x="3189" y="1595"/>
                  <a:chExt cx="50" cy="48"/>
                </a:xfrm>
              </p:grpSpPr>
              <p:sp>
                <p:nvSpPr>
                  <p:cNvPr id="81114" name="Oval 6656"/>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1115" name="Oval 6657"/>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81106" name="Group 6658"/>
                <p:cNvGrpSpPr>
                  <a:grpSpLocks/>
                </p:cNvGrpSpPr>
                <p:nvPr/>
              </p:nvGrpSpPr>
              <p:grpSpPr bwMode="auto">
                <a:xfrm>
                  <a:off x="3193" y="1497"/>
                  <a:ext cx="46" cy="122"/>
                  <a:chOff x="3193" y="1497"/>
                  <a:chExt cx="46" cy="122"/>
                </a:xfrm>
              </p:grpSpPr>
              <p:grpSp>
                <p:nvGrpSpPr>
                  <p:cNvPr id="81110" name="Group 6659"/>
                  <p:cNvGrpSpPr>
                    <a:grpSpLocks/>
                  </p:cNvGrpSpPr>
                  <p:nvPr/>
                </p:nvGrpSpPr>
                <p:grpSpPr bwMode="auto">
                  <a:xfrm>
                    <a:off x="3193" y="1497"/>
                    <a:ext cx="46" cy="16"/>
                    <a:chOff x="3193" y="1497"/>
                    <a:chExt cx="46" cy="16"/>
                  </a:xfrm>
                </p:grpSpPr>
                <p:sp>
                  <p:nvSpPr>
                    <p:cNvPr id="81112" name="Oval 6660"/>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113" name="Oval 6661"/>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81111" name="Rectangle 6662"/>
                  <p:cNvSpPr>
                    <a:spLocks noChangeArrowheads="1"/>
                  </p:cNvSpPr>
                  <p:nvPr/>
                </p:nvSpPr>
                <p:spPr bwMode="auto">
                  <a:xfrm>
                    <a:off x="3194" y="1504"/>
                    <a:ext cx="45" cy="115"/>
                  </a:xfrm>
                  <a:prstGeom prst="rect">
                    <a:avLst/>
                  </a:prstGeom>
                  <a:solidFill>
                    <a:srgbClr val="606060"/>
                  </a:solidFill>
                  <a:ln w="9525">
                    <a:noFill/>
                    <a:miter lim="800000"/>
                    <a:headEnd/>
                    <a:tailEnd/>
                  </a:ln>
                </p:spPr>
                <p:txBody>
                  <a:bodyPr/>
                  <a:lstStyle/>
                  <a:p>
                    <a:endParaRPr lang="en-US"/>
                  </a:p>
                </p:txBody>
              </p:sp>
            </p:grpSp>
            <p:sp>
              <p:nvSpPr>
                <p:cNvPr id="81107" name="Rectangle 6663"/>
                <p:cNvSpPr>
                  <a:spLocks noChangeArrowheads="1"/>
                </p:cNvSpPr>
                <p:nvPr/>
              </p:nvSpPr>
              <p:spPr bwMode="auto">
                <a:xfrm>
                  <a:off x="3205" y="1499"/>
                  <a:ext cx="17" cy="120"/>
                </a:xfrm>
                <a:prstGeom prst="rect">
                  <a:avLst/>
                </a:prstGeom>
                <a:solidFill>
                  <a:srgbClr val="808080"/>
                </a:solidFill>
                <a:ln w="9525">
                  <a:noFill/>
                  <a:miter lim="800000"/>
                  <a:headEnd/>
                  <a:tailEnd/>
                </a:ln>
              </p:spPr>
              <p:txBody>
                <a:bodyPr/>
                <a:lstStyle/>
                <a:p>
                  <a:endParaRPr lang="en-US"/>
                </a:p>
              </p:txBody>
            </p:sp>
            <p:sp>
              <p:nvSpPr>
                <p:cNvPr id="81108" name="Rectangle 6664"/>
                <p:cNvSpPr>
                  <a:spLocks noChangeArrowheads="1"/>
                </p:cNvSpPr>
                <p:nvPr/>
              </p:nvSpPr>
              <p:spPr bwMode="auto">
                <a:xfrm>
                  <a:off x="3194" y="1500"/>
                  <a:ext cx="16" cy="119"/>
                </a:xfrm>
                <a:prstGeom prst="rect">
                  <a:avLst/>
                </a:prstGeom>
                <a:solidFill>
                  <a:srgbClr val="808080"/>
                </a:solidFill>
                <a:ln w="9525">
                  <a:noFill/>
                  <a:miter lim="800000"/>
                  <a:headEnd/>
                  <a:tailEnd/>
                </a:ln>
              </p:spPr>
              <p:txBody>
                <a:bodyPr/>
                <a:lstStyle/>
                <a:p>
                  <a:endParaRPr lang="en-US"/>
                </a:p>
              </p:txBody>
            </p:sp>
            <p:sp>
              <p:nvSpPr>
                <p:cNvPr id="81109" name="Freeform 6665"/>
                <p:cNvSpPr>
                  <a:spLocks/>
                </p:cNvSpPr>
                <p:nvPr/>
              </p:nvSpPr>
              <p:spPr bwMode="auto">
                <a:xfrm>
                  <a:off x="3224" y="1527"/>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grpSp>
        </p:grpSp>
        <p:sp>
          <p:nvSpPr>
            <p:cNvPr id="75799" name="Rectangle 6666"/>
            <p:cNvSpPr>
              <a:spLocks noChangeArrowheads="1"/>
            </p:cNvSpPr>
            <p:nvPr/>
          </p:nvSpPr>
          <p:spPr bwMode="auto">
            <a:xfrm>
              <a:off x="3210" y="1661"/>
              <a:ext cx="16" cy="148"/>
            </a:xfrm>
            <a:prstGeom prst="rect">
              <a:avLst/>
            </a:prstGeom>
            <a:solidFill>
              <a:srgbClr val="404040"/>
            </a:solidFill>
            <a:ln w="9525">
              <a:noFill/>
              <a:miter lim="800000"/>
              <a:headEnd/>
              <a:tailEnd/>
            </a:ln>
          </p:spPr>
          <p:txBody>
            <a:bodyPr/>
            <a:lstStyle/>
            <a:p>
              <a:endParaRPr lang="en-US"/>
            </a:p>
          </p:txBody>
        </p:sp>
        <p:sp>
          <p:nvSpPr>
            <p:cNvPr id="75800" name="Rectangle 6667"/>
            <p:cNvSpPr>
              <a:spLocks noChangeArrowheads="1"/>
            </p:cNvSpPr>
            <p:nvPr/>
          </p:nvSpPr>
          <p:spPr bwMode="auto">
            <a:xfrm>
              <a:off x="3148" y="1714"/>
              <a:ext cx="15" cy="95"/>
            </a:xfrm>
            <a:prstGeom prst="rect">
              <a:avLst/>
            </a:prstGeom>
            <a:solidFill>
              <a:srgbClr val="404040"/>
            </a:solidFill>
            <a:ln w="9525">
              <a:noFill/>
              <a:miter lim="800000"/>
              <a:headEnd/>
              <a:tailEnd/>
            </a:ln>
          </p:spPr>
          <p:txBody>
            <a:bodyPr/>
            <a:lstStyle/>
            <a:p>
              <a:endParaRPr lang="en-US"/>
            </a:p>
          </p:txBody>
        </p:sp>
        <p:grpSp>
          <p:nvGrpSpPr>
            <p:cNvPr id="75801" name="Group 6668"/>
            <p:cNvGrpSpPr>
              <a:grpSpLocks/>
            </p:cNvGrpSpPr>
            <p:nvPr/>
          </p:nvGrpSpPr>
          <p:grpSpPr bwMode="auto">
            <a:xfrm>
              <a:off x="3141" y="1605"/>
              <a:ext cx="74" cy="62"/>
              <a:chOff x="3141" y="1517"/>
              <a:chExt cx="74" cy="62"/>
            </a:xfrm>
          </p:grpSpPr>
          <p:sp>
            <p:nvSpPr>
              <p:cNvPr id="81098" name="Freeform 6669"/>
              <p:cNvSpPr>
                <a:spLocks/>
              </p:cNvSpPr>
              <p:nvPr/>
            </p:nvSpPr>
            <p:spPr bwMode="auto">
              <a:xfrm>
                <a:off x="3141" y="1517"/>
                <a:ext cx="74" cy="45"/>
              </a:xfrm>
              <a:custGeom>
                <a:avLst/>
                <a:gdLst>
                  <a:gd name="T0" fmla="*/ 36 w 74"/>
                  <a:gd name="T1" fmla="*/ 0 h 45"/>
                  <a:gd name="T2" fmla="*/ 56 w 74"/>
                  <a:gd name="T3" fmla="*/ 31 h 45"/>
                  <a:gd name="T4" fmla="*/ 74 w 74"/>
                  <a:gd name="T5" fmla="*/ 45 h 45"/>
                  <a:gd name="T6" fmla="*/ 0 w 74"/>
                  <a:gd name="T7" fmla="*/ 45 h 45"/>
                  <a:gd name="T8" fmla="*/ 18 w 74"/>
                  <a:gd name="T9" fmla="*/ 31 h 45"/>
                  <a:gd name="T10" fmla="*/ 36 w 74"/>
                  <a:gd name="T11" fmla="*/ 0 h 45"/>
                  <a:gd name="T12" fmla="*/ 0 60000 65536"/>
                  <a:gd name="T13" fmla="*/ 0 60000 65536"/>
                  <a:gd name="T14" fmla="*/ 0 60000 65536"/>
                  <a:gd name="T15" fmla="*/ 0 60000 65536"/>
                  <a:gd name="T16" fmla="*/ 0 60000 65536"/>
                  <a:gd name="T17" fmla="*/ 0 60000 65536"/>
                  <a:gd name="T18" fmla="*/ 0 w 74"/>
                  <a:gd name="T19" fmla="*/ 0 h 45"/>
                  <a:gd name="T20" fmla="*/ 74 w 7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4" h="45">
                    <a:moveTo>
                      <a:pt x="36" y="0"/>
                    </a:moveTo>
                    <a:lnTo>
                      <a:pt x="56" y="31"/>
                    </a:lnTo>
                    <a:lnTo>
                      <a:pt x="74" y="45"/>
                    </a:lnTo>
                    <a:lnTo>
                      <a:pt x="0" y="45"/>
                    </a:lnTo>
                    <a:lnTo>
                      <a:pt x="18" y="31"/>
                    </a:lnTo>
                    <a:lnTo>
                      <a:pt x="36" y="0"/>
                    </a:lnTo>
                    <a:close/>
                  </a:path>
                </a:pathLst>
              </a:custGeom>
              <a:solidFill>
                <a:srgbClr val="804000"/>
              </a:solidFill>
              <a:ln w="9525">
                <a:noFill/>
                <a:round/>
                <a:headEnd/>
                <a:tailEnd/>
              </a:ln>
            </p:spPr>
            <p:txBody>
              <a:bodyPr/>
              <a:lstStyle/>
              <a:p>
                <a:endParaRPr lang="en-US"/>
              </a:p>
            </p:txBody>
          </p:sp>
          <p:sp>
            <p:nvSpPr>
              <p:cNvPr id="81099" name="Freeform 6670"/>
              <p:cNvSpPr>
                <a:spLocks/>
              </p:cNvSpPr>
              <p:nvPr/>
            </p:nvSpPr>
            <p:spPr bwMode="auto">
              <a:xfrm>
                <a:off x="3141" y="1517"/>
                <a:ext cx="32" cy="45"/>
              </a:xfrm>
              <a:custGeom>
                <a:avLst/>
                <a:gdLst>
                  <a:gd name="T0" fmla="*/ 32 w 32"/>
                  <a:gd name="T1" fmla="*/ 0 h 45"/>
                  <a:gd name="T2" fmla="*/ 17 w 32"/>
                  <a:gd name="T3" fmla="*/ 31 h 45"/>
                  <a:gd name="T4" fmla="*/ 0 w 32"/>
                  <a:gd name="T5" fmla="*/ 45 h 45"/>
                  <a:gd name="T6" fmla="*/ 10 w 32"/>
                  <a:gd name="T7" fmla="*/ 45 h 45"/>
                  <a:gd name="T8" fmla="*/ 21 w 32"/>
                  <a:gd name="T9" fmla="*/ 32 h 45"/>
                  <a:gd name="T10" fmla="*/ 32 w 32"/>
                  <a:gd name="T11" fmla="*/ 0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32" y="0"/>
                    </a:moveTo>
                    <a:lnTo>
                      <a:pt x="17" y="31"/>
                    </a:lnTo>
                    <a:lnTo>
                      <a:pt x="0" y="45"/>
                    </a:lnTo>
                    <a:lnTo>
                      <a:pt x="10" y="45"/>
                    </a:lnTo>
                    <a:lnTo>
                      <a:pt x="21" y="32"/>
                    </a:lnTo>
                    <a:lnTo>
                      <a:pt x="32" y="0"/>
                    </a:lnTo>
                    <a:close/>
                  </a:path>
                </a:pathLst>
              </a:custGeom>
              <a:solidFill>
                <a:srgbClr val="A05000"/>
              </a:solidFill>
              <a:ln w="9525">
                <a:noFill/>
                <a:round/>
                <a:headEnd/>
                <a:tailEnd/>
              </a:ln>
            </p:spPr>
            <p:txBody>
              <a:bodyPr/>
              <a:lstStyle/>
              <a:p>
                <a:endParaRPr lang="en-US"/>
              </a:p>
            </p:txBody>
          </p:sp>
          <p:grpSp>
            <p:nvGrpSpPr>
              <p:cNvPr id="81100" name="Group 6671"/>
              <p:cNvGrpSpPr>
                <a:grpSpLocks/>
              </p:cNvGrpSpPr>
              <p:nvPr/>
            </p:nvGrpSpPr>
            <p:grpSpPr bwMode="auto">
              <a:xfrm>
                <a:off x="3141" y="1563"/>
                <a:ext cx="74" cy="16"/>
                <a:chOff x="3141" y="1563"/>
                <a:chExt cx="74" cy="16"/>
              </a:xfrm>
            </p:grpSpPr>
            <p:sp>
              <p:nvSpPr>
                <p:cNvPr id="81101" name="Oval 6672"/>
                <p:cNvSpPr>
                  <a:spLocks noChangeArrowheads="1"/>
                </p:cNvSpPr>
                <p:nvPr/>
              </p:nvSpPr>
              <p:spPr bwMode="auto">
                <a:xfrm>
                  <a:off x="3141" y="1563"/>
                  <a:ext cx="74" cy="16"/>
                </a:xfrm>
                <a:prstGeom prst="ellipse">
                  <a:avLst/>
                </a:prstGeom>
                <a:solidFill>
                  <a:srgbClr val="202020"/>
                </a:solidFill>
                <a:ln w="0">
                  <a:solidFill>
                    <a:srgbClr val="000000"/>
                  </a:solidFill>
                  <a:round/>
                  <a:headEnd/>
                  <a:tailEnd/>
                </a:ln>
              </p:spPr>
              <p:txBody>
                <a:bodyPr/>
                <a:lstStyle/>
                <a:p>
                  <a:endParaRPr lang="en-US"/>
                </a:p>
              </p:txBody>
            </p:sp>
            <p:sp>
              <p:nvSpPr>
                <p:cNvPr id="81102" name="Oval 6673"/>
                <p:cNvSpPr>
                  <a:spLocks noChangeArrowheads="1"/>
                </p:cNvSpPr>
                <p:nvPr/>
              </p:nvSpPr>
              <p:spPr bwMode="auto">
                <a:xfrm>
                  <a:off x="3141" y="1563"/>
                  <a:ext cx="74" cy="16"/>
                </a:xfrm>
                <a:prstGeom prst="ellipse">
                  <a:avLst/>
                </a:prstGeom>
                <a:noFill/>
                <a:ln w="1588" cap="rnd">
                  <a:solidFill>
                    <a:srgbClr val="000000"/>
                  </a:solidFill>
                  <a:round/>
                  <a:headEnd/>
                  <a:tailEnd/>
                </a:ln>
              </p:spPr>
              <p:txBody>
                <a:bodyPr/>
                <a:lstStyle/>
                <a:p>
                  <a:endParaRPr lang="en-US"/>
                </a:p>
              </p:txBody>
            </p:sp>
          </p:grpSp>
        </p:grpSp>
        <p:grpSp>
          <p:nvGrpSpPr>
            <p:cNvPr id="75802" name="Group 6674"/>
            <p:cNvGrpSpPr>
              <a:grpSpLocks/>
            </p:cNvGrpSpPr>
            <p:nvPr/>
          </p:nvGrpSpPr>
          <p:grpSpPr bwMode="auto">
            <a:xfrm>
              <a:off x="3151" y="1653"/>
              <a:ext cx="54" cy="156"/>
              <a:chOff x="3151" y="1565"/>
              <a:chExt cx="54" cy="156"/>
            </a:xfrm>
          </p:grpSpPr>
          <p:grpSp>
            <p:nvGrpSpPr>
              <p:cNvPr id="81089" name="Group 6675"/>
              <p:cNvGrpSpPr>
                <a:grpSpLocks/>
              </p:cNvGrpSpPr>
              <p:nvPr/>
            </p:nvGrpSpPr>
            <p:grpSpPr bwMode="auto">
              <a:xfrm>
                <a:off x="3151" y="1565"/>
                <a:ext cx="54" cy="156"/>
                <a:chOff x="3151" y="1565"/>
                <a:chExt cx="54" cy="156"/>
              </a:xfrm>
            </p:grpSpPr>
            <p:grpSp>
              <p:nvGrpSpPr>
                <p:cNvPr id="81092" name="Group 6676"/>
                <p:cNvGrpSpPr>
                  <a:grpSpLocks/>
                </p:cNvGrpSpPr>
                <p:nvPr/>
              </p:nvGrpSpPr>
              <p:grpSpPr bwMode="auto">
                <a:xfrm>
                  <a:off x="3151" y="1565"/>
                  <a:ext cx="54" cy="156"/>
                  <a:chOff x="3151" y="1565"/>
                  <a:chExt cx="54" cy="156"/>
                </a:xfrm>
              </p:grpSpPr>
              <p:grpSp>
                <p:nvGrpSpPr>
                  <p:cNvPr id="81094" name="Group 6677"/>
                  <p:cNvGrpSpPr>
                    <a:grpSpLocks/>
                  </p:cNvGrpSpPr>
                  <p:nvPr/>
                </p:nvGrpSpPr>
                <p:grpSpPr bwMode="auto">
                  <a:xfrm>
                    <a:off x="3151" y="1565"/>
                    <a:ext cx="54" cy="15"/>
                    <a:chOff x="3151" y="1565"/>
                    <a:chExt cx="54" cy="15"/>
                  </a:xfrm>
                </p:grpSpPr>
                <p:sp>
                  <p:nvSpPr>
                    <p:cNvPr id="81096" name="Oval 6678"/>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097" name="Oval 6679"/>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81095" name="Rectangle 6680"/>
                  <p:cNvSpPr>
                    <a:spLocks noChangeArrowheads="1"/>
                  </p:cNvSpPr>
                  <p:nvPr/>
                </p:nvSpPr>
                <p:spPr bwMode="auto">
                  <a:xfrm>
                    <a:off x="3151" y="1574"/>
                    <a:ext cx="54" cy="147"/>
                  </a:xfrm>
                  <a:prstGeom prst="rect">
                    <a:avLst/>
                  </a:prstGeom>
                  <a:solidFill>
                    <a:srgbClr val="808080"/>
                  </a:solidFill>
                  <a:ln w="9525">
                    <a:noFill/>
                    <a:miter lim="800000"/>
                    <a:headEnd/>
                    <a:tailEnd/>
                  </a:ln>
                </p:spPr>
                <p:txBody>
                  <a:bodyPr/>
                  <a:lstStyle/>
                  <a:p>
                    <a:endParaRPr lang="en-US"/>
                  </a:p>
                </p:txBody>
              </p:sp>
            </p:grpSp>
            <p:sp>
              <p:nvSpPr>
                <p:cNvPr id="81093" name="Freeform 6681"/>
                <p:cNvSpPr>
                  <a:spLocks/>
                </p:cNvSpPr>
                <p:nvPr/>
              </p:nvSpPr>
              <p:spPr bwMode="auto">
                <a:xfrm>
                  <a:off x="3186" y="1595"/>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grpSp>
          <p:sp>
            <p:nvSpPr>
              <p:cNvPr id="81090" name="Freeform 6682"/>
              <p:cNvSpPr>
                <a:spLocks/>
              </p:cNvSpPr>
              <p:nvPr/>
            </p:nvSpPr>
            <p:spPr bwMode="auto">
              <a:xfrm>
                <a:off x="3166" y="1565"/>
                <a:ext cx="16" cy="155"/>
              </a:xfrm>
              <a:custGeom>
                <a:avLst/>
                <a:gdLst>
                  <a:gd name="T0" fmla="*/ 0 w 16"/>
                  <a:gd name="T1" fmla="*/ 0 h 155"/>
                  <a:gd name="T2" fmla="*/ 16 w 16"/>
                  <a:gd name="T3" fmla="*/ 1 h 155"/>
                  <a:gd name="T4" fmla="*/ 16 w 16"/>
                  <a:gd name="T5" fmla="*/ 155 h 155"/>
                  <a:gd name="T6" fmla="*/ 0 w 16"/>
                  <a:gd name="T7" fmla="*/ 155 h 155"/>
                  <a:gd name="T8" fmla="*/ 0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0" y="0"/>
                    </a:moveTo>
                    <a:lnTo>
                      <a:pt x="16" y="1"/>
                    </a:lnTo>
                    <a:lnTo>
                      <a:pt x="16" y="155"/>
                    </a:lnTo>
                    <a:lnTo>
                      <a:pt x="0" y="155"/>
                    </a:lnTo>
                    <a:lnTo>
                      <a:pt x="0" y="0"/>
                    </a:lnTo>
                    <a:close/>
                  </a:path>
                </a:pathLst>
              </a:custGeom>
              <a:solidFill>
                <a:srgbClr val="E0E0E0"/>
              </a:solidFill>
              <a:ln w="9525">
                <a:noFill/>
                <a:round/>
                <a:headEnd/>
                <a:tailEnd/>
              </a:ln>
            </p:spPr>
            <p:txBody>
              <a:bodyPr/>
              <a:lstStyle/>
              <a:p>
                <a:endParaRPr lang="en-US"/>
              </a:p>
            </p:txBody>
          </p:sp>
          <p:sp>
            <p:nvSpPr>
              <p:cNvPr id="81091" name="Freeform 6683"/>
              <p:cNvSpPr>
                <a:spLocks/>
              </p:cNvSpPr>
              <p:nvPr/>
            </p:nvSpPr>
            <p:spPr bwMode="auto">
              <a:xfrm>
                <a:off x="3152" y="1567"/>
                <a:ext cx="16" cy="154"/>
              </a:xfrm>
              <a:custGeom>
                <a:avLst/>
                <a:gdLst>
                  <a:gd name="T0" fmla="*/ 0 w 16"/>
                  <a:gd name="T1" fmla="*/ 0 h 154"/>
                  <a:gd name="T2" fmla="*/ 16 w 16"/>
                  <a:gd name="T3" fmla="*/ 2 h 154"/>
                  <a:gd name="T4" fmla="*/ 16 w 16"/>
                  <a:gd name="T5" fmla="*/ 154 h 154"/>
                  <a:gd name="T6" fmla="*/ 0 w 16"/>
                  <a:gd name="T7" fmla="*/ 154 h 154"/>
                  <a:gd name="T8" fmla="*/ 0 w 16"/>
                  <a:gd name="T9" fmla="*/ 0 h 154"/>
                  <a:gd name="T10" fmla="*/ 0 60000 65536"/>
                  <a:gd name="T11" fmla="*/ 0 60000 65536"/>
                  <a:gd name="T12" fmla="*/ 0 60000 65536"/>
                  <a:gd name="T13" fmla="*/ 0 60000 65536"/>
                  <a:gd name="T14" fmla="*/ 0 60000 65536"/>
                  <a:gd name="T15" fmla="*/ 0 w 16"/>
                  <a:gd name="T16" fmla="*/ 0 h 154"/>
                  <a:gd name="T17" fmla="*/ 16 w 16"/>
                  <a:gd name="T18" fmla="*/ 154 h 154"/>
                </a:gdLst>
                <a:ahLst/>
                <a:cxnLst>
                  <a:cxn ang="T10">
                    <a:pos x="T0" y="T1"/>
                  </a:cxn>
                  <a:cxn ang="T11">
                    <a:pos x="T2" y="T3"/>
                  </a:cxn>
                  <a:cxn ang="T12">
                    <a:pos x="T4" y="T5"/>
                  </a:cxn>
                  <a:cxn ang="T13">
                    <a:pos x="T6" y="T7"/>
                  </a:cxn>
                  <a:cxn ang="T14">
                    <a:pos x="T8" y="T9"/>
                  </a:cxn>
                </a:cxnLst>
                <a:rect l="T15" t="T16" r="T17" b="T18"/>
                <a:pathLst>
                  <a:path w="16" h="154">
                    <a:moveTo>
                      <a:pt x="0" y="0"/>
                    </a:moveTo>
                    <a:lnTo>
                      <a:pt x="16" y="2"/>
                    </a:lnTo>
                    <a:lnTo>
                      <a:pt x="16" y="154"/>
                    </a:lnTo>
                    <a:lnTo>
                      <a:pt x="0" y="154"/>
                    </a:lnTo>
                    <a:lnTo>
                      <a:pt x="0" y="0"/>
                    </a:lnTo>
                    <a:close/>
                  </a:path>
                </a:pathLst>
              </a:custGeom>
              <a:solidFill>
                <a:srgbClr val="E0E0E0"/>
              </a:solidFill>
              <a:ln w="9525">
                <a:noFill/>
                <a:round/>
                <a:headEnd/>
                <a:tailEnd/>
              </a:ln>
            </p:spPr>
            <p:txBody>
              <a:bodyPr/>
              <a:lstStyle/>
              <a:p>
                <a:endParaRPr lang="en-US"/>
              </a:p>
            </p:txBody>
          </p:sp>
        </p:grpSp>
        <p:grpSp>
          <p:nvGrpSpPr>
            <p:cNvPr id="75803" name="Group 6684"/>
            <p:cNvGrpSpPr>
              <a:grpSpLocks/>
            </p:cNvGrpSpPr>
            <p:nvPr/>
          </p:nvGrpSpPr>
          <p:grpSpPr bwMode="auto">
            <a:xfrm>
              <a:off x="3114" y="1592"/>
              <a:ext cx="69" cy="17"/>
              <a:chOff x="3114" y="1504"/>
              <a:chExt cx="69" cy="17"/>
            </a:xfrm>
          </p:grpSpPr>
          <p:sp>
            <p:nvSpPr>
              <p:cNvPr id="81087" name="Freeform 6685"/>
              <p:cNvSpPr>
                <a:spLocks/>
              </p:cNvSpPr>
              <p:nvPr/>
            </p:nvSpPr>
            <p:spPr bwMode="auto">
              <a:xfrm>
                <a:off x="3114" y="1506"/>
                <a:ext cx="60" cy="15"/>
              </a:xfrm>
              <a:custGeom>
                <a:avLst/>
                <a:gdLst>
                  <a:gd name="T0" fmla="*/ 60 w 60"/>
                  <a:gd name="T1" fmla="*/ 0 h 15"/>
                  <a:gd name="T2" fmla="*/ 52 w 60"/>
                  <a:gd name="T3" fmla="*/ 1 h 15"/>
                  <a:gd name="T4" fmla="*/ 47 w 60"/>
                  <a:gd name="T5" fmla="*/ 2 h 15"/>
                  <a:gd name="T6" fmla="*/ 41 w 60"/>
                  <a:gd name="T7" fmla="*/ 4 h 15"/>
                  <a:gd name="T8" fmla="*/ 39 w 60"/>
                  <a:gd name="T9" fmla="*/ 5 h 15"/>
                  <a:gd name="T10" fmla="*/ 35 w 60"/>
                  <a:gd name="T11" fmla="*/ 7 h 15"/>
                  <a:gd name="T12" fmla="*/ 30 w 60"/>
                  <a:gd name="T13" fmla="*/ 10 h 15"/>
                  <a:gd name="T14" fmla="*/ 21 w 60"/>
                  <a:gd name="T15" fmla="*/ 12 h 15"/>
                  <a:gd name="T16" fmla="*/ 14 w 60"/>
                  <a:gd name="T17" fmla="*/ 14 h 15"/>
                  <a:gd name="T18" fmla="*/ 6 w 60"/>
                  <a:gd name="T19" fmla="*/ 14 h 15"/>
                  <a:gd name="T20" fmla="*/ 0 w 60"/>
                  <a:gd name="T21" fmla="*/ 14 h 15"/>
                  <a:gd name="T22" fmla="*/ 6 w 60"/>
                  <a:gd name="T23" fmla="*/ 15 h 15"/>
                  <a:gd name="T24" fmla="*/ 13 w 60"/>
                  <a:gd name="T25" fmla="*/ 14 h 15"/>
                  <a:gd name="T26" fmla="*/ 23 w 60"/>
                  <a:gd name="T27" fmla="*/ 14 h 15"/>
                  <a:gd name="T28" fmla="*/ 34 w 60"/>
                  <a:gd name="T29" fmla="*/ 12 h 15"/>
                  <a:gd name="T30" fmla="*/ 41 w 60"/>
                  <a:gd name="T31" fmla="*/ 11 h 15"/>
                  <a:gd name="T32" fmla="*/ 47 w 60"/>
                  <a:gd name="T33" fmla="*/ 10 h 15"/>
                  <a:gd name="T34" fmla="*/ 51 w 60"/>
                  <a:gd name="T35" fmla="*/ 7 h 15"/>
                  <a:gd name="T36" fmla="*/ 56 w 60"/>
                  <a:gd name="T37" fmla="*/ 7 h 15"/>
                  <a:gd name="T38" fmla="*/ 60 w 60"/>
                  <a:gd name="T39" fmla="*/ 7 h 15"/>
                  <a:gd name="T40" fmla="*/ 60 w 6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
                  <a:gd name="T65" fmla="*/ 60 w 60"/>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
                    <a:moveTo>
                      <a:pt x="60" y="0"/>
                    </a:moveTo>
                    <a:lnTo>
                      <a:pt x="52" y="1"/>
                    </a:lnTo>
                    <a:lnTo>
                      <a:pt x="47" y="2"/>
                    </a:lnTo>
                    <a:lnTo>
                      <a:pt x="41" y="4"/>
                    </a:lnTo>
                    <a:lnTo>
                      <a:pt x="39" y="5"/>
                    </a:lnTo>
                    <a:lnTo>
                      <a:pt x="35" y="7"/>
                    </a:lnTo>
                    <a:lnTo>
                      <a:pt x="30" y="10"/>
                    </a:lnTo>
                    <a:lnTo>
                      <a:pt x="21" y="12"/>
                    </a:lnTo>
                    <a:lnTo>
                      <a:pt x="14" y="14"/>
                    </a:lnTo>
                    <a:lnTo>
                      <a:pt x="6" y="14"/>
                    </a:lnTo>
                    <a:lnTo>
                      <a:pt x="0" y="14"/>
                    </a:lnTo>
                    <a:lnTo>
                      <a:pt x="6" y="15"/>
                    </a:lnTo>
                    <a:lnTo>
                      <a:pt x="13" y="14"/>
                    </a:lnTo>
                    <a:lnTo>
                      <a:pt x="23" y="14"/>
                    </a:lnTo>
                    <a:lnTo>
                      <a:pt x="34" y="12"/>
                    </a:lnTo>
                    <a:lnTo>
                      <a:pt x="41" y="11"/>
                    </a:lnTo>
                    <a:lnTo>
                      <a:pt x="47" y="10"/>
                    </a:lnTo>
                    <a:lnTo>
                      <a:pt x="51" y="7"/>
                    </a:lnTo>
                    <a:lnTo>
                      <a:pt x="56" y="7"/>
                    </a:lnTo>
                    <a:lnTo>
                      <a:pt x="60" y="7"/>
                    </a:lnTo>
                    <a:lnTo>
                      <a:pt x="60" y="0"/>
                    </a:lnTo>
                    <a:close/>
                  </a:path>
                </a:pathLst>
              </a:custGeom>
              <a:solidFill>
                <a:srgbClr val="FFA040"/>
              </a:solidFill>
              <a:ln w="9525">
                <a:noFill/>
                <a:round/>
                <a:headEnd/>
                <a:tailEnd/>
              </a:ln>
            </p:spPr>
            <p:txBody>
              <a:bodyPr/>
              <a:lstStyle/>
              <a:p>
                <a:endParaRPr lang="en-US"/>
              </a:p>
            </p:txBody>
          </p:sp>
          <p:sp>
            <p:nvSpPr>
              <p:cNvPr id="81088" name="Line 6686"/>
              <p:cNvSpPr>
                <a:spLocks noChangeShapeType="1"/>
              </p:cNvSpPr>
              <p:nvPr/>
            </p:nvSpPr>
            <p:spPr bwMode="auto">
              <a:xfrm>
                <a:off x="3182" y="1504"/>
                <a:ext cx="1" cy="14"/>
              </a:xfrm>
              <a:prstGeom prst="line">
                <a:avLst/>
              </a:prstGeom>
              <a:noFill/>
              <a:ln w="12700" cap="rnd">
                <a:solidFill>
                  <a:srgbClr val="000000"/>
                </a:solidFill>
                <a:round/>
                <a:headEnd/>
                <a:tailEnd/>
              </a:ln>
            </p:spPr>
            <p:txBody>
              <a:bodyPr/>
              <a:lstStyle/>
              <a:p>
                <a:endParaRPr lang="en-US"/>
              </a:p>
            </p:txBody>
          </p:sp>
        </p:grpSp>
        <p:sp>
          <p:nvSpPr>
            <p:cNvPr id="75804" name="Freeform 6687"/>
            <p:cNvSpPr>
              <a:spLocks/>
            </p:cNvSpPr>
            <p:nvPr/>
          </p:nvSpPr>
          <p:spPr bwMode="auto">
            <a:xfrm>
              <a:off x="3064" y="1625"/>
              <a:ext cx="77" cy="99"/>
            </a:xfrm>
            <a:custGeom>
              <a:avLst/>
              <a:gdLst>
                <a:gd name="T0" fmla="*/ 77 w 77"/>
                <a:gd name="T1" fmla="*/ 4 h 99"/>
                <a:gd name="T2" fmla="*/ 73 w 77"/>
                <a:gd name="T3" fmla="*/ 4 h 99"/>
                <a:gd name="T4" fmla="*/ 73 w 77"/>
                <a:gd name="T5" fmla="*/ 0 h 99"/>
                <a:gd name="T6" fmla="*/ 67 w 77"/>
                <a:gd name="T7" fmla="*/ 0 h 99"/>
                <a:gd name="T8" fmla="*/ 67 w 77"/>
                <a:gd name="T9" fmla="*/ 4 h 99"/>
                <a:gd name="T10" fmla="*/ 62 w 77"/>
                <a:gd name="T11" fmla="*/ 4 h 99"/>
                <a:gd name="T12" fmla="*/ 62 w 77"/>
                <a:gd name="T13" fmla="*/ 0 h 99"/>
                <a:gd name="T14" fmla="*/ 56 w 77"/>
                <a:gd name="T15" fmla="*/ 0 h 99"/>
                <a:gd name="T16" fmla="*/ 56 w 77"/>
                <a:gd name="T17" fmla="*/ 4 h 99"/>
                <a:gd name="T18" fmla="*/ 50 w 77"/>
                <a:gd name="T19" fmla="*/ 4 h 99"/>
                <a:gd name="T20" fmla="*/ 50 w 77"/>
                <a:gd name="T21" fmla="*/ 0 h 99"/>
                <a:gd name="T22" fmla="*/ 43 w 77"/>
                <a:gd name="T23" fmla="*/ 0 h 99"/>
                <a:gd name="T24" fmla="*/ 43 w 77"/>
                <a:gd name="T25" fmla="*/ 4 h 99"/>
                <a:gd name="T26" fmla="*/ 39 w 77"/>
                <a:gd name="T27" fmla="*/ 4 h 99"/>
                <a:gd name="T28" fmla="*/ 39 w 77"/>
                <a:gd name="T29" fmla="*/ 0 h 99"/>
                <a:gd name="T30" fmla="*/ 33 w 77"/>
                <a:gd name="T31" fmla="*/ 0 h 99"/>
                <a:gd name="T32" fmla="*/ 33 w 77"/>
                <a:gd name="T33" fmla="*/ 4 h 99"/>
                <a:gd name="T34" fmla="*/ 28 w 77"/>
                <a:gd name="T35" fmla="*/ 4 h 99"/>
                <a:gd name="T36" fmla="*/ 28 w 77"/>
                <a:gd name="T37" fmla="*/ 0 h 99"/>
                <a:gd name="T38" fmla="*/ 22 w 77"/>
                <a:gd name="T39" fmla="*/ 0 h 99"/>
                <a:gd name="T40" fmla="*/ 22 w 77"/>
                <a:gd name="T41" fmla="*/ 4 h 99"/>
                <a:gd name="T42" fmla="*/ 15 w 77"/>
                <a:gd name="T43" fmla="*/ 4 h 99"/>
                <a:gd name="T44" fmla="*/ 15 w 77"/>
                <a:gd name="T45" fmla="*/ 0 h 99"/>
                <a:gd name="T46" fmla="*/ 11 w 77"/>
                <a:gd name="T47" fmla="*/ 0 h 99"/>
                <a:gd name="T48" fmla="*/ 11 w 77"/>
                <a:gd name="T49" fmla="*/ 4 h 99"/>
                <a:gd name="T50" fmla="*/ 5 w 77"/>
                <a:gd name="T51" fmla="*/ 4 h 99"/>
                <a:gd name="T52" fmla="*/ 5 w 77"/>
                <a:gd name="T53" fmla="*/ 0 h 99"/>
                <a:gd name="T54" fmla="*/ 0 w 77"/>
                <a:gd name="T55" fmla="*/ 0 h 99"/>
                <a:gd name="T56" fmla="*/ 0 w 77"/>
                <a:gd name="T57" fmla="*/ 99 h 99"/>
                <a:gd name="T58" fmla="*/ 77 w 77"/>
                <a:gd name="T59" fmla="*/ 99 h 99"/>
                <a:gd name="T60" fmla="*/ 77 w 77"/>
                <a:gd name="T61" fmla="*/ 4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99"/>
                <a:gd name="T95" fmla="*/ 77 w 77"/>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99">
                  <a:moveTo>
                    <a:pt x="77" y="4"/>
                  </a:moveTo>
                  <a:lnTo>
                    <a:pt x="73" y="4"/>
                  </a:lnTo>
                  <a:lnTo>
                    <a:pt x="73" y="0"/>
                  </a:lnTo>
                  <a:lnTo>
                    <a:pt x="67" y="0"/>
                  </a:lnTo>
                  <a:lnTo>
                    <a:pt x="67" y="4"/>
                  </a:lnTo>
                  <a:lnTo>
                    <a:pt x="62" y="4"/>
                  </a:lnTo>
                  <a:lnTo>
                    <a:pt x="62" y="0"/>
                  </a:lnTo>
                  <a:lnTo>
                    <a:pt x="56" y="0"/>
                  </a:lnTo>
                  <a:lnTo>
                    <a:pt x="56" y="4"/>
                  </a:lnTo>
                  <a:lnTo>
                    <a:pt x="50" y="4"/>
                  </a:lnTo>
                  <a:lnTo>
                    <a:pt x="50" y="0"/>
                  </a:lnTo>
                  <a:lnTo>
                    <a:pt x="43" y="0"/>
                  </a:lnTo>
                  <a:lnTo>
                    <a:pt x="43" y="4"/>
                  </a:lnTo>
                  <a:lnTo>
                    <a:pt x="39" y="4"/>
                  </a:lnTo>
                  <a:lnTo>
                    <a:pt x="39" y="0"/>
                  </a:lnTo>
                  <a:lnTo>
                    <a:pt x="33" y="0"/>
                  </a:lnTo>
                  <a:lnTo>
                    <a:pt x="33" y="4"/>
                  </a:lnTo>
                  <a:lnTo>
                    <a:pt x="28" y="4"/>
                  </a:lnTo>
                  <a:lnTo>
                    <a:pt x="28" y="0"/>
                  </a:lnTo>
                  <a:lnTo>
                    <a:pt x="22" y="0"/>
                  </a:lnTo>
                  <a:lnTo>
                    <a:pt x="22" y="4"/>
                  </a:lnTo>
                  <a:lnTo>
                    <a:pt x="15" y="4"/>
                  </a:lnTo>
                  <a:lnTo>
                    <a:pt x="15" y="0"/>
                  </a:lnTo>
                  <a:lnTo>
                    <a:pt x="11" y="0"/>
                  </a:lnTo>
                  <a:lnTo>
                    <a:pt x="11" y="4"/>
                  </a:lnTo>
                  <a:lnTo>
                    <a:pt x="5" y="4"/>
                  </a:lnTo>
                  <a:lnTo>
                    <a:pt x="5" y="0"/>
                  </a:lnTo>
                  <a:lnTo>
                    <a:pt x="0" y="0"/>
                  </a:lnTo>
                  <a:lnTo>
                    <a:pt x="0" y="99"/>
                  </a:lnTo>
                  <a:lnTo>
                    <a:pt x="77" y="99"/>
                  </a:lnTo>
                  <a:lnTo>
                    <a:pt x="77" y="4"/>
                  </a:lnTo>
                  <a:close/>
                </a:path>
              </a:pathLst>
            </a:custGeom>
            <a:solidFill>
              <a:srgbClr val="404040"/>
            </a:solidFill>
            <a:ln w="9525">
              <a:noFill/>
              <a:round/>
              <a:headEnd/>
              <a:tailEnd/>
            </a:ln>
          </p:spPr>
          <p:txBody>
            <a:bodyPr/>
            <a:lstStyle/>
            <a:p>
              <a:endParaRPr lang="en-US"/>
            </a:p>
          </p:txBody>
        </p:sp>
        <p:sp>
          <p:nvSpPr>
            <p:cNvPr id="75805" name="Rectangle 6688"/>
            <p:cNvSpPr>
              <a:spLocks noChangeArrowheads="1"/>
            </p:cNvSpPr>
            <p:nvPr/>
          </p:nvSpPr>
          <p:spPr bwMode="auto">
            <a:xfrm>
              <a:off x="3117" y="1630"/>
              <a:ext cx="17" cy="86"/>
            </a:xfrm>
            <a:prstGeom prst="rect">
              <a:avLst/>
            </a:prstGeom>
            <a:solidFill>
              <a:srgbClr val="202020"/>
            </a:solidFill>
            <a:ln w="9525">
              <a:noFill/>
              <a:miter lim="800000"/>
              <a:headEnd/>
              <a:tailEnd/>
            </a:ln>
          </p:spPr>
          <p:txBody>
            <a:bodyPr/>
            <a:lstStyle/>
            <a:p>
              <a:endParaRPr lang="en-US"/>
            </a:p>
          </p:txBody>
        </p:sp>
        <p:sp>
          <p:nvSpPr>
            <p:cNvPr id="75806" name="Freeform 6689"/>
            <p:cNvSpPr>
              <a:spLocks/>
            </p:cNvSpPr>
            <p:nvPr/>
          </p:nvSpPr>
          <p:spPr bwMode="auto">
            <a:xfrm>
              <a:off x="3116" y="1588"/>
              <a:ext cx="50" cy="31"/>
            </a:xfrm>
            <a:custGeom>
              <a:avLst/>
              <a:gdLst>
                <a:gd name="T0" fmla="*/ 25 w 50"/>
                <a:gd name="T1" fmla="*/ 0 h 31"/>
                <a:gd name="T2" fmla="*/ 37 w 50"/>
                <a:gd name="T3" fmla="*/ 21 h 31"/>
                <a:gd name="T4" fmla="*/ 50 w 50"/>
                <a:gd name="T5" fmla="*/ 31 h 31"/>
                <a:gd name="T6" fmla="*/ 0 w 50"/>
                <a:gd name="T7" fmla="*/ 31 h 31"/>
                <a:gd name="T8" fmla="*/ 11 w 50"/>
                <a:gd name="T9" fmla="*/ 21 h 31"/>
                <a:gd name="T10" fmla="*/ 25 w 50"/>
                <a:gd name="T11" fmla="*/ 0 h 31"/>
                <a:gd name="T12" fmla="*/ 0 60000 65536"/>
                <a:gd name="T13" fmla="*/ 0 60000 65536"/>
                <a:gd name="T14" fmla="*/ 0 60000 65536"/>
                <a:gd name="T15" fmla="*/ 0 60000 65536"/>
                <a:gd name="T16" fmla="*/ 0 60000 65536"/>
                <a:gd name="T17" fmla="*/ 0 60000 65536"/>
                <a:gd name="T18" fmla="*/ 0 w 50"/>
                <a:gd name="T19" fmla="*/ 0 h 31"/>
                <a:gd name="T20" fmla="*/ 50 w 5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0" h="31">
                  <a:moveTo>
                    <a:pt x="25" y="0"/>
                  </a:moveTo>
                  <a:lnTo>
                    <a:pt x="37" y="21"/>
                  </a:lnTo>
                  <a:lnTo>
                    <a:pt x="50" y="31"/>
                  </a:lnTo>
                  <a:lnTo>
                    <a:pt x="0" y="31"/>
                  </a:lnTo>
                  <a:lnTo>
                    <a:pt x="11" y="21"/>
                  </a:lnTo>
                  <a:lnTo>
                    <a:pt x="25" y="0"/>
                  </a:lnTo>
                  <a:close/>
                </a:path>
              </a:pathLst>
            </a:custGeom>
            <a:solidFill>
              <a:srgbClr val="804000"/>
            </a:solidFill>
            <a:ln w="9525">
              <a:noFill/>
              <a:round/>
              <a:headEnd/>
              <a:tailEnd/>
            </a:ln>
          </p:spPr>
          <p:txBody>
            <a:bodyPr/>
            <a:lstStyle/>
            <a:p>
              <a:endParaRPr lang="en-US"/>
            </a:p>
          </p:txBody>
        </p:sp>
        <p:sp>
          <p:nvSpPr>
            <p:cNvPr id="75807" name="Freeform 6690"/>
            <p:cNvSpPr>
              <a:spLocks/>
            </p:cNvSpPr>
            <p:nvPr/>
          </p:nvSpPr>
          <p:spPr bwMode="auto">
            <a:xfrm>
              <a:off x="3116" y="1588"/>
              <a:ext cx="21" cy="31"/>
            </a:xfrm>
            <a:custGeom>
              <a:avLst/>
              <a:gdLst>
                <a:gd name="T0" fmla="*/ 21 w 21"/>
                <a:gd name="T1" fmla="*/ 0 h 31"/>
                <a:gd name="T2" fmla="*/ 10 w 21"/>
                <a:gd name="T3" fmla="*/ 21 h 31"/>
                <a:gd name="T4" fmla="*/ 0 w 21"/>
                <a:gd name="T5" fmla="*/ 31 h 31"/>
                <a:gd name="T6" fmla="*/ 5 w 21"/>
                <a:gd name="T7" fmla="*/ 31 h 31"/>
                <a:gd name="T8" fmla="*/ 12 w 21"/>
                <a:gd name="T9" fmla="*/ 21 h 31"/>
                <a:gd name="T10" fmla="*/ 21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21" y="0"/>
                  </a:moveTo>
                  <a:lnTo>
                    <a:pt x="10" y="21"/>
                  </a:lnTo>
                  <a:lnTo>
                    <a:pt x="0" y="31"/>
                  </a:lnTo>
                  <a:lnTo>
                    <a:pt x="5" y="31"/>
                  </a:lnTo>
                  <a:lnTo>
                    <a:pt x="12" y="21"/>
                  </a:lnTo>
                  <a:lnTo>
                    <a:pt x="21" y="0"/>
                  </a:lnTo>
                  <a:close/>
                </a:path>
              </a:pathLst>
            </a:custGeom>
            <a:solidFill>
              <a:srgbClr val="A05000"/>
            </a:solidFill>
            <a:ln w="9525">
              <a:noFill/>
              <a:round/>
              <a:headEnd/>
              <a:tailEnd/>
            </a:ln>
          </p:spPr>
          <p:txBody>
            <a:bodyPr/>
            <a:lstStyle/>
            <a:p>
              <a:endParaRPr lang="en-US"/>
            </a:p>
          </p:txBody>
        </p:sp>
        <p:grpSp>
          <p:nvGrpSpPr>
            <p:cNvPr id="75808" name="Group 6691"/>
            <p:cNvGrpSpPr>
              <a:grpSpLocks/>
            </p:cNvGrpSpPr>
            <p:nvPr/>
          </p:nvGrpSpPr>
          <p:grpSpPr bwMode="auto">
            <a:xfrm>
              <a:off x="3114" y="1622"/>
              <a:ext cx="52" cy="14"/>
              <a:chOff x="3114" y="1534"/>
              <a:chExt cx="52" cy="14"/>
            </a:xfrm>
          </p:grpSpPr>
          <p:sp>
            <p:nvSpPr>
              <p:cNvPr id="81085" name="Oval 6692"/>
              <p:cNvSpPr>
                <a:spLocks noChangeArrowheads="1"/>
              </p:cNvSpPr>
              <p:nvPr/>
            </p:nvSpPr>
            <p:spPr bwMode="auto">
              <a:xfrm>
                <a:off x="3114" y="1534"/>
                <a:ext cx="52" cy="14"/>
              </a:xfrm>
              <a:prstGeom prst="ellipse">
                <a:avLst/>
              </a:prstGeom>
              <a:solidFill>
                <a:srgbClr val="202020"/>
              </a:solidFill>
              <a:ln w="0">
                <a:solidFill>
                  <a:srgbClr val="000000"/>
                </a:solidFill>
                <a:round/>
                <a:headEnd/>
                <a:tailEnd/>
              </a:ln>
            </p:spPr>
            <p:txBody>
              <a:bodyPr/>
              <a:lstStyle/>
              <a:p>
                <a:endParaRPr lang="en-US"/>
              </a:p>
            </p:txBody>
          </p:sp>
          <p:sp>
            <p:nvSpPr>
              <p:cNvPr id="81086" name="Oval 6693"/>
              <p:cNvSpPr>
                <a:spLocks noChangeArrowheads="1"/>
              </p:cNvSpPr>
              <p:nvPr/>
            </p:nvSpPr>
            <p:spPr bwMode="auto">
              <a:xfrm>
                <a:off x="3114" y="1534"/>
                <a:ext cx="52" cy="14"/>
              </a:xfrm>
              <a:prstGeom prst="ellipse">
                <a:avLst/>
              </a:prstGeom>
              <a:noFill/>
              <a:ln w="1588" cap="rnd">
                <a:solidFill>
                  <a:srgbClr val="000000"/>
                </a:solidFill>
                <a:round/>
                <a:headEnd/>
                <a:tailEnd/>
              </a:ln>
            </p:spPr>
            <p:txBody>
              <a:bodyPr/>
              <a:lstStyle/>
              <a:p>
                <a:endParaRPr lang="en-US"/>
              </a:p>
            </p:txBody>
          </p:sp>
        </p:grpSp>
        <p:grpSp>
          <p:nvGrpSpPr>
            <p:cNvPr id="75809" name="Group 6694"/>
            <p:cNvGrpSpPr>
              <a:grpSpLocks/>
            </p:cNvGrpSpPr>
            <p:nvPr/>
          </p:nvGrpSpPr>
          <p:grpSpPr bwMode="auto">
            <a:xfrm>
              <a:off x="3121" y="1623"/>
              <a:ext cx="42" cy="112"/>
              <a:chOff x="3121" y="1535"/>
              <a:chExt cx="42" cy="112"/>
            </a:xfrm>
          </p:grpSpPr>
          <p:grpSp>
            <p:nvGrpSpPr>
              <p:cNvPr id="81076" name="Group 6695"/>
              <p:cNvGrpSpPr>
                <a:grpSpLocks/>
              </p:cNvGrpSpPr>
              <p:nvPr/>
            </p:nvGrpSpPr>
            <p:grpSpPr bwMode="auto">
              <a:xfrm>
                <a:off x="3121" y="1535"/>
                <a:ext cx="40" cy="112"/>
                <a:chOff x="3121" y="1535"/>
                <a:chExt cx="40" cy="112"/>
              </a:xfrm>
            </p:grpSpPr>
            <p:grpSp>
              <p:nvGrpSpPr>
                <p:cNvPr id="81078" name="Group 6696"/>
                <p:cNvGrpSpPr>
                  <a:grpSpLocks/>
                </p:cNvGrpSpPr>
                <p:nvPr/>
              </p:nvGrpSpPr>
              <p:grpSpPr bwMode="auto">
                <a:xfrm>
                  <a:off x="3121" y="1535"/>
                  <a:ext cx="40" cy="112"/>
                  <a:chOff x="3121" y="1535"/>
                  <a:chExt cx="40" cy="112"/>
                </a:xfrm>
              </p:grpSpPr>
              <p:grpSp>
                <p:nvGrpSpPr>
                  <p:cNvPr id="81081" name="Group 6697"/>
                  <p:cNvGrpSpPr>
                    <a:grpSpLocks/>
                  </p:cNvGrpSpPr>
                  <p:nvPr/>
                </p:nvGrpSpPr>
                <p:grpSpPr bwMode="auto">
                  <a:xfrm>
                    <a:off x="3121" y="1535"/>
                    <a:ext cx="38" cy="14"/>
                    <a:chOff x="3121" y="1535"/>
                    <a:chExt cx="38" cy="14"/>
                  </a:xfrm>
                </p:grpSpPr>
                <p:sp>
                  <p:nvSpPr>
                    <p:cNvPr id="81083" name="Oval 6698"/>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084" name="Oval 6699"/>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1082" name="Rectangle 6700"/>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81079" name="Rectangle 6701"/>
                <p:cNvSpPr>
                  <a:spLocks noChangeArrowheads="1"/>
                </p:cNvSpPr>
                <p:nvPr/>
              </p:nvSpPr>
              <p:spPr bwMode="auto">
                <a:xfrm>
                  <a:off x="3131" y="1535"/>
                  <a:ext cx="17" cy="112"/>
                </a:xfrm>
                <a:prstGeom prst="rect">
                  <a:avLst/>
                </a:prstGeom>
                <a:solidFill>
                  <a:srgbClr val="A0A0A0"/>
                </a:solidFill>
                <a:ln w="9525">
                  <a:noFill/>
                  <a:miter lim="800000"/>
                  <a:headEnd/>
                  <a:tailEnd/>
                </a:ln>
              </p:spPr>
              <p:txBody>
                <a:bodyPr/>
                <a:lstStyle/>
                <a:p>
                  <a:endParaRPr lang="en-US"/>
                </a:p>
              </p:txBody>
            </p:sp>
            <p:sp>
              <p:nvSpPr>
                <p:cNvPr id="81080" name="Freeform 6702"/>
                <p:cNvSpPr>
                  <a:spLocks/>
                </p:cNvSpPr>
                <p:nvPr/>
              </p:nvSpPr>
              <p:spPr bwMode="auto">
                <a:xfrm>
                  <a:off x="3121" y="1537"/>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sp>
            <p:nvSpPr>
              <p:cNvPr id="81077" name="Freeform 6703"/>
              <p:cNvSpPr>
                <a:spLocks/>
              </p:cNvSpPr>
              <p:nvPr/>
            </p:nvSpPr>
            <p:spPr bwMode="auto">
              <a:xfrm>
                <a:off x="3148" y="1558"/>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grpSp>
        <p:sp>
          <p:nvSpPr>
            <p:cNvPr id="75810" name="Freeform 6704"/>
            <p:cNvSpPr>
              <a:spLocks/>
            </p:cNvSpPr>
            <p:nvPr/>
          </p:nvSpPr>
          <p:spPr bwMode="auto">
            <a:xfrm>
              <a:off x="3116" y="1588"/>
              <a:ext cx="50" cy="31"/>
            </a:xfrm>
            <a:custGeom>
              <a:avLst/>
              <a:gdLst>
                <a:gd name="T0" fmla="*/ 25 w 50"/>
                <a:gd name="T1" fmla="*/ 0 h 31"/>
                <a:gd name="T2" fmla="*/ 37 w 50"/>
                <a:gd name="T3" fmla="*/ 21 h 31"/>
                <a:gd name="T4" fmla="*/ 50 w 50"/>
                <a:gd name="T5" fmla="*/ 31 h 31"/>
                <a:gd name="T6" fmla="*/ 0 w 50"/>
                <a:gd name="T7" fmla="*/ 31 h 31"/>
                <a:gd name="T8" fmla="*/ 11 w 50"/>
                <a:gd name="T9" fmla="*/ 21 h 31"/>
                <a:gd name="T10" fmla="*/ 25 w 50"/>
                <a:gd name="T11" fmla="*/ 0 h 31"/>
                <a:gd name="T12" fmla="*/ 0 60000 65536"/>
                <a:gd name="T13" fmla="*/ 0 60000 65536"/>
                <a:gd name="T14" fmla="*/ 0 60000 65536"/>
                <a:gd name="T15" fmla="*/ 0 60000 65536"/>
                <a:gd name="T16" fmla="*/ 0 60000 65536"/>
                <a:gd name="T17" fmla="*/ 0 60000 65536"/>
                <a:gd name="T18" fmla="*/ 0 w 50"/>
                <a:gd name="T19" fmla="*/ 0 h 31"/>
                <a:gd name="T20" fmla="*/ 50 w 5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0" h="31">
                  <a:moveTo>
                    <a:pt x="25" y="0"/>
                  </a:moveTo>
                  <a:lnTo>
                    <a:pt x="37" y="21"/>
                  </a:lnTo>
                  <a:lnTo>
                    <a:pt x="50" y="31"/>
                  </a:lnTo>
                  <a:lnTo>
                    <a:pt x="0" y="31"/>
                  </a:lnTo>
                  <a:lnTo>
                    <a:pt x="11" y="21"/>
                  </a:lnTo>
                  <a:lnTo>
                    <a:pt x="25" y="0"/>
                  </a:lnTo>
                  <a:close/>
                </a:path>
              </a:pathLst>
            </a:custGeom>
            <a:solidFill>
              <a:srgbClr val="804000"/>
            </a:solidFill>
            <a:ln w="9525">
              <a:noFill/>
              <a:round/>
              <a:headEnd/>
              <a:tailEnd/>
            </a:ln>
          </p:spPr>
          <p:txBody>
            <a:bodyPr/>
            <a:lstStyle/>
            <a:p>
              <a:endParaRPr lang="en-US"/>
            </a:p>
          </p:txBody>
        </p:sp>
        <p:sp>
          <p:nvSpPr>
            <p:cNvPr id="75811" name="Freeform 6705"/>
            <p:cNvSpPr>
              <a:spLocks/>
            </p:cNvSpPr>
            <p:nvPr/>
          </p:nvSpPr>
          <p:spPr bwMode="auto">
            <a:xfrm>
              <a:off x="3116" y="1588"/>
              <a:ext cx="21" cy="31"/>
            </a:xfrm>
            <a:custGeom>
              <a:avLst/>
              <a:gdLst>
                <a:gd name="T0" fmla="*/ 21 w 21"/>
                <a:gd name="T1" fmla="*/ 0 h 31"/>
                <a:gd name="T2" fmla="*/ 10 w 21"/>
                <a:gd name="T3" fmla="*/ 21 h 31"/>
                <a:gd name="T4" fmla="*/ 0 w 21"/>
                <a:gd name="T5" fmla="*/ 31 h 31"/>
                <a:gd name="T6" fmla="*/ 5 w 21"/>
                <a:gd name="T7" fmla="*/ 31 h 31"/>
                <a:gd name="T8" fmla="*/ 12 w 21"/>
                <a:gd name="T9" fmla="*/ 21 h 31"/>
                <a:gd name="T10" fmla="*/ 21 w 21"/>
                <a:gd name="T11" fmla="*/ 0 h 31"/>
                <a:gd name="T12" fmla="*/ 0 60000 65536"/>
                <a:gd name="T13" fmla="*/ 0 60000 65536"/>
                <a:gd name="T14" fmla="*/ 0 60000 65536"/>
                <a:gd name="T15" fmla="*/ 0 60000 65536"/>
                <a:gd name="T16" fmla="*/ 0 60000 65536"/>
                <a:gd name="T17" fmla="*/ 0 60000 65536"/>
                <a:gd name="T18" fmla="*/ 0 w 21"/>
                <a:gd name="T19" fmla="*/ 0 h 31"/>
                <a:gd name="T20" fmla="*/ 21 w 2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1" h="31">
                  <a:moveTo>
                    <a:pt x="21" y="0"/>
                  </a:moveTo>
                  <a:lnTo>
                    <a:pt x="10" y="21"/>
                  </a:lnTo>
                  <a:lnTo>
                    <a:pt x="0" y="31"/>
                  </a:lnTo>
                  <a:lnTo>
                    <a:pt x="5" y="31"/>
                  </a:lnTo>
                  <a:lnTo>
                    <a:pt x="12" y="21"/>
                  </a:lnTo>
                  <a:lnTo>
                    <a:pt x="21" y="0"/>
                  </a:lnTo>
                  <a:close/>
                </a:path>
              </a:pathLst>
            </a:custGeom>
            <a:solidFill>
              <a:srgbClr val="A05000"/>
            </a:solidFill>
            <a:ln w="9525">
              <a:noFill/>
              <a:round/>
              <a:headEnd/>
              <a:tailEnd/>
            </a:ln>
          </p:spPr>
          <p:txBody>
            <a:bodyPr/>
            <a:lstStyle/>
            <a:p>
              <a:endParaRPr lang="en-US"/>
            </a:p>
          </p:txBody>
        </p:sp>
        <p:grpSp>
          <p:nvGrpSpPr>
            <p:cNvPr id="75812" name="Group 6706"/>
            <p:cNvGrpSpPr>
              <a:grpSpLocks/>
            </p:cNvGrpSpPr>
            <p:nvPr/>
          </p:nvGrpSpPr>
          <p:grpSpPr bwMode="auto">
            <a:xfrm>
              <a:off x="3114" y="1622"/>
              <a:ext cx="52" cy="14"/>
              <a:chOff x="3114" y="1534"/>
              <a:chExt cx="52" cy="14"/>
            </a:xfrm>
          </p:grpSpPr>
          <p:sp>
            <p:nvSpPr>
              <p:cNvPr id="81074" name="Oval 6707"/>
              <p:cNvSpPr>
                <a:spLocks noChangeArrowheads="1"/>
              </p:cNvSpPr>
              <p:nvPr/>
            </p:nvSpPr>
            <p:spPr bwMode="auto">
              <a:xfrm>
                <a:off x="3114" y="1534"/>
                <a:ext cx="52" cy="14"/>
              </a:xfrm>
              <a:prstGeom prst="ellipse">
                <a:avLst/>
              </a:prstGeom>
              <a:solidFill>
                <a:srgbClr val="202020"/>
              </a:solidFill>
              <a:ln w="0">
                <a:solidFill>
                  <a:srgbClr val="000000"/>
                </a:solidFill>
                <a:round/>
                <a:headEnd/>
                <a:tailEnd/>
              </a:ln>
            </p:spPr>
            <p:txBody>
              <a:bodyPr/>
              <a:lstStyle/>
              <a:p>
                <a:endParaRPr lang="en-US"/>
              </a:p>
            </p:txBody>
          </p:sp>
          <p:sp>
            <p:nvSpPr>
              <p:cNvPr id="81075" name="Oval 6708"/>
              <p:cNvSpPr>
                <a:spLocks noChangeArrowheads="1"/>
              </p:cNvSpPr>
              <p:nvPr/>
            </p:nvSpPr>
            <p:spPr bwMode="auto">
              <a:xfrm>
                <a:off x="3114" y="1534"/>
                <a:ext cx="52" cy="14"/>
              </a:xfrm>
              <a:prstGeom prst="ellipse">
                <a:avLst/>
              </a:prstGeom>
              <a:noFill/>
              <a:ln w="1588" cap="rnd">
                <a:solidFill>
                  <a:srgbClr val="000000"/>
                </a:solidFill>
                <a:round/>
                <a:headEnd/>
                <a:tailEnd/>
              </a:ln>
            </p:spPr>
            <p:txBody>
              <a:bodyPr/>
              <a:lstStyle/>
              <a:p>
                <a:endParaRPr lang="en-US"/>
              </a:p>
            </p:txBody>
          </p:sp>
        </p:grpSp>
        <p:grpSp>
          <p:nvGrpSpPr>
            <p:cNvPr id="75813" name="Group 6709"/>
            <p:cNvGrpSpPr>
              <a:grpSpLocks/>
            </p:cNvGrpSpPr>
            <p:nvPr/>
          </p:nvGrpSpPr>
          <p:grpSpPr bwMode="auto">
            <a:xfrm>
              <a:off x="3121" y="1623"/>
              <a:ext cx="40" cy="112"/>
              <a:chOff x="3121" y="1535"/>
              <a:chExt cx="40" cy="112"/>
            </a:xfrm>
          </p:grpSpPr>
          <p:grpSp>
            <p:nvGrpSpPr>
              <p:cNvPr id="81067" name="Group 6710"/>
              <p:cNvGrpSpPr>
                <a:grpSpLocks/>
              </p:cNvGrpSpPr>
              <p:nvPr/>
            </p:nvGrpSpPr>
            <p:grpSpPr bwMode="auto">
              <a:xfrm>
                <a:off x="3121" y="1535"/>
                <a:ext cx="40" cy="112"/>
                <a:chOff x="3121" y="1535"/>
                <a:chExt cx="40" cy="112"/>
              </a:xfrm>
            </p:grpSpPr>
            <p:grpSp>
              <p:nvGrpSpPr>
                <p:cNvPr id="81070" name="Group 6711"/>
                <p:cNvGrpSpPr>
                  <a:grpSpLocks/>
                </p:cNvGrpSpPr>
                <p:nvPr/>
              </p:nvGrpSpPr>
              <p:grpSpPr bwMode="auto">
                <a:xfrm>
                  <a:off x="3121" y="1535"/>
                  <a:ext cx="38" cy="14"/>
                  <a:chOff x="3121" y="1535"/>
                  <a:chExt cx="38" cy="14"/>
                </a:xfrm>
              </p:grpSpPr>
              <p:sp>
                <p:nvSpPr>
                  <p:cNvPr id="81072" name="Oval 6712"/>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073" name="Oval 6713"/>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1071" name="Rectangle 6714"/>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81068" name="Rectangle 6715"/>
              <p:cNvSpPr>
                <a:spLocks noChangeArrowheads="1"/>
              </p:cNvSpPr>
              <p:nvPr/>
            </p:nvSpPr>
            <p:spPr bwMode="auto">
              <a:xfrm>
                <a:off x="3131" y="1535"/>
                <a:ext cx="17" cy="112"/>
              </a:xfrm>
              <a:prstGeom prst="rect">
                <a:avLst/>
              </a:prstGeom>
              <a:solidFill>
                <a:srgbClr val="A0A0A0"/>
              </a:solidFill>
              <a:ln w="9525">
                <a:noFill/>
                <a:miter lim="800000"/>
                <a:headEnd/>
                <a:tailEnd/>
              </a:ln>
            </p:spPr>
            <p:txBody>
              <a:bodyPr/>
              <a:lstStyle/>
              <a:p>
                <a:endParaRPr lang="en-US"/>
              </a:p>
            </p:txBody>
          </p:sp>
          <p:sp>
            <p:nvSpPr>
              <p:cNvPr id="81069" name="Freeform 6716"/>
              <p:cNvSpPr>
                <a:spLocks/>
              </p:cNvSpPr>
              <p:nvPr/>
            </p:nvSpPr>
            <p:spPr bwMode="auto">
              <a:xfrm>
                <a:off x="3121" y="1537"/>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sp>
          <p:nvSpPr>
            <p:cNvPr id="75814" name="Freeform 6717"/>
            <p:cNvSpPr>
              <a:spLocks/>
            </p:cNvSpPr>
            <p:nvPr/>
          </p:nvSpPr>
          <p:spPr bwMode="auto">
            <a:xfrm>
              <a:off x="3148" y="1646"/>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grpSp>
          <p:nvGrpSpPr>
            <p:cNvPr id="75815" name="Group 6718"/>
            <p:cNvGrpSpPr>
              <a:grpSpLocks/>
            </p:cNvGrpSpPr>
            <p:nvPr/>
          </p:nvGrpSpPr>
          <p:grpSpPr bwMode="auto">
            <a:xfrm>
              <a:off x="3121" y="1623"/>
              <a:ext cx="40" cy="112"/>
              <a:chOff x="3121" y="1535"/>
              <a:chExt cx="40" cy="112"/>
            </a:xfrm>
          </p:grpSpPr>
          <p:grpSp>
            <p:nvGrpSpPr>
              <p:cNvPr id="81063" name="Group 6719"/>
              <p:cNvGrpSpPr>
                <a:grpSpLocks/>
              </p:cNvGrpSpPr>
              <p:nvPr/>
            </p:nvGrpSpPr>
            <p:grpSpPr bwMode="auto">
              <a:xfrm>
                <a:off x="3121" y="1535"/>
                <a:ext cx="38" cy="14"/>
                <a:chOff x="3121" y="1535"/>
                <a:chExt cx="38" cy="14"/>
              </a:xfrm>
            </p:grpSpPr>
            <p:sp>
              <p:nvSpPr>
                <p:cNvPr id="81065" name="Oval 6720"/>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066" name="Oval 6721"/>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81064" name="Rectangle 6722"/>
              <p:cNvSpPr>
                <a:spLocks noChangeArrowheads="1"/>
              </p:cNvSpPr>
              <p:nvPr/>
            </p:nvSpPr>
            <p:spPr bwMode="auto">
              <a:xfrm>
                <a:off x="3123" y="1541"/>
                <a:ext cx="38" cy="106"/>
              </a:xfrm>
              <a:prstGeom prst="rect">
                <a:avLst/>
              </a:prstGeom>
              <a:solidFill>
                <a:srgbClr val="606060"/>
              </a:solidFill>
              <a:ln w="9525">
                <a:noFill/>
                <a:miter lim="800000"/>
                <a:headEnd/>
                <a:tailEnd/>
              </a:ln>
            </p:spPr>
            <p:txBody>
              <a:bodyPr/>
              <a:lstStyle/>
              <a:p>
                <a:endParaRPr lang="en-US"/>
              </a:p>
            </p:txBody>
          </p:sp>
        </p:grpSp>
        <p:sp>
          <p:nvSpPr>
            <p:cNvPr id="75816" name="Rectangle 6723"/>
            <p:cNvSpPr>
              <a:spLocks noChangeArrowheads="1"/>
            </p:cNvSpPr>
            <p:nvPr/>
          </p:nvSpPr>
          <p:spPr bwMode="auto">
            <a:xfrm>
              <a:off x="3131" y="1623"/>
              <a:ext cx="17" cy="112"/>
            </a:xfrm>
            <a:prstGeom prst="rect">
              <a:avLst/>
            </a:prstGeom>
            <a:solidFill>
              <a:srgbClr val="A0A0A0"/>
            </a:solidFill>
            <a:ln w="9525">
              <a:noFill/>
              <a:miter lim="800000"/>
              <a:headEnd/>
              <a:tailEnd/>
            </a:ln>
          </p:spPr>
          <p:txBody>
            <a:bodyPr/>
            <a:lstStyle/>
            <a:p>
              <a:endParaRPr lang="en-US"/>
            </a:p>
          </p:txBody>
        </p:sp>
        <p:sp>
          <p:nvSpPr>
            <p:cNvPr id="75817" name="Freeform 6724"/>
            <p:cNvSpPr>
              <a:spLocks/>
            </p:cNvSpPr>
            <p:nvPr/>
          </p:nvSpPr>
          <p:spPr bwMode="auto">
            <a:xfrm>
              <a:off x="3121" y="1625"/>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grpSp>
          <p:nvGrpSpPr>
            <p:cNvPr id="75818" name="Group 6725"/>
            <p:cNvGrpSpPr>
              <a:grpSpLocks/>
            </p:cNvGrpSpPr>
            <p:nvPr/>
          </p:nvGrpSpPr>
          <p:grpSpPr bwMode="auto">
            <a:xfrm>
              <a:off x="3121" y="1623"/>
              <a:ext cx="38" cy="14"/>
              <a:chOff x="3121" y="1535"/>
              <a:chExt cx="38" cy="14"/>
            </a:xfrm>
          </p:grpSpPr>
          <p:sp>
            <p:nvSpPr>
              <p:cNvPr id="81061" name="Oval 6726"/>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062" name="Oval 6727"/>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75819" name="Rectangle 6728"/>
            <p:cNvSpPr>
              <a:spLocks noChangeArrowheads="1"/>
            </p:cNvSpPr>
            <p:nvPr/>
          </p:nvSpPr>
          <p:spPr bwMode="auto">
            <a:xfrm>
              <a:off x="3123" y="1629"/>
              <a:ext cx="38" cy="106"/>
            </a:xfrm>
            <a:prstGeom prst="rect">
              <a:avLst/>
            </a:prstGeom>
            <a:solidFill>
              <a:srgbClr val="606060"/>
            </a:solidFill>
            <a:ln w="9525">
              <a:noFill/>
              <a:miter lim="800000"/>
              <a:headEnd/>
              <a:tailEnd/>
            </a:ln>
          </p:spPr>
          <p:txBody>
            <a:bodyPr/>
            <a:lstStyle/>
            <a:p>
              <a:endParaRPr lang="en-US"/>
            </a:p>
          </p:txBody>
        </p:sp>
        <p:grpSp>
          <p:nvGrpSpPr>
            <p:cNvPr id="75820" name="Group 6729"/>
            <p:cNvGrpSpPr>
              <a:grpSpLocks/>
            </p:cNvGrpSpPr>
            <p:nvPr/>
          </p:nvGrpSpPr>
          <p:grpSpPr bwMode="auto">
            <a:xfrm>
              <a:off x="3121" y="1623"/>
              <a:ext cx="38" cy="14"/>
              <a:chOff x="3121" y="1535"/>
              <a:chExt cx="38" cy="14"/>
            </a:xfrm>
          </p:grpSpPr>
          <p:sp>
            <p:nvSpPr>
              <p:cNvPr id="81059" name="Oval 6730"/>
              <p:cNvSpPr>
                <a:spLocks noChangeArrowheads="1"/>
              </p:cNvSpPr>
              <p:nvPr/>
            </p:nvSpPr>
            <p:spPr bwMode="auto">
              <a:xfrm>
                <a:off x="3121" y="1535"/>
                <a:ext cx="38" cy="14"/>
              </a:xfrm>
              <a:prstGeom prst="ellipse">
                <a:avLst/>
              </a:prstGeom>
              <a:solidFill>
                <a:srgbClr val="606060"/>
              </a:solidFill>
              <a:ln w="0">
                <a:solidFill>
                  <a:srgbClr val="000000"/>
                </a:solidFill>
                <a:round/>
                <a:headEnd/>
                <a:tailEnd/>
              </a:ln>
            </p:spPr>
            <p:txBody>
              <a:bodyPr/>
              <a:lstStyle/>
              <a:p>
                <a:endParaRPr lang="en-US"/>
              </a:p>
            </p:txBody>
          </p:sp>
          <p:sp>
            <p:nvSpPr>
              <p:cNvPr id="81060" name="Oval 6731"/>
              <p:cNvSpPr>
                <a:spLocks noChangeArrowheads="1"/>
              </p:cNvSpPr>
              <p:nvPr/>
            </p:nvSpPr>
            <p:spPr bwMode="auto">
              <a:xfrm>
                <a:off x="3121" y="1535"/>
                <a:ext cx="38" cy="14"/>
              </a:xfrm>
              <a:prstGeom prst="ellipse">
                <a:avLst/>
              </a:prstGeom>
              <a:noFill/>
              <a:ln w="1588" cap="rnd">
                <a:solidFill>
                  <a:srgbClr val="000000"/>
                </a:solidFill>
                <a:round/>
                <a:headEnd/>
                <a:tailEnd/>
              </a:ln>
            </p:spPr>
            <p:txBody>
              <a:bodyPr/>
              <a:lstStyle/>
              <a:p>
                <a:endParaRPr lang="en-US"/>
              </a:p>
            </p:txBody>
          </p:sp>
        </p:grpSp>
        <p:sp>
          <p:nvSpPr>
            <p:cNvPr id="75821" name="Rectangle 6732"/>
            <p:cNvSpPr>
              <a:spLocks noChangeArrowheads="1"/>
            </p:cNvSpPr>
            <p:nvPr/>
          </p:nvSpPr>
          <p:spPr bwMode="auto">
            <a:xfrm>
              <a:off x="3123" y="1629"/>
              <a:ext cx="38" cy="106"/>
            </a:xfrm>
            <a:prstGeom prst="rect">
              <a:avLst/>
            </a:prstGeom>
            <a:solidFill>
              <a:srgbClr val="606060"/>
            </a:solidFill>
            <a:ln w="9525">
              <a:noFill/>
              <a:miter lim="800000"/>
              <a:headEnd/>
              <a:tailEnd/>
            </a:ln>
          </p:spPr>
          <p:txBody>
            <a:bodyPr/>
            <a:lstStyle/>
            <a:p>
              <a:endParaRPr lang="en-US"/>
            </a:p>
          </p:txBody>
        </p:sp>
        <p:sp>
          <p:nvSpPr>
            <p:cNvPr id="75822" name="Rectangle 6733"/>
            <p:cNvSpPr>
              <a:spLocks noChangeArrowheads="1"/>
            </p:cNvSpPr>
            <p:nvPr/>
          </p:nvSpPr>
          <p:spPr bwMode="auto">
            <a:xfrm>
              <a:off x="3131" y="1623"/>
              <a:ext cx="17" cy="112"/>
            </a:xfrm>
            <a:prstGeom prst="rect">
              <a:avLst/>
            </a:prstGeom>
            <a:solidFill>
              <a:srgbClr val="A0A0A0"/>
            </a:solidFill>
            <a:ln w="9525">
              <a:noFill/>
              <a:miter lim="800000"/>
              <a:headEnd/>
              <a:tailEnd/>
            </a:ln>
          </p:spPr>
          <p:txBody>
            <a:bodyPr/>
            <a:lstStyle/>
            <a:p>
              <a:endParaRPr lang="en-US"/>
            </a:p>
          </p:txBody>
        </p:sp>
        <p:sp>
          <p:nvSpPr>
            <p:cNvPr id="75823" name="Freeform 6734"/>
            <p:cNvSpPr>
              <a:spLocks/>
            </p:cNvSpPr>
            <p:nvPr/>
          </p:nvSpPr>
          <p:spPr bwMode="auto">
            <a:xfrm>
              <a:off x="3121" y="1625"/>
              <a:ext cx="17" cy="110"/>
            </a:xfrm>
            <a:custGeom>
              <a:avLst/>
              <a:gdLst>
                <a:gd name="T0" fmla="*/ 0 w 17"/>
                <a:gd name="T1" fmla="*/ 0 h 110"/>
                <a:gd name="T2" fmla="*/ 17 w 17"/>
                <a:gd name="T3" fmla="*/ 1 h 110"/>
                <a:gd name="T4" fmla="*/ 17 w 17"/>
                <a:gd name="T5" fmla="*/ 110 h 110"/>
                <a:gd name="T6" fmla="*/ 0 w 17"/>
                <a:gd name="T7" fmla="*/ 110 h 110"/>
                <a:gd name="T8" fmla="*/ 0 w 17"/>
                <a:gd name="T9" fmla="*/ 0 h 110"/>
                <a:gd name="T10" fmla="*/ 0 60000 65536"/>
                <a:gd name="T11" fmla="*/ 0 60000 65536"/>
                <a:gd name="T12" fmla="*/ 0 60000 65536"/>
                <a:gd name="T13" fmla="*/ 0 60000 65536"/>
                <a:gd name="T14" fmla="*/ 0 60000 65536"/>
                <a:gd name="T15" fmla="*/ 0 w 17"/>
                <a:gd name="T16" fmla="*/ 0 h 110"/>
                <a:gd name="T17" fmla="*/ 17 w 17"/>
                <a:gd name="T18" fmla="*/ 110 h 110"/>
              </a:gdLst>
              <a:ahLst/>
              <a:cxnLst>
                <a:cxn ang="T10">
                  <a:pos x="T0" y="T1"/>
                </a:cxn>
                <a:cxn ang="T11">
                  <a:pos x="T2" y="T3"/>
                </a:cxn>
                <a:cxn ang="T12">
                  <a:pos x="T4" y="T5"/>
                </a:cxn>
                <a:cxn ang="T13">
                  <a:pos x="T6" y="T7"/>
                </a:cxn>
                <a:cxn ang="T14">
                  <a:pos x="T8" y="T9"/>
                </a:cxn>
              </a:cxnLst>
              <a:rect l="T15" t="T16" r="T17" b="T18"/>
              <a:pathLst>
                <a:path w="17" h="110">
                  <a:moveTo>
                    <a:pt x="0" y="0"/>
                  </a:moveTo>
                  <a:lnTo>
                    <a:pt x="17" y="1"/>
                  </a:lnTo>
                  <a:lnTo>
                    <a:pt x="17" y="110"/>
                  </a:lnTo>
                  <a:lnTo>
                    <a:pt x="0" y="110"/>
                  </a:lnTo>
                  <a:lnTo>
                    <a:pt x="0" y="0"/>
                  </a:lnTo>
                  <a:close/>
                </a:path>
              </a:pathLst>
            </a:custGeom>
            <a:solidFill>
              <a:srgbClr val="A0A0A0"/>
            </a:solidFill>
            <a:ln w="9525">
              <a:noFill/>
              <a:round/>
              <a:headEnd/>
              <a:tailEnd/>
            </a:ln>
          </p:spPr>
          <p:txBody>
            <a:bodyPr/>
            <a:lstStyle/>
            <a:p>
              <a:endParaRPr lang="en-US"/>
            </a:p>
          </p:txBody>
        </p:sp>
        <p:sp>
          <p:nvSpPr>
            <p:cNvPr id="75824" name="Freeform 6735"/>
            <p:cNvSpPr>
              <a:spLocks/>
            </p:cNvSpPr>
            <p:nvPr/>
          </p:nvSpPr>
          <p:spPr bwMode="auto">
            <a:xfrm>
              <a:off x="3148" y="1646"/>
              <a:ext cx="15" cy="13"/>
            </a:xfrm>
            <a:custGeom>
              <a:avLst/>
              <a:gdLst>
                <a:gd name="T0" fmla="*/ 15 w 15"/>
                <a:gd name="T1" fmla="*/ 0 h 13"/>
                <a:gd name="T2" fmla="*/ 15 w 15"/>
                <a:gd name="T3" fmla="*/ 13 h 13"/>
                <a:gd name="T4" fmla="*/ 0 w 15"/>
                <a:gd name="T5" fmla="*/ 13 h 13"/>
                <a:gd name="T6" fmla="*/ 0 60000 65536"/>
                <a:gd name="T7" fmla="*/ 0 60000 65536"/>
                <a:gd name="T8" fmla="*/ 0 60000 65536"/>
                <a:gd name="T9" fmla="*/ 0 w 15"/>
                <a:gd name="T10" fmla="*/ 0 h 13"/>
                <a:gd name="T11" fmla="*/ 15 w 15"/>
                <a:gd name="T12" fmla="*/ 13 h 13"/>
              </a:gdLst>
              <a:ahLst/>
              <a:cxnLst>
                <a:cxn ang="T6">
                  <a:pos x="T0" y="T1"/>
                </a:cxn>
                <a:cxn ang="T7">
                  <a:pos x="T2" y="T3"/>
                </a:cxn>
                <a:cxn ang="T8">
                  <a:pos x="T4" y="T5"/>
                </a:cxn>
              </a:cxnLst>
              <a:rect l="T9" t="T10" r="T11" b="T12"/>
              <a:pathLst>
                <a:path w="15" h="13">
                  <a:moveTo>
                    <a:pt x="15" y="0"/>
                  </a:moveTo>
                  <a:lnTo>
                    <a:pt x="15" y="13"/>
                  </a:lnTo>
                  <a:lnTo>
                    <a:pt x="0" y="13"/>
                  </a:lnTo>
                </a:path>
              </a:pathLst>
            </a:custGeom>
            <a:noFill/>
            <a:ln w="12700" cap="rnd">
              <a:solidFill>
                <a:srgbClr val="404040"/>
              </a:solidFill>
              <a:round/>
              <a:headEnd/>
              <a:tailEnd/>
            </a:ln>
          </p:spPr>
          <p:txBody>
            <a:bodyPr/>
            <a:lstStyle/>
            <a:p>
              <a:endParaRPr lang="en-US"/>
            </a:p>
          </p:txBody>
        </p:sp>
        <p:sp>
          <p:nvSpPr>
            <p:cNvPr id="75825" name="Freeform 6736"/>
            <p:cNvSpPr>
              <a:spLocks/>
            </p:cNvSpPr>
            <p:nvPr/>
          </p:nvSpPr>
          <p:spPr bwMode="auto">
            <a:xfrm>
              <a:off x="3064" y="1709"/>
              <a:ext cx="155" cy="99"/>
            </a:xfrm>
            <a:custGeom>
              <a:avLst/>
              <a:gdLst>
                <a:gd name="T0" fmla="*/ 155 w 155"/>
                <a:gd name="T1" fmla="*/ 5 h 99"/>
                <a:gd name="T2" fmla="*/ 75 w 155"/>
                <a:gd name="T3" fmla="*/ 5 h 99"/>
                <a:gd name="T4" fmla="*/ 75 w 155"/>
                <a:gd name="T5" fmla="*/ 0 h 99"/>
                <a:gd name="T6" fmla="*/ 70 w 155"/>
                <a:gd name="T7" fmla="*/ 0 h 99"/>
                <a:gd name="T8" fmla="*/ 70 w 155"/>
                <a:gd name="T9" fmla="*/ 5 h 99"/>
                <a:gd name="T10" fmla="*/ 64 w 155"/>
                <a:gd name="T11" fmla="*/ 5 h 99"/>
                <a:gd name="T12" fmla="*/ 64 w 155"/>
                <a:gd name="T13" fmla="*/ 0 h 99"/>
                <a:gd name="T14" fmla="*/ 59 w 155"/>
                <a:gd name="T15" fmla="*/ 0 h 99"/>
                <a:gd name="T16" fmla="*/ 59 w 155"/>
                <a:gd name="T17" fmla="*/ 5 h 99"/>
                <a:gd name="T18" fmla="*/ 52 w 155"/>
                <a:gd name="T19" fmla="*/ 5 h 99"/>
                <a:gd name="T20" fmla="*/ 52 w 155"/>
                <a:gd name="T21" fmla="*/ 0 h 99"/>
                <a:gd name="T22" fmla="*/ 46 w 155"/>
                <a:gd name="T23" fmla="*/ 0 h 99"/>
                <a:gd name="T24" fmla="*/ 46 w 155"/>
                <a:gd name="T25" fmla="*/ 5 h 99"/>
                <a:gd name="T26" fmla="*/ 41 w 155"/>
                <a:gd name="T27" fmla="*/ 5 h 99"/>
                <a:gd name="T28" fmla="*/ 41 w 155"/>
                <a:gd name="T29" fmla="*/ 0 h 99"/>
                <a:gd name="T30" fmla="*/ 35 w 155"/>
                <a:gd name="T31" fmla="*/ 0 h 99"/>
                <a:gd name="T32" fmla="*/ 35 w 155"/>
                <a:gd name="T33" fmla="*/ 5 h 99"/>
                <a:gd name="T34" fmla="*/ 29 w 155"/>
                <a:gd name="T35" fmla="*/ 5 h 99"/>
                <a:gd name="T36" fmla="*/ 29 w 155"/>
                <a:gd name="T37" fmla="*/ 0 h 99"/>
                <a:gd name="T38" fmla="*/ 22 w 155"/>
                <a:gd name="T39" fmla="*/ 0 h 99"/>
                <a:gd name="T40" fmla="*/ 22 w 155"/>
                <a:gd name="T41" fmla="*/ 5 h 99"/>
                <a:gd name="T42" fmla="*/ 17 w 155"/>
                <a:gd name="T43" fmla="*/ 5 h 99"/>
                <a:gd name="T44" fmla="*/ 17 w 155"/>
                <a:gd name="T45" fmla="*/ 0 h 99"/>
                <a:gd name="T46" fmla="*/ 11 w 155"/>
                <a:gd name="T47" fmla="*/ 0 h 99"/>
                <a:gd name="T48" fmla="*/ 11 w 155"/>
                <a:gd name="T49" fmla="*/ 5 h 99"/>
                <a:gd name="T50" fmla="*/ 5 w 155"/>
                <a:gd name="T51" fmla="*/ 5 h 99"/>
                <a:gd name="T52" fmla="*/ 5 w 155"/>
                <a:gd name="T53" fmla="*/ 0 h 99"/>
                <a:gd name="T54" fmla="*/ 0 w 155"/>
                <a:gd name="T55" fmla="*/ 0 h 99"/>
                <a:gd name="T56" fmla="*/ 0 w 155"/>
                <a:gd name="T57" fmla="*/ 99 h 99"/>
                <a:gd name="T58" fmla="*/ 155 w 155"/>
                <a:gd name="T59" fmla="*/ 99 h 99"/>
                <a:gd name="T60" fmla="*/ 155 w 155"/>
                <a:gd name="T61" fmla="*/ 5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99"/>
                <a:gd name="T95" fmla="*/ 155 w 155"/>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99">
                  <a:moveTo>
                    <a:pt x="155" y="5"/>
                  </a:moveTo>
                  <a:lnTo>
                    <a:pt x="75" y="5"/>
                  </a:lnTo>
                  <a:lnTo>
                    <a:pt x="75" y="0"/>
                  </a:lnTo>
                  <a:lnTo>
                    <a:pt x="70" y="0"/>
                  </a:lnTo>
                  <a:lnTo>
                    <a:pt x="70" y="5"/>
                  </a:lnTo>
                  <a:lnTo>
                    <a:pt x="64" y="5"/>
                  </a:lnTo>
                  <a:lnTo>
                    <a:pt x="64" y="0"/>
                  </a:lnTo>
                  <a:lnTo>
                    <a:pt x="59" y="0"/>
                  </a:lnTo>
                  <a:lnTo>
                    <a:pt x="59" y="5"/>
                  </a:lnTo>
                  <a:lnTo>
                    <a:pt x="52" y="5"/>
                  </a:lnTo>
                  <a:lnTo>
                    <a:pt x="52" y="0"/>
                  </a:lnTo>
                  <a:lnTo>
                    <a:pt x="46" y="0"/>
                  </a:lnTo>
                  <a:lnTo>
                    <a:pt x="46" y="5"/>
                  </a:lnTo>
                  <a:lnTo>
                    <a:pt x="41" y="5"/>
                  </a:lnTo>
                  <a:lnTo>
                    <a:pt x="41" y="0"/>
                  </a:lnTo>
                  <a:lnTo>
                    <a:pt x="35" y="0"/>
                  </a:lnTo>
                  <a:lnTo>
                    <a:pt x="35" y="5"/>
                  </a:lnTo>
                  <a:lnTo>
                    <a:pt x="29" y="5"/>
                  </a:lnTo>
                  <a:lnTo>
                    <a:pt x="29" y="0"/>
                  </a:lnTo>
                  <a:lnTo>
                    <a:pt x="22" y="0"/>
                  </a:lnTo>
                  <a:lnTo>
                    <a:pt x="22" y="5"/>
                  </a:lnTo>
                  <a:lnTo>
                    <a:pt x="17" y="5"/>
                  </a:lnTo>
                  <a:lnTo>
                    <a:pt x="17" y="0"/>
                  </a:lnTo>
                  <a:lnTo>
                    <a:pt x="11" y="0"/>
                  </a:lnTo>
                  <a:lnTo>
                    <a:pt x="11" y="5"/>
                  </a:lnTo>
                  <a:lnTo>
                    <a:pt x="5" y="5"/>
                  </a:lnTo>
                  <a:lnTo>
                    <a:pt x="5" y="0"/>
                  </a:lnTo>
                  <a:lnTo>
                    <a:pt x="0" y="0"/>
                  </a:lnTo>
                  <a:lnTo>
                    <a:pt x="0" y="99"/>
                  </a:lnTo>
                  <a:lnTo>
                    <a:pt x="155" y="99"/>
                  </a:lnTo>
                  <a:lnTo>
                    <a:pt x="155" y="5"/>
                  </a:lnTo>
                  <a:close/>
                </a:path>
              </a:pathLst>
            </a:custGeom>
            <a:solidFill>
              <a:srgbClr val="606060"/>
            </a:solidFill>
            <a:ln w="9525">
              <a:noFill/>
              <a:round/>
              <a:headEnd/>
              <a:tailEnd/>
            </a:ln>
          </p:spPr>
          <p:txBody>
            <a:bodyPr/>
            <a:lstStyle/>
            <a:p>
              <a:endParaRPr lang="en-US"/>
            </a:p>
          </p:txBody>
        </p:sp>
        <p:grpSp>
          <p:nvGrpSpPr>
            <p:cNvPr id="75826" name="Group 6737"/>
            <p:cNvGrpSpPr>
              <a:grpSpLocks/>
            </p:cNvGrpSpPr>
            <p:nvPr/>
          </p:nvGrpSpPr>
          <p:grpSpPr bwMode="auto">
            <a:xfrm>
              <a:off x="3184" y="1540"/>
              <a:ext cx="63" cy="59"/>
              <a:chOff x="3184" y="1452"/>
              <a:chExt cx="63" cy="59"/>
            </a:xfrm>
          </p:grpSpPr>
          <p:sp>
            <p:nvSpPr>
              <p:cNvPr id="81054" name="Freeform 6738"/>
              <p:cNvSpPr>
                <a:spLocks/>
              </p:cNvSpPr>
              <p:nvPr/>
            </p:nvSpPr>
            <p:spPr bwMode="auto">
              <a:xfrm>
                <a:off x="3186" y="1452"/>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81055" name="Freeform 6739"/>
              <p:cNvSpPr>
                <a:spLocks/>
              </p:cNvSpPr>
              <p:nvPr/>
            </p:nvSpPr>
            <p:spPr bwMode="auto">
              <a:xfrm>
                <a:off x="3186" y="1452"/>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81056" name="Group 6740"/>
              <p:cNvGrpSpPr>
                <a:grpSpLocks/>
              </p:cNvGrpSpPr>
              <p:nvPr/>
            </p:nvGrpSpPr>
            <p:grpSpPr bwMode="auto">
              <a:xfrm>
                <a:off x="3184" y="1496"/>
                <a:ext cx="63" cy="15"/>
                <a:chOff x="3184" y="1496"/>
                <a:chExt cx="63" cy="15"/>
              </a:xfrm>
            </p:grpSpPr>
            <p:sp>
              <p:nvSpPr>
                <p:cNvPr id="81057" name="Oval 6741"/>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1058" name="Oval 6742"/>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grpSp>
        <p:grpSp>
          <p:nvGrpSpPr>
            <p:cNvPr id="75827" name="Group 6743"/>
            <p:cNvGrpSpPr>
              <a:grpSpLocks/>
            </p:cNvGrpSpPr>
            <p:nvPr/>
          </p:nvGrpSpPr>
          <p:grpSpPr bwMode="auto">
            <a:xfrm>
              <a:off x="3189" y="1585"/>
              <a:ext cx="50" cy="146"/>
              <a:chOff x="3189" y="1497"/>
              <a:chExt cx="50" cy="146"/>
            </a:xfrm>
          </p:grpSpPr>
          <p:grpSp>
            <p:nvGrpSpPr>
              <p:cNvPr id="81043" name="Group 6744"/>
              <p:cNvGrpSpPr>
                <a:grpSpLocks/>
              </p:cNvGrpSpPr>
              <p:nvPr/>
            </p:nvGrpSpPr>
            <p:grpSpPr bwMode="auto">
              <a:xfrm>
                <a:off x="3189" y="1595"/>
                <a:ext cx="50" cy="48"/>
                <a:chOff x="3189" y="1595"/>
                <a:chExt cx="50" cy="48"/>
              </a:xfrm>
            </p:grpSpPr>
            <p:sp>
              <p:nvSpPr>
                <p:cNvPr id="81052" name="Oval 6745"/>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1053" name="Oval 6746"/>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81044" name="Group 6747"/>
              <p:cNvGrpSpPr>
                <a:grpSpLocks/>
              </p:cNvGrpSpPr>
              <p:nvPr/>
            </p:nvGrpSpPr>
            <p:grpSpPr bwMode="auto">
              <a:xfrm>
                <a:off x="3193" y="1497"/>
                <a:ext cx="46" cy="122"/>
                <a:chOff x="3193" y="1497"/>
                <a:chExt cx="46" cy="122"/>
              </a:xfrm>
            </p:grpSpPr>
            <p:grpSp>
              <p:nvGrpSpPr>
                <p:cNvPr id="81048" name="Group 6748"/>
                <p:cNvGrpSpPr>
                  <a:grpSpLocks/>
                </p:cNvGrpSpPr>
                <p:nvPr/>
              </p:nvGrpSpPr>
              <p:grpSpPr bwMode="auto">
                <a:xfrm>
                  <a:off x="3193" y="1497"/>
                  <a:ext cx="46" cy="16"/>
                  <a:chOff x="3193" y="1497"/>
                  <a:chExt cx="46" cy="16"/>
                </a:xfrm>
              </p:grpSpPr>
              <p:sp>
                <p:nvSpPr>
                  <p:cNvPr id="81050" name="Oval 6749"/>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051" name="Oval 6750"/>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81049" name="Rectangle 6751"/>
                <p:cNvSpPr>
                  <a:spLocks noChangeArrowheads="1"/>
                </p:cNvSpPr>
                <p:nvPr/>
              </p:nvSpPr>
              <p:spPr bwMode="auto">
                <a:xfrm>
                  <a:off x="3194" y="1504"/>
                  <a:ext cx="45" cy="115"/>
                </a:xfrm>
                <a:prstGeom prst="rect">
                  <a:avLst/>
                </a:prstGeom>
                <a:solidFill>
                  <a:srgbClr val="606060"/>
                </a:solidFill>
                <a:ln w="9525">
                  <a:noFill/>
                  <a:miter lim="800000"/>
                  <a:headEnd/>
                  <a:tailEnd/>
                </a:ln>
              </p:spPr>
              <p:txBody>
                <a:bodyPr/>
                <a:lstStyle/>
                <a:p>
                  <a:endParaRPr lang="en-US"/>
                </a:p>
              </p:txBody>
            </p:sp>
          </p:grpSp>
          <p:sp>
            <p:nvSpPr>
              <p:cNvPr id="81045" name="Rectangle 6752"/>
              <p:cNvSpPr>
                <a:spLocks noChangeArrowheads="1"/>
              </p:cNvSpPr>
              <p:nvPr/>
            </p:nvSpPr>
            <p:spPr bwMode="auto">
              <a:xfrm>
                <a:off x="3205" y="1499"/>
                <a:ext cx="17" cy="120"/>
              </a:xfrm>
              <a:prstGeom prst="rect">
                <a:avLst/>
              </a:prstGeom>
              <a:solidFill>
                <a:srgbClr val="808080"/>
              </a:solidFill>
              <a:ln w="9525">
                <a:noFill/>
                <a:miter lim="800000"/>
                <a:headEnd/>
                <a:tailEnd/>
              </a:ln>
            </p:spPr>
            <p:txBody>
              <a:bodyPr/>
              <a:lstStyle/>
              <a:p>
                <a:endParaRPr lang="en-US"/>
              </a:p>
            </p:txBody>
          </p:sp>
          <p:sp>
            <p:nvSpPr>
              <p:cNvPr id="81046" name="Rectangle 6753"/>
              <p:cNvSpPr>
                <a:spLocks noChangeArrowheads="1"/>
              </p:cNvSpPr>
              <p:nvPr/>
            </p:nvSpPr>
            <p:spPr bwMode="auto">
              <a:xfrm>
                <a:off x="3194" y="1500"/>
                <a:ext cx="16" cy="119"/>
              </a:xfrm>
              <a:prstGeom prst="rect">
                <a:avLst/>
              </a:prstGeom>
              <a:solidFill>
                <a:srgbClr val="808080"/>
              </a:solidFill>
              <a:ln w="9525">
                <a:noFill/>
                <a:miter lim="800000"/>
                <a:headEnd/>
                <a:tailEnd/>
              </a:ln>
            </p:spPr>
            <p:txBody>
              <a:bodyPr/>
              <a:lstStyle/>
              <a:p>
                <a:endParaRPr lang="en-US"/>
              </a:p>
            </p:txBody>
          </p:sp>
          <p:sp>
            <p:nvSpPr>
              <p:cNvPr id="81047" name="Freeform 6754"/>
              <p:cNvSpPr>
                <a:spLocks/>
              </p:cNvSpPr>
              <p:nvPr/>
            </p:nvSpPr>
            <p:spPr bwMode="auto">
              <a:xfrm>
                <a:off x="3224" y="1527"/>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grpSp>
        <p:sp>
          <p:nvSpPr>
            <p:cNvPr id="75828" name="Freeform 6755"/>
            <p:cNvSpPr>
              <a:spLocks/>
            </p:cNvSpPr>
            <p:nvPr/>
          </p:nvSpPr>
          <p:spPr bwMode="auto">
            <a:xfrm>
              <a:off x="3186" y="1540"/>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75829" name="Freeform 6756"/>
            <p:cNvSpPr>
              <a:spLocks/>
            </p:cNvSpPr>
            <p:nvPr/>
          </p:nvSpPr>
          <p:spPr bwMode="auto">
            <a:xfrm>
              <a:off x="3186" y="1540"/>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75830" name="Group 6757"/>
            <p:cNvGrpSpPr>
              <a:grpSpLocks/>
            </p:cNvGrpSpPr>
            <p:nvPr/>
          </p:nvGrpSpPr>
          <p:grpSpPr bwMode="auto">
            <a:xfrm>
              <a:off x="3184" y="1584"/>
              <a:ext cx="63" cy="15"/>
              <a:chOff x="3184" y="1496"/>
              <a:chExt cx="63" cy="15"/>
            </a:xfrm>
          </p:grpSpPr>
          <p:sp>
            <p:nvSpPr>
              <p:cNvPr id="81041" name="Oval 6758"/>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1042" name="Oval 6759"/>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sp>
          <p:nvSpPr>
            <p:cNvPr id="75831" name="Freeform 6760"/>
            <p:cNvSpPr>
              <a:spLocks/>
            </p:cNvSpPr>
            <p:nvPr/>
          </p:nvSpPr>
          <p:spPr bwMode="auto">
            <a:xfrm>
              <a:off x="3186" y="1540"/>
              <a:ext cx="61" cy="43"/>
            </a:xfrm>
            <a:custGeom>
              <a:avLst/>
              <a:gdLst>
                <a:gd name="T0" fmla="*/ 29 w 61"/>
                <a:gd name="T1" fmla="*/ 0 h 43"/>
                <a:gd name="T2" fmla="*/ 46 w 61"/>
                <a:gd name="T3" fmla="*/ 30 h 43"/>
                <a:gd name="T4" fmla="*/ 61 w 61"/>
                <a:gd name="T5" fmla="*/ 43 h 43"/>
                <a:gd name="T6" fmla="*/ 0 w 61"/>
                <a:gd name="T7" fmla="*/ 43 h 43"/>
                <a:gd name="T8" fmla="*/ 14 w 61"/>
                <a:gd name="T9" fmla="*/ 30 h 43"/>
                <a:gd name="T10" fmla="*/ 29 w 61"/>
                <a:gd name="T11" fmla="*/ 0 h 43"/>
                <a:gd name="T12" fmla="*/ 0 60000 65536"/>
                <a:gd name="T13" fmla="*/ 0 60000 65536"/>
                <a:gd name="T14" fmla="*/ 0 60000 65536"/>
                <a:gd name="T15" fmla="*/ 0 60000 65536"/>
                <a:gd name="T16" fmla="*/ 0 60000 65536"/>
                <a:gd name="T17" fmla="*/ 0 60000 65536"/>
                <a:gd name="T18" fmla="*/ 0 w 61"/>
                <a:gd name="T19" fmla="*/ 0 h 43"/>
                <a:gd name="T20" fmla="*/ 61 w 6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61" h="43">
                  <a:moveTo>
                    <a:pt x="29" y="0"/>
                  </a:moveTo>
                  <a:lnTo>
                    <a:pt x="46" y="30"/>
                  </a:lnTo>
                  <a:lnTo>
                    <a:pt x="61" y="43"/>
                  </a:lnTo>
                  <a:lnTo>
                    <a:pt x="0" y="43"/>
                  </a:lnTo>
                  <a:lnTo>
                    <a:pt x="14" y="30"/>
                  </a:lnTo>
                  <a:lnTo>
                    <a:pt x="29" y="0"/>
                  </a:lnTo>
                  <a:close/>
                </a:path>
              </a:pathLst>
            </a:custGeom>
            <a:solidFill>
              <a:srgbClr val="804000"/>
            </a:solidFill>
            <a:ln w="9525">
              <a:noFill/>
              <a:round/>
              <a:headEnd/>
              <a:tailEnd/>
            </a:ln>
          </p:spPr>
          <p:txBody>
            <a:bodyPr/>
            <a:lstStyle/>
            <a:p>
              <a:endParaRPr lang="en-US"/>
            </a:p>
          </p:txBody>
        </p:sp>
        <p:sp>
          <p:nvSpPr>
            <p:cNvPr id="75832" name="Freeform 6761"/>
            <p:cNvSpPr>
              <a:spLocks/>
            </p:cNvSpPr>
            <p:nvPr/>
          </p:nvSpPr>
          <p:spPr bwMode="auto">
            <a:xfrm>
              <a:off x="3186" y="1540"/>
              <a:ext cx="26" cy="43"/>
            </a:xfrm>
            <a:custGeom>
              <a:avLst/>
              <a:gdLst>
                <a:gd name="T0" fmla="*/ 26 w 26"/>
                <a:gd name="T1" fmla="*/ 0 h 43"/>
                <a:gd name="T2" fmla="*/ 12 w 26"/>
                <a:gd name="T3" fmla="*/ 29 h 43"/>
                <a:gd name="T4" fmla="*/ 0 w 26"/>
                <a:gd name="T5" fmla="*/ 43 h 43"/>
                <a:gd name="T6" fmla="*/ 8 w 26"/>
                <a:gd name="T7" fmla="*/ 43 h 43"/>
                <a:gd name="T8" fmla="*/ 17 w 26"/>
                <a:gd name="T9" fmla="*/ 31 h 43"/>
                <a:gd name="T10" fmla="*/ 26 w 26"/>
                <a:gd name="T11" fmla="*/ 0 h 43"/>
                <a:gd name="T12" fmla="*/ 0 60000 65536"/>
                <a:gd name="T13" fmla="*/ 0 60000 65536"/>
                <a:gd name="T14" fmla="*/ 0 60000 65536"/>
                <a:gd name="T15" fmla="*/ 0 60000 65536"/>
                <a:gd name="T16" fmla="*/ 0 60000 65536"/>
                <a:gd name="T17" fmla="*/ 0 60000 65536"/>
                <a:gd name="T18" fmla="*/ 0 w 26"/>
                <a:gd name="T19" fmla="*/ 0 h 43"/>
                <a:gd name="T20" fmla="*/ 26 w 26"/>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6" h="43">
                  <a:moveTo>
                    <a:pt x="26" y="0"/>
                  </a:moveTo>
                  <a:lnTo>
                    <a:pt x="12" y="29"/>
                  </a:lnTo>
                  <a:lnTo>
                    <a:pt x="0" y="43"/>
                  </a:lnTo>
                  <a:lnTo>
                    <a:pt x="8" y="43"/>
                  </a:lnTo>
                  <a:lnTo>
                    <a:pt x="17" y="31"/>
                  </a:lnTo>
                  <a:lnTo>
                    <a:pt x="26" y="0"/>
                  </a:lnTo>
                  <a:close/>
                </a:path>
              </a:pathLst>
            </a:custGeom>
            <a:solidFill>
              <a:srgbClr val="A05000"/>
            </a:solidFill>
            <a:ln w="9525">
              <a:noFill/>
              <a:round/>
              <a:headEnd/>
              <a:tailEnd/>
            </a:ln>
          </p:spPr>
          <p:txBody>
            <a:bodyPr/>
            <a:lstStyle/>
            <a:p>
              <a:endParaRPr lang="en-US"/>
            </a:p>
          </p:txBody>
        </p:sp>
        <p:grpSp>
          <p:nvGrpSpPr>
            <p:cNvPr id="75833" name="Group 6762"/>
            <p:cNvGrpSpPr>
              <a:grpSpLocks/>
            </p:cNvGrpSpPr>
            <p:nvPr/>
          </p:nvGrpSpPr>
          <p:grpSpPr bwMode="auto">
            <a:xfrm>
              <a:off x="3184" y="1584"/>
              <a:ext cx="63" cy="15"/>
              <a:chOff x="3184" y="1496"/>
              <a:chExt cx="63" cy="15"/>
            </a:xfrm>
          </p:grpSpPr>
          <p:sp>
            <p:nvSpPr>
              <p:cNvPr id="81039" name="Oval 6763"/>
              <p:cNvSpPr>
                <a:spLocks noChangeArrowheads="1"/>
              </p:cNvSpPr>
              <p:nvPr/>
            </p:nvSpPr>
            <p:spPr bwMode="auto">
              <a:xfrm>
                <a:off x="3184" y="1496"/>
                <a:ext cx="63" cy="15"/>
              </a:xfrm>
              <a:prstGeom prst="ellipse">
                <a:avLst/>
              </a:prstGeom>
              <a:solidFill>
                <a:srgbClr val="202020"/>
              </a:solidFill>
              <a:ln w="0">
                <a:solidFill>
                  <a:srgbClr val="000000"/>
                </a:solidFill>
                <a:round/>
                <a:headEnd/>
                <a:tailEnd/>
              </a:ln>
            </p:spPr>
            <p:txBody>
              <a:bodyPr/>
              <a:lstStyle/>
              <a:p>
                <a:endParaRPr lang="en-US"/>
              </a:p>
            </p:txBody>
          </p:sp>
          <p:sp>
            <p:nvSpPr>
              <p:cNvPr id="81040" name="Oval 6764"/>
              <p:cNvSpPr>
                <a:spLocks noChangeArrowheads="1"/>
              </p:cNvSpPr>
              <p:nvPr/>
            </p:nvSpPr>
            <p:spPr bwMode="auto">
              <a:xfrm>
                <a:off x="3184" y="1496"/>
                <a:ext cx="63" cy="15"/>
              </a:xfrm>
              <a:prstGeom prst="ellipse">
                <a:avLst/>
              </a:prstGeom>
              <a:noFill/>
              <a:ln w="1588" cap="rnd">
                <a:solidFill>
                  <a:srgbClr val="000000"/>
                </a:solidFill>
                <a:round/>
                <a:headEnd/>
                <a:tailEnd/>
              </a:ln>
            </p:spPr>
            <p:txBody>
              <a:bodyPr/>
              <a:lstStyle/>
              <a:p>
                <a:endParaRPr lang="en-US"/>
              </a:p>
            </p:txBody>
          </p:sp>
        </p:grpSp>
        <p:grpSp>
          <p:nvGrpSpPr>
            <p:cNvPr id="75834" name="Group 6765"/>
            <p:cNvGrpSpPr>
              <a:grpSpLocks/>
            </p:cNvGrpSpPr>
            <p:nvPr/>
          </p:nvGrpSpPr>
          <p:grpSpPr bwMode="auto">
            <a:xfrm>
              <a:off x="3189" y="1683"/>
              <a:ext cx="50" cy="48"/>
              <a:chOff x="3189" y="1595"/>
              <a:chExt cx="50" cy="48"/>
            </a:xfrm>
          </p:grpSpPr>
          <p:sp>
            <p:nvSpPr>
              <p:cNvPr id="81037" name="Oval 6766"/>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1038" name="Oval 6767"/>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75835" name="Group 6768"/>
            <p:cNvGrpSpPr>
              <a:grpSpLocks/>
            </p:cNvGrpSpPr>
            <p:nvPr/>
          </p:nvGrpSpPr>
          <p:grpSpPr bwMode="auto">
            <a:xfrm>
              <a:off x="3193" y="1585"/>
              <a:ext cx="46" cy="122"/>
              <a:chOff x="3193" y="1497"/>
              <a:chExt cx="46" cy="122"/>
            </a:xfrm>
          </p:grpSpPr>
          <p:grpSp>
            <p:nvGrpSpPr>
              <p:cNvPr id="81033" name="Group 6769"/>
              <p:cNvGrpSpPr>
                <a:grpSpLocks/>
              </p:cNvGrpSpPr>
              <p:nvPr/>
            </p:nvGrpSpPr>
            <p:grpSpPr bwMode="auto">
              <a:xfrm>
                <a:off x="3193" y="1497"/>
                <a:ext cx="46" cy="16"/>
                <a:chOff x="3193" y="1497"/>
                <a:chExt cx="46" cy="16"/>
              </a:xfrm>
            </p:grpSpPr>
            <p:sp>
              <p:nvSpPr>
                <p:cNvPr id="81035" name="Oval 6770"/>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036" name="Oval 6771"/>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81034" name="Rectangle 6772"/>
              <p:cNvSpPr>
                <a:spLocks noChangeArrowheads="1"/>
              </p:cNvSpPr>
              <p:nvPr/>
            </p:nvSpPr>
            <p:spPr bwMode="auto">
              <a:xfrm>
                <a:off x="3194" y="1504"/>
                <a:ext cx="45" cy="115"/>
              </a:xfrm>
              <a:prstGeom prst="rect">
                <a:avLst/>
              </a:prstGeom>
              <a:solidFill>
                <a:srgbClr val="606060"/>
              </a:solidFill>
              <a:ln w="9525">
                <a:noFill/>
                <a:miter lim="800000"/>
                <a:headEnd/>
                <a:tailEnd/>
              </a:ln>
            </p:spPr>
            <p:txBody>
              <a:bodyPr/>
              <a:lstStyle/>
              <a:p>
                <a:endParaRPr lang="en-US"/>
              </a:p>
            </p:txBody>
          </p:sp>
        </p:grpSp>
        <p:sp>
          <p:nvSpPr>
            <p:cNvPr id="75836" name="Rectangle 6773"/>
            <p:cNvSpPr>
              <a:spLocks noChangeArrowheads="1"/>
            </p:cNvSpPr>
            <p:nvPr/>
          </p:nvSpPr>
          <p:spPr bwMode="auto">
            <a:xfrm>
              <a:off x="3205" y="1587"/>
              <a:ext cx="17" cy="120"/>
            </a:xfrm>
            <a:prstGeom prst="rect">
              <a:avLst/>
            </a:prstGeom>
            <a:solidFill>
              <a:srgbClr val="808080"/>
            </a:solidFill>
            <a:ln w="9525">
              <a:noFill/>
              <a:miter lim="800000"/>
              <a:headEnd/>
              <a:tailEnd/>
            </a:ln>
          </p:spPr>
          <p:txBody>
            <a:bodyPr/>
            <a:lstStyle/>
            <a:p>
              <a:endParaRPr lang="en-US"/>
            </a:p>
          </p:txBody>
        </p:sp>
        <p:sp>
          <p:nvSpPr>
            <p:cNvPr id="75837" name="Rectangle 6774"/>
            <p:cNvSpPr>
              <a:spLocks noChangeArrowheads="1"/>
            </p:cNvSpPr>
            <p:nvPr/>
          </p:nvSpPr>
          <p:spPr bwMode="auto">
            <a:xfrm>
              <a:off x="3194" y="1588"/>
              <a:ext cx="16" cy="119"/>
            </a:xfrm>
            <a:prstGeom prst="rect">
              <a:avLst/>
            </a:prstGeom>
            <a:solidFill>
              <a:srgbClr val="808080"/>
            </a:solidFill>
            <a:ln w="9525">
              <a:noFill/>
              <a:miter lim="800000"/>
              <a:headEnd/>
              <a:tailEnd/>
            </a:ln>
          </p:spPr>
          <p:txBody>
            <a:bodyPr/>
            <a:lstStyle/>
            <a:p>
              <a:endParaRPr lang="en-US"/>
            </a:p>
          </p:txBody>
        </p:sp>
        <p:sp>
          <p:nvSpPr>
            <p:cNvPr id="75838" name="Freeform 6775"/>
            <p:cNvSpPr>
              <a:spLocks/>
            </p:cNvSpPr>
            <p:nvPr/>
          </p:nvSpPr>
          <p:spPr bwMode="auto">
            <a:xfrm>
              <a:off x="3224" y="1615"/>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grpSp>
          <p:nvGrpSpPr>
            <p:cNvPr id="75839" name="Group 6776"/>
            <p:cNvGrpSpPr>
              <a:grpSpLocks/>
            </p:cNvGrpSpPr>
            <p:nvPr/>
          </p:nvGrpSpPr>
          <p:grpSpPr bwMode="auto">
            <a:xfrm>
              <a:off x="3189" y="1683"/>
              <a:ext cx="50" cy="48"/>
              <a:chOff x="3189" y="1595"/>
              <a:chExt cx="50" cy="48"/>
            </a:xfrm>
          </p:grpSpPr>
          <p:sp>
            <p:nvSpPr>
              <p:cNvPr id="81031" name="Oval 6777"/>
              <p:cNvSpPr>
                <a:spLocks noChangeArrowheads="1"/>
              </p:cNvSpPr>
              <p:nvPr/>
            </p:nvSpPr>
            <p:spPr bwMode="auto">
              <a:xfrm>
                <a:off x="3189" y="1595"/>
                <a:ext cx="50" cy="48"/>
              </a:xfrm>
              <a:prstGeom prst="ellipse">
                <a:avLst/>
              </a:prstGeom>
              <a:solidFill>
                <a:srgbClr val="606060"/>
              </a:solidFill>
              <a:ln w="0">
                <a:solidFill>
                  <a:srgbClr val="000000"/>
                </a:solidFill>
                <a:round/>
                <a:headEnd/>
                <a:tailEnd/>
              </a:ln>
            </p:spPr>
            <p:txBody>
              <a:bodyPr/>
              <a:lstStyle/>
              <a:p>
                <a:endParaRPr lang="en-US"/>
              </a:p>
            </p:txBody>
          </p:sp>
          <p:sp>
            <p:nvSpPr>
              <p:cNvPr id="81032" name="Oval 6778"/>
              <p:cNvSpPr>
                <a:spLocks noChangeArrowheads="1"/>
              </p:cNvSpPr>
              <p:nvPr/>
            </p:nvSpPr>
            <p:spPr bwMode="auto">
              <a:xfrm>
                <a:off x="3189" y="1595"/>
                <a:ext cx="50" cy="48"/>
              </a:xfrm>
              <a:prstGeom prst="ellipse">
                <a:avLst/>
              </a:prstGeom>
              <a:noFill/>
              <a:ln w="1588" cap="rnd">
                <a:solidFill>
                  <a:srgbClr val="000000"/>
                </a:solidFill>
                <a:round/>
                <a:headEnd/>
                <a:tailEnd/>
              </a:ln>
            </p:spPr>
            <p:txBody>
              <a:bodyPr/>
              <a:lstStyle/>
              <a:p>
                <a:endParaRPr lang="en-US"/>
              </a:p>
            </p:txBody>
          </p:sp>
        </p:grpSp>
        <p:grpSp>
          <p:nvGrpSpPr>
            <p:cNvPr id="75840" name="Group 6779"/>
            <p:cNvGrpSpPr>
              <a:grpSpLocks/>
            </p:cNvGrpSpPr>
            <p:nvPr/>
          </p:nvGrpSpPr>
          <p:grpSpPr bwMode="auto">
            <a:xfrm>
              <a:off x="3193" y="1585"/>
              <a:ext cx="46" cy="16"/>
              <a:chOff x="3193" y="1497"/>
              <a:chExt cx="46" cy="16"/>
            </a:xfrm>
          </p:grpSpPr>
          <p:sp>
            <p:nvSpPr>
              <p:cNvPr id="81029" name="Oval 6780"/>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030" name="Oval 6781"/>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75841" name="Rectangle 6782"/>
            <p:cNvSpPr>
              <a:spLocks noChangeArrowheads="1"/>
            </p:cNvSpPr>
            <p:nvPr/>
          </p:nvSpPr>
          <p:spPr bwMode="auto">
            <a:xfrm>
              <a:off x="3194" y="1592"/>
              <a:ext cx="45" cy="115"/>
            </a:xfrm>
            <a:prstGeom prst="rect">
              <a:avLst/>
            </a:prstGeom>
            <a:solidFill>
              <a:srgbClr val="606060"/>
            </a:solidFill>
            <a:ln w="9525">
              <a:noFill/>
              <a:miter lim="800000"/>
              <a:headEnd/>
              <a:tailEnd/>
            </a:ln>
          </p:spPr>
          <p:txBody>
            <a:bodyPr/>
            <a:lstStyle/>
            <a:p>
              <a:endParaRPr lang="en-US"/>
            </a:p>
          </p:txBody>
        </p:sp>
        <p:grpSp>
          <p:nvGrpSpPr>
            <p:cNvPr id="75842" name="Group 6783"/>
            <p:cNvGrpSpPr>
              <a:grpSpLocks/>
            </p:cNvGrpSpPr>
            <p:nvPr/>
          </p:nvGrpSpPr>
          <p:grpSpPr bwMode="auto">
            <a:xfrm>
              <a:off x="3193" y="1585"/>
              <a:ext cx="46" cy="16"/>
              <a:chOff x="3193" y="1497"/>
              <a:chExt cx="46" cy="16"/>
            </a:xfrm>
          </p:grpSpPr>
          <p:sp>
            <p:nvSpPr>
              <p:cNvPr id="81027" name="Oval 6784"/>
              <p:cNvSpPr>
                <a:spLocks noChangeArrowheads="1"/>
              </p:cNvSpPr>
              <p:nvPr/>
            </p:nvSpPr>
            <p:spPr bwMode="auto">
              <a:xfrm>
                <a:off x="3193" y="1497"/>
                <a:ext cx="46" cy="16"/>
              </a:xfrm>
              <a:prstGeom prst="ellipse">
                <a:avLst/>
              </a:prstGeom>
              <a:solidFill>
                <a:srgbClr val="606060"/>
              </a:solidFill>
              <a:ln w="0">
                <a:solidFill>
                  <a:srgbClr val="000000"/>
                </a:solidFill>
                <a:round/>
                <a:headEnd/>
                <a:tailEnd/>
              </a:ln>
            </p:spPr>
            <p:txBody>
              <a:bodyPr/>
              <a:lstStyle/>
              <a:p>
                <a:endParaRPr lang="en-US"/>
              </a:p>
            </p:txBody>
          </p:sp>
          <p:sp>
            <p:nvSpPr>
              <p:cNvPr id="81028" name="Oval 6785"/>
              <p:cNvSpPr>
                <a:spLocks noChangeArrowheads="1"/>
              </p:cNvSpPr>
              <p:nvPr/>
            </p:nvSpPr>
            <p:spPr bwMode="auto">
              <a:xfrm>
                <a:off x="3193" y="1497"/>
                <a:ext cx="46" cy="16"/>
              </a:xfrm>
              <a:prstGeom prst="ellipse">
                <a:avLst/>
              </a:prstGeom>
              <a:noFill/>
              <a:ln w="1588" cap="rnd">
                <a:solidFill>
                  <a:srgbClr val="000000"/>
                </a:solidFill>
                <a:round/>
                <a:headEnd/>
                <a:tailEnd/>
              </a:ln>
            </p:spPr>
            <p:txBody>
              <a:bodyPr/>
              <a:lstStyle/>
              <a:p>
                <a:endParaRPr lang="en-US"/>
              </a:p>
            </p:txBody>
          </p:sp>
        </p:grpSp>
        <p:sp>
          <p:nvSpPr>
            <p:cNvPr id="75843" name="Rectangle 6786"/>
            <p:cNvSpPr>
              <a:spLocks noChangeArrowheads="1"/>
            </p:cNvSpPr>
            <p:nvPr/>
          </p:nvSpPr>
          <p:spPr bwMode="auto">
            <a:xfrm>
              <a:off x="3194" y="1592"/>
              <a:ext cx="45" cy="115"/>
            </a:xfrm>
            <a:prstGeom prst="rect">
              <a:avLst/>
            </a:prstGeom>
            <a:solidFill>
              <a:srgbClr val="606060"/>
            </a:solidFill>
            <a:ln w="9525">
              <a:noFill/>
              <a:miter lim="800000"/>
              <a:headEnd/>
              <a:tailEnd/>
            </a:ln>
          </p:spPr>
          <p:txBody>
            <a:bodyPr/>
            <a:lstStyle/>
            <a:p>
              <a:endParaRPr lang="en-US"/>
            </a:p>
          </p:txBody>
        </p:sp>
        <p:sp>
          <p:nvSpPr>
            <p:cNvPr id="75844" name="Rectangle 6787"/>
            <p:cNvSpPr>
              <a:spLocks noChangeArrowheads="1"/>
            </p:cNvSpPr>
            <p:nvPr/>
          </p:nvSpPr>
          <p:spPr bwMode="auto">
            <a:xfrm>
              <a:off x="3205" y="1587"/>
              <a:ext cx="17" cy="120"/>
            </a:xfrm>
            <a:prstGeom prst="rect">
              <a:avLst/>
            </a:prstGeom>
            <a:solidFill>
              <a:srgbClr val="808080"/>
            </a:solidFill>
            <a:ln w="9525">
              <a:noFill/>
              <a:miter lim="800000"/>
              <a:headEnd/>
              <a:tailEnd/>
            </a:ln>
          </p:spPr>
          <p:txBody>
            <a:bodyPr/>
            <a:lstStyle/>
            <a:p>
              <a:endParaRPr lang="en-US"/>
            </a:p>
          </p:txBody>
        </p:sp>
        <p:sp>
          <p:nvSpPr>
            <p:cNvPr id="75845" name="Rectangle 6788"/>
            <p:cNvSpPr>
              <a:spLocks noChangeArrowheads="1"/>
            </p:cNvSpPr>
            <p:nvPr/>
          </p:nvSpPr>
          <p:spPr bwMode="auto">
            <a:xfrm>
              <a:off x="3194" y="1588"/>
              <a:ext cx="16" cy="119"/>
            </a:xfrm>
            <a:prstGeom prst="rect">
              <a:avLst/>
            </a:prstGeom>
            <a:solidFill>
              <a:srgbClr val="808080"/>
            </a:solidFill>
            <a:ln w="9525">
              <a:noFill/>
              <a:miter lim="800000"/>
              <a:headEnd/>
              <a:tailEnd/>
            </a:ln>
          </p:spPr>
          <p:txBody>
            <a:bodyPr/>
            <a:lstStyle/>
            <a:p>
              <a:endParaRPr lang="en-US"/>
            </a:p>
          </p:txBody>
        </p:sp>
        <p:sp>
          <p:nvSpPr>
            <p:cNvPr id="75846" name="Freeform 6789"/>
            <p:cNvSpPr>
              <a:spLocks/>
            </p:cNvSpPr>
            <p:nvPr/>
          </p:nvSpPr>
          <p:spPr bwMode="auto">
            <a:xfrm>
              <a:off x="3224" y="1615"/>
              <a:ext cx="15" cy="18"/>
            </a:xfrm>
            <a:custGeom>
              <a:avLst/>
              <a:gdLst>
                <a:gd name="T0" fmla="*/ 15 w 15"/>
                <a:gd name="T1" fmla="*/ 0 h 18"/>
                <a:gd name="T2" fmla="*/ 15 w 15"/>
                <a:gd name="T3" fmla="*/ 18 h 18"/>
                <a:gd name="T4" fmla="*/ 1 w 15"/>
                <a:gd name="T5" fmla="*/ 18 h 18"/>
                <a:gd name="T6" fmla="*/ 0 w 15"/>
                <a:gd name="T7" fmla="*/ 18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18"/>
                  </a:lnTo>
                  <a:lnTo>
                    <a:pt x="1" y="18"/>
                  </a:lnTo>
                  <a:lnTo>
                    <a:pt x="0" y="18"/>
                  </a:lnTo>
                </a:path>
              </a:pathLst>
            </a:custGeom>
            <a:noFill/>
            <a:ln w="12700" cap="rnd">
              <a:solidFill>
                <a:srgbClr val="404040"/>
              </a:solidFill>
              <a:round/>
              <a:headEnd/>
              <a:tailEnd/>
            </a:ln>
          </p:spPr>
          <p:txBody>
            <a:bodyPr/>
            <a:lstStyle/>
            <a:p>
              <a:endParaRPr lang="en-US"/>
            </a:p>
          </p:txBody>
        </p:sp>
        <p:sp>
          <p:nvSpPr>
            <p:cNvPr id="75847" name="Rectangle 6790"/>
            <p:cNvSpPr>
              <a:spLocks noChangeArrowheads="1"/>
            </p:cNvSpPr>
            <p:nvPr/>
          </p:nvSpPr>
          <p:spPr bwMode="auto">
            <a:xfrm>
              <a:off x="3210" y="1661"/>
              <a:ext cx="16" cy="148"/>
            </a:xfrm>
            <a:prstGeom prst="rect">
              <a:avLst/>
            </a:prstGeom>
            <a:solidFill>
              <a:srgbClr val="404040"/>
            </a:solidFill>
            <a:ln w="9525">
              <a:noFill/>
              <a:miter lim="800000"/>
              <a:headEnd/>
              <a:tailEnd/>
            </a:ln>
          </p:spPr>
          <p:txBody>
            <a:bodyPr/>
            <a:lstStyle/>
            <a:p>
              <a:endParaRPr lang="en-US"/>
            </a:p>
          </p:txBody>
        </p:sp>
        <p:sp>
          <p:nvSpPr>
            <p:cNvPr id="75848" name="Rectangle 6791"/>
            <p:cNvSpPr>
              <a:spLocks noChangeArrowheads="1"/>
            </p:cNvSpPr>
            <p:nvPr/>
          </p:nvSpPr>
          <p:spPr bwMode="auto">
            <a:xfrm>
              <a:off x="3148" y="1714"/>
              <a:ext cx="15" cy="95"/>
            </a:xfrm>
            <a:prstGeom prst="rect">
              <a:avLst/>
            </a:prstGeom>
            <a:solidFill>
              <a:srgbClr val="404040"/>
            </a:solidFill>
            <a:ln w="9525">
              <a:noFill/>
              <a:miter lim="800000"/>
              <a:headEnd/>
              <a:tailEnd/>
            </a:ln>
          </p:spPr>
          <p:txBody>
            <a:bodyPr/>
            <a:lstStyle/>
            <a:p>
              <a:endParaRPr lang="en-US"/>
            </a:p>
          </p:txBody>
        </p:sp>
        <p:sp>
          <p:nvSpPr>
            <p:cNvPr id="75849" name="Freeform 6792"/>
            <p:cNvSpPr>
              <a:spLocks/>
            </p:cNvSpPr>
            <p:nvPr/>
          </p:nvSpPr>
          <p:spPr bwMode="auto">
            <a:xfrm>
              <a:off x="3141" y="1605"/>
              <a:ext cx="74" cy="45"/>
            </a:xfrm>
            <a:custGeom>
              <a:avLst/>
              <a:gdLst>
                <a:gd name="T0" fmla="*/ 36 w 74"/>
                <a:gd name="T1" fmla="*/ 0 h 45"/>
                <a:gd name="T2" fmla="*/ 56 w 74"/>
                <a:gd name="T3" fmla="*/ 31 h 45"/>
                <a:gd name="T4" fmla="*/ 74 w 74"/>
                <a:gd name="T5" fmla="*/ 45 h 45"/>
                <a:gd name="T6" fmla="*/ 0 w 74"/>
                <a:gd name="T7" fmla="*/ 45 h 45"/>
                <a:gd name="T8" fmla="*/ 18 w 74"/>
                <a:gd name="T9" fmla="*/ 31 h 45"/>
                <a:gd name="T10" fmla="*/ 36 w 74"/>
                <a:gd name="T11" fmla="*/ 0 h 45"/>
                <a:gd name="T12" fmla="*/ 0 60000 65536"/>
                <a:gd name="T13" fmla="*/ 0 60000 65536"/>
                <a:gd name="T14" fmla="*/ 0 60000 65536"/>
                <a:gd name="T15" fmla="*/ 0 60000 65536"/>
                <a:gd name="T16" fmla="*/ 0 60000 65536"/>
                <a:gd name="T17" fmla="*/ 0 60000 65536"/>
                <a:gd name="T18" fmla="*/ 0 w 74"/>
                <a:gd name="T19" fmla="*/ 0 h 45"/>
                <a:gd name="T20" fmla="*/ 74 w 7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4" h="45">
                  <a:moveTo>
                    <a:pt x="36" y="0"/>
                  </a:moveTo>
                  <a:lnTo>
                    <a:pt x="56" y="31"/>
                  </a:lnTo>
                  <a:lnTo>
                    <a:pt x="74" y="45"/>
                  </a:lnTo>
                  <a:lnTo>
                    <a:pt x="0" y="45"/>
                  </a:lnTo>
                  <a:lnTo>
                    <a:pt x="18" y="31"/>
                  </a:lnTo>
                  <a:lnTo>
                    <a:pt x="36" y="0"/>
                  </a:lnTo>
                  <a:close/>
                </a:path>
              </a:pathLst>
            </a:custGeom>
            <a:solidFill>
              <a:srgbClr val="804000"/>
            </a:solidFill>
            <a:ln w="9525">
              <a:noFill/>
              <a:round/>
              <a:headEnd/>
              <a:tailEnd/>
            </a:ln>
          </p:spPr>
          <p:txBody>
            <a:bodyPr/>
            <a:lstStyle/>
            <a:p>
              <a:endParaRPr lang="en-US"/>
            </a:p>
          </p:txBody>
        </p:sp>
        <p:sp>
          <p:nvSpPr>
            <p:cNvPr id="75850" name="Freeform 6793"/>
            <p:cNvSpPr>
              <a:spLocks/>
            </p:cNvSpPr>
            <p:nvPr/>
          </p:nvSpPr>
          <p:spPr bwMode="auto">
            <a:xfrm>
              <a:off x="3141" y="1605"/>
              <a:ext cx="32" cy="45"/>
            </a:xfrm>
            <a:custGeom>
              <a:avLst/>
              <a:gdLst>
                <a:gd name="T0" fmla="*/ 32 w 32"/>
                <a:gd name="T1" fmla="*/ 0 h 45"/>
                <a:gd name="T2" fmla="*/ 17 w 32"/>
                <a:gd name="T3" fmla="*/ 31 h 45"/>
                <a:gd name="T4" fmla="*/ 0 w 32"/>
                <a:gd name="T5" fmla="*/ 45 h 45"/>
                <a:gd name="T6" fmla="*/ 10 w 32"/>
                <a:gd name="T7" fmla="*/ 45 h 45"/>
                <a:gd name="T8" fmla="*/ 21 w 32"/>
                <a:gd name="T9" fmla="*/ 32 h 45"/>
                <a:gd name="T10" fmla="*/ 32 w 32"/>
                <a:gd name="T11" fmla="*/ 0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32" y="0"/>
                  </a:moveTo>
                  <a:lnTo>
                    <a:pt x="17" y="31"/>
                  </a:lnTo>
                  <a:lnTo>
                    <a:pt x="0" y="45"/>
                  </a:lnTo>
                  <a:lnTo>
                    <a:pt x="10" y="45"/>
                  </a:lnTo>
                  <a:lnTo>
                    <a:pt x="21" y="32"/>
                  </a:lnTo>
                  <a:lnTo>
                    <a:pt x="32" y="0"/>
                  </a:lnTo>
                  <a:close/>
                </a:path>
              </a:pathLst>
            </a:custGeom>
            <a:solidFill>
              <a:srgbClr val="A05000"/>
            </a:solidFill>
            <a:ln w="9525">
              <a:noFill/>
              <a:round/>
              <a:headEnd/>
              <a:tailEnd/>
            </a:ln>
          </p:spPr>
          <p:txBody>
            <a:bodyPr/>
            <a:lstStyle/>
            <a:p>
              <a:endParaRPr lang="en-US"/>
            </a:p>
          </p:txBody>
        </p:sp>
        <p:grpSp>
          <p:nvGrpSpPr>
            <p:cNvPr id="75851" name="Group 6794"/>
            <p:cNvGrpSpPr>
              <a:grpSpLocks/>
            </p:cNvGrpSpPr>
            <p:nvPr/>
          </p:nvGrpSpPr>
          <p:grpSpPr bwMode="auto">
            <a:xfrm>
              <a:off x="3141" y="1651"/>
              <a:ext cx="74" cy="16"/>
              <a:chOff x="3141" y="1563"/>
              <a:chExt cx="74" cy="16"/>
            </a:xfrm>
          </p:grpSpPr>
          <p:sp>
            <p:nvSpPr>
              <p:cNvPr id="81025" name="Oval 6795"/>
              <p:cNvSpPr>
                <a:spLocks noChangeArrowheads="1"/>
              </p:cNvSpPr>
              <p:nvPr/>
            </p:nvSpPr>
            <p:spPr bwMode="auto">
              <a:xfrm>
                <a:off x="3141" y="1563"/>
                <a:ext cx="74" cy="16"/>
              </a:xfrm>
              <a:prstGeom prst="ellipse">
                <a:avLst/>
              </a:prstGeom>
              <a:solidFill>
                <a:srgbClr val="202020"/>
              </a:solidFill>
              <a:ln w="0">
                <a:solidFill>
                  <a:srgbClr val="000000"/>
                </a:solidFill>
                <a:round/>
                <a:headEnd/>
                <a:tailEnd/>
              </a:ln>
            </p:spPr>
            <p:txBody>
              <a:bodyPr/>
              <a:lstStyle/>
              <a:p>
                <a:endParaRPr lang="en-US"/>
              </a:p>
            </p:txBody>
          </p:sp>
          <p:sp>
            <p:nvSpPr>
              <p:cNvPr id="81026" name="Oval 6796"/>
              <p:cNvSpPr>
                <a:spLocks noChangeArrowheads="1"/>
              </p:cNvSpPr>
              <p:nvPr/>
            </p:nvSpPr>
            <p:spPr bwMode="auto">
              <a:xfrm>
                <a:off x="3141" y="1563"/>
                <a:ext cx="74" cy="16"/>
              </a:xfrm>
              <a:prstGeom prst="ellipse">
                <a:avLst/>
              </a:prstGeom>
              <a:noFill/>
              <a:ln w="1588" cap="rnd">
                <a:solidFill>
                  <a:srgbClr val="000000"/>
                </a:solidFill>
                <a:round/>
                <a:headEnd/>
                <a:tailEnd/>
              </a:ln>
            </p:spPr>
            <p:txBody>
              <a:bodyPr/>
              <a:lstStyle/>
              <a:p>
                <a:endParaRPr lang="en-US"/>
              </a:p>
            </p:txBody>
          </p:sp>
        </p:grpSp>
        <p:sp>
          <p:nvSpPr>
            <p:cNvPr id="75852" name="Freeform 6797"/>
            <p:cNvSpPr>
              <a:spLocks/>
            </p:cNvSpPr>
            <p:nvPr/>
          </p:nvSpPr>
          <p:spPr bwMode="auto">
            <a:xfrm>
              <a:off x="3141" y="1605"/>
              <a:ext cx="74" cy="45"/>
            </a:xfrm>
            <a:custGeom>
              <a:avLst/>
              <a:gdLst>
                <a:gd name="T0" fmla="*/ 36 w 74"/>
                <a:gd name="T1" fmla="*/ 0 h 45"/>
                <a:gd name="T2" fmla="*/ 56 w 74"/>
                <a:gd name="T3" fmla="*/ 31 h 45"/>
                <a:gd name="T4" fmla="*/ 74 w 74"/>
                <a:gd name="T5" fmla="*/ 45 h 45"/>
                <a:gd name="T6" fmla="*/ 0 w 74"/>
                <a:gd name="T7" fmla="*/ 45 h 45"/>
                <a:gd name="T8" fmla="*/ 18 w 74"/>
                <a:gd name="T9" fmla="*/ 31 h 45"/>
                <a:gd name="T10" fmla="*/ 36 w 74"/>
                <a:gd name="T11" fmla="*/ 0 h 45"/>
                <a:gd name="T12" fmla="*/ 0 60000 65536"/>
                <a:gd name="T13" fmla="*/ 0 60000 65536"/>
                <a:gd name="T14" fmla="*/ 0 60000 65536"/>
                <a:gd name="T15" fmla="*/ 0 60000 65536"/>
                <a:gd name="T16" fmla="*/ 0 60000 65536"/>
                <a:gd name="T17" fmla="*/ 0 60000 65536"/>
                <a:gd name="T18" fmla="*/ 0 w 74"/>
                <a:gd name="T19" fmla="*/ 0 h 45"/>
                <a:gd name="T20" fmla="*/ 74 w 7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4" h="45">
                  <a:moveTo>
                    <a:pt x="36" y="0"/>
                  </a:moveTo>
                  <a:lnTo>
                    <a:pt x="56" y="31"/>
                  </a:lnTo>
                  <a:lnTo>
                    <a:pt x="74" y="45"/>
                  </a:lnTo>
                  <a:lnTo>
                    <a:pt x="0" y="45"/>
                  </a:lnTo>
                  <a:lnTo>
                    <a:pt x="18" y="31"/>
                  </a:lnTo>
                  <a:lnTo>
                    <a:pt x="36" y="0"/>
                  </a:lnTo>
                  <a:close/>
                </a:path>
              </a:pathLst>
            </a:custGeom>
            <a:solidFill>
              <a:srgbClr val="804000"/>
            </a:solidFill>
            <a:ln w="9525">
              <a:noFill/>
              <a:round/>
              <a:headEnd/>
              <a:tailEnd/>
            </a:ln>
          </p:spPr>
          <p:txBody>
            <a:bodyPr/>
            <a:lstStyle/>
            <a:p>
              <a:endParaRPr lang="en-US"/>
            </a:p>
          </p:txBody>
        </p:sp>
        <p:sp>
          <p:nvSpPr>
            <p:cNvPr id="75853" name="Freeform 6798"/>
            <p:cNvSpPr>
              <a:spLocks/>
            </p:cNvSpPr>
            <p:nvPr/>
          </p:nvSpPr>
          <p:spPr bwMode="auto">
            <a:xfrm>
              <a:off x="3141" y="1605"/>
              <a:ext cx="32" cy="45"/>
            </a:xfrm>
            <a:custGeom>
              <a:avLst/>
              <a:gdLst>
                <a:gd name="T0" fmla="*/ 32 w 32"/>
                <a:gd name="T1" fmla="*/ 0 h 45"/>
                <a:gd name="T2" fmla="*/ 17 w 32"/>
                <a:gd name="T3" fmla="*/ 31 h 45"/>
                <a:gd name="T4" fmla="*/ 0 w 32"/>
                <a:gd name="T5" fmla="*/ 45 h 45"/>
                <a:gd name="T6" fmla="*/ 10 w 32"/>
                <a:gd name="T7" fmla="*/ 45 h 45"/>
                <a:gd name="T8" fmla="*/ 21 w 32"/>
                <a:gd name="T9" fmla="*/ 32 h 45"/>
                <a:gd name="T10" fmla="*/ 32 w 32"/>
                <a:gd name="T11" fmla="*/ 0 h 45"/>
                <a:gd name="T12" fmla="*/ 0 60000 65536"/>
                <a:gd name="T13" fmla="*/ 0 60000 65536"/>
                <a:gd name="T14" fmla="*/ 0 60000 65536"/>
                <a:gd name="T15" fmla="*/ 0 60000 65536"/>
                <a:gd name="T16" fmla="*/ 0 60000 65536"/>
                <a:gd name="T17" fmla="*/ 0 60000 65536"/>
                <a:gd name="T18" fmla="*/ 0 w 32"/>
                <a:gd name="T19" fmla="*/ 0 h 45"/>
                <a:gd name="T20" fmla="*/ 32 w 3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32" h="45">
                  <a:moveTo>
                    <a:pt x="32" y="0"/>
                  </a:moveTo>
                  <a:lnTo>
                    <a:pt x="17" y="31"/>
                  </a:lnTo>
                  <a:lnTo>
                    <a:pt x="0" y="45"/>
                  </a:lnTo>
                  <a:lnTo>
                    <a:pt x="10" y="45"/>
                  </a:lnTo>
                  <a:lnTo>
                    <a:pt x="21" y="32"/>
                  </a:lnTo>
                  <a:lnTo>
                    <a:pt x="32" y="0"/>
                  </a:lnTo>
                  <a:close/>
                </a:path>
              </a:pathLst>
            </a:custGeom>
            <a:solidFill>
              <a:srgbClr val="A05000"/>
            </a:solidFill>
            <a:ln w="9525">
              <a:noFill/>
              <a:round/>
              <a:headEnd/>
              <a:tailEnd/>
            </a:ln>
          </p:spPr>
          <p:txBody>
            <a:bodyPr/>
            <a:lstStyle/>
            <a:p>
              <a:endParaRPr lang="en-US"/>
            </a:p>
          </p:txBody>
        </p:sp>
        <p:grpSp>
          <p:nvGrpSpPr>
            <p:cNvPr id="75854" name="Group 6799"/>
            <p:cNvGrpSpPr>
              <a:grpSpLocks/>
            </p:cNvGrpSpPr>
            <p:nvPr/>
          </p:nvGrpSpPr>
          <p:grpSpPr bwMode="auto">
            <a:xfrm>
              <a:off x="3141" y="1651"/>
              <a:ext cx="74" cy="16"/>
              <a:chOff x="3141" y="1563"/>
              <a:chExt cx="74" cy="16"/>
            </a:xfrm>
          </p:grpSpPr>
          <p:sp>
            <p:nvSpPr>
              <p:cNvPr id="81023" name="Oval 6800"/>
              <p:cNvSpPr>
                <a:spLocks noChangeArrowheads="1"/>
              </p:cNvSpPr>
              <p:nvPr/>
            </p:nvSpPr>
            <p:spPr bwMode="auto">
              <a:xfrm>
                <a:off x="3141" y="1563"/>
                <a:ext cx="74" cy="16"/>
              </a:xfrm>
              <a:prstGeom prst="ellipse">
                <a:avLst/>
              </a:prstGeom>
              <a:solidFill>
                <a:srgbClr val="202020"/>
              </a:solidFill>
              <a:ln w="0">
                <a:solidFill>
                  <a:srgbClr val="000000"/>
                </a:solidFill>
                <a:round/>
                <a:headEnd/>
                <a:tailEnd/>
              </a:ln>
            </p:spPr>
            <p:txBody>
              <a:bodyPr/>
              <a:lstStyle/>
              <a:p>
                <a:endParaRPr lang="en-US"/>
              </a:p>
            </p:txBody>
          </p:sp>
          <p:sp>
            <p:nvSpPr>
              <p:cNvPr id="81024" name="Oval 6801"/>
              <p:cNvSpPr>
                <a:spLocks noChangeArrowheads="1"/>
              </p:cNvSpPr>
              <p:nvPr/>
            </p:nvSpPr>
            <p:spPr bwMode="auto">
              <a:xfrm>
                <a:off x="3141" y="1563"/>
                <a:ext cx="74" cy="16"/>
              </a:xfrm>
              <a:prstGeom prst="ellipse">
                <a:avLst/>
              </a:prstGeom>
              <a:noFill/>
              <a:ln w="1588" cap="rnd">
                <a:solidFill>
                  <a:srgbClr val="000000"/>
                </a:solidFill>
                <a:round/>
                <a:headEnd/>
                <a:tailEnd/>
              </a:ln>
            </p:spPr>
            <p:txBody>
              <a:bodyPr/>
              <a:lstStyle/>
              <a:p>
                <a:endParaRPr lang="en-US"/>
              </a:p>
            </p:txBody>
          </p:sp>
        </p:grpSp>
        <p:grpSp>
          <p:nvGrpSpPr>
            <p:cNvPr id="75855" name="Group 6802"/>
            <p:cNvGrpSpPr>
              <a:grpSpLocks/>
            </p:cNvGrpSpPr>
            <p:nvPr/>
          </p:nvGrpSpPr>
          <p:grpSpPr bwMode="auto">
            <a:xfrm>
              <a:off x="3151" y="1653"/>
              <a:ext cx="54" cy="156"/>
              <a:chOff x="3151" y="1565"/>
              <a:chExt cx="54" cy="156"/>
            </a:xfrm>
          </p:grpSpPr>
          <p:grpSp>
            <p:nvGrpSpPr>
              <p:cNvPr id="81017" name="Group 6803"/>
              <p:cNvGrpSpPr>
                <a:grpSpLocks/>
              </p:cNvGrpSpPr>
              <p:nvPr/>
            </p:nvGrpSpPr>
            <p:grpSpPr bwMode="auto">
              <a:xfrm>
                <a:off x="3151" y="1565"/>
                <a:ext cx="54" cy="156"/>
                <a:chOff x="3151" y="1565"/>
                <a:chExt cx="54" cy="156"/>
              </a:xfrm>
            </p:grpSpPr>
            <p:grpSp>
              <p:nvGrpSpPr>
                <p:cNvPr id="81019" name="Group 6804"/>
                <p:cNvGrpSpPr>
                  <a:grpSpLocks/>
                </p:cNvGrpSpPr>
                <p:nvPr/>
              </p:nvGrpSpPr>
              <p:grpSpPr bwMode="auto">
                <a:xfrm>
                  <a:off x="3151" y="1565"/>
                  <a:ext cx="54" cy="15"/>
                  <a:chOff x="3151" y="1565"/>
                  <a:chExt cx="54" cy="15"/>
                </a:xfrm>
              </p:grpSpPr>
              <p:sp>
                <p:nvSpPr>
                  <p:cNvPr id="81021" name="Oval 6805"/>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022" name="Oval 6806"/>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81020" name="Rectangle 6807"/>
                <p:cNvSpPr>
                  <a:spLocks noChangeArrowheads="1"/>
                </p:cNvSpPr>
                <p:nvPr/>
              </p:nvSpPr>
              <p:spPr bwMode="auto">
                <a:xfrm>
                  <a:off x="3151" y="1574"/>
                  <a:ext cx="54" cy="147"/>
                </a:xfrm>
                <a:prstGeom prst="rect">
                  <a:avLst/>
                </a:prstGeom>
                <a:solidFill>
                  <a:srgbClr val="808080"/>
                </a:solidFill>
                <a:ln w="9525">
                  <a:noFill/>
                  <a:miter lim="800000"/>
                  <a:headEnd/>
                  <a:tailEnd/>
                </a:ln>
              </p:spPr>
              <p:txBody>
                <a:bodyPr/>
                <a:lstStyle/>
                <a:p>
                  <a:endParaRPr lang="en-US"/>
                </a:p>
              </p:txBody>
            </p:sp>
          </p:grpSp>
          <p:sp>
            <p:nvSpPr>
              <p:cNvPr id="81018" name="Freeform 6808"/>
              <p:cNvSpPr>
                <a:spLocks/>
              </p:cNvSpPr>
              <p:nvPr/>
            </p:nvSpPr>
            <p:spPr bwMode="auto">
              <a:xfrm>
                <a:off x="3186" y="1595"/>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grpSp>
        <p:sp>
          <p:nvSpPr>
            <p:cNvPr id="75856" name="Freeform 6809"/>
            <p:cNvSpPr>
              <a:spLocks/>
            </p:cNvSpPr>
            <p:nvPr/>
          </p:nvSpPr>
          <p:spPr bwMode="auto">
            <a:xfrm>
              <a:off x="3166" y="1653"/>
              <a:ext cx="16" cy="155"/>
            </a:xfrm>
            <a:custGeom>
              <a:avLst/>
              <a:gdLst>
                <a:gd name="T0" fmla="*/ 0 w 16"/>
                <a:gd name="T1" fmla="*/ 0 h 155"/>
                <a:gd name="T2" fmla="*/ 16 w 16"/>
                <a:gd name="T3" fmla="*/ 1 h 155"/>
                <a:gd name="T4" fmla="*/ 16 w 16"/>
                <a:gd name="T5" fmla="*/ 155 h 155"/>
                <a:gd name="T6" fmla="*/ 0 w 16"/>
                <a:gd name="T7" fmla="*/ 155 h 155"/>
                <a:gd name="T8" fmla="*/ 0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0" y="0"/>
                  </a:moveTo>
                  <a:lnTo>
                    <a:pt x="16" y="1"/>
                  </a:lnTo>
                  <a:lnTo>
                    <a:pt x="16" y="155"/>
                  </a:lnTo>
                  <a:lnTo>
                    <a:pt x="0" y="155"/>
                  </a:lnTo>
                  <a:lnTo>
                    <a:pt x="0" y="0"/>
                  </a:lnTo>
                  <a:close/>
                </a:path>
              </a:pathLst>
            </a:custGeom>
            <a:solidFill>
              <a:srgbClr val="E0E0E0"/>
            </a:solidFill>
            <a:ln w="9525">
              <a:noFill/>
              <a:round/>
              <a:headEnd/>
              <a:tailEnd/>
            </a:ln>
          </p:spPr>
          <p:txBody>
            <a:bodyPr/>
            <a:lstStyle/>
            <a:p>
              <a:endParaRPr lang="en-US"/>
            </a:p>
          </p:txBody>
        </p:sp>
        <p:sp>
          <p:nvSpPr>
            <p:cNvPr id="75857" name="Freeform 6810"/>
            <p:cNvSpPr>
              <a:spLocks/>
            </p:cNvSpPr>
            <p:nvPr/>
          </p:nvSpPr>
          <p:spPr bwMode="auto">
            <a:xfrm>
              <a:off x="3152" y="1655"/>
              <a:ext cx="16" cy="154"/>
            </a:xfrm>
            <a:custGeom>
              <a:avLst/>
              <a:gdLst>
                <a:gd name="T0" fmla="*/ 0 w 16"/>
                <a:gd name="T1" fmla="*/ 0 h 154"/>
                <a:gd name="T2" fmla="*/ 16 w 16"/>
                <a:gd name="T3" fmla="*/ 2 h 154"/>
                <a:gd name="T4" fmla="*/ 16 w 16"/>
                <a:gd name="T5" fmla="*/ 154 h 154"/>
                <a:gd name="T6" fmla="*/ 0 w 16"/>
                <a:gd name="T7" fmla="*/ 154 h 154"/>
                <a:gd name="T8" fmla="*/ 0 w 16"/>
                <a:gd name="T9" fmla="*/ 0 h 154"/>
                <a:gd name="T10" fmla="*/ 0 60000 65536"/>
                <a:gd name="T11" fmla="*/ 0 60000 65536"/>
                <a:gd name="T12" fmla="*/ 0 60000 65536"/>
                <a:gd name="T13" fmla="*/ 0 60000 65536"/>
                <a:gd name="T14" fmla="*/ 0 60000 65536"/>
                <a:gd name="T15" fmla="*/ 0 w 16"/>
                <a:gd name="T16" fmla="*/ 0 h 154"/>
                <a:gd name="T17" fmla="*/ 16 w 16"/>
                <a:gd name="T18" fmla="*/ 154 h 154"/>
              </a:gdLst>
              <a:ahLst/>
              <a:cxnLst>
                <a:cxn ang="T10">
                  <a:pos x="T0" y="T1"/>
                </a:cxn>
                <a:cxn ang="T11">
                  <a:pos x="T2" y="T3"/>
                </a:cxn>
                <a:cxn ang="T12">
                  <a:pos x="T4" y="T5"/>
                </a:cxn>
                <a:cxn ang="T13">
                  <a:pos x="T6" y="T7"/>
                </a:cxn>
                <a:cxn ang="T14">
                  <a:pos x="T8" y="T9"/>
                </a:cxn>
              </a:cxnLst>
              <a:rect l="T15" t="T16" r="T17" b="T18"/>
              <a:pathLst>
                <a:path w="16" h="154">
                  <a:moveTo>
                    <a:pt x="0" y="0"/>
                  </a:moveTo>
                  <a:lnTo>
                    <a:pt x="16" y="2"/>
                  </a:lnTo>
                  <a:lnTo>
                    <a:pt x="16" y="154"/>
                  </a:lnTo>
                  <a:lnTo>
                    <a:pt x="0" y="154"/>
                  </a:lnTo>
                  <a:lnTo>
                    <a:pt x="0" y="0"/>
                  </a:lnTo>
                  <a:close/>
                </a:path>
              </a:pathLst>
            </a:custGeom>
            <a:solidFill>
              <a:srgbClr val="E0E0E0"/>
            </a:solidFill>
            <a:ln w="9525">
              <a:noFill/>
              <a:round/>
              <a:headEnd/>
              <a:tailEnd/>
            </a:ln>
          </p:spPr>
          <p:txBody>
            <a:bodyPr/>
            <a:lstStyle/>
            <a:p>
              <a:endParaRPr lang="en-US"/>
            </a:p>
          </p:txBody>
        </p:sp>
        <p:grpSp>
          <p:nvGrpSpPr>
            <p:cNvPr id="75858" name="Group 6811"/>
            <p:cNvGrpSpPr>
              <a:grpSpLocks/>
            </p:cNvGrpSpPr>
            <p:nvPr/>
          </p:nvGrpSpPr>
          <p:grpSpPr bwMode="auto">
            <a:xfrm>
              <a:off x="3151" y="1653"/>
              <a:ext cx="54" cy="156"/>
              <a:chOff x="3151" y="1565"/>
              <a:chExt cx="54" cy="156"/>
            </a:xfrm>
          </p:grpSpPr>
          <p:grpSp>
            <p:nvGrpSpPr>
              <p:cNvPr id="81013" name="Group 6812"/>
              <p:cNvGrpSpPr>
                <a:grpSpLocks/>
              </p:cNvGrpSpPr>
              <p:nvPr/>
            </p:nvGrpSpPr>
            <p:grpSpPr bwMode="auto">
              <a:xfrm>
                <a:off x="3151" y="1565"/>
                <a:ext cx="54" cy="15"/>
                <a:chOff x="3151" y="1565"/>
                <a:chExt cx="54" cy="15"/>
              </a:xfrm>
            </p:grpSpPr>
            <p:sp>
              <p:nvSpPr>
                <p:cNvPr id="81015" name="Oval 6813"/>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016" name="Oval 6814"/>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81014" name="Rectangle 6815"/>
              <p:cNvSpPr>
                <a:spLocks noChangeArrowheads="1"/>
              </p:cNvSpPr>
              <p:nvPr/>
            </p:nvSpPr>
            <p:spPr bwMode="auto">
              <a:xfrm>
                <a:off x="3151" y="1574"/>
                <a:ext cx="54" cy="147"/>
              </a:xfrm>
              <a:prstGeom prst="rect">
                <a:avLst/>
              </a:prstGeom>
              <a:solidFill>
                <a:srgbClr val="808080"/>
              </a:solidFill>
              <a:ln w="9525">
                <a:noFill/>
                <a:miter lim="800000"/>
                <a:headEnd/>
                <a:tailEnd/>
              </a:ln>
            </p:spPr>
            <p:txBody>
              <a:bodyPr/>
              <a:lstStyle/>
              <a:p>
                <a:endParaRPr lang="en-US"/>
              </a:p>
            </p:txBody>
          </p:sp>
        </p:grpSp>
        <p:sp>
          <p:nvSpPr>
            <p:cNvPr id="75859" name="Freeform 6816"/>
            <p:cNvSpPr>
              <a:spLocks/>
            </p:cNvSpPr>
            <p:nvPr/>
          </p:nvSpPr>
          <p:spPr bwMode="auto">
            <a:xfrm>
              <a:off x="3186" y="1683"/>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grpSp>
          <p:nvGrpSpPr>
            <p:cNvPr id="75860" name="Group 6817"/>
            <p:cNvGrpSpPr>
              <a:grpSpLocks/>
            </p:cNvGrpSpPr>
            <p:nvPr/>
          </p:nvGrpSpPr>
          <p:grpSpPr bwMode="auto">
            <a:xfrm>
              <a:off x="3151" y="1653"/>
              <a:ext cx="54" cy="15"/>
              <a:chOff x="3151" y="1565"/>
              <a:chExt cx="54" cy="15"/>
            </a:xfrm>
          </p:grpSpPr>
          <p:sp>
            <p:nvSpPr>
              <p:cNvPr id="81011" name="Oval 6818"/>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012" name="Oval 6819"/>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75861" name="Rectangle 6820"/>
            <p:cNvSpPr>
              <a:spLocks noChangeArrowheads="1"/>
            </p:cNvSpPr>
            <p:nvPr/>
          </p:nvSpPr>
          <p:spPr bwMode="auto">
            <a:xfrm>
              <a:off x="3151" y="1662"/>
              <a:ext cx="54" cy="147"/>
            </a:xfrm>
            <a:prstGeom prst="rect">
              <a:avLst/>
            </a:prstGeom>
            <a:solidFill>
              <a:srgbClr val="808080"/>
            </a:solidFill>
            <a:ln w="9525">
              <a:noFill/>
              <a:miter lim="800000"/>
              <a:headEnd/>
              <a:tailEnd/>
            </a:ln>
          </p:spPr>
          <p:txBody>
            <a:bodyPr/>
            <a:lstStyle/>
            <a:p>
              <a:endParaRPr lang="en-US"/>
            </a:p>
          </p:txBody>
        </p:sp>
        <p:grpSp>
          <p:nvGrpSpPr>
            <p:cNvPr id="75862" name="Group 6821"/>
            <p:cNvGrpSpPr>
              <a:grpSpLocks/>
            </p:cNvGrpSpPr>
            <p:nvPr/>
          </p:nvGrpSpPr>
          <p:grpSpPr bwMode="auto">
            <a:xfrm>
              <a:off x="3151" y="1653"/>
              <a:ext cx="54" cy="15"/>
              <a:chOff x="3151" y="1565"/>
              <a:chExt cx="54" cy="15"/>
            </a:xfrm>
          </p:grpSpPr>
          <p:sp>
            <p:nvSpPr>
              <p:cNvPr id="81009" name="Oval 6822"/>
              <p:cNvSpPr>
                <a:spLocks noChangeArrowheads="1"/>
              </p:cNvSpPr>
              <p:nvPr/>
            </p:nvSpPr>
            <p:spPr bwMode="auto">
              <a:xfrm>
                <a:off x="3151" y="1565"/>
                <a:ext cx="54" cy="15"/>
              </a:xfrm>
              <a:prstGeom prst="ellipse">
                <a:avLst/>
              </a:prstGeom>
              <a:solidFill>
                <a:srgbClr val="808080"/>
              </a:solidFill>
              <a:ln w="0">
                <a:solidFill>
                  <a:srgbClr val="000000"/>
                </a:solidFill>
                <a:round/>
                <a:headEnd/>
                <a:tailEnd/>
              </a:ln>
            </p:spPr>
            <p:txBody>
              <a:bodyPr/>
              <a:lstStyle/>
              <a:p>
                <a:endParaRPr lang="en-US"/>
              </a:p>
            </p:txBody>
          </p:sp>
          <p:sp>
            <p:nvSpPr>
              <p:cNvPr id="81010" name="Oval 6823"/>
              <p:cNvSpPr>
                <a:spLocks noChangeArrowheads="1"/>
              </p:cNvSpPr>
              <p:nvPr/>
            </p:nvSpPr>
            <p:spPr bwMode="auto">
              <a:xfrm>
                <a:off x="3151" y="1565"/>
                <a:ext cx="54" cy="15"/>
              </a:xfrm>
              <a:prstGeom prst="ellipse">
                <a:avLst/>
              </a:prstGeom>
              <a:noFill/>
              <a:ln w="1588" cap="rnd">
                <a:solidFill>
                  <a:srgbClr val="000000"/>
                </a:solidFill>
                <a:round/>
                <a:headEnd/>
                <a:tailEnd/>
              </a:ln>
            </p:spPr>
            <p:txBody>
              <a:bodyPr/>
              <a:lstStyle/>
              <a:p>
                <a:endParaRPr lang="en-US"/>
              </a:p>
            </p:txBody>
          </p:sp>
        </p:grpSp>
        <p:sp>
          <p:nvSpPr>
            <p:cNvPr id="75863" name="Rectangle 6824"/>
            <p:cNvSpPr>
              <a:spLocks noChangeArrowheads="1"/>
            </p:cNvSpPr>
            <p:nvPr/>
          </p:nvSpPr>
          <p:spPr bwMode="auto">
            <a:xfrm>
              <a:off x="3151" y="1662"/>
              <a:ext cx="54" cy="147"/>
            </a:xfrm>
            <a:prstGeom prst="rect">
              <a:avLst/>
            </a:prstGeom>
            <a:solidFill>
              <a:srgbClr val="808080"/>
            </a:solidFill>
            <a:ln w="9525">
              <a:noFill/>
              <a:miter lim="800000"/>
              <a:headEnd/>
              <a:tailEnd/>
            </a:ln>
          </p:spPr>
          <p:txBody>
            <a:bodyPr/>
            <a:lstStyle/>
            <a:p>
              <a:endParaRPr lang="en-US"/>
            </a:p>
          </p:txBody>
        </p:sp>
        <p:sp>
          <p:nvSpPr>
            <p:cNvPr id="75864" name="Freeform 6825"/>
            <p:cNvSpPr>
              <a:spLocks/>
            </p:cNvSpPr>
            <p:nvPr/>
          </p:nvSpPr>
          <p:spPr bwMode="auto">
            <a:xfrm>
              <a:off x="3186" y="1683"/>
              <a:ext cx="17" cy="20"/>
            </a:xfrm>
            <a:custGeom>
              <a:avLst/>
              <a:gdLst>
                <a:gd name="T0" fmla="*/ 17 w 17"/>
                <a:gd name="T1" fmla="*/ 0 h 20"/>
                <a:gd name="T2" fmla="*/ 17 w 17"/>
                <a:gd name="T3" fmla="*/ 20 h 20"/>
                <a:gd name="T4" fmla="*/ 3 w 17"/>
                <a:gd name="T5" fmla="*/ 20 h 20"/>
                <a:gd name="T6" fmla="*/ 0 w 17"/>
                <a:gd name="T7" fmla="*/ 20 h 20"/>
                <a:gd name="T8" fmla="*/ 0 60000 65536"/>
                <a:gd name="T9" fmla="*/ 0 60000 65536"/>
                <a:gd name="T10" fmla="*/ 0 60000 65536"/>
                <a:gd name="T11" fmla="*/ 0 60000 65536"/>
                <a:gd name="T12" fmla="*/ 0 w 17"/>
                <a:gd name="T13" fmla="*/ 0 h 20"/>
                <a:gd name="T14" fmla="*/ 17 w 17"/>
                <a:gd name="T15" fmla="*/ 20 h 20"/>
              </a:gdLst>
              <a:ahLst/>
              <a:cxnLst>
                <a:cxn ang="T8">
                  <a:pos x="T0" y="T1"/>
                </a:cxn>
                <a:cxn ang="T9">
                  <a:pos x="T2" y="T3"/>
                </a:cxn>
                <a:cxn ang="T10">
                  <a:pos x="T4" y="T5"/>
                </a:cxn>
                <a:cxn ang="T11">
                  <a:pos x="T6" y="T7"/>
                </a:cxn>
              </a:cxnLst>
              <a:rect l="T12" t="T13" r="T14" b="T15"/>
              <a:pathLst>
                <a:path w="17" h="20">
                  <a:moveTo>
                    <a:pt x="17" y="0"/>
                  </a:moveTo>
                  <a:lnTo>
                    <a:pt x="17" y="20"/>
                  </a:lnTo>
                  <a:lnTo>
                    <a:pt x="3" y="20"/>
                  </a:lnTo>
                  <a:lnTo>
                    <a:pt x="0" y="20"/>
                  </a:lnTo>
                </a:path>
              </a:pathLst>
            </a:custGeom>
            <a:noFill/>
            <a:ln w="12700" cap="rnd">
              <a:solidFill>
                <a:srgbClr val="404040"/>
              </a:solidFill>
              <a:round/>
              <a:headEnd/>
              <a:tailEnd/>
            </a:ln>
          </p:spPr>
          <p:txBody>
            <a:bodyPr/>
            <a:lstStyle/>
            <a:p>
              <a:endParaRPr lang="en-US"/>
            </a:p>
          </p:txBody>
        </p:sp>
        <p:sp>
          <p:nvSpPr>
            <p:cNvPr id="75865" name="Freeform 6826"/>
            <p:cNvSpPr>
              <a:spLocks/>
            </p:cNvSpPr>
            <p:nvPr/>
          </p:nvSpPr>
          <p:spPr bwMode="auto">
            <a:xfrm>
              <a:off x="3166" y="1653"/>
              <a:ext cx="16" cy="155"/>
            </a:xfrm>
            <a:custGeom>
              <a:avLst/>
              <a:gdLst>
                <a:gd name="T0" fmla="*/ 0 w 16"/>
                <a:gd name="T1" fmla="*/ 0 h 155"/>
                <a:gd name="T2" fmla="*/ 16 w 16"/>
                <a:gd name="T3" fmla="*/ 1 h 155"/>
                <a:gd name="T4" fmla="*/ 16 w 16"/>
                <a:gd name="T5" fmla="*/ 155 h 155"/>
                <a:gd name="T6" fmla="*/ 0 w 16"/>
                <a:gd name="T7" fmla="*/ 155 h 155"/>
                <a:gd name="T8" fmla="*/ 0 w 16"/>
                <a:gd name="T9" fmla="*/ 0 h 155"/>
                <a:gd name="T10" fmla="*/ 0 60000 65536"/>
                <a:gd name="T11" fmla="*/ 0 60000 65536"/>
                <a:gd name="T12" fmla="*/ 0 60000 65536"/>
                <a:gd name="T13" fmla="*/ 0 60000 65536"/>
                <a:gd name="T14" fmla="*/ 0 60000 65536"/>
                <a:gd name="T15" fmla="*/ 0 w 16"/>
                <a:gd name="T16" fmla="*/ 0 h 155"/>
                <a:gd name="T17" fmla="*/ 16 w 16"/>
                <a:gd name="T18" fmla="*/ 155 h 155"/>
              </a:gdLst>
              <a:ahLst/>
              <a:cxnLst>
                <a:cxn ang="T10">
                  <a:pos x="T0" y="T1"/>
                </a:cxn>
                <a:cxn ang="T11">
                  <a:pos x="T2" y="T3"/>
                </a:cxn>
                <a:cxn ang="T12">
                  <a:pos x="T4" y="T5"/>
                </a:cxn>
                <a:cxn ang="T13">
                  <a:pos x="T6" y="T7"/>
                </a:cxn>
                <a:cxn ang="T14">
                  <a:pos x="T8" y="T9"/>
                </a:cxn>
              </a:cxnLst>
              <a:rect l="T15" t="T16" r="T17" b="T18"/>
              <a:pathLst>
                <a:path w="16" h="155">
                  <a:moveTo>
                    <a:pt x="0" y="0"/>
                  </a:moveTo>
                  <a:lnTo>
                    <a:pt x="16" y="1"/>
                  </a:lnTo>
                  <a:lnTo>
                    <a:pt x="16" y="155"/>
                  </a:lnTo>
                  <a:lnTo>
                    <a:pt x="0" y="155"/>
                  </a:lnTo>
                  <a:lnTo>
                    <a:pt x="0" y="0"/>
                  </a:lnTo>
                  <a:close/>
                </a:path>
              </a:pathLst>
            </a:custGeom>
            <a:solidFill>
              <a:srgbClr val="E0E0E0"/>
            </a:solidFill>
            <a:ln w="9525">
              <a:noFill/>
              <a:round/>
              <a:headEnd/>
              <a:tailEnd/>
            </a:ln>
          </p:spPr>
          <p:txBody>
            <a:bodyPr/>
            <a:lstStyle/>
            <a:p>
              <a:endParaRPr lang="en-US"/>
            </a:p>
          </p:txBody>
        </p:sp>
        <p:sp>
          <p:nvSpPr>
            <p:cNvPr id="75866" name="Freeform 6827"/>
            <p:cNvSpPr>
              <a:spLocks/>
            </p:cNvSpPr>
            <p:nvPr/>
          </p:nvSpPr>
          <p:spPr bwMode="auto">
            <a:xfrm>
              <a:off x="3152" y="1655"/>
              <a:ext cx="16" cy="154"/>
            </a:xfrm>
            <a:custGeom>
              <a:avLst/>
              <a:gdLst>
                <a:gd name="T0" fmla="*/ 0 w 16"/>
                <a:gd name="T1" fmla="*/ 0 h 154"/>
                <a:gd name="T2" fmla="*/ 16 w 16"/>
                <a:gd name="T3" fmla="*/ 2 h 154"/>
                <a:gd name="T4" fmla="*/ 16 w 16"/>
                <a:gd name="T5" fmla="*/ 154 h 154"/>
                <a:gd name="T6" fmla="*/ 0 w 16"/>
                <a:gd name="T7" fmla="*/ 154 h 154"/>
                <a:gd name="T8" fmla="*/ 0 w 16"/>
                <a:gd name="T9" fmla="*/ 0 h 154"/>
                <a:gd name="T10" fmla="*/ 0 60000 65536"/>
                <a:gd name="T11" fmla="*/ 0 60000 65536"/>
                <a:gd name="T12" fmla="*/ 0 60000 65536"/>
                <a:gd name="T13" fmla="*/ 0 60000 65536"/>
                <a:gd name="T14" fmla="*/ 0 60000 65536"/>
                <a:gd name="T15" fmla="*/ 0 w 16"/>
                <a:gd name="T16" fmla="*/ 0 h 154"/>
                <a:gd name="T17" fmla="*/ 16 w 16"/>
                <a:gd name="T18" fmla="*/ 154 h 154"/>
              </a:gdLst>
              <a:ahLst/>
              <a:cxnLst>
                <a:cxn ang="T10">
                  <a:pos x="T0" y="T1"/>
                </a:cxn>
                <a:cxn ang="T11">
                  <a:pos x="T2" y="T3"/>
                </a:cxn>
                <a:cxn ang="T12">
                  <a:pos x="T4" y="T5"/>
                </a:cxn>
                <a:cxn ang="T13">
                  <a:pos x="T6" y="T7"/>
                </a:cxn>
                <a:cxn ang="T14">
                  <a:pos x="T8" y="T9"/>
                </a:cxn>
              </a:cxnLst>
              <a:rect l="T15" t="T16" r="T17" b="T18"/>
              <a:pathLst>
                <a:path w="16" h="154">
                  <a:moveTo>
                    <a:pt x="0" y="0"/>
                  </a:moveTo>
                  <a:lnTo>
                    <a:pt x="16" y="2"/>
                  </a:lnTo>
                  <a:lnTo>
                    <a:pt x="16" y="154"/>
                  </a:lnTo>
                  <a:lnTo>
                    <a:pt x="0" y="154"/>
                  </a:lnTo>
                  <a:lnTo>
                    <a:pt x="0" y="0"/>
                  </a:lnTo>
                  <a:close/>
                </a:path>
              </a:pathLst>
            </a:custGeom>
            <a:solidFill>
              <a:srgbClr val="E0E0E0"/>
            </a:solidFill>
            <a:ln w="9525">
              <a:noFill/>
              <a:round/>
              <a:headEnd/>
              <a:tailEnd/>
            </a:ln>
          </p:spPr>
          <p:txBody>
            <a:bodyPr/>
            <a:lstStyle/>
            <a:p>
              <a:endParaRPr lang="en-US"/>
            </a:p>
          </p:txBody>
        </p:sp>
        <p:sp>
          <p:nvSpPr>
            <p:cNvPr id="75867" name="Freeform 6828"/>
            <p:cNvSpPr>
              <a:spLocks/>
            </p:cNvSpPr>
            <p:nvPr/>
          </p:nvSpPr>
          <p:spPr bwMode="auto">
            <a:xfrm>
              <a:off x="3114" y="1594"/>
              <a:ext cx="60" cy="15"/>
            </a:xfrm>
            <a:custGeom>
              <a:avLst/>
              <a:gdLst>
                <a:gd name="T0" fmla="*/ 60 w 60"/>
                <a:gd name="T1" fmla="*/ 0 h 15"/>
                <a:gd name="T2" fmla="*/ 52 w 60"/>
                <a:gd name="T3" fmla="*/ 1 h 15"/>
                <a:gd name="T4" fmla="*/ 47 w 60"/>
                <a:gd name="T5" fmla="*/ 2 h 15"/>
                <a:gd name="T6" fmla="*/ 41 w 60"/>
                <a:gd name="T7" fmla="*/ 4 h 15"/>
                <a:gd name="T8" fmla="*/ 39 w 60"/>
                <a:gd name="T9" fmla="*/ 5 h 15"/>
                <a:gd name="T10" fmla="*/ 35 w 60"/>
                <a:gd name="T11" fmla="*/ 7 h 15"/>
                <a:gd name="T12" fmla="*/ 30 w 60"/>
                <a:gd name="T13" fmla="*/ 10 h 15"/>
                <a:gd name="T14" fmla="*/ 21 w 60"/>
                <a:gd name="T15" fmla="*/ 12 h 15"/>
                <a:gd name="T16" fmla="*/ 14 w 60"/>
                <a:gd name="T17" fmla="*/ 14 h 15"/>
                <a:gd name="T18" fmla="*/ 6 w 60"/>
                <a:gd name="T19" fmla="*/ 14 h 15"/>
                <a:gd name="T20" fmla="*/ 0 w 60"/>
                <a:gd name="T21" fmla="*/ 14 h 15"/>
                <a:gd name="T22" fmla="*/ 6 w 60"/>
                <a:gd name="T23" fmla="*/ 15 h 15"/>
                <a:gd name="T24" fmla="*/ 13 w 60"/>
                <a:gd name="T25" fmla="*/ 14 h 15"/>
                <a:gd name="T26" fmla="*/ 23 w 60"/>
                <a:gd name="T27" fmla="*/ 14 h 15"/>
                <a:gd name="T28" fmla="*/ 34 w 60"/>
                <a:gd name="T29" fmla="*/ 12 h 15"/>
                <a:gd name="T30" fmla="*/ 41 w 60"/>
                <a:gd name="T31" fmla="*/ 11 h 15"/>
                <a:gd name="T32" fmla="*/ 47 w 60"/>
                <a:gd name="T33" fmla="*/ 10 h 15"/>
                <a:gd name="T34" fmla="*/ 51 w 60"/>
                <a:gd name="T35" fmla="*/ 7 h 15"/>
                <a:gd name="T36" fmla="*/ 56 w 60"/>
                <a:gd name="T37" fmla="*/ 7 h 15"/>
                <a:gd name="T38" fmla="*/ 60 w 60"/>
                <a:gd name="T39" fmla="*/ 7 h 15"/>
                <a:gd name="T40" fmla="*/ 60 w 6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
                <a:gd name="T65" fmla="*/ 60 w 60"/>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
                  <a:moveTo>
                    <a:pt x="60" y="0"/>
                  </a:moveTo>
                  <a:lnTo>
                    <a:pt x="52" y="1"/>
                  </a:lnTo>
                  <a:lnTo>
                    <a:pt x="47" y="2"/>
                  </a:lnTo>
                  <a:lnTo>
                    <a:pt x="41" y="4"/>
                  </a:lnTo>
                  <a:lnTo>
                    <a:pt x="39" y="5"/>
                  </a:lnTo>
                  <a:lnTo>
                    <a:pt x="35" y="7"/>
                  </a:lnTo>
                  <a:lnTo>
                    <a:pt x="30" y="10"/>
                  </a:lnTo>
                  <a:lnTo>
                    <a:pt x="21" y="12"/>
                  </a:lnTo>
                  <a:lnTo>
                    <a:pt x="14" y="14"/>
                  </a:lnTo>
                  <a:lnTo>
                    <a:pt x="6" y="14"/>
                  </a:lnTo>
                  <a:lnTo>
                    <a:pt x="0" y="14"/>
                  </a:lnTo>
                  <a:lnTo>
                    <a:pt x="6" y="15"/>
                  </a:lnTo>
                  <a:lnTo>
                    <a:pt x="13" y="14"/>
                  </a:lnTo>
                  <a:lnTo>
                    <a:pt x="23" y="14"/>
                  </a:lnTo>
                  <a:lnTo>
                    <a:pt x="34" y="12"/>
                  </a:lnTo>
                  <a:lnTo>
                    <a:pt x="41" y="11"/>
                  </a:lnTo>
                  <a:lnTo>
                    <a:pt x="47" y="10"/>
                  </a:lnTo>
                  <a:lnTo>
                    <a:pt x="51" y="7"/>
                  </a:lnTo>
                  <a:lnTo>
                    <a:pt x="56" y="7"/>
                  </a:lnTo>
                  <a:lnTo>
                    <a:pt x="60" y="7"/>
                  </a:lnTo>
                  <a:lnTo>
                    <a:pt x="60" y="0"/>
                  </a:lnTo>
                  <a:close/>
                </a:path>
              </a:pathLst>
            </a:custGeom>
            <a:solidFill>
              <a:srgbClr val="FFA040"/>
            </a:solidFill>
            <a:ln w="9525">
              <a:noFill/>
              <a:round/>
              <a:headEnd/>
              <a:tailEnd/>
            </a:ln>
          </p:spPr>
          <p:txBody>
            <a:bodyPr/>
            <a:lstStyle/>
            <a:p>
              <a:endParaRPr lang="en-US"/>
            </a:p>
          </p:txBody>
        </p:sp>
        <p:sp>
          <p:nvSpPr>
            <p:cNvPr id="75868" name="Line 6829"/>
            <p:cNvSpPr>
              <a:spLocks noChangeShapeType="1"/>
            </p:cNvSpPr>
            <p:nvPr/>
          </p:nvSpPr>
          <p:spPr bwMode="auto">
            <a:xfrm>
              <a:off x="3182" y="1592"/>
              <a:ext cx="1" cy="14"/>
            </a:xfrm>
            <a:prstGeom prst="line">
              <a:avLst/>
            </a:prstGeom>
            <a:noFill/>
            <a:ln w="12700" cap="rnd">
              <a:solidFill>
                <a:srgbClr val="000000"/>
              </a:solidFill>
              <a:round/>
              <a:headEnd/>
              <a:tailEnd/>
            </a:ln>
          </p:spPr>
          <p:txBody>
            <a:bodyPr/>
            <a:lstStyle/>
            <a:p>
              <a:endParaRPr lang="en-US"/>
            </a:p>
          </p:txBody>
        </p:sp>
        <p:sp>
          <p:nvSpPr>
            <p:cNvPr id="75869" name="Freeform 6830"/>
            <p:cNvSpPr>
              <a:spLocks/>
            </p:cNvSpPr>
            <p:nvPr/>
          </p:nvSpPr>
          <p:spPr bwMode="auto">
            <a:xfrm>
              <a:off x="3114" y="1594"/>
              <a:ext cx="60" cy="15"/>
            </a:xfrm>
            <a:custGeom>
              <a:avLst/>
              <a:gdLst>
                <a:gd name="T0" fmla="*/ 60 w 60"/>
                <a:gd name="T1" fmla="*/ 0 h 15"/>
                <a:gd name="T2" fmla="*/ 52 w 60"/>
                <a:gd name="T3" fmla="*/ 1 h 15"/>
                <a:gd name="T4" fmla="*/ 47 w 60"/>
                <a:gd name="T5" fmla="*/ 2 h 15"/>
                <a:gd name="T6" fmla="*/ 41 w 60"/>
                <a:gd name="T7" fmla="*/ 4 h 15"/>
                <a:gd name="T8" fmla="*/ 39 w 60"/>
                <a:gd name="T9" fmla="*/ 5 h 15"/>
                <a:gd name="T10" fmla="*/ 35 w 60"/>
                <a:gd name="T11" fmla="*/ 7 h 15"/>
                <a:gd name="T12" fmla="*/ 30 w 60"/>
                <a:gd name="T13" fmla="*/ 10 h 15"/>
                <a:gd name="T14" fmla="*/ 21 w 60"/>
                <a:gd name="T15" fmla="*/ 12 h 15"/>
                <a:gd name="T16" fmla="*/ 14 w 60"/>
                <a:gd name="T17" fmla="*/ 14 h 15"/>
                <a:gd name="T18" fmla="*/ 6 w 60"/>
                <a:gd name="T19" fmla="*/ 14 h 15"/>
                <a:gd name="T20" fmla="*/ 0 w 60"/>
                <a:gd name="T21" fmla="*/ 14 h 15"/>
                <a:gd name="T22" fmla="*/ 6 w 60"/>
                <a:gd name="T23" fmla="*/ 15 h 15"/>
                <a:gd name="T24" fmla="*/ 13 w 60"/>
                <a:gd name="T25" fmla="*/ 14 h 15"/>
                <a:gd name="T26" fmla="*/ 23 w 60"/>
                <a:gd name="T27" fmla="*/ 14 h 15"/>
                <a:gd name="T28" fmla="*/ 34 w 60"/>
                <a:gd name="T29" fmla="*/ 12 h 15"/>
                <a:gd name="T30" fmla="*/ 41 w 60"/>
                <a:gd name="T31" fmla="*/ 11 h 15"/>
                <a:gd name="T32" fmla="*/ 47 w 60"/>
                <a:gd name="T33" fmla="*/ 10 h 15"/>
                <a:gd name="T34" fmla="*/ 51 w 60"/>
                <a:gd name="T35" fmla="*/ 7 h 15"/>
                <a:gd name="T36" fmla="*/ 56 w 60"/>
                <a:gd name="T37" fmla="*/ 7 h 15"/>
                <a:gd name="T38" fmla="*/ 60 w 60"/>
                <a:gd name="T39" fmla="*/ 7 h 15"/>
                <a:gd name="T40" fmla="*/ 60 w 6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
                <a:gd name="T65" fmla="*/ 60 w 60"/>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
                  <a:moveTo>
                    <a:pt x="60" y="0"/>
                  </a:moveTo>
                  <a:lnTo>
                    <a:pt x="52" y="1"/>
                  </a:lnTo>
                  <a:lnTo>
                    <a:pt x="47" y="2"/>
                  </a:lnTo>
                  <a:lnTo>
                    <a:pt x="41" y="4"/>
                  </a:lnTo>
                  <a:lnTo>
                    <a:pt x="39" y="5"/>
                  </a:lnTo>
                  <a:lnTo>
                    <a:pt x="35" y="7"/>
                  </a:lnTo>
                  <a:lnTo>
                    <a:pt x="30" y="10"/>
                  </a:lnTo>
                  <a:lnTo>
                    <a:pt x="21" y="12"/>
                  </a:lnTo>
                  <a:lnTo>
                    <a:pt x="14" y="14"/>
                  </a:lnTo>
                  <a:lnTo>
                    <a:pt x="6" y="14"/>
                  </a:lnTo>
                  <a:lnTo>
                    <a:pt x="0" y="14"/>
                  </a:lnTo>
                  <a:lnTo>
                    <a:pt x="6" y="15"/>
                  </a:lnTo>
                  <a:lnTo>
                    <a:pt x="13" y="14"/>
                  </a:lnTo>
                  <a:lnTo>
                    <a:pt x="23" y="14"/>
                  </a:lnTo>
                  <a:lnTo>
                    <a:pt x="34" y="12"/>
                  </a:lnTo>
                  <a:lnTo>
                    <a:pt x="41" y="11"/>
                  </a:lnTo>
                  <a:lnTo>
                    <a:pt x="47" y="10"/>
                  </a:lnTo>
                  <a:lnTo>
                    <a:pt x="51" y="7"/>
                  </a:lnTo>
                  <a:lnTo>
                    <a:pt x="56" y="7"/>
                  </a:lnTo>
                  <a:lnTo>
                    <a:pt x="60" y="7"/>
                  </a:lnTo>
                  <a:lnTo>
                    <a:pt x="60" y="0"/>
                  </a:lnTo>
                  <a:close/>
                </a:path>
              </a:pathLst>
            </a:custGeom>
            <a:solidFill>
              <a:srgbClr val="FFA040"/>
            </a:solidFill>
            <a:ln w="9525">
              <a:noFill/>
              <a:round/>
              <a:headEnd/>
              <a:tailEnd/>
            </a:ln>
          </p:spPr>
          <p:txBody>
            <a:bodyPr/>
            <a:lstStyle/>
            <a:p>
              <a:endParaRPr lang="en-US"/>
            </a:p>
          </p:txBody>
        </p:sp>
        <p:sp>
          <p:nvSpPr>
            <p:cNvPr id="75870" name="Line 6831"/>
            <p:cNvSpPr>
              <a:spLocks noChangeShapeType="1"/>
            </p:cNvSpPr>
            <p:nvPr/>
          </p:nvSpPr>
          <p:spPr bwMode="auto">
            <a:xfrm>
              <a:off x="3182" y="1592"/>
              <a:ext cx="1" cy="14"/>
            </a:xfrm>
            <a:prstGeom prst="line">
              <a:avLst/>
            </a:prstGeom>
            <a:noFill/>
            <a:ln w="12700" cap="rnd">
              <a:solidFill>
                <a:srgbClr val="000000"/>
              </a:solidFill>
              <a:round/>
              <a:headEnd/>
              <a:tailEnd/>
            </a:ln>
          </p:spPr>
          <p:txBody>
            <a:bodyPr/>
            <a:lstStyle/>
            <a:p>
              <a:endParaRPr lang="en-US"/>
            </a:p>
          </p:txBody>
        </p:sp>
        <p:grpSp>
          <p:nvGrpSpPr>
            <p:cNvPr id="75871" name="Group 6832"/>
            <p:cNvGrpSpPr>
              <a:grpSpLocks/>
            </p:cNvGrpSpPr>
            <p:nvPr/>
          </p:nvGrpSpPr>
          <p:grpSpPr bwMode="auto">
            <a:xfrm>
              <a:off x="4423" y="1625"/>
              <a:ext cx="395" cy="189"/>
              <a:chOff x="4423" y="1537"/>
              <a:chExt cx="395" cy="189"/>
            </a:xfrm>
          </p:grpSpPr>
          <p:sp>
            <p:nvSpPr>
              <p:cNvPr id="81007" name="Freeform 6833"/>
              <p:cNvSpPr>
                <a:spLocks/>
              </p:cNvSpPr>
              <p:nvPr/>
            </p:nvSpPr>
            <p:spPr bwMode="auto">
              <a:xfrm>
                <a:off x="4423" y="1537"/>
                <a:ext cx="395" cy="63"/>
              </a:xfrm>
              <a:custGeom>
                <a:avLst/>
                <a:gdLst>
                  <a:gd name="T0" fmla="*/ 0 w 395"/>
                  <a:gd name="T1" fmla="*/ 4 h 63"/>
                  <a:gd name="T2" fmla="*/ 5 w 395"/>
                  <a:gd name="T3" fmla="*/ 0 h 63"/>
                  <a:gd name="T4" fmla="*/ 11 w 395"/>
                  <a:gd name="T5" fmla="*/ 0 h 63"/>
                  <a:gd name="T6" fmla="*/ 25 w 395"/>
                  <a:gd name="T7" fmla="*/ 0 h 63"/>
                  <a:gd name="T8" fmla="*/ 35 w 395"/>
                  <a:gd name="T9" fmla="*/ 3 h 63"/>
                  <a:gd name="T10" fmla="*/ 44 w 395"/>
                  <a:gd name="T11" fmla="*/ 5 h 63"/>
                  <a:gd name="T12" fmla="*/ 53 w 395"/>
                  <a:gd name="T13" fmla="*/ 7 h 63"/>
                  <a:gd name="T14" fmla="*/ 67 w 395"/>
                  <a:gd name="T15" fmla="*/ 7 h 63"/>
                  <a:gd name="T16" fmla="*/ 82 w 395"/>
                  <a:gd name="T17" fmla="*/ 12 h 63"/>
                  <a:gd name="T18" fmla="*/ 92 w 395"/>
                  <a:gd name="T19" fmla="*/ 12 h 63"/>
                  <a:gd name="T20" fmla="*/ 106 w 395"/>
                  <a:gd name="T21" fmla="*/ 9 h 63"/>
                  <a:gd name="T22" fmla="*/ 116 w 395"/>
                  <a:gd name="T23" fmla="*/ 9 h 63"/>
                  <a:gd name="T24" fmla="*/ 127 w 395"/>
                  <a:gd name="T25" fmla="*/ 12 h 63"/>
                  <a:gd name="T26" fmla="*/ 137 w 395"/>
                  <a:gd name="T27" fmla="*/ 15 h 63"/>
                  <a:gd name="T28" fmla="*/ 147 w 395"/>
                  <a:gd name="T29" fmla="*/ 18 h 63"/>
                  <a:gd name="T30" fmla="*/ 154 w 395"/>
                  <a:gd name="T31" fmla="*/ 21 h 63"/>
                  <a:gd name="T32" fmla="*/ 163 w 395"/>
                  <a:gd name="T33" fmla="*/ 21 h 63"/>
                  <a:gd name="T34" fmla="*/ 175 w 395"/>
                  <a:gd name="T35" fmla="*/ 21 h 63"/>
                  <a:gd name="T36" fmla="*/ 185 w 395"/>
                  <a:gd name="T37" fmla="*/ 23 h 63"/>
                  <a:gd name="T38" fmla="*/ 197 w 395"/>
                  <a:gd name="T39" fmla="*/ 25 h 63"/>
                  <a:gd name="T40" fmla="*/ 204 w 395"/>
                  <a:gd name="T41" fmla="*/ 26 h 63"/>
                  <a:gd name="T42" fmla="*/ 217 w 395"/>
                  <a:gd name="T43" fmla="*/ 26 h 63"/>
                  <a:gd name="T44" fmla="*/ 228 w 395"/>
                  <a:gd name="T45" fmla="*/ 25 h 63"/>
                  <a:gd name="T46" fmla="*/ 242 w 395"/>
                  <a:gd name="T47" fmla="*/ 25 h 63"/>
                  <a:gd name="T48" fmla="*/ 256 w 395"/>
                  <a:gd name="T49" fmla="*/ 28 h 63"/>
                  <a:gd name="T50" fmla="*/ 266 w 395"/>
                  <a:gd name="T51" fmla="*/ 30 h 63"/>
                  <a:gd name="T52" fmla="*/ 284 w 395"/>
                  <a:gd name="T53" fmla="*/ 39 h 63"/>
                  <a:gd name="T54" fmla="*/ 297 w 395"/>
                  <a:gd name="T55" fmla="*/ 42 h 63"/>
                  <a:gd name="T56" fmla="*/ 308 w 395"/>
                  <a:gd name="T57" fmla="*/ 45 h 63"/>
                  <a:gd name="T58" fmla="*/ 313 w 395"/>
                  <a:gd name="T59" fmla="*/ 49 h 63"/>
                  <a:gd name="T60" fmla="*/ 326 w 395"/>
                  <a:gd name="T61" fmla="*/ 49 h 63"/>
                  <a:gd name="T62" fmla="*/ 342 w 395"/>
                  <a:gd name="T63" fmla="*/ 50 h 63"/>
                  <a:gd name="T64" fmla="*/ 354 w 395"/>
                  <a:gd name="T65" fmla="*/ 51 h 63"/>
                  <a:gd name="T66" fmla="*/ 361 w 395"/>
                  <a:gd name="T67" fmla="*/ 50 h 63"/>
                  <a:gd name="T68" fmla="*/ 377 w 395"/>
                  <a:gd name="T69" fmla="*/ 50 h 63"/>
                  <a:gd name="T70" fmla="*/ 385 w 395"/>
                  <a:gd name="T71" fmla="*/ 53 h 63"/>
                  <a:gd name="T72" fmla="*/ 393 w 395"/>
                  <a:gd name="T73" fmla="*/ 54 h 63"/>
                  <a:gd name="T74" fmla="*/ 395 w 395"/>
                  <a:gd name="T75" fmla="*/ 63 h 63"/>
                  <a:gd name="T76" fmla="*/ 0 w 395"/>
                  <a:gd name="T77" fmla="*/ 63 h 63"/>
                  <a:gd name="T78" fmla="*/ 0 w 395"/>
                  <a:gd name="T79" fmla="*/ 4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5"/>
                  <a:gd name="T121" fmla="*/ 0 h 63"/>
                  <a:gd name="T122" fmla="*/ 395 w 395"/>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5" h="63">
                    <a:moveTo>
                      <a:pt x="0" y="4"/>
                    </a:moveTo>
                    <a:lnTo>
                      <a:pt x="5" y="0"/>
                    </a:lnTo>
                    <a:lnTo>
                      <a:pt x="11" y="0"/>
                    </a:lnTo>
                    <a:lnTo>
                      <a:pt x="25" y="0"/>
                    </a:lnTo>
                    <a:lnTo>
                      <a:pt x="35" y="3"/>
                    </a:lnTo>
                    <a:lnTo>
                      <a:pt x="44" y="5"/>
                    </a:lnTo>
                    <a:lnTo>
                      <a:pt x="53" y="7"/>
                    </a:lnTo>
                    <a:lnTo>
                      <a:pt x="67" y="7"/>
                    </a:lnTo>
                    <a:lnTo>
                      <a:pt x="82" y="12"/>
                    </a:lnTo>
                    <a:lnTo>
                      <a:pt x="92" y="12"/>
                    </a:lnTo>
                    <a:lnTo>
                      <a:pt x="106" y="9"/>
                    </a:lnTo>
                    <a:lnTo>
                      <a:pt x="116" y="9"/>
                    </a:lnTo>
                    <a:lnTo>
                      <a:pt x="127" y="12"/>
                    </a:lnTo>
                    <a:lnTo>
                      <a:pt x="137" y="15"/>
                    </a:lnTo>
                    <a:lnTo>
                      <a:pt x="147" y="18"/>
                    </a:lnTo>
                    <a:lnTo>
                      <a:pt x="154" y="21"/>
                    </a:lnTo>
                    <a:lnTo>
                      <a:pt x="163" y="21"/>
                    </a:lnTo>
                    <a:lnTo>
                      <a:pt x="175" y="21"/>
                    </a:lnTo>
                    <a:lnTo>
                      <a:pt x="185" y="23"/>
                    </a:lnTo>
                    <a:lnTo>
                      <a:pt x="197" y="25"/>
                    </a:lnTo>
                    <a:lnTo>
                      <a:pt x="204" y="26"/>
                    </a:lnTo>
                    <a:lnTo>
                      <a:pt x="217" y="26"/>
                    </a:lnTo>
                    <a:lnTo>
                      <a:pt x="228" y="25"/>
                    </a:lnTo>
                    <a:lnTo>
                      <a:pt x="242" y="25"/>
                    </a:lnTo>
                    <a:lnTo>
                      <a:pt x="256" y="28"/>
                    </a:lnTo>
                    <a:lnTo>
                      <a:pt x="266" y="30"/>
                    </a:lnTo>
                    <a:lnTo>
                      <a:pt x="284" y="39"/>
                    </a:lnTo>
                    <a:lnTo>
                      <a:pt x="297" y="42"/>
                    </a:lnTo>
                    <a:lnTo>
                      <a:pt x="308" y="45"/>
                    </a:lnTo>
                    <a:lnTo>
                      <a:pt x="313" y="49"/>
                    </a:lnTo>
                    <a:lnTo>
                      <a:pt x="326" y="49"/>
                    </a:lnTo>
                    <a:lnTo>
                      <a:pt x="342" y="50"/>
                    </a:lnTo>
                    <a:lnTo>
                      <a:pt x="354" y="51"/>
                    </a:lnTo>
                    <a:lnTo>
                      <a:pt x="361" y="50"/>
                    </a:lnTo>
                    <a:lnTo>
                      <a:pt x="377" y="50"/>
                    </a:lnTo>
                    <a:lnTo>
                      <a:pt x="385" y="53"/>
                    </a:lnTo>
                    <a:lnTo>
                      <a:pt x="393" y="54"/>
                    </a:lnTo>
                    <a:lnTo>
                      <a:pt x="395" y="63"/>
                    </a:lnTo>
                    <a:lnTo>
                      <a:pt x="0" y="63"/>
                    </a:lnTo>
                    <a:lnTo>
                      <a:pt x="0" y="4"/>
                    </a:lnTo>
                    <a:close/>
                  </a:path>
                </a:pathLst>
              </a:custGeom>
              <a:solidFill>
                <a:srgbClr val="004000"/>
              </a:solidFill>
              <a:ln w="9525">
                <a:noFill/>
                <a:round/>
                <a:headEnd/>
                <a:tailEnd/>
              </a:ln>
            </p:spPr>
            <p:txBody>
              <a:bodyPr/>
              <a:lstStyle/>
              <a:p>
                <a:endParaRPr lang="en-US"/>
              </a:p>
            </p:txBody>
          </p:sp>
          <p:sp>
            <p:nvSpPr>
              <p:cNvPr id="81008" name="Rectangle 6834"/>
              <p:cNvSpPr>
                <a:spLocks noChangeArrowheads="1"/>
              </p:cNvSpPr>
              <p:nvPr/>
            </p:nvSpPr>
            <p:spPr bwMode="auto">
              <a:xfrm>
                <a:off x="4423" y="1605"/>
                <a:ext cx="393" cy="121"/>
              </a:xfrm>
              <a:prstGeom prst="rect">
                <a:avLst/>
              </a:prstGeom>
              <a:solidFill>
                <a:srgbClr val="4040FF"/>
              </a:solidFill>
              <a:ln w="9525">
                <a:noFill/>
                <a:miter lim="800000"/>
                <a:headEnd/>
                <a:tailEnd/>
              </a:ln>
            </p:spPr>
            <p:txBody>
              <a:bodyPr/>
              <a:lstStyle/>
              <a:p>
                <a:endParaRPr lang="en-US"/>
              </a:p>
            </p:txBody>
          </p:sp>
        </p:grpSp>
        <p:grpSp>
          <p:nvGrpSpPr>
            <p:cNvPr id="75872" name="Group 6835"/>
            <p:cNvGrpSpPr>
              <a:grpSpLocks/>
            </p:cNvGrpSpPr>
            <p:nvPr/>
          </p:nvGrpSpPr>
          <p:grpSpPr bwMode="auto">
            <a:xfrm>
              <a:off x="4423" y="1410"/>
              <a:ext cx="277" cy="408"/>
              <a:chOff x="4423" y="1322"/>
              <a:chExt cx="277" cy="408"/>
            </a:xfrm>
          </p:grpSpPr>
          <p:grpSp>
            <p:nvGrpSpPr>
              <p:cNvPr id="80792" name="Group 6836"/>
              <p:cNvGrpSpPr>
                <a:grpSpLocks/>
              </p:cNvGrpSpPr>
              <p:nvPr/>
            </p:nvGrpSpPr>
            <p:grpSpPr bwMode="auto">
              <a:xfrm>
                <a:off x="4423" y="1322"/>
                <a:ext cx="242" cy="379"/>
                <a:chOff x="4423" y="1322"/>
                <a:chExt cx="242" cy="379"/>
              </a:xfrm>
            </p:grpSpPr>
            <p:grpSp>
              <p:nvGrpSpPr>
                <p:cNvPr id="80906" name="Group 6837"/>
                <p:cNvGrpSpPr>
                  <a:grpSpLocks/>
                </p:cNvGrpSpPr>
                <p:nvPr/>
              </p:nvGrpSpPr>
              <p:grpSpPr bwMode="auto">
                <a:xfrm>
                  <a:off x="4567" y="1322"/>
                  <a:ext cx="94" cy="260"/>
                  <a:chOff x="4567" y="1322"/>
                  <a:chExt cx="94" cy="260"/>
                </a:xfrm>
              </p:grpSpPr>
              <p:sp>
                <p:nvSpPr>
                  <p:cNvPr id="80998" name="Freeform 6838"/>
                  <p:cNvSpPr>
                    <a:spLocks/>
                  </p:cNvSpPr>
                  <p:nvPr/>
                </p:nvSpPr>
                <p:spPr bwMode="auto">
                  <a:xfrm>
                    <a:off x="4612" y="1322"/>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80999" name="Freeform 6839"/>
                  <p:cNvSpPr>
                    <a:spLocks/>
                  </p:cNvSpPr>
                  <p:nvPr/>
                </p:nvSpPr>
                <p:spPr bwMode="auto">
                  <a:xfrm>
                    <a:off x="4567" y="1324"/>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grpSp>
                <p:nvGrpSpPr>
                  <p:cNvPr id="81000" name="Group 6840"/>
                  <p:cNvGrpSpPr>
                    <a:grpSpLocks/>
                  </p:cNvGrpSpPr>
                  <p:nvPr/>
                </p:nvGrpSpPr>
                <p:grpSpPr bwMode="auto">
                  <a:xfrm>
                    <a:off x="4574" y="1376"/>
                    <a:ext cx="28" cy="195"/>
                    <a:chOff x="4574" y="1376"/>
                    <a:chExt cx="28" cy="195"/>
                  </a:xfrm>
                </p:grpSpPr>
                <p:sp>
                  <p:nvSpPr>
                    <p:cNvPr id="81001" name="Line 6841"/>
                    <p:cNvSpPr>
                      <a:spLocks noChangeShapeType="1"/>
                    </p:cNvSpPr>
                    <p:nvPr/>
                  </p:nvSpPr>
                  <p:spPr bwMode="auto">
                    <a:xfrm>
                      <a:off x="4596" y="1490"/>
                      <a:ext cx="2" cy="80"/>
                    </a:xfrm>
                    <a:prstGeom prst="line">
                      <a:avLst/>
                    </a:prstGeom>
                    <a:noFill/>
                    <a:ln w="12700" cap="rnd">
                      <a:solidFill>
                        <a:srgbClr val="804000"/>
                      </a:solidFill>
                      <a:round/>
                      <a:headEnd/>
                      <a:tailEnd/>
                    </a:ln>
                  </p:spPr>
                  <p:txBody>
                    <a:bodyPr/>
                    <a:lstStyle/>
                    <a:p>
                      <a:endParaRPr lang="en-US"/>
                    </a:p>
                  </p:txBody>
                </p:sp>
                <p:sp>
                  <p:nvSpPr>
                    <p:cNvPr id="81002" name="Line 6842"/>
                    <p:cNvSpPr>
                      <a:spLocks noChangeShapeType="1"/>
                    </p:cNvSpPr>
                    <p:nvPr/>
                  </p:nvSpPr>
                  <p:spPr bwMode="auto">
                    <a:xfrm flipV="1">
                      <a:off x="4601" y="1504"/>
                      <a:ext cx="1" cy="67"/>
                    </a:xfrm>
                    <a:prstGeom prst="line">
                      <a:avLst/>
                    </a:prstGeom>
                    <a:noFill/>
                    <a:ln w="12700" cap="rnd">
                      <a:solidFill>
                        <a:srgbClr val="804000"/>
                      </a:solidFill>
                      <a:round/>
                      <a:headEnd/>
                      <a:tailEnd/>
                    </a:ln>
                  </p:spPr>
                  <p:txBody>
                    <a:bodyPr/>
                    <a:lstStyle/>
                    <a:p>
                      <a:endParaRPr lang="en-US"/>
                    </a:p>
                  </p:txBody>
                </p:sp>
                <p:sp>
                  <p:nvSpPr>
                    <p:cNvPr id="81003" name="Line 6843"/>
                    <p:cNvSpPr>
                      <a:spLocks noChangeShapeType="1"/>
                    </p:cNvSpPr>
                    <p:nvPr/>
                  </p:nvSpPr>
                  <p:spPr bwMode="auto">
                    <a:xfrm>
                      <a:off x="4591" y="1468"/>
                      <a:ext cx="1" cy="102"/>
                    </a:xfrm>
                    <a:prstGeom prst="line">
                      <a:avLst/>
                    </a:prstGeom>
                    <a:noFill/>
                    <a:ln w="12700" cap="rnd">
                      <a:solidFill>
                        <a:srgbClr val="804000"/>
                      </a:solidFill>
                      <a:round/>
                      <a:headEnd/>
                      <a:tailEnd/>
                    </a:ln>
                  </p:spPr>
                  <p:txBody>
                    <a:bodyPr/>
                    <a:lstStyle/>
                    <a:p>
                      <a:endParaRPr lang="en-US"/>
                    </a:p>
                  </p:txBody>
                </p:sp>
                <p:sp>
                  <p:nvSpPr>
                    <p:cNvPr id="81004" name="Line 6844"/>
                    <p:cNvSpPr>
                      <a:spLocks noChangeShapeType="1"/>
                    </p:cNvSpPr>
                    <p:nvPr/>
                  </p:nvSpPr>
                  <p:spPr bwMode="auto">
                    <a:xfrm>
                      <a:off x="4586" y="1437"/>
                      <a:ext cx="2" cy="133"/>
                    </a:xfrm>
                    <a:prstGeom prst="line">
                      <a:avLst/>
                    </a:prstGeom>
                    <a:noFill/>
                    <a:ln w="12700" cap="rnd">
                      <a:solidFill>
                        <a:srgbClr val="804000"/>
                      </a:solidFill>
                      <a:round/>
                      <a:headEnd/>
                      <a:tailEnd/>
                    </a:ln>
                  </p:spPr>
                  <p:txBody>
                    <a:bodyPr/>
                    <a:lstStyle/>
                    <a:p>
                      <a:endParaRPr lang="en-US"/>
                    </a:p>
                  </p:txBody>
                </p:sp>
                <p:sp>
                  <p:nvSpPr>
                    <p:cNvPr id="81005" name="Line 6845"/>
                    <p:cNvSpPr>
                      <a:spLocks noChangeShapeType="1"/>
                    </p:cNvSpPr>
                    <p:nvPr/>
                  </p:nvSpPr>
                  <p:spPr bwMode="auto">
                    <a:xfrm>
                      <a:off x="4580" y="1408"/>
                      <a:ext cx="1" cy="162"/>
                    </a:xfrm>
                    <a:prstGeom prst="line">
                      <a:avLst/>
                    </a:prstGeom>
                    <a:noFill/>
                    <a:ln w="12700" cap="rnd">
                      <a:solidFill>
                        <a:srgbClr val="804000"/>
                      </a:solidFill>
                      <a:round/>
                      <a:headEnd/>
                      <a:tailEnd/>
                    </a:ln>
                  </p:spPr>
                  <p:txBody>
                    <a:bodyPr/>
                    <a:lstStyle/>
                    <a:p>
                      <a:endParaRPr lang="en-US"/>
                    </a:p>
                  </p:txBody>
                </p:sp>
                <p:sp>
                  <p:nvSpPr>
                    <p:cNvPr id="81006" name="Line 6846"/>
                    <p:cNvSpPr>
                      <a:spLocks noChangeShapeType="1"/>
                    </p:cNvSpPr>
                    <p:nvPr/>
                  </p:nvSpPr>
                  <p:spPr bwMode="auto">
                    <a:xfrm>
                      <a:off x="4574" y="1376"/>
                      <a:ext cx="1" cy="194"/>
                    </a:xfrm>
                    <a:prstGeom prst="line">
                      <a:avLst/>
                    </a:prstGeom>
                    <a:noFill/>
                    <a:ln w="12700" cap="rnd">
                      <a:solidFill>
                        <a:srgbClr val="804000"/>
                      </a:solidFill>
                      <a:round/>
                      <a:headEnd/>
                      <a:tailEnd/>
                    </a:ln>
                  </p:spPr>
                  <p:txBody>
                    <a:bodyPr/>
                    <a:lstStyle/>
                    <a:p>
                      <a:endParaRPr lang="en-US"/>
                    </a:p>
                  </p:txBody>
                </p:sp>
              </p:grpSp>
            </p:grpSp>
            <p:grpSp>
              <p:nvGrpSpPr>
                <p:cNvPr id="80907" name="Group 6847"/>
                <p:cNvGrpSpPr>
                  <a:grpSpLocks/>
                </p:cNvGrpSpPr>
                <p:nvPr/>
              </p:nvGrpSpPr>
              <p:grpSpPr bwMode="auto">
                <a:xfrm>
                  <a:off x="4508" y="1659"/>
                  <a:ext cx="157" cy="42"/>
                  <a:chOff x="4508" y="1659"/>
                  <a:chExt cx="157" cy="42"/>
                </a:xfrm>
              </p:grpSpPr>
              <p:grpSp>
                <p:nvGrpSpPr>
                  <p:cNvPr id="80978" name="Group 6848"/>
                  <p:cNvGrpSpPr>
                    <a:grpSpLocks/>
                  </p:cNvGrpSpPr>
                  <p:nvPr/>
                </p:nvGrpSpPr>
                <p:grpSpPr bwMode="auto">
                  <a:xfrm>
                    <a:off x="4508" y="1672"/>
                    <a:ext cx="157" cy="29"/>
                    <a:chOff x="4508" y="1672"/>
                    <a:chExt cx="157" cy="29"/>
                  </a:xfrm>
                </p:grpSpPr>
                <p:grpSp>
                  <p:nvGrpSpPr>
                    <p:cNvPr id="80988" name="Group 6849"/>
                    <p:cNvGrpSpPr>
                      <a:grpSpLocks/>
                    </p:cNvGrpSpPr>
                    <p:nvPr/>
                  </p:nvGrpSpPr>
                  <p:grpSpPr bwMode="auto">
                    <a:xfrm>
                      <a:off x="4508" y="1685"/>
                      <a:ext cx="157" cy="16"/>
                      <a:chOff x="4508" y="1685"/>
                      <a:chExt cx="157" cy="16"/>
                    </a:xfrm>
                  </p:grpSpPr>
                  <p:sp>
                    <p:nvSpPr>
                      <p:cNvPr id="80995" name="Freeform 6850"/>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0996" name="Freeform 6851"/>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0997" name="Freeform 6852"/>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80989" name="Group 6853"/>
                    <p:cNvGrpSpPr>
                      <a:grpSpLocks/>
                    </p:cNvGrpSpPr>
                    <p:nvPr/>
                  </p:nvGrpSpPr>
                  <p:grpSpPr bwMode="auto">
                    <a:xfrm>
                      <a:off x="4540" y="1672"/>
                      <a:ext cx="94" cy="22"/>
                      <a:chOff x="4540" y="1672"/>
                      <a:chExt cx="94" cy="22"/>
                    </a:xfrm>
                  </p:grpSpPr>
                  <p:sp>
                    <p:nvSpPr>
                      <p:cNvPr id="80990" name="Freeform 6854"/>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0991" name="Freeform 6855"/>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0992" name="Freeform 6856"/>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0993" name="Rectangle 6857"/>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0994" name="Freeform 6858"/>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grpSp>
              <p:grpSp>
                <p:nvGrpSpPr>
                  <p:cNvPr id="80979" name="Group 6859"/>
                  <p:cNvGrpSpPr>
                    <a:grpSpLocks/>
                  </p:cNvGrpSpPr>
                  <p:nvPr/>
                </p:nvGrpSpPr>
                <p:grpSpPr bwMode="auto">
                  <a:xfrm>
                    <a:off x="4553" y="1659"/>
                    <a:ext cx="77" cy="20"/>
                    <a:chOff x="4553" y="1659"/>
                    <a:chExt cx="77" cy="20"/>
                  </a:xfrm>
                </p:grpSpPr>
                <p:grpSp>
                  <p:nvGrpSpPr>
                    <p:cNvPr id="80980" name="Group 6860"/>
                    <p:cNvGrpSpPr>
                      <a:grpSpLocks/>
                    </p:cNvGrpSpPr>
                    <p:nvPr/>
                  </p:nvGrpSpPr>
                  <p:grpSpPr bwMode="auto">
                    <a:xfrm>
                      <a:off x="4553" y="1659"/>
                      <a:ext cx="29" cy="20"/>
                      <a:chOff x="4553" y="1659"/>
                      <a:chExt cx="29" cy="20"/>
                    </a:xfrm>
                  </p:grpSpPr>
                  <p:sp>
                    <p:nvSpPr>
                      <p:cNvPr id="80985" name="Rectangle 6861"/>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0986" name="Rectangle 6862"/>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0987" name="Freeform 6863"/>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80981" name="Group 6864"/>
                    <p:cNvGrpSpPr>
                      <a:grpSpLocks/>
                    </p:cNvGrpSpPr>
                    <p:nvPr/>
                  </p:nvGrpSpPr>
                  <p:grpSpPr bwMode="auto">
                    <a:xfrm>
                      <a:off x="4601" y="1659"/>
                      <a:ext cx="29" cy="20"/>
                      <a:chOff x="4601" y="1659"/>
                      <a:chExt cx="29" cy="20"/>
                    </a:xfrm>
                  </p:grpSpPr>
                  <p:sp>
                    <p:nvSpPr>
                      <p:cNvPr id="80982" name="Rectangle 6865"/>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0983" name="Rectangle 6866"/>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0984" name="Freeform 6867"/>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grpSp>
            </p:grpSp>
            <p:grpSp>
              <p:nvGrpSpPr>
                <p:cNvPr id="80908" name="Group 6868"/>
                <p:cNvGrpSpPr>
                  <a:grpSpLocks/>
                </p:cNvGrpSpPr>
                <p:nvPr/>
              </p:nvGrpSpPr>
              <p:grpSpPr bwMode="auto">
                <a:xfrm>
                  <a:off x="4556" y="1322"/>
                  <a:ext cx="56" cy="348"/>
                  <a:chOff x="4556" y="1322"/>
                  <a:chExt cx="56" cy="348"/>
                </a:xfrm>
              </p:grpSpPr>
              <p:sp>
                <p:nvSpPr>
                  <p:cNvPr id="80964" name="Freeform 6869"/>
                  <p:cNvSpPr>
                    <a:spLocks/>
                  </p:cNvSpPr>
                  <p:nvPr/>
                </p:nvSpPr>
                <p:spPr bwMode="auto">
                  <a:xfrm>
                    <a:off x="4559" y="1426"/>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80965" name="Freeform 6870"/>
                  <p:cNvSpPr>
                    <a:spLocks/>
                  </p:cNvSpPr>
                  <p:nvPr/>
                </p:nvSpPr>
                <p:spPr bwMode="auto">
                  <a:xfrm>
                    <a:off x="4560" y="1377"/>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grpSp>
                <p:nvGrpSpPr>
                  <p:cNvPr id="80966" name="Group 6871"/>
                  <p:cNvGrpSpPr>
                    <a:grpSpLocks/>
                  </p:cNvGrpSpPr>
                  <p:nvPr/>
                </p:nvGrpSpPr>
                <p:grpSpPr bwMode="auto">
                  <a:xfrm>
                    <a:off x="4561" y="1322"/>
                    <a:ext cx="48" cy="48"/>
                    <a:chOff x="4561" y="1322"/>
                    <a:chExt cx="48" cy="48"/>
                  </a:xfrm>
                </p:grpSpPr>
                <p:sp>
                  <p:nvSpPr>
                    <p:cNvPr id="80976" name="Freeform 6872"/>
                    <p:cNvSpPr>
                      <a:spLocks/>
                    </p:cNvSpPr>
                    <p:nvPr/>
                  </p:nvSpPr>
                  <p:spPr bwMode="auto">
                    <a:xfrm>
                      <a:off x="4561" y="1322"/>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80977" name="Rectangle 6873"/>
                    <p:cNvSpPr>
                      <a:spLocks noChangeArrowheads="1"/>
                    </p:cNvSpPr>
                    <p:nvPr/>
                  </p:nvSpPr>
                  <p:spPr bwMode="auto">
                    <a:xfrm>
                      <a:off x="4567" y="1329"/>
                      <a:ext cx="36" cy="14"/>
                    </a:xfrm>
                    <a:prstGeom prst="rect">
                      <a:avLst/>
                    </a:prstGeom>
                    <a:solidFill>
                      <a:srgbClr val="A00000"/>
                    </a:solidFill>
                    <a:ln w="9525">
                      <a:noFill/>
                      <a:miter lim="800000"/>
                      <a:headEnd/>
                      <a:tailEnd/>
                    </a:ln>
                  </p:spPr>
                  <p:txBody>
                    <a:bodyPr/>
                    <a:lstStyle/>
                    <a:p>
                      <a:endParaRPr lang="en-US"/>
                    </a:p>
                  </p:txBody>
                </p:sp>
              </p:grpSp>
              <p:sp>
                <p:nvSpPr>
                  <p:cNvPr id="80967" name="Freeform 6874"/>
                  <p:cNvSpPr>
                    <a:spLocks/>
                  </p:cNvSpPr>
                  <p:nvPr/>
                </p:nvSpPr>
                <p:spPr bwMode="auto">
                  <a:xfrm>
                    <a:off x="4556" y="1489"/>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80968" name="Group 6875"/>
                  <p:cNvGrpSpPr>
                    <a:grpSpLocks/>
                  </p:cNvGrpSpPr>
                  <p:nvPr/>
                </p:nvGrpSpPr>
                <p:grpSpPr bwMode="auto">
                  <a:xfrm>
                    <a:off x="4570" y="1582"/>
                    <a:ext cx="31" cy="88"/>
                    <a:chOff x="4570" y="1582"/>
                    <a:chExt cx="31" cy="88"/>
                  </a:xfrm>
                </p:grpSpPr>
                <p:grpSp>
                  <p:nvGrpSpPr>
                    <p:cNvPr id="80969" name="Group 6876"/>
                    <p:cNvGrpSpPr>
                      <a:grpSpLocks/>
                    </p:cNvGrpSpPr>
                    <p:nvPr/>
                  </p:nvGrpSpPr>
                  <p:grpSpPr bwMode="auto">
                    <a:xfrm>
                      <a:off x="4570" y="1582"/>
                      <a:ext cx="28" cy="29"/>
                      <a:chOff x="4570" y="1582"/>
                      <a:chExt cx="28" cy="29"/>
                    </a:xfrm>
                  </p:grpSpPr>
                  <p:sp>
                    <p:nvSpPr>
                      <p:cNvPr id="80974" name="Freeform 6877"/>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0975" name="Freeform 6878"/>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80970" name="Rectangle 6879"/>
                    <p:cNvSpPr>
                      <a:spLocks noChangeArrowheads="1"/>
                    </p:cNvSpPr>
                    <p:nvPr/>
                  </p:nvSpPr>
                  <p:spPr bwMode="auto">
                    <a:xfrm>
                      <a:off x="4570" y="1654"/>
                      <a:ext cx="31" cy="16"/>
                    </a:xfrm>
                    <a:prstGeom prst="rect">
                      <a:avLst/>
                    </a:prstGeom>
                    <a:solidFill>
                      <a:srgbClr val="A00000"/>
                    </a:solidFill>
                    <a:ln w="9525">
                      <a:noFill/>
                      <a:miter lim="800000"/>
                      <a:headEnd/>
                      <a:tailEnd/>
                    </a:ln>
                  </p:spPr>
                  <p:txBody>
                    <a:bodyPr/>
                    <a:lstStyle/>
                    <a:p>
                      <a:endParaRPr lang="en-US"/>
                    </a:p>
                  </p:txBody>
                </p:sp>
                <p:sp>
                  <p:nvSpPr>
                    <p:cNvPr id="80971" name="Rectangle 6880"/>
                    <p:cNvSpPr>
                      <a:spLocks noChangeArrowheads="1"/>
                    </p:cNvSpPr>
                    <p:nvPr/>
                  </p:nvSpPr>
                  <p:spPr bwMode="auto">
                    <a:xfrm>
                      <a:off x="4570" y="1615"/>
                      <a:ext cx="31" cy="15"/>
                    </a:xfrm>
                    <a:prstGeom prst="rect">
                      <a:avLst/>
                    </a:prstGeom>
                    <a:solidFill>
                      <a:srgbClr val="A00000"/>
                    </a:solidFill>
                    <a:ln w="9525">
                      <a:noFill/>
                      <a:miter lim="800000"/>
                      <a:headEnd/>
                      <a:tailEnd/>
                    </a:ln>
                  </p:spPr>
                  <p:txBody>
                    <a:bodyPr/>
                    <a:lstStyle/>
                    <a:p>
                      <a:endParaRPr lang="en-US"/>
                    </a:p>
                  </p:txBody>
                </p:sp>
                <p:sp>
                  <p:nvSpPr>
                    <p:cNvPr id="80972" name="Freeform 6881"/>
                    <p:cNvSpPr>
                      <a:spLocks/>
                    </p:cNvSpPr>
                    <p:nvPr/>
                  </p:nvSpPr>
                  <p:spPr bwMode="auto">
                    <a:xfrm>
                      <a:off x="4570" y="1621"/>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80973" name="Freeform 6882"/>
                    <p:cNvSpPr>
                      <a:spLocks/>
                    </p:cNvSpPr>
                    <p:nvPr/>
                  </p:nvSpPr>
                  <p:spPr bwMode="auto">
                    <a:xfrm>
                      <a:off x="4570" y="1621"/>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grpSp>
            <p:sp>
              <p:nvSpPr>
                <p:cNvPr id="80909" name="Freeform 6883"/>
                <p:cNvSpPr>
                  <a:spLocks/>
                </p:cNvSpPr>
                <p:nvPr/>
              </p:nvSpPr>
              <p:spPr bwMode="auto">
                <a:xfrm>
                  <a:off x="4613" y="1322"/>
                  <a:ext cx="15" cy="335"/>
                </a:xfrm>
                <a:custGeom>
                  <a:avLst/>
                  <a:gdLst>
                    <a:gd name="T0" fmla="*/ 0 w 15"/>
                    <a:gd name="T1" fmla="*/ 335 h 335"/>
                    <a:gd name="T2" fmla="*/ 0 w 15"/>
                    <a:gd name="T3" fmla="*/ 163 h 335"/>
                    <a:gd name="T4" fmla="*/ 0 w 15"/>
                    <a:gd name="T5" fmla="*/ 101 h 335"/>
                    <a:gd name="T6" fmla="*/ 15 w 15"/>
                    <a:gd name="T7" fmla="*/ 101 h 335"/>
                    <a:gd name="T8" fmla="*/ 15 w 15"/>
                    <a:gd name="T9" fmla="*/ 54 h 335"/>
                    <a:gd name="T10" fmla="*/ 15 w 15"/>
                    <a:gd name="T11" fmla="*/ 0 h 335"/>
                    <a:gd name="T12" fmla="*/ 15 w 15"/>
                    <a:gd name="T13" fmla="*/ 52 h 335"/>
                    <a:gd name="T14" fmla="*/ 0 w 15"/>
                    <a:gd name="T15" fmla="*/ 54 h 335"/>
                    <a:gd name="T16" fmla="*/ 0 w 15"/>
                    <a:gd name="T17" fmla="*/ 100 h 335"/>
                    <a:gd name="T18" fmla="*/ 0 w 15"/>
                    <a:gd name="T19" fmla="*/ 101 h 335"/>
                    <a:gd name="T20" fmla="*/ 0 w 15"/>
                    <a:gd name="T21" fmla="*/ 163 h 335"/>
                    <a:gd name="T22" fmla="*/ 0 w 15"/>
                    <a:gd name="T23" fmla="*/ 335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5"/>
                    <a:gd name="T38" fmla="*/ 15 w 15"/>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5">
                      <a:moveTo>
                        <a:pt x="0" y="335"/>
                      </a:moveTo>
                      <a:lnTo>
                        <a:pt x="0" y="163"/>
                      </a:lnTo>
                      <a:lnTo>
                        <a:pt x="0" y="101"/>
                      </a:lnTo>
                      <a:lnTo>
                        <a:pt x="15" y="101"/>
                      </a:lnTo>
                      <a:lnTo>
                        <a:pt x="15" y="54"/>
                      </a:lnTo>
                      <a:lnTo>
                        <a:pt x="15" y="0"/>
                      </a:lnTo>
                      <a:lnTo>
                        <a:pt x="15" y="52"/>
                      </a:lnTo>
                      <a:lnTo>
                        <a:pt x="0" y="54"/>
                      </a:lnTo>
                      <a:lnTo>
                        <a:pt x="0" y="100"/>
                      </a:lnTo>
                      <a:lnTo>
                        <a:pt x="0" y="101"/>
                      </a:lnTo>
                      <a:lnTo>
                        <a:pt x="0" y="163"/>
                      </a:lnTo>
                      <a:lnTo>
                        <a:pt x="0" y="335"/>
                      </a:lnTo>
                      <a:close/>
                    </a:path>
                  </a:pathLst>
                </a:custGeom>
                <a:solidFill>
                  <a:srgbClr val="402000"/>
                </a:solidFill>
                <a:ln w="9525">
                  <a:noFill/>
                  <a:round/>
                  <a:headEnd/>
                  <a:tailEnd/>
                </a:ln>
              </p:spPr>
              <p:txBody>
                <a:bodyPr/>
                <a:lstStyle/>
                <a:p>
                  <a:endParaRPr lang="en-US"/>
                </a:p>
              </p:txBody>
            </p:sp>
            <p:sp>
              <p:nvSpPr>
                <p:cNvPr id="80910" name="Freeform 6884"/>
                <p:cNvSpPr>
                  <a:spLocks/>
                </p:cNvSpPr>
                <p:nvPr/>
              </p:nvSpPr>
              <p:spPr bwMode="auto">
                <a:xfrm>
                  <a:off x="4423" y="1566"/>
                  <a:ext cx="176" cy="16"/>
                </a:xfrm>
                <a:custGeom>
                  <a:avLst/>
                  <a:gdLst>
                    <a:gd name="T0" fmla="*/ 0 w 176"/>
                    <a:gd name="T1" fmla="*/ 0 h 16"/>
                    <a:gd name="T2" fmla="*/ 28 w 176"/>
                    <a:gd name="T3" fmla="*/ 0 h 16"/>
                    <a:gd name="T4" fmla="*/ 59 w 176"/>
                    <a:gd name="T5" fmla="*/ 0 h 16"/>
                    <a:gd name="T6" fmla="*/ 84 w 176"/>
                    <a:gd name="T7" fmla="*/ 0 h 16"/>
                    <a:gd name="T8" fmla="*/ 109 w 176"/>
                    <a:gd name="T9" fmla="*/ 0 h 16"/>
                    <a:gd name="T10" fmla="*/ 128 w 176"/>
                    <a:gd name="T11" fmla="*/ 0 h 16"/>
                    <a:gd name="T12" fmla="*/ 147 w 176"/>
                    <a:gd name="T13" fmla="*/ 1 h 16"/>
                    <a:gd name="T14" fmla="*/ 166 w 176"/>
                    <a:gd name="T15" fmla="*/ 4 h 16"/>
                    <a:gd name="T16" fmla="*/ 176 w 176"/>
                    <a:gd name="T17" fmla="*/ 7 h 16"/>
                    <a:gd name="T18" fmla="*/ 176 w 176"/>
                    <a:gd name="T19" fmla="*/ 10 h 16"/>
                    <a:gd name="T20" fmla="*/ 150 w 176"/>
                    <a:gd name="T21" fmla="*/ 10 h 16"/>
                    <a:gd name="T22" fmla="*/ 120 w 176"/>
                    <a:gd name="T23" fmla="*/ 10 h 16"/>
                    <a:gd name="T24" fmla="*/ 82 w 176"/>
                    <a:gd name="T25" fmla="*/ 13 h 16"/>
                    <a:gd name="T26" fmla="*/ 60 w 176"/>
                    <a:gd name="T27" fmla="*/ 13 h 16"/>
                    <a:gd name="T28" fmla="*/ 28 w 176"/>
                    <a:gd name="T29" fmla="*/ 16 h 16"/>
                    <a:gd name="T30" fmla="*/ 0 w 176"/>
                    <a:gd name="T31" fmla="*/ 16 h 16"/>
                    <a:gd name="T32" fmla="*/ 0 w 17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6"/>
                    <a:gd name="T53" fmla="*/ 176 w 1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6">
                      <a:moveTo>
                        <a:pt x="0" y="0"/>
                      </a:moveTo>
                      <a:lnTo>
                        <a:pt x="28" y="0"/>
                      </a:lnTo>
                      <a:lnTo>
                        <a:pt x="59" y="0"/>
                      </a:lnTo>
                      <a:lnTo>
                        <a:pt x="84" y="0"/>
                      </a:lnTo>
                      <a:lnTo>
                        <a:pt x="109" y="0"/>
                      </a:lnTo>
                      <a:lnTo>
                        <a:pt x="128" y="0"/>
                      </a:lnTo>
                      <a:lnTo>
                        <a:pt x="147" y="1"/>
                      </a:lnTo>
                      <a:lnTo>
                        <a:pt x="166" y="4"/>
                      </a:lnTo>
                      <a:lnTo>
                        <a:pt x="176" y="7"/>
                      </a:lnTo>
                      <a:lnTo>
                        <a:pt x="176" y="10"/>
                      </a:lnTo>
                      <a:lnTo>
                        <a:pt x="150" y="10"/>
                      </a:lnTo>
                      <a:lnTo>
                        <a:pt x="120" y="10"/>
                      </a:lnTo>
                      <a:lnTo>
                        <a:pt x="82" y="13"/>
                      </a:lnTo>
                      <a:lnTo>
                        <a:pt x="60" y="13"/>
                      </a:lnTo>
                      <a:lnTo>
                        <a:pt x="28" y="16"/>
                      </a:lnTo>
                      <a:lnTo>
                        <a:pt x="0" y="16"/>
                      </a:lnTo>
                      <a:lnTo>
                        <a:pt x="0" y="0"/>
                      </a:lnTo>
                      <a:close/>
                    </a:path>
                  </a:pathLst>
                </a:custGeom>
                <a:solidFill>
                  <a:srgbClr val="C00000"/>
                </a:solidFill>
                <a:ln w="9525">
                  <a:noFill/>
                  <a:round/>
                  <a:headEnd/>
                  <a:tailEnd/>
                </a:ln>
              </p:spPr>
              <p:txBody>
                <a:bodyPr/>
                <a:lstStyle/>
                <a:p>
                  <a:endParaRPr lang="en-US"/>
                </a:p>
              </p:txBody>
            </p:sp>
            <p:grpSp>
              <p:nvGrpSpPr>
                <p:cNvPr id="80911" name="Group 6885"/>
                <p:cNvGrpSpPr>
                  <a:grpSpLocks/>
                </p:cNvGrpSpPr>
                <p:nvPr/>
              </p:nvGrpSpPr>
              <p:grpSpPr bwMode="auto">
                <a:xfrm>
                  <a:off x="4521" y="1575"/>
                  <a:ext cx="89" cy="27"/>
                  <a:chOff x="4521" y="1575"/>
                  <a:chExt cx="89" cy="27"/>
                </a:xfrm>
              </p:grpSpPr>
              <p:sp>
                <p:nvSpPr>
                  <p:cNvPr id="80949" name="Line 6886"/>
                  <p:cNvSpPr>
                    <a:spLocks noChangeShapeType="1"/>
                  </p:cNvSpPr>
                  <p:nvPr/>
                </p:nvSpPr>
                <p:spPr bwMode="auto">
                  <a:xfrm flipV="1">
                    <a:off x="4521" y="1577"/>
                    <a:ext cx="4" cy="23"/>
                  </a:xfrm>
                  <a:prstGeom prst="line">
                    <a:avLst/>
                  </a:prstGeom>
                  <a:noFill/>
                  <a:ln w="12700" cap="rnd">
                    <a:solidFill>
                      <a:srgbClr val="FF4040"/>
                    </a:solidFill>
                    <a:round/>
                    <a:headEnd/>
                    <a:tailEnd/>
                  </a:ln>
                </p:spPr>
                <p:txBody>
                  <a:bodyPr/>
                  <a:lstStyle/>
                  <a:p>
                    <a:endParaRPr lang="en-US"/>
                  </a:p>
                </p:txBody>
              </p:sp>
              <p:sp>
                <p:nvSpPr>
                  <p:cNvPr id="80950" name="Line 6887"/>
                  <p:cNvSpPr>
                    <a:spLocks noChangeShapeType="1"/>
                  </p:cNvSpPr>
                  <p:nvPr/>
                </p:nvSpPr>
                <p:spPr bwMode="auto">
                  <a:xfrm flipV="1">
                    <a:off x="4529" y="1576"/>
                    <a:ext cx="3" cy="22"/>
                  </a:xfrm>
                  <a:prstGeom prst="line">
                    <a:avLst/>
                  </a:prstGeom>
                  <a:noFill/>
                  <a:ln w="12700" cap="rnd">
                    <a:solidFill>
                      <a:srgbClr val="FF4040"/>
                    </a:solidFill>
                    <a:round/>
                    <a:headEnd/>
                    <a:tailEnd/>
                  </a:ln>
                </p:spPr>
                <p:txBody>
                  <a:bodyPr/>
                  <a:lstStyle/>
                  <a:p>
                    <a:endParaRPr lang="en-US"/>
                  </a:p>
                </p:txBody>
              </p:sp>
              <p:sp>
                <p:nvSpPr>
                  <p:cNvPr id="80951" name="Line 6888"/>
                  <p:cNvSpPr>
                    <a:spLocks noChangeShapeType="1"/>
                  </p:cNvSpPr>
                  <p:nvPr/>
                </p:nvSpPr>
                <p:spPr bwMode="auto">
                  <a:xfrm flipH="1">
                    <a:off x="4538" y="1576"/>
                    <a:ext cx="5" cy="21"/>
                  </a:xfrm>
                  <a:prstGeom prst="line">
                    <a:avLst/>
                  </a:prstGeom>
                  <a:noFill/>
                  <a:ln w="12700" cap="rnd">
                    <a:solidFill>
                      <a:srgbClr val="FF4040"/>
                    </a:solidFill>
                    <a:round/>
                    <a:headEnd/>
                    <a:tailEnd/>
                  </a:ln>
                </p:spPr>
                <p:txBody>
                  <a:bodyPr/>
                  <a:lstStyle/>
                  <a:p>
                    <a:endParaRPr lang="en-US"/>
                  </a:p>
                </p:txBody>
              </p:sp>
              <p:sp>
                <p:nvSpPr>
                  <p:cNvPr id="80952" name="Line 6889"/>
                  <p:cNvSpPr>
                    <a:spLocks noChangeShapeType="1"/>
                  </p:cNvSpPr>
                  <p:nvPr/>
                </p:nvSpPr>
                <p:spPr bwMode="auto">
                  <a:xfrm flipV="1">
                    <a:off x="4543" y="1576"/>
                    <a:ext cx="6" cy="21"/>
                  </a:xfrm>
                  <a:prstGeom prst="line">
                    <a:avLst/>
                  </a:prstGeom>
                  <a:noFill/>
                  <a:ln w="12700" cap="rnd">
                    <a:solidFill>
                      <a:srgbClr val="FF4040"/>
                    </a:solidFill>
                    <a:round/>
                    <a:headEnd/>
                    <a:tailEnd/>
                  </a:ln>
                </p:spPr>
                <p:txBody>
                  <a:bodyPr/>
                  <a:lstStyle/>
                  <a:p>
                    <a:endParaRPr lang="en-US"/>
                  </a:p>
                </p:txBody>
              </p:sp>
              <p:sp>
                <p:nvSpPr>
                  <p:cNvPr id="80953" name="Line 6890"/>
                  <p:cNvSpPr>
                    <a:spLocks noChangeShapeType="1"/>
                  </p:cNvSpPr>
                  <p:nvPr/>
                </p:nvSpPr>
                <p:spPr bwMode="auto">
                  <a:xfrm flipH="1">
                    <a:off x="4553" y="1576"/>
                    <a:ext cx="4" cy="18"/>
                  </a:xfrm>
                  <a:prstGeom prst="line">
                    <a:avLst/>
                  </a:prstGeom>
                  <a:noFill/>
                  <a:ln w="12700" cap="rnd">
                    <a:solidFill>
                      <a:srgbClr val="FF4040"/>
                    </a:solidFill>
                    <a:round/>
                    <a:headEnd/>
                    <a:tailEnd/>
                  </a:ln>
                </p:spPr>
                <p:txBody>
                  <a:bodyPr/>
                  <a:lstStyle/>
                  <a:p>
                    <a:endParaRPr lang="en-US"/>
                  </a:p>
                </p:txBody>
              </p:sp>
              <p:sp>
                <p:nvSpPr>
                  <p:cNvPr id="80954" name="Line 6891"/>
                  <p:cNvSpPr>
                    <a:spLocks noChangeShapeType="1"/>
                  </p:cNvSpPr>
                  <p:nvPr/>
                </p:nvSpPr>
                <p:spPr bwMode="auto">
                  <a:xfrm flipV="1">
                    <a:off x="4560" y="1576"/>
                    <a:ext cx="3" cy="18"/>
                  </a:xfrm>
                  <a:prstGeom prst="line">
                    <a:avLst/>
                  </a:prstGeom>
                  <a:noFill/>
                  <a:ln w="12700" cap="rnd">
                    <a:solidFill>
                      <a:srgbClr val="FF4040"/>
                    </a:solidFill>
                    <a:round/>
                    <a:headEnd/>
                    <a:tailEnd/>
                  </a:ln>
                </p:spPr>
                <p:txBody>
                  <a:bodyPr/>
                  <a:lstStyle/>
                  <a:p>
                    <a:endParaRPr lang="en-US"/>
                  </a:p>
                </p:txBody>
              </p:sp>
              <p:sp>
                <p:nvSpPr>
                  <p:cNvPr id="80955" name="Line 6892"/>
                  <p:cNvSpPr>
                    <a:spLocks noChangeShapeType="1"/>
                  </p:cNvSpPr>
                  <p:nvPr/>
                </p:nvSpPr>
                <p:spPr bwMode="auto">
                  <a:xfrm flipH="1">
                    <a:off x="4568" y="1576"/>
                    <a:ext cx="3" cy="15"/>
                  </a:xfrm>
                  <a:prstGeom prst="line">
                    <a:avLst/>
                  </a:prstGeom>
                  <a:noFill/>
                  <a:ln w="12700" cap="rnd">
                    <a:solidFill>
                      <a:srgbClr val="FF4040"/>
                    </a:solidFill>
                    <a:round/>
                    <a:headEnd/>
                    <a:tailEnd/>
                  </a:ln>
                </p:spPr>
                <p:txBody>
                  <a:bodyPr/>
                  <a:lstStyle/>
                  <a:p>
                    <a:endParaRPr lang="en-US"/>
                  </a:p>
                </p:txBody>
              </p:sp>
              <p:sp>
                <p:nvSpPr>
                  <p:cNvPr id="80956" name="Line 6893"/>
                  <p:cNvSpPr>
                    <a:spLocks noChangeShapeType="1"/>
                  </p:cNvSpPr>
                  <p:nvPr/>
                </p:nvSpPr>
                <p:spPr bwMode="auto">
                  <a:xfrm flipH="1">
                    <a:off x="4575" y="1576"/>
                    <a:ext cx="2" cy="15"/>
                  </a:xfrm>
                  <a:prstGeom prst="line">
                    <a:avLst/>
                  </a:prstGeom>
                  <a:noFill/>
                  <a:ln w="12700" cap="rnd">
                    <a:solidFill>
                      <a:srgbClr val="FF4040"/>
                    </a:solidFill>
                    <a:round/>
                    <a:headEnd/>
                    <a:tailEnd/>
                  </a:ln>
                </p:spPr>
                <p:txBody>
                  <a:bodyPr/>
                  <a:lstStyle/>
                  <a:p>
                    <a:endParaRPr lang="en-US"/>
                  </a:p>
                </p:txBody>
              </p:sp>
              <p:sp>
                <p:nvSpPr>
                  <p:cNvPr id="80957" name="Line 6894"/>
                  <p:cNvSpPr>
                    <a:spLocks noChangeShapeType="1"/>
                  </p:cNvSpPr>
                  <p:nvPr/>
                </p:nvSpPr>
                <p:spPr bwMode="auto">
                  <a:xfrm flipH="1">
                    <a:off x="4581" y="1576"/>
                    <a:ext cx="3" cy="15"/>
                  </a:xfrm>
                  <a:prstGeom prst="line">
                    <a:avLst/>
                  </a:prstGeom>
                  <a:noFill/>
                  <a:ln w="12700" cap="rnd">
                    <a:solidFill>
                      <a:srgbClr val="FF4040"/>
                    </a:solidFill>
                    <a:round/>
                    <a:headEnd/>
                    <a:tailEnd/>
                  </a:ln>
                </p:spPr>
                <p:txBody>
                  <a:bodyPr/>
                  <a:lstStyle/>
                  <a:p>
                    <a:endParaRPr lang="en-US"/>
                  </a:p>
                </p:txBody>
              </p:sp>
              <p:sp>
                <p:nvSpPr>
                  <p:cNvPr id="80958" name="Line 6895"/>
                  <p:cNvSpPr>
                    <a:spLocks noChangeShapeType="1"/>
                  </p:cNvSpPr>
                  <p:nvPr/>
                </p:nvSpPr>
                <p:spPr bwMode="auto">
                  <a:xfrm flipV="1">
                    <a:off x="4586" y="1576"/>
                    <a:ext cx="3" cy="14"/>
                  </a:xfrm>
                  <a:prstGeom prst="line">
                    <a:avLst/>
                  </a:prstGeom>
                  <a:noFill/>
                  <a:ln w="12700" cap="rnd">
                    <a:solidFill>
                      <a:srgbClr val="FF4040"/>
                    </a:solidFill>
                    <a:round/>
                    <a:headEnd/>
                    <a:tailEnd/>
                  </a:ln>
                </p:spPr>
                <p:txBody>
                  <a:bodyPr/>
                  <a:lstStyle/>
                  <a:p>
                    <a:endParaRPr lang="en-US"/>
                  </a:p>
                </p:txBody>
              </p:sp>
              <p:sp>
                <p:nvSpPr>
                  <p:cNvPr id="80959" name="Line 6896"/>
                  <p:cNvSpPr>
                    <a:spLocks noChangeShapeType="1"/>
                  </p:cNvSpPr>
                  <p:nvPr/>
                </p:nvSpPr>
                <p:spPr bwMode="auto">
                  <a:xfrm flipV="1">
                    <a:off x="4592" y="1576"/>
                    <a:ext cx="1" cy="12"/>
                  </a:xfrm>
                  <a:prstGeom prst="line">
                    <a:avLst/>
                  </a:prstGeom>
                  <a:noFill/>
                  <a:ln w="12700" cap="rnd">
                    <a:solidFill>
                      <a:srgbClr val="FF4040"/>
                    </a:solidFill>
                    <a:round/>
                    <a:headEnd/>
                    <a:tailEnd/>
                  </a:ln>
                </p:spPr>
                <p:txBody>
                  <a:bodyPr/>
                  <a:lstStyle/>
                  <a:p>
                    <a:endParaRPr lang="en-US"/>
                  </a:p>
                </p:txBody>
              </p:sp>
              <p:sp>
                <p:nvSpPr>
                  <p:cNvPr id="80960" name="Line 6897"/>
                  <p:cNvSpPr>
                    <a:spLocks noChangeShapeType="1"/>
                  </p:cNvSpPr>
                  <p:nvPr/>
                </p:nvSpPr>
                <p:spPr bwMode="auto">
                  <a:xfrm flipV="1">
                    <a:off x="4596" y="1576"/>
                    <a:ext cx="3" cy="14"/>
                  </a:xfrm>
                  <a:prstGeom prst="line">
                    <a:avLst/>
                  </a:prstGeom>
                  <a:noFill/>
                  <a:ln w="12700" cap="rnd">
                    <a:solidFill>
                      <a:srgbClr val="FF4040"/>
                    </a:solidFill>
                    <a:round/>
                    <a:headEnd/>
                    <a:tailEnd/>
                  </a:ln>
                </p:spPr>
                <p:txBody>
                  <a:bodyPr/>
                  <a:lstStyle/>
                  <a:p>
                    <a:endParaRPr lang="en-US"/>
                  </a:p>
                </p:txBody>
              </p:sp>
              <p:sp>
                <p:nvSpPr>
                  <p:cNvPr id="80961" name="Line 6898"/>
                  <p:cNvSpPr>
                    <a:spLocks noChangeShapeType="1"/>
                  </p:cNvSpPr>
                  <p:nvPr/>
                </p:nvSpPr>
                <p:spPr bwMode="auto">
                  <a:xfrm flipV="1">
                    <a:off x="4603" y="1576"/>
                    <a:ext cx="3" cy="12"/>
                  </a:xfrm>
                  <a:prstGeom prst="line">
                    <a:avLst/>
                  </a:prstGeom>
                  <a:noFill/>
                  <a:ln w="12700" cap="rnd">
                    <a:solidFill>
                      <a:srgbClr val="FF4040"/>
                    </a:solidFill>
                    <a:round/>
                    <a:headEnd/>
                    <a:tailEnd/>
                  </a:ln>
                </p:spPr>
                <p:txBody>
                  <a:bodyPr/>
                  <a:lstStyle/>
                  <a:p>
                    <a:endParaRPr lang="en-US"/>
                  </a:p>
                </p:txBody>
              </p:sp>
              <p:sp>
                <p:nvSpPr>
                  <p:cNvPr id="80962" name="Freeform 6899"/>
                  <p:cNvSpPr>
                    <a:spLocks/>
                  </p:cNvSpPr>
                  <p:nvPr/>
                </p:nvSpPr>
                <p:spPr bwMode="auto">
                  <a:xfrm>
                    <a:off x="4521" y="1575"/>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80963" name="Freeform 6900"/>
                  <p:cNvSpPr>
                    <a:spLocks/>
                  </p:cNvSpPr>
                  <p:nvPr/>
                </p:nvSpPr>
                <p:spPr bwMode="auto">
                  <a:xfrm>
                    <a:off x="4521" y="1588"/>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grpSp>
            <p:sp>
              <p:nvSpPr>
                <p:cNvPr id="80912" name="Line 6901"/>
                <p:cNvSpPr>
                  <a:spLocks noChangeShapeType="1"/>
                </p:cNvSpPr>
                <p:nvPr/>
              </p:nvSpPr>
              <p:spPr bwMode="auto">
                <a:xfrm flipV="1">
                  <a:off x="4434" y="1531"/>
                  <a:ext cx="1" cy="36"/>
                </a:xfrm>
                <a:prstGeom prst="line">
                  <a:avLst/>
                </a:prstGeom>
                <a:noFill/>
                <a:ln w="12700" cap="rnd">
                  <a:solidFill>
                    <a:srgbClr val="804000"/>
                  </a:solidFill>
                  <a:round/>
                  <a:headEnd/>
                  <a:tailEnd/>
                </a:ln>
              </p:spPr>
              <p:txBody>
                <a:bodyPr/>
                <a:lstStyle/>
                <a:p>
                  <a:endParaRPr lang="en-US"/>
                </a:p>
              </p:txBody>
            </p:sp>
            <p:sp>
              <p:nvSpPr>
                <p:cNvPr id="80913" name="Line 6902"/>
                <p:cNvSpPr>
                  <a:spLocks noChangeShapeType="1"/>
                </p:cNvSpPr>
                <p:nvPr/>
              </p:nvSpPr>
              <p:spPr bwMode="auto">
                <a:xfrm>
                  <a:off x="4447" y="1517"/>
                  <a:ext cx="1" cy="50"/>
                </a:xfrm>
                <a:prstGeom prst="line">
                  <a:avLst/>
                </a:prstGeom>
                <a:noFill/>
                <a:ln w="12700" cap="rnd">
                  <a:solidFill>
                    <a:srgbClr val="804000"/>
                  </a:solidFill>
                  <a:round/>
                  <a:headEnd/>
                  <a:tailEnd/>
                </a:ln>
              </p:spPr>
              <p:txBody>
                <a:bodyPr/>
                <a:lstStyle/>
                <a:p>
                  <a:endParaRPr lang="en-US"/>
                </a:p>
              </p:txBody>
            </p:sp>
            <p:sp>
              <p:nvSpPr>
                <p:cNvPr id="80914" name="Line 6903"/>
                <p:cNvSpPr>
                  <a:spLocks noChangeShapeType="1"/>
                </p:cNvSpPr>
                <p:nvPr/>
              </p:nvSpPr>
              <p:spPr bwMode="auto">
                <a:xfrm flipV="1">
                  <a:off x="4456" y="1503"/>
                  <a:ext cx="2" cy="64"/>
                </a:xfrm>
                <a:prstGeom prst="line">
                  <a:avLst/>
                </a:prstGeom>
                <a:noFill/>
                <a:ln w="12700" cap="rnd">
                  <a:solidFill>
                    <a:srgbClr val="804000"/>
                  </a:solidFill>
                  <a:round/>
                  <a:headEnd/>
                  <a:tailEnd/>
                </a:ln>
              </p:spPr>
              <p:txBody>
                <a:bodyPr/>
                <a:lstStyle/>
                <a:p>
                  <a:endParaRPr lang="en-US"/>
                </a:p>
              </p:txBody>
            </p:sp>
            <p:sp>
              <p:nvSpPr>
                <p:cNvPr id="80915" name="Line 6904"/>
                <p:cNvSpPr>
                  <a:spLocks noChangeShapeType="1"/>
                </p:cNvSpPr>
                <p:nvPr/>
              </p:nvSpPr>
              <p:spPr bwMode="auto">
                <a:xfrm>
                  <a:off x="4466" y="1490"/>
                  <a:ext cx="1" cy="77"/>
                </a:xfrm>
                <a:prstGeom prst="line">
                  <a:avLst/>
                </a:prstGeom>
                <a:noFill/>
                <a:ln w="12700" cap="rnd">
                  <a:solidFill>
                    <a:srgbClr val="804000"/>
                  </a:solidFill>
                  <a:round/>
                  <a:headEnd/>
                  <a:tailEnd/>
                </a:ln>
              </p:spPr>
              <p:txBody>
                <a:bodyPr/>
                <a:lstStyle/>
                <a:p>
                  <a:endParaRPr lang="en-US"/>
                </a:p>
              </p:txBody>
            </p:sp>
            <p:sp>
              <p:nvSpPr>
                <p:cNvPr id="80916" name="Line 6905"/>
                <p:cNvSpPr>
                  <a:spLocks noChangeShapeType="1"/>
                </p:cNvSpPr>
                <p:nvPr/>
              </p:nvSpPr>
              <p:spPr bwMode="auto">
                <a:xfrm>
                  <a:off x="4476" y="1478"/>
                  <a:ext cx="1" cy="89"/>
                </a:xfrm>
                <a:prstGeom prst="line">
                  <a:avLst/>
                </a:prstGeom>
                <a:noFill/>
                <a:ln w="12700" cap="rnd">
                  <a:solidFill>
                    <a:srgbClr val="804000"/>
                  </a:solidFill>
                  <a:round/>
                  <a:headEnd/>
                  <a:tailEnd/>
                </a:ln>
              </p:spPr>
              <p:txBody>
                <a:bodyPr/>
                <a:lstStyle/>
                <a:p>
                  <a:endParaRPr lang="en-US"/>
                </a:p>
              </p:txBody>
            </p:sp>
            <p:sp>
              <p:nvSpPr>
                <p:cNvPr id="80917" name="Line 6906"/>
                <p:cNvSpPr>
                  <a:spLocks noChangeShapeType="1"/>
                </p:cNvSpPr>
                <p:nvPr/>
              </p:nvSpPr>
              <p:spPr bwMode="auto">
                <a:xfrm flipV="1">
                  <a:off x="4484" y="1467"/>
                  <a:ext cx="2" cy="100"/>
                </a:xfrm>
                <a:prstGeom prst="line">
                  <a:avLst/>
                </a:prstGeom>
                <a:noFill/>
                <a:ln w="12700" cap="rnd">
                  <a:solidFill>
                    <a:srgbClr val="804000"/>
                  </a:solidFill>
                  <a:round/>
                  <a:headEnd/>
                  <a:tailEnd/>
                </a:ln>
              </p:spPr>
              <p:txBody>
                <a:bodyPr/>
                <a:lstStyle/>
                <a:p>
                  <a:endParaRPr lang="en-US"/>
                </a:p>
              </p:txBody>
            </p:sp>
            <p:sp>
              <p:nvSpPr>
                <p:cNvPr id="80918" name="Line 6907"/>
                <p:cNvSpPr>
                  <a:spLocks noChangeShapeType="1"/>
                </p:cNvSpPr>
                <p:nvPr/>
              </p:nvSpPr>
              <p:spPr bwMode="auto">
                <a:xfrm>
                  <a:off x="4491" y="1454"/>
                  <a:ext cx="2" cy="113"/>
                </a:xfrm>
                <a:prstGeom prst="line">
                  <a:avLst/>
                </a:prstGeom>
                <a:noFill/>
                <a:ln w="12700" cap="rnd">
                  <a:solidFill>
                    <a:srgbClr val="804000"/>
                  </a:solidFill>
                  <a:round/>
                  <a:headEnd/>
                  <a:tailEnd/>
                </a:ln>
              </p:spPr>
              <p:txBody>
                <a:bodyPr/>
                <a:lstStyle/>
                <a:p>
                  <a:endParaRPr lang="en-US"/>
                </a:p>
              </p:txBody>
            </p:sp>
            <p:sp>
              <p:nvSpPr>
                <p:cNvPr id="80919" name="Line 6908"/>
                <p:cNvSpPr>
                  <a:spLocks noChangeShapeType="1"/>
                </p:cNvSpPr>
                <p:nvPr/>
              </p:nvSpPr>
              <p:spPr bwMode="auto">
                <a:xfrm>
                  <a:off x="4500" y="1444"/>
                  <a:ext cx="1" cy="125"/>
                </a:xfrm>
                <a:prstGeom prst="line">
                  <a:avLst/>
                </a:prstGeom>
                <a:noFill/>
                <a:ln w="12700" cap="rnd">
                  <a:solidFill>
                    <a:srgbClr val="804000"/>
                  </a:solidFill>
                  <a:round/>
                  <a:headEnd/>
                  <a:tailEnd/>
                </a:ln>
              </p:spPr>
              <p:txBody>
                <a:bodyPr/>
                <a:lstStyle/>
                <a:p>
                  <a:endParaRPr lang="en-US"/>
                </a:p>
              </p:txBody>
            </p:sp>
            <p:sp>
              <p:nvSpPr>
                <p:cNvPr id="80920" name="Line 6909"/>
                <p:cNvSpPr>
                  <a:spLocks noChangeShapeType="1"/>
                </p:cNvSpPr>
                <p:nvPr/>
              </p:nvSpPr>
              <p:spPr bwMode="auto">
                <a:xfrm>
                  <a:off x="4505" y="1433"/>
                  <a:ext cx="2" cy="136"/>
                </a:xfrm>
                <a:prstGeom prst="line">
                  <a:avLst/>
                </a:prstGeom>
                <a:noFill/>
                <a:ln w="12700" cap="rnd">
                  <a:solidFill>
                    <a:srgbClr val="804000"/>
                  </a:solidFill>
                  <a:round/>
                  <a:headEnd/>
                  <a:tailEnd/>
                </a:ln>
              </p:spPr>
              <p:txBody>
                <a:bodyPr/>
                <a:lstStyle/>
                <a:p>
                  <a:endParaRPr lang="en-US"/>
                </a:p>
              </p:txBody>
            </p:sp>
            <p:sp>
              <p:nvSpPr>
                <p:cNvPr id="80921" name="Line 6910"/>
                <p:cNvSpPr>
                  <a:spLocks noChangeShapeType="1"/>
                </p:cNvSpPr>
                <p:nvPr/>
              </p:nvSpPr>
              <p:spPr bwMode="auto">
                <a:xfrm>
                  <a:off x="4512" y="1426"/>
                  <a:ext cx="2" cy="143"/>
                </a:xfrm>
                <a:prstGeom prst="line">
                  <a:avLst/>
                </a:prstGeom>
                <a:noFill/>
                <a:ln w="12700" cap="rnd">
                  <a:solidFill>
                    <a:srgbClr val="804000"/>
                  </a:solidFill>
                  <a:round/>
                  <a:headEnd/>
                  <a:tailEnd/>
                </a:ln>
              </p:spPr>
              <p:txBody>
                <a:bodyPr/>
                <a:lstStyle/>
                <a:p>
                  <a:endParaRPr lang="en-US"/>
                </a:p>
              </p:txBody>
            </p:sp>
            <p:sp>
              <p:nvSpPr>
                <p:cNvPr id="80922" name="Line 6911"/>
                <p:cNvSpPr>
                  <a:spLocks noChangeShapeType="1"/>
                </p:cNvSpPr>
                <p:nvPr/>
              </p:nvSpPr>
              <p:spPr bwMode="auto">
                <a:xfrm>
                  <a:off x="4518" y="1416"/>
                  <a:ext cx="1" cy="151"/>
                </a:xfrm>
                <a:prstGeom prst="line">
                  <a:avLst/>
                </a:prstGeom>
                <a:noFill/>
                <a:ln w="12700" cap="rnd">
                  <a:solidFill>
                    <a:srgbClr val="804000"/>
                  </a:solidFill>
                  <a:round/>
                  <a:headEnd/>
                  <a:tailEnd/>
                </a:ln>
              </p:spPr>
              <p:txBody>
                <a:bodyPr/>
                <a:lstStyle/>
                <a:p>
                  <a:endParaRPr lang="en-US"/>
                </a:p>
              </p:txBody>
            </p:sp>
            <p:sp>
              <p:nvSpPr>
                <p:cNvPr id="80923" name="Line 6912"/>
                <p:cNvSpPr>
                  <a:spLocks noChangeShapeType="1"/>
                </p:cNvSpPr>
                <p:nvPr/>
              </p:nvSpPr>
              <p:spPr bwMode="auto">
                <a:xfrm>
                  <a:off x="4525" y="1406"/>
                  <a:ext cx="1" cy="161"/>
                </a:xfrm>
                <a:prstGeom prst="line">
                  <a:avLst/>
                </a:prstGeom>
                <a:noFill/>
                <a:ln w="12700" cap="rnd">
                  <a:solidFill>
                    <a:srgbClr val="804000"/>
                  </a:solidFill>
                  <a:round/>
                  <a:headEnd/>
                  <a:tailEnd/>
                </a:ln>
              </p:spPr>
              <p:txBody>
                <a:bodyPr/>
                <a:lstStyle/>
                <a:p>
                  <a:endParaRPr lang="en-US"/>
                </a:p>
              </p:txBody>
            </p:sp>
            <p:sp>
              <p:nvSpPr>
                <p:cNvPr id="80924" name="Line 6913"/>
                <p:cNvSpPr>
                  <a:spLocks noChangeShapeType="1"/>
                </p:cNvSpPr>
                <p:nvPr/>
              </p:nvSpPr>
              <p:spPr bwMode="auto">
                <a:xfrm>
                  <a:off x="4531" y="1398"/>
                  <a:ext cx="1" cy="171"/>
                </a:xfrm>
                <a:prstGeom prst="line">
                  <a:avLst/>
                </a:prstGeom>
                <a:noFill/>
                <a:ln w="12700" cap="rnd">
                  <a:solidFill>
                    <a:srgbClr val="804000"/>
                  </a:solidFill>
                  <a:round/>
                  <a:headEnd/>
                  <a:tailEnd/>
                </a:ln>
              </p:spPr>
              <p:txBody>
                <a:bodyPr/>
                <a:lstStyle/>
                <a:p>
                  <a:endParaRPr lang="en-US"/>
                </a:p>
              </p:txBody>
            </p:sp>
            <p:sp>
              <p:nvSpPr>
                <p:cNvPr id="80925" name="Line 6914"/>
                <p:cNvSpPr>
                  <a:spLocks noChangeShapeType="1"/>
                </p:cNvSpPr>
                <p:nvPr/>
              </p:nvSpPr>
              <p:spPr bwMode="auto">
                <a:xfrm>
                  <a:off x="4535" y="1388"/>
                  <a:ext cx="1" cy="179"/>
                </a:xfrm>
                <a:prstGeom prst="line">
                  <a:avLst/>
                </a:prstGeom>
                <a:noFill/>
                <a:ln w="12700" cap="rnd">
                  <a:solidFill>
                    <a:srgbClr val="804000"/>
                  </a:solidFill>
                  <a:round/>
                  <a:headEnd/>
                  <a:tailEnd/>
                </a:ln>
              </p:spPr>
              <p:txBody>
                <a:bodyPr/>
                <a:lstStyle/>
                <a:p>
                  <a:endParaRPr lang="en-US"/>
                </a:p>
              </p:txBody>
            </p:sp>
            <p:sp>
              <p:nvSpPr>
                <p:cNvPr id="80926" name="Line 6915"/>
                <p:cNvSpPr>
                  <a:spLocks noChangeShapeType="1"/>
                </p:cNvSpPr>
                <p:nvPr/>
              </p:nvSpPr>
              <p:spPr bwMode="auto">
                <a:xfrm>
                  <a:off x="4540" y="1378"/>
                  <a:ext cx="2" cy="189"/>
                </a:xfrm>
                <a:prstGeom prst="line">
                  <a:avLst/>
                </a:prstGeom>
                <a:noFill/>
                <a:ln w="12700" cap="rnd">
                  <a:solidFill>
                    <a:srgbClr val="804000"/>
                  </a:solidFill>
                  <a:round/>
                  <a:headEnd/>
                  <a:tailEnd/>
                </a:ln>
              </p:spPr>
              <p:txBody>
                <a:bodyPr/>
                <a:lstStyle/>
                <a:p>
                  <a:endParaRPr lang="en-US"/>
                </a:p>
              </p:txBody>
            </p:sp>
            <p:sp>
              <p:nvSpPr>
                <p:cNvPr id="80927" name="Line 6916"/>
                <p:cNvSpPr>
                  <a:spLocks noChangeShapeType="1"/>
                </p:cNvSpPr>
                <p:nvPr/>
              </p:nvSpPr>
              <p:spPr bwMode="auto">
                <a:xfrm>
                  <a:off x="4546" y="1370"/>
                  <a:ext cx="1" cy="197"/>
                </a:xfrm>
                <a:prstGeom prst="line">
                  <a:avLst/>
                </a:prstGeom>
                <a:noFill/>
                <a:ln w="12700" cap="rnd">
                  <a:solidFill>
                    <a:srgbClr val="804000"/>
                  </a:solidFill>
                  <a:round/>
                  <a:headEnd/>
                  <a:tailEnd/>
                </a:ln>
              </p:spPr>
              <p:txBody>
                <a:bodyPr/>
                <a:lstStyle/>
                <a:p>
                  <a:endParaRPr lang="en-US"/>
                </a:p>
              </p:txBody>
            </p:sp>
            <p:sp>
              <p:nvSpPr>
                <p:cNvPr id="80928" name="Line 6917"/>
                <p:cNvSpPr>
                  <a:spLocks noChangeShapeType="1"/>
                </p:cNvSpPr>
                <p:nvPr/>
              </p:nvSpPr>
              <p:spPr bwMode="auto">
                <a:xfrm flipV="1">
                  <a:off x="4549" y="1361"/>
                  <a:ext cx="1" cy="206"/>
                </a:xfrm>
                <a:prstGeom prst="line">
                  <a:avLst/>
                </a:prstGeom>
                <a:noFill/>
                <a:ln w="12700" cap="rnd">
                  <a:solidFill>
                    <a:srgbClr val="804000"/>
                  </a:solidFill>
                  <a:round/>
                  <a:headEnd/>
                  <a:tailEnd/>
                </a:ln>
              </p:spPr>
              <p:txBody>
                <a:bodyPr/>
                <a:lstStyle/>
                <a:p>
                  <a:endParaRPr lang="en-US"/>
                </a:p>
              </p:txBody>
            </p:sp>
            <p:sp>
              <p:nvSpPr>
                <p:cNvPr id="80929" name="Line 6918"/>
                <p:cNvSpPr>
                  <a:spLocks noChangeShapeType="1"/>
                </p:cNvSpPr>
                <p:nvPr/>
              </p:nvSpPr>
              <p:spPr bwMode="auto">
                <a:xfrm flipV="1">
                  <a:off x="4554" y="1352"/>
                  <a:ext cx="2" cy="215"/>
                </a:xfrm>
                <a:prstGeom prst="line">
                  <a:avLst/>
                </a:prstGeom>
                <a:noFill/>
                <a:ln w="12700" cap="rnd">
                  <a:solidFill>
                    <a:srgbClr val="804000"/>
                  </a:solidFill>
                  <a:round/>
                  <a:headEnd/>
                  <a:tailEnd/>
                </a:ln>
              </p:spPr>
              <p:txBody>
                <a:bodyPr/>
                <a:lstStyle/>
                <a:p>
                  <a:endParaRPr lang="en-US"/>
                </a:p>
              </p:txBody>
            </p:sp>
            <p:grpSp>
              <p:nvGrpSpPr>
                <p:cNvPr id="80930" name="Group 6919"/>
                <p:cNvGrpSpPr>
                  <a:grpSpLocks/>
                </p:cNvGrpSpPr>
                <p:nvPr/>
              </p:nvGrpSpPr>
              <p:grpSpPr bwMode="auto">
                <a:xfrm>
                  <a:off x="4424" y="1322"/>
                  <a:ext cx="188" cy="229"/>
                  <a:chOff x="4424" y="1322"/>
                  <a:chExt cx="188" cy="229"/>
                </a:xfrm>
              </p:grpSpPr>
              <p:sp>
                <p:nvSpPr>
                  <p:cNvPr id="80947" name="Freeform 6920"/>
                  <p:cNvSpPr>
                    <a:spLocks/>
                  </p:cNvSpPr>
                  <p:nvPr/>
                </p:nvSpPr>
                <p:spPr bwMode="auto">
                  <a:xfrm>
                    <a:off x="4508" y="1322"/>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80948" name="Freeform 6921"/>
                  <p:cNvSpPr>
                    <a:spLocks/>
                  </p:cNvSpPr>
                  <p:nvPr/>
                </p:nvSpPr>
                <p:spPr bwMode="auto">
                  <a:xfrm>
                    <a:off x="4424" y="1325"/>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grpSp>
            <p:grpSp>
              <p:nvGrpSpPr>
                <p:cNvPr id="80931" name="Group 6922"/>
                <p:cNvGrpSpPr>
                  <a:grpSpLocks/>
                </p:cNvGrpSpPr>
                <p:nvPr/>
              </p:nvGrpSpPr>
              <p:grpSpPr bwMode="auto">
                <a:xfrm>
                  <a:off x="4521" y="1338"/>
                  <a:ext cx="89" cy="238"/>
                  <a:chOff x="4521" y="1338"/>
                  <a:chExt cx="89" cy="238"/>
                </a:xfrm>
              </p:grpSpPr>
              <p:sp>
                <p:nvSpPr>
                  <p:cNvPr id="80932" name="Line 6923"/>
                  <p:cNvSpPr>
                    <a:spLocks noChangeShapeType="1"/>
                  </p:cNvSpPr>
                  <p:nvPr/>
                </p:nvSpPr>
                <p:spPr bwMode="auto">
                  <a:xfrm>
                    <a:off x="4521" y="1531"/>
                    <a:ext cx="1" cy="45"/>
                  </a:xfrm>
                  <a:prstGeom prst="line">
                    <a:avLst/>
                  </a:prstGeom>
                  <a:noFill/>
                  <a:ln w="12700" cap="rnd">
                    <a:solidFill>
                      <a:srgbClr val="FF4040"/>
                    </a:solidFill>
                    <a:round/>
                    <a:headEnd/>
                    <a:tailEnd/>
                  </a:ln>
                </p:spPr>
                <p:txBody>
                  <a:bodyPr/>
                  <a:lstStyle/>
                  <a:p>
                    <a:endParaRPr lang="en-US"/>
                  </a:p>
                </p:txBody>
              </p:sp>
              <p:sp>
                <p:nvSpPr>
                  <p:cNvPr id="80933" name="Line 6924"/>
                  <p:cNvSpPr>
                    <a:spLocks noChangeShapeType="1"/>
                  </p:cNvSpPr>
                  <p:nvPr/>
                </p:nvSpPr>
                <p:spPr bwMode="auto">
                  <a:xfrm>
                    <a:off x="4531" y="1517"/>
                    <a:ext cx="1" cy="59"/>
                  </a:xfrm>
                  <a:prstGeom prst="line">
                    <a:avLst/>
                  </a:prstGeom>
                  <a:noFill/>
                  <a:ln w="12700" cap="rnd">
                    <a:solidFill>
                      <a:srgbClr val="FF4040"/>
                    </a:solidFill>
                    <a:round/>
                    <a:headEnd/>
                    <a:tailEnd/>
                  </a:ln>
                </p:spPr>
                <p:txBody>
                  <a:bodyPr/>
                  <a:lstStyle/>
                  <a:p>
                    <a:endParaRPr lang="en-US"/>
                  </a:p>
                </p:txBody>
              </p:sp>
              <p:sp>
                <p:nvSpPr>
                  <p:cNvPr id="80934" name="Line 6925"/>
                  <p:cNvSpPr>
                    <a:spLocks noChangeShapeType="1"/>
                  </p:cNvSpPr>
                  <p:nvPr/>
                </p:nvSpPr>
                <p:spPr bwMode="auto">
                  <a:xfrm flipV="1">
                    <a:off x="4539" y="1500"/>
                    <a:ext cx="1" cy="75"/>
                  </a:xfrm>
                  <a:prstGeom prst="line">
                    <a:avLst/>
                  </a:prstGeom>
                  <a:noFill/>
                  <a:ln w="12700" cap="rnd">
                    <a:solidFill>
                      <a:srgbClr val="FF4040"/>
                    </a:solidFill>
                    <a:round/>
                    <a:headEnd/>
                    <a:tailEnd/>
                  </a:ln>
                </p:spPr>
                <p:txBody>
                  <a:bodyPr/>
                  <a:lstStyle/>
                  <a:p>
                    <a:endParaRPr lang="en-US"/>
                  </a:p>
                </p:txBody>
              </p:sp>
              <p:sp>
                <p:nvSpPr>
                  <p:cNvPr id="80935" name="Line 6926"/>
                  <p:cNvSpPr>
                    <a:spLocks noChangeShapeType="1"/>
                  </p:cNvSpPr>
                  <p:nvPr/>
                </p:nvSpPr>
                <p:spPr bwMode="auto">
                  <a:xfrm>
                    <a:off x="4546" y="1487"/>
                    <a:ext cx="1" cy="88"/>
                  </a:xfrm>
                  <a:prstGeom prst="line">
                    <a:avLst/>
                  </a:prstGeom>
                  <a:noFill/>
                  <a:ln w="12700" cap="rnd">
                    <a:solidFill>
                      <a:srgbClr val="FF4040"/>
                    </a:solidFill>
                    <a:round/>
                    <a:headEnd/>
                    <a:tailEnd/>
                  </a:ln>
                </p:spPr>
                <p:txBody>
                  <a:bodyPr/>
                  <a:lstStyle/>
                  <a:p>
                    <a:endParaRPr lang="en-US"/>
                  </a:p>
                </p:txBody>
              </p:sp>
              <p:sp>
                <p:nvSpPr>
                  <p:cNvPr id="80936" name="Line 6927"/>
                  <p:cNvSpPr>
                    <a:spLocks noChangeShapeType="1"/>
                  </p:cNvSpPr>
                  <p:nvPr/>
                </p:nvSpPr>
                <p:spPr bwMode="auto">
                  <a:xfrm>
                    <a:off x="4554" y="1472"/>
                    <a:ext cx="2" cy="103"/>
                  </a:xfrm>
                  <a:prstGeom prst="line">
                    <a:avLst/>
                  </a:prstGeom>
                  <a:noFill/>
                  <a:ln w="12700" cap="rnd">
                    <a:solidFill>
                      <a:srgbClr val="FF4040"/>
                    </a:solidFill>
                    <a:round/>
                    <a:headEnd/>
                    <a:tailEnd/>
                  </a:ln>
                </p:spPr>
                <p:txBody>
                  <a:bodyPr/>
                  <a:lstStyle/>
                  <a:p>
                    <a:endParaRPr lang="en-US"/>
                  </a:p>
                </p:txBody>
              </p:sp>
              <p:sp>
                <p:nvSpPr>
                  <p:cNvPr id="80937" name="Line 6928"/>
                  <p:cNvSpPr>
                    <a:spLocks noChangeShapeType="1"/>
                  </p:cNvSpPr>
                  <p:nvPr/>
                </p:nvSpPr>
                <p:spPr bwMode="auto">
                  <a:xfrm>
                    <a:off x="4561" y="1460"/>
                    <a:ext cx="2" cy="115"/>
                  </a:xfrm>
                  <a:prstGeom prst="line">
                    <a:avLst/>
                  </a:prstGeom>
                  <a:noFill/>
                  <a:ln w="12700" cap="rnd">
                    <a:solidFill>
                      <a:srgbClr val="FF4040"/>
                    </a:solidFill>
                    <a:round/>
                    <a:headEnd/>
                    <a:tailEnd/>
                  </a:ln>
                </p:spPr>
                <p:txBody>
                  <a:bodyPr/>
                  <a:lstStyle/>
                  <a:p>
                    <a:endParaRPr lang="en-US"/>
                  </a:p>
                </p:txBody>
              </p:sp>
              <p:sp>
                <p:nvSpPr>
                  <p:cNvPr id="80938" name="Line 6929"/>
                  <p:cNvSpPr>
                    <a:spLocks noChangeShapeType="1"/>
                  </p:cNvSpPr>
                  <p:nvPr/>
                </p:nvSpPr>
                <p:spPr bwMode="auto">
                  <a:xfrm>
                    <a:off x="4567" y="1445"/>
                    <a:ext cx="1" cy="130"/>
                  </a:xfrm>
                  <a:prstGeom prst="line">
                    <a:avLst/>
                  </a:prstGeom>
                  <a:noFill/>
                  <a:ln w="12700" cap="rnd">
                    <a:solidFill>
                      <a:srgbClr val="FF4040"/>
                    </a:solidFill>
                    <a:round/>
                    <a:headEnd/>
                    <a:tailEnd/>
                  </a:ln>
                </p:spPr>
                <p:txBody>
                  <a:bodyPr/>
                  <a:lstStyle/>
                  <a:p>
                    <a:endParaRPr lang="en-US"/>
                  </a:p>
                </p:txBody>
              </p:sp>
              <p:sp>
                <p:nvSpPr>
                  <p:cNvPr id="80939" name="Line 6930"/>
                  <p:cNvSpPr>
                    <a:spLocks noChangeShapeType="1"/>
                  </p:cNvSpPr>
                  <p:nvPr/>
                </p:nvSpPr>
                <p:spPr bwMode="auto">
                  <a:xfrm>
                    <a:off x="4573" y="1430"/>
                    <a:ext cx="1" cy="143"/>
                  </a:xfrm>
                  <a:prstGeom prst="line">
                    <a:avLst/>
                  </a:prstGeom>
                  <a:noFill/>
                  <a:ln w="12700" cap="rnd">
                    <a:solidFill>
                      <a:srgbClr val="FF4040"/>
                    </a:solidFill>
                    <a:round/>
                    <a:headEnd/>
                    <a:tailEnd/>
                  </a:ln>
                </p:spPr>
                <p:txBody>
                  <a:bodyPr/>
                  <a:lstStyle/>
                  <a:p>
                    <a:endParaRPr lang="en-US"/>
                  </a:p>
                </p:txBody>
              </p:sp>
              <p:sp>
                <p:nvSpPr>
                  <p:cNvPr id="80940" name="Line 6931"/>
                  <p:cNvSpPr>
                    <a:spLocks noChangeShapeType="1"/>
                  </p:cNvSpPr>
                  <p:nvPr/>
                </p:nvSpPr>
                <p:spPr bwMode="auto">
                  <a:xfrm>
                    <a:off x="4580" y="1418"/>
                    <a:ext cx="1" cy="157"/>
                  </a:xfrm>
                  <a:prstGeom prst="line">
                    <a:avLst/>
                  </a:prstGeom>
                  <a:noFill/>
                  <a:ln w="12700" cap="rnd">
                    <a:solidFill>
                      <a:srgbClr val="FF4040"/>
                    </a:solidFill>
                    <a:round/>
                    <a:headEnd/>
                    <a:tailEnd/>
                  </a:ln>
                </p:spPr>
                <p:txBody>
                  <a:bodyPr/>
                  <a:lstStyle/>
                  <a:p>
                    <a:endParaRPr lang="en-US"/>
                  </a:p>
                </p:txBody>
              </p:sp>
              <p:sp>
                <p:nvSpPr>
                  <p:cNvPr id="80941" name="Line 6932"/>
                  <p:cNvSpPr>
                    <a:spLocks noChangeShapeType="1"/>
                  </p:cNvSpPr>
                  <p:nvPr/>
                </p:nvSpPr>
                <p:spPr bwMode="auto">
                  <a:xfrm>
                    <a:off x="4585" y="1403"/>
                    <a:ext cx="1" cy="172"/>
                  </a:xfrm>
                  <a:prstGeom prst="line">
                    <a:avLst/>
                  </a:prstGeom>
                  <a:noFill/>
                  <a:ln w="12700" cap="rnd">
                    <a:solidFill>
                      <a:srgbClr val="FF4040"/>
                    </a:solidFill>
                    <a:round/>
                    <a:headEnd/>
                    <a:tailEnd/>
                  </a:ln>
                </p:spPr>
                <p:txBody>
                  <a:bodyPr/>
                  <a:lstStyle/>
                  <a:p>
                    <a:endParaRPr lang="en-US"/>
                  </a:p>
                </p:txBody>
              </p:sp>
              <p:sp>
                <p:nvSpPr>
                  <p:cNvPr id="80942" name="Line 6933"/>
                  <p:cNvSpPr>
                    <a:spLocks noChangeShapeType="1"/>
                  </p:cNvSpPr>
                  <p:nvPr/>
                </p:nvSpPr>
                <p:spPr bwMode="auto">
                  <a:xfrm>
                    <a:off x="4589" y="1390"/>
                    <a:ext cx="2" cy="185"/>
                  </a:xfrm>
                  <a:prstGeom prst="line">
                    <a:avLst/>
                  </a:prstGeom>
                  <a:noFill/>
                  <a:ln w="12700" cap="rnd">
                    <a:solidFill>
                      <a:srgbClr val="FF4040"/>
                    </a:solidFill>
                    <a:round/>
                    <a:headEnd/>
                    <a:tailEnd/>
                  </a:ln>
                </p:spPr>
                <p:txBody>
                  <a:bodyPr/>
                  <a:lstStyle/>
                  <a:p>
                    <a:endParaRPr lang="en-US"/>
                  </a:p>
                </p:txBody>
              </p:sp>
              <p:sp>
                <p:nvSpPr>
                  <p:cNvPr id="80943" name="Line 6934"/>
                  <p:cNvSpPr>
                    <a:spLocks noChangeShapeType="1"/>
                  </p:cNvSpPr>
                  <p:nvPr/>
                </p:nvSpPr>
                <p:spPr bwMode="auto">
                  <a:xfrm>
                    <a:off x="4595" y="1376"/>
                    <a:ext cx="1" cy="200"/>
                  </a:xfrm>
                  <a:prstGeom prst="line">
                    <a:avLst/>
                  </a:prstGeom>
                  <a:noFill/>
                  <a:ln w="12700" cap="rnd">
                    <a:solidFill>
                      <a:srgbClr val="FF4040"/>
                    </a:solidFill>
                    <a:round/>
                    <a:headEnd/>
                    <a:tailEnd/>
                  </a:ln>
                </p:spPr>
                <p:txBody>
                  <a:bodyPr/>
                  <a:lstStyle/>
                  <a:p>
                    <a:endParaRPr lang="en-US"/>
                  </a:p>
                </p:txBody>
              </p:sp>
              <p:sp>
                <p:nvSpPr>
                  <p:cNvPr id="80944" name="Line 6935"/>
                  <p:cNvSpPr>
                    <a:spLocks noChangeShapeType="1"/>
                  </p:cNvSpPr>
                  <p:nvPr/>
                </p:nvSpPr>
                <p:spPr bwMode="auto">
                  <a:xfrm>
                    <a:off x="4601" y="1366"/>
                    <a:ext cx="1" cy="210"/>
                  </a:xfrm>
                  <a:prstGeom prst="line">
                    <a:avLst/>
                  </a:prstGeom>
                  <a:noFill/>
                  <a:ln w="12700" cap="rnd">
                    <a:solidFill>
                      <a:srgbClr val="FF4040"/>
                    </a:solidFill>
                    <a:round/>
                    <a:headEnd/>
                    <a:tailEnd/>
                  </a:ln>
                </p:spPr>
                <p:txBody>
                  <a:bodyPr/>
                  <a:lstStyle/>
                  <a:p>
                    <a:endParaRPr lang="en-US"/>
                  </a:p>
                </p:txBody>
              </p:sp>
              <p:sp>
                <p:nvSpPr>
                  <p:cNvPr id="80945" name="Line 6936"/>
                  <p:cNvSpPr>
                    <a:spLocks noChangeShapeType="1"/>
                  </p:cNvSpPr>
                  <p:nvPr/>
                </p:nvSpPr>
                <p:spPr bwMode="auto">
                  <a:xfrm flipV="1">
                    <a:off x="4603" y="1350"/>
                    <a:ext cx="2" cy="226"/>
                  </a:xfrm>
                  <a:prstGeom prst="line">
                    <a:avLst/>
                  </a:prstGeom>
                  <a:noFill/>
                  <a:ln w="12700" cap="rnd">
                    <a:solidFill>
                      <a:srgbClr val="FF4040"/>
                    </a:solidFill>
                    <a:round/>
                    <a:headEnd/>
                    <a:tailEnd/>
                  </a:ln>
                </p:spPr>
                <p:txBody>
                  <a:bodyPr/>
                  <a:lstStyle/>
                  <a:p>
                    <a:endParaRPr lang="en-US"/>
                  </a:p>
                </p:txBody>
              </p:sp>
              <p:sp>
                <p:nvSpPr>
                  <p:cNvPr id="80946" name="Line 6937"/>
                  <p:cNvSpPr>
                    <a:spLocks noChangeShapeType="1"/>
                  </p:cNvSpPr>
                  <p:nvPr/>
                </p:nvSpPr>
                <p:spPr bwMode="auto">
                  <a:xfrm flipV="1">
                    <a:off x="4609" y="1338"/>
                    <a:ext cx="1" cy="238"/>
                  </a:xfrm>
                  <a:prstGeom prst="line">
                    <a:avLst/>
                  </a:prstGeom>
                  <a:noFill/>
                  <a:ln w="12700" cap="rnd">
                    <a:solidFill>
                      <a:srgbClr val="FF4040"/>
                    </a:solidFill>
                    <a:round/>
                    <a:headEnd/>
                    <a:tailEnd/>
                  </a:ln>
                </p:spPr>
                <p:txBody>
                  <a:bodyPr/>
                  <a:lstStyle/>
                  <a:p>
                    <a:endParaRPr lang="en-US"/>
                  </a:p>
                </p:txBody>
              </p:sp>
            </p:grpSp>
          </p:grpSp>
          <p:grpSp>
            <p:nvGrpSpPr>
              <p:cNvPr id="80793" name="Group 6938"/>
              <p:cNvGrpSpPr>
                <a:grpSpLocks/>
              </p:cNvGrpSpPr>
              <p:nvPr/>
            </p:nvGrpSpPr>
            <p:grpSpPr bwMode="auto">
              <a:xfrm>
                <a:off x="4620" y="1445"/>
                <a:ext cx="80" cy="183"/>
                <a:chOff x="4620" y="1445"/>
                <a:chExt cx="80" cy="183"/>
              </a:xfrm>
            </p:grpSpPr>
            <p:sp>
              <p:nvSpPr>
                <p:cNvPr id="80844" name="Line 6939"/>
                <p:cNvSpPr>
                  <a:spLocks noChangeShapeType="1"/>
                </p:cNvSpPr>
                <p:nvPr/>
              </p:nvSpPr>
              <p:spPr bwMode="auto">
                <a:xfrm flipV="1">
                  <a:off x="4623" y="1445"/>
                  <a:ext cx="1" cy="131"/>
                </a:xfrm>
                <a:prstGeom prst="line">
                  <a:avLst/>
                </a:prstGeom>
                <a:noFill/>
                <a:ln w="12700" cap="rnd">
                  <a:solidFill>
                    <a:srgbClr val="FF4040"/>
                  </a:solidFill>
                  <a:round/>
                  <a:headEnd/>
                  <a:tailEnd/>
                </a:ln>
              </p:spPr>
              <p:txBody>
                <a:bodyPr/>
                <a:lstStyle/>
                <a:p>
                  <a:endParaRPr lang="en-US"/>
                </a:p>
              </p:txBody>
            </p:sp>
            <p:sp>
              <p:nvSpPr>
                <p:cNvPr id="80845" name="Line 6940"/>
                <p:cNvSpPr>
                  <a:spLocks noChangeShapeType="1"/>
                </p:cNvSpPr>
                <p:nvPr/>
              </p:nvSpPr>
              <p:spPr bwMode="auto">
                <a:xfrm flipV="1">
                  <a:off x="4627" y="1471"/>
                  <a:ext cx="1" cy="105"/>
                </a:xfrm>
                <a:prstGeom prst="line">
                  <a:avLst/>
                </a:prstGeom>
                <a:noFill/>
                <a:ln w="12700" cap="rnd">
                  <a:solidFill>
                    <a:srgbClr val="FF4040"/>
                  </a:solidFill>
                  <a:round/>
                  <a:headEnd/>
                  <a:tailEnd/>
                </a:ln>
              </p:spPr>
              <p:txBody>
                <a:bodyPr/>
                <a:lstStyle/>
                <a:p>
                  <a:endParaRPr lang="en-US"/>
                </a:p>
              </p:txBody>
            </p:sp>
            <p:sp>
              <p:nvSpPr>
                <p:cNvPr id="80846" name="Line 6941"/>
                <p:cNvSpPr>
                  <a:spLocks noChangeShapeType="1"/>
                </p:cNvSpPr>
                <p:nvPr/>
              </p:nvSpPr>
              <p:spPr bwMode="auto">
                <a:xfrm flipV="1">
                  <a:off x="4631" y="1489"/>
                  <a:ext cx="2" cy="90"/>
                </a:xfrm>
                <a:prstGeom prst="line">
                  <a:avLst/>
                </a:prstGeom>
                <a:noFill/>
                <a:ln w="12700" cap="rnd">
                  <a:solidFill>
                    <a:srgbClr val="FF4040"/>
                  </a:solidFill>
                  <a:round/>
                  <a:headEnd/>
                  <a:tailEnd/>
                </a:ln>
              </p:spPr>
              <p:txBody>
                <a:bodyPr/>
                <a:lstStyle/>
                <a:p>
                  <a:endParaRPr lang="en-US"/>
                </a:p>
              </p:txBody>
            </p:sp>
            <p:sp>
              <p:nvSpPr>
                <p:cNvPr id="80847" name="Line 6942"/>
                <p:cNvSpPr>
                  <a:spLocks noChangeShapeType="1"/>
                </p:cNvSpPr>
                <p:nvPr/>
              </p:nvSpPr>
              <p:spPr bwMode="auto">
                <a:xfrm flipV="1">
                  <a:off x="4637" y="1513"/>
                  <a:ext cx="2" cy="66"/>
                </a:xfrm>
                <a:prstGeom prst="line">
                  <a:avLst/>
                </a:prstGeom>
                <a:noFill/>
                <a:ln w="12700" cap="rnd">
                  <a:solidFill>
                    <a:srgbClr val="FF4040"/>
                  </a:solidFill>
                  <a:round/>
                  <a:headEnd/>
                  <a:tailEnd/>
                </a:ln>
              </p:spPr>
              <p:txBody>
                <a:bodyPr/>
                <a:lstStyle/>
                <a:p>
                  <a:endParaRPr lang="en-US"/>
                </a:p>
              </p:txBody>
            </p:sp>
            <p:sp>
              <p:nvSpPr>
                <p:cNvPr id="80848" name="Line 6943"/>
                <p:cNvSpPr>
                  <a:spLocks noChangeShapeType="1"/>
                </p:cNvSpPr>
                <p:nvPr/>
              </p:nvSpPr>
              <p:spPr bwMode="auto">
                <a:xfrm flipV="1">
                  <a:off x="4641" y="1535"/>
                  <a:ext cx="2" cy="45"/>
                </a:xfrm>
                <a:prstGeom prst="line">
                  <a:avLst/>
                </a:prstGeom>
                <a:noFill/>
                <a:ln w="12700" cap="rnd">
                  <a:solidFill>
                    <a:srgbClr val="FF4040"/>
                  </a:solidFill>
                  <a:round/>
                  <a:headEnd/>
                  <a:tailEnd/>
                </a:ln>
              </p:spPr>
              <p:txBody>
                <a:bodyPr/>
                <a:lstStyle/>
                <a:p>
                  <a:endParaRPr lang="en-US"/>
                </a:p>
              </p:txBody>
            </p:sp>
            <p:sp>
              <p:nvSpPr>
                <p:cNvPr id="80849" name="Line 6944"/>
                <p:cNvSpPr>
                  <a:spLocks noChangeShapeType="1"/>
                </p:cNvSpPr>
                <p:nvPr/>
              </p:nvSpPr>
              <p:spPr bwMode="auto">
                <a:xfrm flipV="1">
                  <a:off x="4647" y="1556"/>
                  <a:ext cx="1" cy="26"/>
                </a:xfrm>
                <a:prstGeom prst="line">
                  <a:avLst/>
                </a:prstGeom>
                <a:noFill/>
                <a:ln w="12700" cap="rnd">
                  <a:solidFill>
                    <a:srgbClr val="FF4040"/>
                  </a:solidFill>
                  <a:round/>
                  <a:headEnd/>
                  <a:tailEnd/>
                </a:ln>
              </p:spPr>
              <p:txBody>
                <a:bodyPr/>
                <a:lstStyle/>
                <a:p>
                  <a:endParaRPr lang="en-US"/>
                </a:p>
              </p:txBody>
            </p:sp>
            <p:sp>
              <p:nvSpPr>
                <p:cNvPr id="80850" name="Line 6945"/>
                <p:cNvSpPr>
                  <a:spLocks noChangeShapeType="1"/>
                </p:cNvSpPr>
                <p:nvPr/>
              </p:nvSpPr>
              <p:spPr bwMode="auto">
                <a:xfrm flipV="1">
                  <a:off x="4652" y="1570"/>
                  <a:ext cx="2" cy="12"/>
                </a:xfrm>
                <a:prstGeom prst="line">
                  <a:avLst/>
                </a:prstGeom>
                <a:noFill/>
                <a:ln w="12700" cap="rnd">
                  <a:solidFill>
                    <a:srgbClr val="FF4040"/>
                  </a:solidFill>
                  <a:round/>
                  <a:headEnd/>
                  <a:tailEnd/>
                </a:ln>
              </p:spPr>
              <p:txBody>
                <a:bodyPr/>
                <a:lstStyle/>
                <a:p>
                  <a:endParaRPr lang="en-US"/>
                </a:p>
              </p:txBody>
            </p:sp>
            <p:sp>
              <p:nvSpPr>
                <p:cNvPr id="80851" name="Line 6946"/>
                <p:cNvSpPr>
                  <a:spLocks noChangeShapeType="1"/>
                </p:cNvSpPr>
                <p:nvPr/>
              </p:nvSpPr>
              <p:spPr bwMode="auto">
                <a:xfrm flipV="1">
                  <a:off x="4668" y="1576"/>
                  <a:ext cx="1" cy="8"/>
                </a:xfrm>
                <a:prstGeom prst="line">
                  <a:avLst/>
                </a:prstGeom>
                <a:noFill/>
                <a:ln w="12700" cap="rnd">
                  <a:solidFill>
                    <a:srgbClr val="FF4040"/>
                  </a:solidFill>
                  <a:round/>
                  <a:headEnd/>
                  <a:tailEnd/>
                </a:ln>
              </p:spPr>
              <p:txBody>
                <a:bodyPr/>
                <a:lstStyle/>
                <a:p>
                  <a:endParaRPr lang="en-US"/>
                </a:p>
              </p:txBody>
            </p:sp>
            <p:sp>
              <p:nvSpPr>
                <p:cNvPr id="80852" name="Line 6947"/>
                <p:cNvSpPr>
                  <a:spLocks noChangeShapeType="1"/>
                </p:cNvSpPr>
                <p:nvPr/>
              </p:nvSpPr>
              <p:spPr bwMode="auto">
                <a:xfrm flipV="1">
                  <a:off x="4672" y="1558"/>
                  <a:ext cx="1" cy="28"/>
                </a:xfrm>
                <a:prstGeom prst="line">
                  <a:avLst/>
                </a:prstGeom>
                <a:noFill/>
                <a:ln w="12700" cap="rnd">
                  <a:solidFill>
                    <a:srgbClr val="FF4040"/>
                  </a:solidFill>
                  <a:round/>
                  <a:headEnd/>
                  <a:tailEnd/>
                </a:ln>
              </p:spPr>
              <p:txBody>
                <a:bodyPr/>
                <a:lstStyle/>
                <a:p>
                  <a:endParaRPr lang="en-US"/>
                </a:p>
              </p:txBody>
            </p:sp>
            <p:sp>
              <p:nvSpPr>
                <p:cNvPr id="80853" name="Line 6948"/>
                <p:cNvSpPr>
                  <a:spLocks noChangeShapeType="1"/>
                </p:cNvSpPr>
                <p:nvPr/>
              </p:nvSpPr>
              <p:spPr bwMode="auto">
                <a:xfrm flipV="1">
                  <a:off x="4676" y="1532"/>
                  <a:ext cx="2" cy="55"/>
                </a:xfrm>
                <a:prstGeom prst="line">
                  <a:avLst/>
                </a:prstGeom>
                <a:noFill/>
                <a:ln w="12700" cap="rnd">
                  <a:solidFill>
                    <a:srgbClr val="FF4040"/>
                  </a:solidFill>
                  <a:round/>
                  <a:headEnd/>
                  <a:tailEnd/>
                </a:ln>
              </p:spPr>
              <p:txBody>
                <a:bodyPr/>
                <a:lstStyle/>
                <a:p>
                  <a:endParaRPr lang="en-US"/>
                </a:p>
              </p:txBody>
            </p:sp>
            <p:grpSp>
              <p:nvGrpSpPr>
                <p:cNvPr id="80854" name="Group 6949"/>
                <p:cNvGrpSpPr>
                  <a:grpSpLocks/>
                </p:cNvGrpSpPr>
                <p:nvPr/>
              </p:nvGrpSpPr>
              <p:grpSpPr bwMode="auto">
                <a:xfrm>
                  <a:off x="4647" y="1507"/>
                  <a:ext cx="53" cy="121"/>
                  <a:chOff x="4647" y="1507"/>
                  <a:chExt cx="53" cy="121"/>
                </a:xfrm>
              </p:grpSpPr>
              <p:grpSp>
                <p:nvGrpSpPr>
                  <p:cNvPr id="80871" name="Group 6950"/>
                  <p:cNvGrpSpPr>
                    <a:grpSpLocks/>
                  </p:cNvGrpSpPr>
                  <p:nvPr/>
                </p:nvGrpSpPr>
                <p:grpSpPr bwMode="auto">
                  <a:xfrm>
                    <a:off x="4647" y="1608"/>
                    <a:ext cx="53" cy="20"/>
                    <a:chOff x="4647" y="1608"/>
                    <a:chExt cx="53" cy="20"/>
                  </a:xfrm>
                </p:grpSpPr>
                <p:grpSp>
                  <p:nvGrpSpPr>
                    <p:cNvPr id="80889" name="Group 6951"/>
                    <p:cNvGrpSpPr>
                      <a:grpSpLocks/>
                    </p:cNvGrpSpPr>
                    <p:nvPr/>
                  </p:nvGrpSpPr>
                  <p:grpSpPr bwMode="auto">
                    <a:xfrm>
                      <a:off x="4647" y="1609"/>
                      <a:ext cx="53" cy="19"/>
                      <a:chOff x="4647" y="1609"/>
                      <a:chExt cx="53" cy="19"/>
                    </a:xfrm>
                  </p:grpSpPr>
                  <p:grpSp>
                    <p:nvGrpSpPr>
                      <p:cNvPr id="80897" name="Group 6952"/>
                      <p:cNvGrpSpPr>
                        <a:grpSpLocks/>
                      </p:cNvGrpSpPr>
                      <p:nvPr/>
                    </p:nvGrpSpPr>
                    <p:grpSpPr bwMode="auto">
                      <a:xfrm>
                        <a:off x="4647" y="1612"/>
                        <a:ext cx="53" cy="16"/>
                        <a:chOff x="4647" y="1612"/>
                        <a:chExt cx="53" cy="16"/>
                      </a:xfrm>
                    </p:grpSpPr>
                    <p:sp>
                      <p:nvSpPr>
                        <p:cNvPr id="80904" name="Freeform 6953"/>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905" name="Freeform 6954"/>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0898" name="Group 6955"/>
                      <p:cNvGrpSpPr>
                        <a:grpSpLocks/>
                      </p:cNvGrpSpPr>
                      <p:nvPr/>
                    </p:nvGrpSpPr>
                    <p:grpSpPr bwMode="auto">
                      <a:xfrm>
                        <a:off x="4657" y="1609"/>
                        <a:ext cx="35" cy="19"/>
                        <a:chOff x="4657" y="1609"/>
                        <a:chExt cx="35" cy="19"/>
                      </a:xfrm>
                    </p:grpSpPr>
                    <p:sp>
                      <p:nvSpPr>
                        <p:cNvPr id="80899" name="Rectangle 6956"/>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900" name="Rectangle 6957"/>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901" name="Freeform 6958"/>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902" name="Rectangle 6959"/>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903" name="Rectangle 6960"/>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80890" name="Group 6961"/>
                    <p:cNvGrpSpPr>
                      <a:grpSpLocks/>
                    </p:cNvGrpSpPr>
                    <p:nvPr/>
                  </p:nvGrpSpPr>
                  <p:grpSpPr bwMode="auto">
                    <a:xfrm>
                      <a:off x="4659" y="1608"/>
                      <a:ext cx="31" cy="16"/>
                      <a:chOff x="4659" y="1608"/>
                      <a:chExt cx="31" cy="16"/>
                    </a:xfrm>
                  </p:grpSpPr>
                  <p:grpSp>
                    <p:nvGrpSpPr>
                      <p:cNvPr id="80891" name="Group 6962"/>
                      <p:cNvGrpSpPr>
                        <a:grpSpLocks/>
                      </p:cNvGrpSpPr>
                      <p:nvPr/>
                    </p:nvGrpSpPr>
                    <p:grpSpPr bwMode="auto">
                      <a:xfrm>
                        <a:off x="4659" y="1608"/>
                        <a:ext cx="17" cy="16"/>
                        <a:chOff x="4659" y="1608"/>
                        <a:chExt cx="17" cy="16"/>
                      </a:xfrm>
                    </p:grpSpPr>
                    <p:sp>
                      <p:nvSpPr>
                        <p:cNvPr id="80895" name="Rectangle 6963"/>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896" name="Rectangle 6964"/>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0892" name="Group 6965"/>
                      <p:cNvGrpSpPr>
                        <a:grpSpLocks/>
                      </p:cNvGrpSpPr>
                      <p:nvPr/>
                    </p:nvGrpSpPr>
                    <p:grpSpPr bwMode="auto">
                      <a:xfrm>
                        <a:off x="4675" y="1608"/>
                        <a:ext cx="15" cy="16"/>
                        <a:chOff x="4675" y="1608"/>
                        <a:chExt cx="15" cy="16"/>
                      </a:xfrm>
                    </p:grpSpPr>
                    <p:sp>
                      <p:nvSpPr>
                        <p:cNvPr id="80893" name="Rectangle 6966"/>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894" name="Rectangle 6967"/>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grpSp>
                <p:nvGrpSpPr>
                  <p:cNvPr id="80872" name="Group 6968"/>
                  <p:cNvGrpSpPr>
                    <a:grpSpLocks/>
                  </p:cNvGrpSpPr>
                  <p:nvPr/>
                </p:nvGrpSpPr>
                <p:grpSpPr bwMode="auto">
                  <a:xfrm>
                    <a:off x="4661" y="1507"/>
                    <a:ext cx="28" cy="111"/>
                    <a:chOff x="4661" y="1507"/>
                    <a:chExt cx="28" cy="111"/>
                  </a:xfrm>
                </p:grpSpPr>
                <p:sp>
                  <p:nvSpPr>
                    <p:cNvPr id="80873" name="Freeform 6969"/>
                    <p:cNvSpPr>
                      <a:spLocks/>
                    </p:cNvSpPr>
                    <p:nvPr/>
                  </p:nvSpPr>
                  <p:spPr bwMode="auto">
                    <a:xfrm>
                      <a:off x="4662" y="1538"/>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80874" name="Freeform 6970"/>
                    <p:cNvSpPr>
                      <a:spLocks/>
                    </p:cNvSpPr>
                    <p:nvPr/>
                  </p:nvSpPr>
                  <p:spPr bwMode="auto">
                    <a:xfrm>
                      <a:off x="4664" y="1524"/>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80875" name="Group 6971"/>
                    <p:cNvGrpSpPr>
                      <a:grpSpLocks/>
                    </p:cNvGrpSpPr>
                    <p:nvPr/>
                  </p:nvGrpSpPr>
                  <p:grpSpPr bwMode="auto">
                    <a:xfrm>
                      <a:off x="4664" y="1507"/>
                      <a:ext cx="18" cy="14"/>
                      <a:chOff x="4664" y="1507"/>
                      <a:chExt cx="18" cy="14"/>
                    </a:xfrm>
                  </p:grpSpPr>
                  <p:sp>
                    <p:nvSpPr>
                      <p:cNvPr id="80887" name="Freeform 6972"/>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0888" name="Rectangle 6973"/>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80876" name="Group 6974"/>
                    <p:cNvGrpSpPr>
                      <a:grpSpLocks/>
                    </p:cNvGrpSpPr>
                    <p:nvPr/>
                  </p:nvGrpSpPr>
                  <p:grpSpPr bwMode="auto">
                    <a:xfrm>
                      <a:off x="4661" y="1558"/>
                      <a:ext cx="21" cy="60"/>
                      <a:chOff x="4661" y="1558"/>
                      <a:chExt cx="21" cy="60"/>
                    </a:xfrm>
                  </p:grpSpPr>
                  <p:sp>
                    <p:nvSpPr>
                      <p:cNvPr id="80878" name="Freeform 6975"/>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0879" name="Group 6976"/>
                      <p:cNvGrpSpPr>
                        <a:grpSpLocks/>
                      </p:cNvGrpSpPr>
                      <p:nvPr/>
                    </p:nvGrpSpPr>
                    <p:grpSpPr bwMode="auto">
                      <a:xfrm>
                        <a:off x="4666" y="1584"/>
                        <a:ext cx="16" cy="34"/>
                        <a:chOff x="4666" y="1584"/>
                        <a:chExt cx="16" cy="34"/>
                      </a:xfrm>
                    </p:grpSpPr>
                    <p:grpSp>
                      <p:nvGrpSpPr>
                        <p:cNvPr id="80880" name="Group 6977"/>
                        <p:cNvGrpSpPr>
                          <a:grpSpLocks/>
                        </p:cNvGrpSpPr>
                        <p:nvPr/>
                      </p:nvGrpSpPr>
                      <p:grpSpPr bwMode="auto">
                        <a:xfrm>
                          <a:off x="4666" y="1584"/>
                          <a:ext cx="16" cy="16"/>
                          <a:chOff x="4666" y="1584"/>
                          <a:chExt cx="16" cy="16"/>
                        </a:xfrm>
                      </p:grpSpPr>
                      <p:sp>
                        <p:nvSpPr>
                          <p:cNvPr id="80885" name="Freeform 6978"/>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886" name="Freeform 6979"/>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881" name="Rectangle 6980"/>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882" name="Rectangle 6981"/>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883" name="Freeform 6982"/>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884" name="Freeform 6983"/>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80877" name="Freeform 6984"/>
                    <p:cNvSpPr>
                      <a:spLocks/>
                    </p:cNvSpPr>
                    <p:nvPr/>
                  </p:nvSpPr>
                  <p:spPr bwMode="auto">
                    <a:xfrm>
                      <a:off x="4673" y="1507"/>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grpSp>
            </p:grpSp>
            <p:sp>
              <p:nvSpPr>
                <p:cNvPr id="80855" name="Line 6985"/>
                <p:cNvSpPr>
                  <a:spLocks noChangeShapeType="1"/>
                </p:cNvSpPr>
                <p:nvPr/>
              </p:nvSpPr>
              <p:spPr bwMode="auto">
                <a:xfrm flipV="1">
                  <a:off x="4622" y="1577"/>
                  <a:ext cx="1" cy="11"/>
                </a:xfrm>
                <a:prstGeom prst="line">
                  <a:avLst/>
                </a:prstGeom>
                <a:noFill/>
                <a:ln w="12700" cap="rnd">
                  <a:solidFill>
                    <a:srgbClr val="FF4040"/>
                  </a:solidFill>
                  <a:round/>
                  <a:headEnd/>
                  <a:tailEnd/>
                </a:ln>
              </p:spPr>
              <p:txBody>
                <a:bodyPr/>
                <a:lstStyle/>
                <a:p>
                  <a:endParaRPr lang="en-US"/>
                </a:p>
              </p:txBody>
            </p:sp>
            <p:sp>
              <p:nvSpPr>
                <p:cNvPr id="80856" name="Line 6986"/>
                <p:cNvSpPr>
                  <a:spLocks noChangeShapeType="1"/>
                </p:cNvSpPr>
                <p:nvPr/>
              </p:nvSpPr>
              <p:spPr bwMode="auto">
                <a:xfrm flipV="1">
                  <a:off x="4626" y="1579"/>
                  <a:ext cx="1" cy="9"/>
                </a:xfrm>
                <a:prstGeom prst="line">
                  <a:avLst/>
                </a:prstGeom>
                <a:noFill/>
                <a:ln w="12700" cap="rnd">
                  <a:solidFill>
                    <a:srgbClr val="FF4040"/>
                  </a:solidFill>
                  <a:round/>
                  <a:headEnd/>
                  <a:tailEnd/>
                </a:ln>
              </p:spPr>
              <p:txBody>
                <a:bodyPr/>
                <a:lstStyle/>
                <a:p>
                  <a:endParaRPr lang="en-US"/>
                </a:p>
              </p:txBody>
            </p:sp>
            <p:sp>
              <p:nvSpPr>
                <p:cNvPr id="80857" name="Freeform 6987"/>
                <p:cNvSpPr>
                  <a:spLocks/>
                </p:cNvSpPr>
                <p:nvPr/>
              </p:nvSpPr>
              <p:spPr bwMode="auto">
                <a:xfrm>
                  <a:off x="4620" y="1576"/>
                  <a:ext cx="59" cy="15"/>
                </a:xfrm>
                <a:custGeom>
                  <a:avLst/>
                  <a:gdLst>
                    <a:gd name="T0" fmla="*/ 0 w 59"/>
                    <a:gd name="T1" fmla="*/ 0 h 15"/>
                    <a:gd name="T2" fmla="*/ 14 w 59"/>
                    <a:gd name="T3" fmla="*/ 3 h 15"/>
                    <a:gd name="T4" fmla="*/ 28 w 59"/>
                    <a:gd name="T5" fmla="*/ 6 h 15"/>
                    <a:gd name="T6" fmla="*/ 42 w 59"/>
                    <a:gd name="T7" fmla="*/ 8 h 15"/>
                    <a:gd name="T8" fmla="*/ 59 w 59"/>
                    <a:gd name="T9" fmla="*/ 15 h 15"/>
                    <a:gd name="T10" fmla="*/ 0 60000 65536"/>
                    <a:gd name="T11" fmla="*/ 0 60000 65536"/>
                    <a:gd name="T12" fmla="*/ 0 60000 65536"/>
                    <a:gd name="T13" fmla="*/ 0 60000 65536"/>
                    <a:gd name="T14" fmla="*/ 0 60000 65536"/>
                    <a:gd name="T15" fmla="*/ 0 w 59"/>
                    <a:gd name="T16" fmla="*/ 0 h 15"/>
                    <a:gd name="T17" fmla="*/ 59 w 59"/>
                    <a:gd name="T18" fmla="*/ 15 h 15"/>
                  </a:gdLst>
                  <a:ahLst/>
                  <a:cxnLst>
                    <a:cxn ang="T10">
                      <a:pos x="T0" y="T1"/>
                    </a:cxn>
                    <a:cxn ang="T11">
                      <a:pos x="T2" y="T3"/>
                    </a:cxn>
                    <a:cxn ang="T12">
                      <a:pos x="T4" y="T5"/>
                    </a:cxn>
                    <a:cxn ang="T13">
                      <a:pos x="T6" y="T7"/>
                    </a:cxn>
                    <a:cxn ang="T14">
                      <a:pos x="T8" y="T9"/>
                    </a:cxn>
                  </a:cxnLst>
                  <a:rect l="T15" t="T16" r="T17" b="T18"/>
                  <a:pathLst>
                    <a:path w="59" h="15">
                      <a:moveTo>
                        <a:pt x="0" y="0"/>
                      </a:moveTo>
                      <a:lnTo>
                        <a:pt x="14" y="3"/>
                      </a:lnTo>
                      <a:lnTo>
                        <a:pt x="28" y="6"/>
                      </a:lnTo>
                      <a:lnTo>
                        <a:pt x="42" y="8"/>
                      </a:lnTo>
                      <a:lnTo>
                        <a:pt x="59" y="15"/>
                      </a:lnTo>
                    </a:path>
                  </a:pathLst>
                </a:custGeom>
                <a:noFill/>
                <a:ln w="12700" cap="rnd">
                  <a:solidFill>
                    <a:srgbClr val="FF4040"/>
                  </a:solidFill>
                  <a:round/>
                  <a:headEnd/>
                  <a:tailEnd/>
                </a:ln>
              </p:spPr>
              <p:txBody>
                <a:bodyPr/>
                <a:lstStyle/>
                <a:p>
                  <a:endParaRPr lang="en-US"/>
                </a:p>
              </p:txBody>
            </p:sp>
            <p:sp>
              <p:nvSpPr>
                <p:cNvPr id="80858" name="Freeform 6988"/>
                <p:cNvSpPr>
                  <a:spLocks/>
                </p:cNvSpPr>
                <p:nvPr/>
              </p:nvSpPr>
              <p:spPr bwMode="auto">
                <a:xfrm>
                  <a:off x="4620" y="1587"/>
                  <a:ext cx="59" cy="15"/>
                </a:xfrm>
                <a:custGeom>
                  <a:avLst/>
                  <a:gdLst>
                    <a:gd name="T0" fmla="*/ 0 w 59"/>
                    <a:gd name="T1" fmla="*/ 0 h 15"/>
                    <a:gd name="T2" fmla="*/ 19 w 59"/>
                    <a:gd name="T3" fmla="*/ 0 h 15"/>
                    <a:gd name="T4" fmla="*/ 41 w 59"/>
                    <a:gd name="T5" fmla="*/ 4 h 15"/>
                    <a:gd name="T6" fmla="*/ 59 w 59"/>
                    <a:gd name="T7" fmla="*/ 15 h 15"/>
                    <a:gd name="T8" fmla="*/ 0 60000 65536"/>
                    <a:gd name="T9" fmla="*/ 0 60000 65536"/>
                    <a:gd name="T10" fmla="*/ 0 60000 65536"/>
                    <a:gd name="T11" fmla="*/ 0 60000 65536"/>
                    <a:gd name="T12" fmla="*/ 0 w 59"/>
                    <a:gd name="T13" fmla="*/ 0 h 15"/>
                    <a:gd name="T14" fmla="*/ 59 w 59"/>
                    <a:gd name="T15" fmla="*/ 15 h 15"/>
                  </a:gdLst>
                  <a:ahLst/>
                  <a:cxnLst>
                    <a:cxn ang="T8">
                      <a:pos x="T0" y="T1"/>
                    </a:cxn>
                    <a:cxn ang="T9">
                      <a:pos x="T2" y="T3"/>
                    </a:cxn>
                    <a:cxn ang="T10">
                      <a:pos x="T4" y="T5"/>
                    </a:cxn>
                    <a:cxn ang="T11">
                      <a:pos x="T6" y="T7"/>
                    </a:cxn>
                  </a:cxnLst>
                  <a:rect l="T12" t="T13" r="T14" b="T15"/>
                  <a:pathLst>
                    <a:path w="59" h="15">
                      <a:moveTo>
                        <a:pt x="0" y="0"/>
                      </a:moveTo>
                      <a:lnTo>
                        <a:pt x="19" y="0"/>
                      </a:lnTo>
                      <a:lnTo>
                        <a:pt x="41" y="4"/>
                      </a:lnTo>
                      <a:lnTo>
                        <a:pt x="59" y="15"/>
                      </a:lnTo>
                    </a:path>
                  </a:pathLst>
                </a:custGeom>
                <a:noFill/>
                <a:ln w="12700" cap="rnd">
                  <a:solidFill>
                    <a:srgbClr val="FF4040"/>
                  </a:solidFill>
                  <a:round/>
                  <a:headEnd/>
                  <a:tailEnd/>
                </a:ln>
              </p:spPr>
              <p:txBody>
                <a:bodyPr/>
                <a:lstStyle/>
                <a:p>
                  <a:endParaRPr lang="en-US"/>
                </a:p>
              </p:txBody>
            </p:sp>
            <p:grpSp>
              <p:nvGrpSpPr>
                <p:cNvPr id="80859" name="Group 6989"/>
                <p:cNvGrpSpPr>
                  <a:grpSpLocks/>
                </p:cNvGrpSpPr>
                <p:nvPr/>
              </p:nvGrpSpPr>
              <p:grpSpPr bwMode="auto">
                <a:xfrm>
                  <a:off x="4634" y="1507"/>
                  <a:ext cx="45" cy="75"/>
                  <a:chOff x="4634" y="1507"/>
                  <a:chExt cx="45" cy="75"/>
                </a:xfrm>
              </p:grpSpPr>
              <p:sp>
                <p:nvSpPr>
                  <p:cNvPr id="80869" name="Freeform 6990"/>
                  <p:cNvSpPr>
                    <a:spLocks/>
                  </p:cNvSpPr>
                  <p:nvPr/>
                </p:nvSpPr>
                <p:spPr bwMode="auto">
                  <a:xfrm>
                    <a:off x="4661" y="1507"/>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80870" name="Freeform 6991"/>
                  <p:cNvSpPr>
                    <a:spLocks/>
                  </p:cNvSpPr>
                  <p:nvPr/>
                </p:nvSpPr>
                <p:spPr bwMode="auto">
                  <a:xfrm>
                    <a:off x="4634" y="1507"/>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grpSp>
            <p:sp>
              <p:nvSpPr>
                <p:cNvPr id="80860" name="Line 6992"/>
                <p:cNvSpPr>
                  <a:spLocks noChangeShapeType="1"/>
                </p:cNvSpPr>
                <p:nvPr/>
              </p:nvSpPr>
              <p:spPr bwMode="auto">
                <a:xfrm flipV="1">
                  <a:off x="4631" y="1579"/>
                  <a:ext cx="2" cy="9"/>
                </a:xfrm>
                <a:prstGeom prst="line">
                  <a:avLst/>
                </a:prstGeom>
                <a:noFill/>
                <a:ln w="12700" cap="rnd">
                  <a:solidFill>
                    <a:srgbClr val="FF4040"/>
                  </a:solidFill>
                  <a:round/>
                  <a:headEnd/>
                  <a:tailEnd/>
                </a:ln>
              </p:spPr>
              <p:txBody>
                <a:bodyPr/>
                <a:lstStyle/>
                <a:p>
                  <a:endParaRPr lang="en-US"/>
                </a:p>
              </p:txBody>
            </p:sp>
            <p:sp>
              <p:nvSpPr>
                <p:cNvPr id="80861" name="Line 6993"/>
                <p:cNvSpPr>
                  <a:spLocks noChangeShapeType="1"/>
                </p:cNvSpPr>
                <p:nvPr/>
              </p:nvSpPr>
              <p:spPr bwMode="auto">
                <a:xfrm flipV="1">
                  <a:off x="4634" y="1579"/>
                  <a:ext cx="1" cy="9"/>
                </a:xfrm>
                <a:prstGeom prst="line">
                  <a:avLst/>
                </a:prstGeom>
                <a:noFill/>
                <a:ln w="12700" cap="rnd">
                  <a:solidFill>
                    <a:srgbClr val="FF4040"/>
                  </a:solidFill>
                  <a:round/>
                  <a:headEnd/>
                  <a:tailEnd/>
                </a:ln>
              </p:spPr>
              <p:txBody>
                <a:bodyPr/>
                <a:lstStyle/>
                <a:p>
                  <a:endParaRPr lang="en-US"/>
                </a:p>
              </p:txBody>
            </p:sp>
            <p:sp>
              <p:nvSpPr>
                <p:cNvPr id="80862" name="Line 6994"/>
                <p:cNvSpPr>
                  <a:spLocks noChangeShapeType="1"/>
                </p:cNvSpPr>
                <p:nvPr/>
              </p:nvSpPr>
              <p:spPr bwMode="auto">
                <a:xfrm flipV="1">
                  <a:off x="4640" y="1579"/>
                  <a:ext cx="1" cy="9"/>
                </a:xfrm>
                <a:prstGeom prst="line">
                  <a:avLst/>
                </a:prstGeom>
                <a:noFill/>
                <a:ln w="12700" cap="rnd">
                  <a:solidFill>
                    <a:srgbClr val="FF4040"/>
                  </a:solidFill>
                  <a:round/>
                  <a:headEnd/>
                  <a:tailEnd/>
                </a:ln>
              </p:spPr>
              <p:txBody>
                <a:bodyPr/>
                <a:lstStyle/>
                <a:p>
                  <a:endParaRPr lang="en-US"/>
                </a:p>
              </p:txBody>
            </p:sp>
            <p:sp>
              <p:nvSpPr>
                <p:cNvPr id="80863" name="Line 6995"/>
                <p:cNvSpPr>
                  <a:spLocks noChangeShapeType="1"/>
                </p:cNvSpPr>
                <p:nvPr/>
              </p:nvSpPr>
              <p:spPr bwMode="auto">
                <a:xfrm flipV="1">
                  <a:off x="4644" y="1579"/>
                  <a:ext cx="1" cy="9"/>
                </a:xfrm>
                <a:prstGeom prst="line">
                  <a:avLst/>
                </a:prstGeom>
                <a:noFill/>
                <a:ln w="12700" cap="rnd">
                  <a:solidFill>
                    <a:srgbClr val="FF4040"/>
                  </a:solidFill>
                  <a:round/>
                  <a:headEnd/>
                  <a:tailEnd/>
                </a:ln>
              </p:spPr>
              <p:txBody>
                <a:bodyPr/>
                <a:lstStyle/>
                <a:p>
                  <a:endParaRPr lang="en-US"/>
                </a:p>
              </p:txBody>
            </p:sp>
            <p:sp>
              <p:nvSpPr>
                <p:cNvPr id="80864" name="Line 6996"/>
                <p:cNvSpPr>
                  <a:spLocks noChangeShapeType="1"/>
                </p:cNvSpPr>
                <p:nvPr/>
              </p:nvSpPr>
              <p:spPr bwMode="auto">
                <a:xfrm flipV="1">
                  <a:off x="4648" y="1580"/>
                  <a:ext cx="2" cy="10"/>
                </a:xfrm>
                <a:prstGeom prst="line">
                  <a:avLst/>
                </a:prstGeom>
                <a:noFill/>
                <a:ln w="12700" cap="rnd">
                  <a:solidFill>
                    <a:srgbClr val="FF4040"/>
                  </a:solidFill>
                  <a:round/>
                  <a:headEnd/>
                  <a:tailEnd/>
                </a:ln>
              </p:spPr>
              <p:txBody>
                <a:bodyPr/>
                <a:lstStyle/>
                <a:p>
                  <a:endParaRPr lang="en-US"/>
                </a:p>
              </p:txBody>
            </p:sp>
            <p:sp>
              <p:nvSpPr>
                <p:cNvPr id="80865" name="Line 6997"/>
                <p:cNvSpPr>
                  <a:spLocks noChangeShapeType="1"/>
                </p:cNvSpPr>
                <p:nvPr/>
              </p:nvSpPr>
              <p:spPr bwMode="auto">
                <a:xfrm flipV="1">
                  <a:off x="4654" y="1580"/>
                  <a:ext cx="1" cy="10"/>
                </a:xfrm>
                <a:prstGeom prst="line">
                  <a:avLst/>
                </a:prstGeom>
                <a:noFill/>
                <a:ln w="12700" cap="rnd">
                  <a:solidFill>
                    <a:srgbClr val="FF4040"/>
                  </a:solidFill>
                  <a:round/>
                  <a:headEnd/>
                  <a:tailEnd/>
                </a:ln>
              </p:spPr>
              <p:txBody>
                <a:bodyPr/>
                <a:lstStyle/>
                <a:p>
                  <a:endParaRPr lang="en-US"/>
                </a:p>
              </p:txBody>
            </p:sp>
            <p:sp>
              <p:nvSpPr>
                <p:cNvPr id="80866" name="Line 6998"/>
                <p:cNvSpPr>
                  <a:spLocks noChangeShapeType="1"/>
                </p:cNvSpPr>
                <p:nvPr/>
              </p:nvSpPr>
              <p:spPr bwMode="auto">
                <a:xfrm flipV="1">
                  <a:off x="4658" y="1582"/>
                  <a:ext cx="1" cy="8"/>
                </a:xfrm>
                <a:prstGeom prst="line">
                  <a:avLst/>
                </a:prstGeom>
                <a:noFill/>
                <a:ln w="12700" cap="rnd">
                  <a:solidFill>
                    <a:srgbClr val="FF4040"/>
                  </a:solidFill>
                  <a:round/>
                  <a:headEnd/>
                  <a:tailEnd/>
                </a:ln>
              </p:spPr>
              <p:txBody>
                <a:bodyPr/>
                <a:lstStyle/>
                <a:p>
                  <a:endParaRPr lang="en-US"/>
                </a:p>
              </p:txBody>
            </p:sp>
            <p:sp>
              <p:nvSpPr>
                <p:cNvPr id="80867" name="Line 6999"/>
                <p:cNvSpPr>
                  <a:spLocks noChangeShapeType="1"/>
                </p:cNvSpPr>
                <p:nvPr/>
              </p:nvSpPr>
              <p:spPr bwMode="auto">
                <a:xfrm>
                  <a:off x="4661" y="1525"/>
                  <a:ext cx="1" cy="54"/>
                </a:xfrm>
                <a:prstGeom prst="line">
                  <a:avLst/>
                </a:prstGeom>
                <a:noFill/>
                <a:ln w="12700" cap="rnd">
                  <a:solidFill>
                    <a:srgbClr val="804000"/>
                  </a:solidFill>
                  <a:round/>
                  <a:headEnd/>
                  <a:tailEnd/>
                </a:ln>
              </p:spPr>
              <p:txBody>
                <a:bodyPr/>
                <a:lstStyle/>
                <a:p>
                  <a:endParaRPr lang="en-US"/>
                </a:p>
              </p:txBody>
            </p:sp>
            <p:sp>
              <p:nvSpPr>
                <p:cNvPr id="80868" name="Line 7000"/>
                <p:cNvSpPr>
                  <a:spLocks noChangeShapeType="1"/>
                </p:cNvSpPr>
                <p:nvPr/>
              </p:nvSpPr>
              <p:spPr bwMode="auto">
                <a:xfrm>
                  <a:off x="4657" y="1551"/>
                  <a:ext cx="1" cy="24"/>
                </a:xfrm>
                <a:prstGeom prst="line">
                  <a:avLst/>
                </a:prstGeom>
                <a:noFill/>
                <a:ln w="12700" cap="rnd">
                  <a:solidFill>
                    <a:srgbClr val="804000"/>
                  </a:solidFill>
                  <a:round/>
                  <a:headEnd/>
                  <a:tailEnd/>
                </a:ln>
              </p:spPr>
              <p:txBody>
                <a:bodyPr/>
                <a:lstStyle/>
                <a:p>
                  <a:endParaRPr lang="en-US"/>
                </a:p>
              </p:txBody>
            </p:sp>
          </p:grpSp>
          <p:grpSp>
            <p:nvGrpSpPr>
              <p:cNvPr id="80794" name="Group 7001"/>
              <p:cNvGrpSpPr>
                <a:grpSpLocks/>
              </p:cNvGrpSpPr>
              <p:nvPr/>
            </p:nvGrpSpPr>
            <p:grpSpPr bwMode="auto">
              <a:xfrm>
                <a:off x="4423" y="1552"/>
                <a:ext cx="102" cy="178"/>
                <a:chOff x="4423" y="1552"/>
                <a:chExt cx="102" cy="178"/>
              </a:xfrm>
            </p:grpSpPr>
            <p:grpSp>
              <p:nvGrpSpPr>
                <p:cNvPr id="80795" name="Group 7002"/>
                <p:cNvGrpSpPr>
                  <a:grpSpLocks/>
                </p:cNvGrpSpPr>
                <p:nvPr/>
              </p:nvGrpSpPr>
              <p:grpSpPr bwMode="auto">
                <a:xfrm>
                  <a:off x="4423" y="1579"/>
                  <a:ext cx="81" cy="151"/>
                  <a:chOff x="4423" y="1579"/>
                  <a:chExt cx="81" cy="151"/>
                </a:xfrm>
              </p:grpSpPr>
              <p:sp>
                <p:nvSpPr>
                  <p:cNvPr id="80799" name="Line 7003"/>
                  <p:cNvSpPr>
                    <a:spLocks noChangeShapeType="1"/>
                  </p:cNvSpPr>
                  <p:nvPr/>
                </p:nvSpPr>
                <p:spPr bwMode="auto">
                  <a:xfrm flipV="1">
                    <a:off x="4423" y="1579"/>
                    <a:ext cx="81" cy="1"/>
                  </a:xfrm>
                  <a:prstGeom prst="line">
                    <a:avLst/>
                  </a:prstGeom>
                  <a:noFill/>
                  <a:ln w="12700" cap="rnd">
                    <a:solidFill>
                      <a:srgbClr val="FF4040"/>
                    </a:solidFill>
                    <a:round/>
                    <a:headEnd/>
                    <a:tailEnd/>
                  </a:ln>
                </p:spPr>
                <p:txBody>
                  <a:bodyPr/>
                  <a:lstStyle/>
                  <a:p>
                    <a:endParaRPr lang="en-US"/>
                  </a:p>
                </p:txBody>
              </p:sp>
              <p:grpSp>
                <p:nvGrpSpPr>
                  <p:cNvPr id="80800" name="Group 7004"/>
                  <p:cNvGrpSpPr>
                    <a:grpSpLocks/>
                  </p:cNvGrpSpPr>
                  <p:nvPr/>
                </p:nvGrpSpPr>
                <p:grpSpPr bwMode="auto">
                  <a:xfrm>
                    <a:off x="4424" y="1642"/>
                    <a:ext cx="78" cy="88"/>
                    <a:chOff x="4424" y="1642"/>
                    <a:chExt cx="78" cy="88"/>
                  </a:xfrm>
                </p:grpSpPr>
                <p:sp>
                  <p:nvSpPr>
                    <p:cNvPr id="80828" name="Freeform 7005"/>
                    <p:cNvSpPr>
                      <a:spLocks/>
                    </p:cNvSpPr>
                    <p:nvPr/>
                  </p:nvSpPr>
                  <p:spPr bwMode="auto">
                    <a:xfrm>
                      <a:off x="4424" y="1661"/>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80829" name="Freeform 7006"/>
                    <p:cNvSpPr>
                      <a:spLocks/>
                    </p:cNvSpPr>
                    <p:nvPr/>
                  </p:nvSpPr>
                  <p:spPr bwMode="auto">
                    <a:xfrm>
                      <a:off x="4424" y="1642"/>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80830" name="Group 7007"/>
                    <p:cNvGrpSpPr>
                      <a:grpSpLocks/>
                    </p:cNvGrpSpPr>
                    <p:nvPr/>
                  </p:nvGrpSpPr>
                  <p:grpSpPr bwMode="auto">
                    <a:xfrm>
                      <a:off x="4425" y="1644"/>
                      <a:ext cx="76" cy="77"/>
                      <a:chOff x="4425" y="1644"/>
                      <a:chExt cx="76" cy="77"/>
                    </a:xfrm>
                  </p:grpSpPr>
                  <p:grpSp>
                    <p:nvGrpSpPr>
                      <p:cNvPr id="80831" name="Group 7008"/>
                      <p:cNvGrpSpPr>
                        <a:grpSpLocks/>
                      </p:cNvGrpSpPr>
                      <p:nvPr/>
                    </p:nvGrpSpPr>
                    <p:grpSpPr bwMode="auto">
                      <a:xfrm>
                        <a:off x="4425" y="1644"/>
                        <a:ext cx="73" cy="57"/>
                        <a:chOff x="4425" y="1644"/>
                        <a:chExt cx="73" cy="57"/>
                      </a:xfrm>
                    </p:grpSpPr>
                    <p:sp>
                      <p:nvSpPr>
                        <p:cNvPr id="80833" name="Line 7009"/>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834" name="Line 7010"/>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835" name="Line 7011"/>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836" name="Line 7012"/>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837" name="Line 7013"/>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838" name="Line 7014"/>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839" name="Line 7015"/>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840" name="Line 7016"/>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841" name="Line 7017"/>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842" name="Line 7018"/>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843" name="Line 7019"/>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0832" name="Line 7020"/>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grpSp>
              <p:grpSp>
                <p:nvGrpSpPr>
                  <p:cNvPr id="80801" name="Group 7021"/>
                  <p:cNvGrpSpPr>
                    <a:grpSpLocks/>
                  </p:cNvGrpSpPr>
                  <p:nvPr/>
                </p:nvGrpSpPr>
                <p:grpSpPr bwMode="auto">
                  <a:xfrm>
                    <a:off x="4424" y="1579"/>
                    <a:ext cx="80" cy="137"/>
                    <a:chOff x="4424" y="1579"/>
                    <a:chExt cx="80" cy="137"/>
                  </a:xfrm>
                </p:grpSpPr>
                <p:grpSp>
                  <p:nvGrpSpPr>
                    <p:cNvPr id="80802" name="Group 7022"/>
                    <p:cNvGrpSpPr>
                      <a:grpSpLocks/>
                    </p:cNvGrpSpPr>
                    <p:nvPr/>
                  </p:nvGrpSpPr>
                  <p:grpSpPr bwMode="auto">
                    <a:xfrm>
                      <a:off x="4425" y="1579"/>
                      <a:ext cx="76" cy="38"/>
                      <a:chOff x="4425" y="1579"/>
                      <a:chExt cx="76" cy="38"/>
                    </a:xfrm>
                  </p:grpSpPr>
                  <p:sp>
                    <p:nvSpPr>
                      <p:cNvPr id="80816" name="Line 7023"/>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0817" name="Line 7024"/>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0818" name="Line 7025"/>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0819" name="Line 7026"/>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0820" name="Line 7027"/>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0821" name="Line 7028"/>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0822" name="Line 7029"/>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0823" name="Line 7030"/>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0824" name="Line 7031"/>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0825" name="Line 7032"/>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0826" name="Line 7033"/>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0827" name="Line 7034"/>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80803" name="Group 7035"/>
                    <p:cNvGrpSpPr>
                      <a:grpSpLocks/>
                    </p:cNvGrpSpPr>
                    <p:nvPr/>
                  </p:nvGrpSpPr>
                  <p:grpSpPr bwMode="auto">
                    <a:xfrm>
                      <a:off x="4437" y="1579"/>
                      <a:ext cx="60" cy="137"/>
                      <a:chOff x="4437" y="1579"/>
                      <a:chExt cx="60" cy="137"/>
                    </a:xfrm>
                  </p:grpSpPr>
                  <p:sp>
                    <p:nvSpPr>
                      <p:cNvPr id="80805" name="Line 7036"/>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0806" name="Line 7037"/>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0807" name="Line 7038"/>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0808" name="Line 7039"/>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0809" name="Line 7040"/>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0810" name="Line 7041"/>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0811" name="Line 7042"/>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0812" name="Line 7043"/>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0813" name="Line 7044"/>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0814" name="Line 7045"/>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0815" name="Line 7046"/>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80804" name="Freeform 7047"/>
                    <p:cNvSpPr>
                      <a:spLocks/>
                    </p:cNvSpPr>
                    <p:nvPr/>
                  </p:nvSpPr>
                  <p:spPr bwMode="auto">
                    <a:xfrm>
                      <a:off x="4424" y="1602"/>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grpSp>
            </p:grpSp>
            <p:grpSp>
              <p:nvGrpSpPr>
                <p:cNvPr id="80796" name="Group 7048"/>
                <p:cNvGrpSpPr>
                  <a:grpSpLocks/>
                </p:cNvGrpSpPr>
                <p:nvPr/>
              </p:nvGrpSpPr>
              <p:grpSpPr bwMode="auto">
                <a:xfrm>
                  <a:off x="4497" y="1552"/>
                  <a:ext cx="28" cy="174"/>
                  <a:chOff x="4497" y="1552"/>
                  <a:chExt cx="28" cy="174"/>
                </a:xfrm>
              </p:grpSpPr>
              <p:sp>
                <p:nvSpPr>
                  <p:cNvPr id="80797" name="Rectangle 7049"/>
                  <p:cNvSpPr>
                    <a:spLocks noChangeArrowheads="1"/>
                  </p:cNvSpPr>
                  <p:nvPr/>
                </p:nvSpPr>
                <p:spPr bwMode="auto">
                  <a:xfrm>
                    <a:off x="4508" y="1552"/>
                    <a:ext cx="17" cy="174"/>
                  </a:xfrm>
                  <a:prstGeom prst="rect">
                    <a:avLst/>
                  </a:prstGeom>
                  <a:solidFill>
                    <a:srgbClr val="402000"/>
                  </a:solidFill>
                  <a:ln w="9525">
                    <a:noFill/>
                    <a:miter lim="800000"/>
                    <a:headEnd/>
                    <a:tailEnd/>
                  </a:ln>
                </p:spPr>
                <p:txBody>
                  <a:bodyPr/>
                  <a:lstStyle/>
                  <a:p>
                    <a:endParaRPr lang="en-US"/>
                  </a:p>
                </p:txBody>
              </p:sp>
              <p:sp>
                <p:nvSpPr>
                  <p:cNvPr id="80798" name="Freeform 7050"/>
                  <p:cNvSpPr>
                    <a:spLocks/>
                  </p:cNvSpPr>
                  <p:nvPr/>
                </p:nvSpPr>
                <p:spPr bwMode="auto">
                  <a:xfrm>
                    <a:off x="4497" y="1552"/>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grpSp>
          </p:grpSp>
        </p:grpSp>
        <p:sp>
          <p:nvSpPr>
            <p:cNvPr id="75873" name="Freeform 7051"/>
            <p:cNvSpPr>
              <a:spLocks/>
            </p:cNvSpPr>
            <p:nvPr/>
          </p:nvSpPr>
          <p:spPr bwMode="auto">
            <a:xfrm>
              <a:off x="4423" y="1625"/>
              <a:ext cx="395" cy="63"/>
            </a:xfrm>
            <a:custGeom>
              <a:avLst/>
              <a:gdLst>
                <a:gd name="T0" fmla="*/ 0 w 395"/>
                <a:gd name="T1" fmla="*/ 4 h 63"/>
                <a:gd name="T2" fmla="*/ 5 w 395"/>
                <a:gd name="T3" fmla="*/ 0 h 63"/>
                <a:gd name="T4" fmla="*/ 11 w 395"/>
                <a:gd name="T5" fmla="*/ 0 h 63"/>
                <a:gd name="T6" fmla="*/ 25 w 395"/>
                <a:gd name="T7" fmla="*/ 0 h 63"/>
                <a:gd name="T8" fmla="*/ 35 w 395"/>
                <a:gd name="T9" fmla="*/ 3 h 63"/>
                <a:gd name="T10" fmla="*/ 44 w 395"/>
                <a:gd name="T11" fmla="*/ 5 h 63"/>
                <a:gd name="T12" fmla="*/ 53 w 395"/>
                <a:gd name="T13" fmla="*/ 7 h 63"/>
                <a:gd name="T14" fmla="*/ 67 w 395"/>
                <a:gd name="T15" fmla="*/ 7 h 63"/>
                <a:gd name="T16" fmla="*/ 82 w 395"/>
                <a:gd name="T17" fmla="*/ 12 h 63"/>
                <a:gd name="T18" fmla="*/ 92 w 395"/>
                <a:gd name="T19" fmla="*/ 12 h 63"/>
                <a:gd name="T20" fmla="*/ 106 w 395"/>
                <a:gd name="T21" fmla="*/ 9 h 63"/>
                <a:gd name="T22" fmla="*/ 116 w 395"/>
                <a:gd name="T23" fmla="*/ 9 h 63"/>
                <a:gd name="T24" fmla="*/ 127 w 395"/>
                <a:gd name="T25" fmla="*/ 12 h 63"/>
                <a:gd name="T26" fmla="*/ 137 w 395"/>
                <a:gd name="T27" fmla="*/ 15 h 63"/>
                <a:gd name="T28" fmla="*/ 147 w 395"/>
                <a:gd name="T29" fmla="*/ 18 h 63"/>
                <a:gd name="T30" fmla="*/ 154 w 395"/>
                <a:gd name="T31" fmla="*/ 21 h 63"/>
                <a:gd name="T32" fmla="*/ 163 w 395"/>
                <a:gd name="T33" fmla="*/ 21 h 63"/>
                <a:gd name="T34" fmla="*/ 175 w 395"/>
                <a:gd name="T35" fmla="*/ 21 h 63"/>
                <a:gd name="T36" fmla="*/ 185 w 395"/>
                <a:gd name="T37" fmla="*/ 23 h 63"/>
                <a:gd name="T38" fmla="*/ 197 w 395"/>
                <a:gd name="T39" fmla="*/ 25 h 63"/>
                <a:gd name="T40" fmla="*/ 204 w 395"/>
                <a:gd name="T41" fmla="*/ 26 h 63"/>
                <a:gd name="T42" fmla="*/ 217 w 395"/>
                <a:gd name="T43" fmla="*/ 26 h 63"/>
                <a:gd name="T44" fmla="*/ 228 w 395"/>
                <a:gd name="T45" fmla="*/ 25 h 63"/>
                <a:gd name="T46" fmla="*/ 242 w 395"/>
                <a:gd name="T47" fmla="*/ 25 h 63"/>
                <a:gd name="T48" fmla="*/ 256 w 395"/>
                <a:gd name="T49" fmla="*/ 28 h 63"/>
                <a:gd name="T50" fmla="*/ 266 w 395"/>
                <a:gd name="T51" fmla="*/ 30 h 63"/>
                <a:gd name="T52" fmla="*/ 284 w 395"/>
                <a:gd name="T53" fmla="*/ 39 h 63"/>
                <a:gd name="T54" fmla="*/ 297 w 395"/>
                <a:gd name="T55" fmla="*/ 42 h 63"/>
                <a:gd name="T56" fmla="*/ 308 w 395"/>
                <a:gd name="T57" fmla="*/ 45 h 63"/>
                <a:gd name="T58" fmla="*/ 313 w 395"/>
                <a:gd name="T59" fmla="*/ 49 h 63"/>
                <a:gd name="T60" fmla="*/ 326 w 395"/>
                <a:gd name="T61" fmla="*/ 49 h 63"/>
                <a:gd name="T62" fmla="*/ 342 w 395"/>
                <a:gd name="T63" fmla="*/ 50 h 63"/>
                <a:gd name="T64" fmla="*/ 354 w 395"/>
                <a:gd name="T65" fmla="*/ 51 h 63"/>
                <a:gd name="T66" fmla="*/ 361 w 395"/>
                <a:gd name="T67" fmla="*/ 50 h 63"/>
                <a:gd name="T68" fmla="*/ 377 w 395"/>
                <a:gd name="T69" fmla="*/ 50 h 63"/>
                <a:gd name="T70" fmla="*/ 385 w 395"/>
                <a:gd name="T71" fmla="*/ 53 h 63"/>
                <a:gd name="T72" fmla="*/ 393 w 395"/>
                <a:gd name="T73" fmla="*/ 54 h 63"/>
                <a:gd name="T74" fmla="*/ 395 w 395"/>
                <a:gd name="T75" fmla="*/ 63 h 63"/>
                <a:gd name="T76" fmla="*/ 0 w 395"/>
                <a:gd name="T77" fmla="*/ 63 h 63"/>
                <a:gd name="T78" fmla="*/ 0 w 395"/>
                <a:gd name="T79" fmla="*/ 4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5"/>
                <a:gd name="T121" fmla="*/ 0 h 63"/>
                <a:gd name="T122" fmla="*/ 395 w 395"/>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5" h="63">
                  <a:moveTo>
                    <a:pt x="0" y="4"/>
                  </a:moveTo>
                  <a:lnTo>
                    <a:pt x="5" y="0"/>
                  </a:lnTo>
                  <a:lnTo>
                    <a:pt x="11" y="0"/>
                  </a:lnTo>
                  <a:lnTo>
                    <a:pt x="25" y="0"/>
                  </a:lnTo>
                  <a:lnTo>
                    <a:pt x="35" y="3"/>
                  </a:lnTo>
                  <a:lnTo>
                    <a:pt x="44" y="5"/>
                  </a:lnTo>
                  <a:lnTo>
                    <a:pt x="53" y="7"/>
                  </a:lnTo>
                  <a:lnTo>
                    <a:pt x="67" y="7"/>
                  </a:lnTo>
                  <a:lnTo>
                    <a:pt x="82" y="12"/>
                  </a:lnTo>
                  <a:lnTo>
                    <a:pt x="92" y="12"/>
                  </a:lnTo>
                  <a:lnTo>
                    <a:pt x="106" y="9"/>
                  </a:lnTo>
                  <a:lnTo>
                    <a:pt x="116" y="9"/>
                  </a:lnTo>
                  <a:lnTo>
                    <a:pt x="127" y="12"/>
                  </a:lnTo>
                  <a:lnTo>
                    <a:pt x="137" y="15"/>
                  </a:lnTo>
                  <a:lnTo>
                    <a:pt x="147" y="18"/>
                  </a:lnTo>
                  <a:lnTo>
                    <a:pt x="154" y="21"/>
                  </a:lnTo>
                  <a:lnTo>
                    <a:pt x="163" y="21"/>
                  </a:lnTo>
                  <a:lnTo>
                    <a:pt x="175" y="21"/>
                  </a:lnTo>
                  <a:lnTo>
                    <a:pt x="185" y="23"/>
                  </a:lnTo>
                  <a:lnTo>
                    <a:pt x="197" y="25"/>
                  </a:lnTo>
                  <a:lnTo>
                    <a:pt x="204" y="26"/>
                  </a:lnTo>
                  <a:lnTo>
                    <a:pt x="217" y="26"/>
                  </a:lnTo>
                  <a:lnTo>
                    <a:pt x="228" y="25"/>
                  </a:lnTo>
                  <a:lnTo>
                    <a:pt x="242" y="25"/>
                  </a:lnTo>
                  <a:lnTo>
                    <a:pt x="256" y="28"/>
                  </a:lnTo>
                  <a:lnTo>
                    <a:pt x="266" y="30"/>
                  </a:lnTo>
                  <a:lnTo>
                    <a:pt x="284" y="39"/>
                  </a:lnTo>
                  <a:lnTo>
                    <a:pt x="297" y="42"/>
                  </a:lnTo>
                  <a:lnTo>
                    <a:pt x="308" y="45"/>
                  </a:lnTo>
                  <a:lnTo>
                    <a:pt x="313" y="49"/>
                  </a:lnTo>
                  <a:lnTo>
                    <a:pt x="326" y="49"/>
                  </a:lnTo>
                  <a:lnTo>
                    <a:pt x="342" y="50"/>
                  </a:lnTo>
                  <a:lnTo>
                    <a:pt x="354" y="51"/>
                  </a:lnTo>
                  <a:lnTo>
                    <a:pt x="361" y="50"/>
                  </a:lnTo>
                  <a:lnTo>
                    <a:pt x="377" y="50"/>
                  </a:lnTo>
                  <a:lnTo>
                    <a:pt x="385" y="53"/>
                  </a:lnTo>
                  <a:lnTo>
                    <a:pt x="393" y="54"/>
                  </a:lnTo>
                  <a:lnTo>
                    <a:pt x="395" y="63"/>
                  </a:lnTo>
                  <a:lnTo>
                    <a:pt x="0" y="63"/>
                  </a:lnTo>
                  <a:lnTo>
                    <a:pt x="0" y="4"/>
                  </a:lnTo>
                  <a:close/>
                </a:path>
              </a:pathLst>
            </a:custGeom>
            <a:solidFill>
              <a:srgbClr val="004000"/>
            </a:solidFill>
            <a:ln w="9525">
              <a:noFill/>
              <a:round/>
              <a:headEnd/>
              <a:tailEnd/>
            </a:ln>
          </p:spPr>
          <p:txBody>
            <a:bodyPr/>
            <a:lstStyle/>
            <a:p>
              <a:endParaRPr lang="en-US"/>
            </a:p>
          </p:txBody>
        </p:sp>
        <p:sp>
          <p:nvSpPr>
            <p:cNvPr id="75874" name="Rectangle 7052"/>
            <p:cNvSpPr>
              <a:spLocks noChangeArrowheads="1"/>
            </p:cNvSpPr>
            <p:nvPr/>
          </p:nvSpPr>
          <p:spPr bwMode="auto">
            <a:xfrm>
              <a:off x="4423" y="1693"/>
              <a:ext cx="393" cy="121"/>
            </a:xfrm>
            <a:prstGeom prst="rect">
              <a:avLst/>
            </a:prstGeom>
            <a:solidFill>
              <a:srgbClr val="4040FF"/>
            </a:solidFill>
            <a:ln w="9525">
              <a:noFill/>
              <a:miter lim="800000"/>
              <a:headEnd/>
              <a:tailEnd/>
            </a:ln>
          </p:spPr>
          <p:txBody>
            <a:bodyPr/>
            <a:lstStyle/>
            <a:p>
              <a:endParaRPr lang="en-US"/>
            </a:p>
          </p:txBody>
        </p:sp>
        <p:sp>
          <p:nvSpPr>
            <p:cNvPr id="75875" name="Freeform 7053"/>
            <p:cNvSpPr>
              <a:spLocks/>
            </p:cNvSpPr>
            <p:nvPr/>
          </p:nvSpPr>
          <p:spPr bwMode="auto">
            <a:xfrm>
              <a:off x="4423" y="1625"/>
              <a:ext cx="395" cy="63"/>
            </a:xfrm>
            <a:custGeom>
              <a:avLst/>
              <a:gdLst>
                <a:gd name="T0" fmla="*/ 0 w 395"/>
                <a:gd name="T1" fmla="*/ 4 h 63"/>
                <a:gd name="T2" fmla="*/ 5 w 395"/>
                <a:gd name="T3" fmla="*/ 0 h 63"/>
                <a:gd name="T4" fmla="*/ 11 w 395"/>
                <a:gd name="T5" fmla="*/ 0 h 63"/>
                <a:gd name="T6" fmla="*/ 25 w 395"/>
                <a:gd name="T7" fmla="*/ 0 h 63"/>
                <a:gd name="T8" fmla="*/ 35 w 395"/>
                <a:gd name="T9" fmla="*/ 3 h 63"/>
                <a:gd name="T10" fmla="*/ 44 w 395"/>
                <a:gd name="T11" fmla="*/ 5 h 63"/>
                <a:gd name="T12" fmla="*/ 53 w 395"/>
                <a:gd name="T13" fmla="*/ 7 h 63"/>
                <a:gd name="T14" fmla="*/ 67 w 395"/>
                <a:gd name="T15" fmla="*/ 7 h 63"/>
                <a:gd name="T16" fmla="*/ 82 w 395"/>
                <a:gd name="T17" fmla="*/ 12 h 63"/>
                <a:gd name="T18" fmla="*/ 92 w 395"/>
                <a:gd name="T19" fmla="*/ 12 h 63"/>
                <a:gd name="T20" fmla="*/ 106 w 395"/>
                <a:gd name="T21" fmla="*/ 9 h 63"/>
                <a:gd name="T22" fmla="*/ 116 w 395"/>
                <a:gd name="T23" fmla="*/ 9 h 63"/>
                <a:gd name="T24" fmla="*/ 127 w 395"/>
                <a:gd name="T25" fmla="*/ 12 h 63"/>
                <a:gd name="T26" fmla="*/ 137 w 395"/>
                <a:gd name="T27" fmla="*/ 15 h 63"/>
                <a:gd name="T28" fmla="*/ 147 w 395"/>
                <a:gd name="T29" fmla="*/ 18 h 63"/>
                <a:gd name="T30" fmla="*/ 154 w 395"/>
                <a:gd name="T31" fmla="*/ 21 h 63"/>
                <a:gd name="T32" fmla="*/ 163 w 395"/>
                <a:gd name="T33" fmla="*/ 21 h 63"/>
                <a:gd name="T34" fmla="*/ 175 w 395"/>
                <a:gd name="T35" fmla="*/ 21 h 63"/>
                <a:gd name="T36" fmla="*/ 185 w 395"/>
                <a:gd name="T37" fmla="*/ 23 h 63"/>
                <a:gd name="T38" fmla="*/ 197 w 395"/>
                <a:gd name="T39" fmla="*/ 25 h 63"/>
                <a:gd name="T40" fmla="*/ 204 w 395"/>
                <a:gd name="T41" fmla="*/ 26 h 63"/>
                <a:gd name="T42" fmla="*/ 217 w 395"/>
                <a:gd name="T43" fmla="*/ 26 h 63"/>
                <a:gd name="T44" fmla="*/ 228 w 395"/>
                <a:gd name="T45" fmla="*/ 25 h 63"/>
                <a:gd name="T46" fmla="*/ 242 w 395"/>
                <a:gd name="T47" fmla="*/ 25 h 63"/>
                <a:gd name="T48" fmla="*/ 256 w 395"/>
                <a:gd name="T49" fmla="*/ 28 h 63"/>
                <a:gd name="T50" fmla="*/ 266 w 395"/>
                <a:gd name="T51" fmla="*/ 30 h 63"/>
                <a:gd name="T52" fmla="*/ 284 w 395"/>
                <a:gd name="T53" fmla="*/ 39 h 63"/>
                <a:gd name="T54" fmla="*/ 297 w 395"/>
                <a:gd name="T55" fmla="*/ 42 h 63"/>
                <a:gd name="T56" fmla="*/ 308 w 395"/>
                <a:gd name="T57" fmla="*/ 45 h 63"/>
                <a:gd name="T58" fmla="*/ 313 w 395"/>
                <a:gd name="T59" fmla="*/ 49 h 63"/>
                <a:gd name="T60" fmla="*/ 326 w 395"/>
                <a:gd name="T61" fmla="*/ 49 h 63"/>
                <a:gd name="T62" fmla="*/ 342 w 395"/>
                <a:gd name="T63" fmla="*/ 50 h 63"/>
                <a:gd name="T64" fmla="*/ 354 w 395"/>
                <a:gd name="T65" fmla="*/ 51 h 63"/>
                <a:gd name="T66" fmla="*/ 361 w 395"/>
                <a:gd name="T67" fmla="*/ 50 h 63"/>
                <a:gd name="T68" fmla="*/ 377 w 395"/>
                <a:gd name="T69" fmla="*/ 50 h 63"/>
                <a:gd name="T70" fmla="*/ 385 w 395"/>
                <a:gd name="T71" fmla="*/ 53 h 63"/>
                <a:gd name="T72" fmla="*/ 393 w 395"/>
                <a:gd name="T73" fmla="*/ 54 h 63"/>
                <a:gd name="T74" fmla="*/ 395 w 395"/>
                <a:gd name="T75" fmla="*/ 63 h 63"/>
                <a:gd name="T76" fmla="*/ 0 w 395"/>
                <a:gd name="T77" fmla="*/ 63 h 63"/>
                <a:gd name="T78" fmla="*/ 0 w 395"/>
                <a:gd name="T79" fmla="*/ 4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5"/>
                <a:gd name="T121" fmla="*/ 0 h 63"/>
                <a:gd name="T122" fmla="*/ 395 w 395"/>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5" h="63">
                  <a:moveTo>
                    <a:pt x="0" y="4"/>
                  </a:moveTo>
                  <a:lnTo>
                    <a:pt x="5" y="0"/>
                  </a:lnTo>
                  <a:lnTo>
                    <a:pt x="11" y="0"/>
                  </a:lnTo>
                  <a:lnTo>
                    <a:pt x="25" y="0"/>
                  </a:lnTo>
                  <a:lnTo>
                    <a:pt x="35" y="3"/>
                  </a:lnTo>
                  <a:lnTo>
                    <a:pt x="44" y="5"/>
                  </a:lnTo>
                  <a:lnTo>
                    <a:pt x="53" y="7"/>
                  </a:lnTo>
                  <a:lnTo>
                    <a:pt x="67" y="7"/>
                  </a:lnTo>
                  <a:lnTo>
                    <a:pt x="82" y="12"/>
                  </a:lnTo>
                  <a:lnTo>
                    <a:pt x="92" y="12"/>
                  </a:lnTo>
                  <a:lnTo>
                    <a:pt x="106" y="9"/>
                  </a:lnTo>
                  <a:lnTo>
                    <a:pt x="116" y="9"/>
                  </a:lnTo>
                  <a:lnTo>
                    <a:pt x="127" y="12"/>
                  </a:lnTo>
                  <a:lnTo>
                    <a:pt x="137" y="15"/>
                  </a:lnTo>
                  <a:lnTo>
                    <a:pt x="147" y="18"/>
                  </a:lnTo>
                  <a:lnTo>
                    <a:pt x="154" y="21"/>
                  </a:lnTo>
                  <a:lnTo>
                    <a:pt x="163" y="21"/>
                  </a:lnTo>
                  <a:lnTo>
                    <a:pt x="175" y="21"/>
                  </a:lnTo>
                  <a:lnTo>
                    <a:pt x="185" y="23"/>
                  </a:lnTo>
                  <a:lnTo>
                    <a:pt x="197" y="25"/>
                  </a:lnTo>
                  <a:lnTo>
                    <a:pt x="204" y="26"/>
                  </a:lnTo>
                  <a:lnTo>
                    <a:pt x="217" y="26"/>
                  </a:lnTo>
                  <a:lnTo>
                    <a:pt x="228" y="25"/>
                  </a:lnTo>
                  <a:lnTo>
                    <a:pt x="242" y="25"/>
                  </a:lnTo>
                  <a:lnTo>
                    <a:pt x="256" y="28"/>
                  </a:lnTo>
                  <a:lnTo>
                    <a:pt x="266" y="30"/>
                  </a:lnTo>
                  <a:lnTo>
                    <a:pt x="284" y="39"/>
                  </a:lnTo>
                  <a:lnTo>
                    <a:pt x="297" y="42"/>
                  </a:lnTo>
                  <a:lnTo>
                    <a:pt x="308" y="45"/>
                  </a:lnTo>
                  <a:lnTo>
                    <a:pt x="313" y="49"/>
                  </a:lnTo>
                  <a:lnTo>
                    <a:pt x="326" y="49"/>
                  </a:lnTo>
                  <a:lnTo>
                    <a:pt x="342" y="50"/>
                  </a:lnTo>
                  <a:lnTo>
                    <a:pt x="354" y="51"/>
                  </a:lnTo>
                  <a:lnTo>
                    <a:pt x="361" y="50"/>
                  </a:lnTo>
                  <a:lnTo>
                    <a:pt x="377" y="50"/>
                  </a:lnTo>
                  <a:lnTo>
                    <a:pt x="385" y="53"/>
                  </a:lnTo>
                  <a:lnTo>
                    <a:pt x="393" y="54"/>
                  </a:lnTo>
                  <a:lnTo>
                    <a:pt x="395" y="63"/>
                  </a:lnTo>
                  <a:lnTo>
                    <a:pt x="0" y="63"/>
                  </a:lnTo>
                  <a:lnTo>
                    <a:pt x="0" y="4"/>
                  </a:lnTo>
                  <a:close/>
                </a:path>
              </a:pathLst>
            </a:custGeom>
            <a:solidFill>
              <a:srgbClr val="004000"/>
            </a:solidFill>
            <a:ln w="9525">
              <a:noFill/>
              <a:round/>
              <a:headEnd/>
              <a:tailEnd/>
            </a:ln>
          </p:spPr>
          <p:txBody>
            <a:bodyPr/>
            <a:lstStyle/>
            <a:p>
              <a:endParaRPr lang="en-US"/>
            </a:p>
          </p:txBody>
        </p:sp>
        <p:sp>
          <p:nvSpPr>
            <p:cNvPr id="75876" name="Rectangle 7054"/>
            <p:cNvSpPr>
              <a:spLocks noChangeArrowheads="1"/>
            </p:cNvSpPr>
            <p:nvPr/>
          </p:nvSpPr>
          <p:spPr bwMode="auto">
            <a:xfrm>
              <a:off x="4423" y="1693"/>
              <a:ext cx="393" cy="121"/>
            </a:xfrm>
            <a:prstGeom prst="rect">
              <a:avLst/>
            </a:prstGeom>
            <a:solidFill>
              <a:srgbClr val="4040FF"/>
            </a:solidFill>
            <a:ln w="9525">
              <a:noFill/>
              <a:miter lim="800000"/>
              <a:headEnd/>
              <a:tailEnd/>
            </a:ln>
          </p:spPr>
          <p:txBody>
            <a:bodyPr/>
            <a:lstStyle/>
            <a:p>
              <a:endParaRPr lang="en-US"/>
            </a:p>
          </p:txBody>
        </p:sp>
        <p:grpSp>
          <p:nvGrpSpPr>
            <p:cNvPr id="75877" name="Group 7055"/>
            <p:cNvGrpSpPr>
              <a:grpSpLocks/>
            </p:cNvGrpSpPr>
            <p:nvPr/>
          </p:nvGrpSpPr>
          <p:grpSpPr bwMode="auto">
            <a:xfrm>
              <a:off x="4423" y="1410"/>
              <a:ext cx="242" cy="379"/>
              <a:chOff x="4423" y="1322"/>
              <a:chExt cx="242" cy="379"/>
            </a:xfrm>
          </p:grpSpPr>
          <p:grpSp>
            <p:nvGrpSpPr>
              <p:cNvPr id="80691" name="Group 7056"/>
              <p:cNvGrpSpPr>
                <a:grpSpLocks/>
              </p:cNvGrpSpPr>
              <p:nvPr/>
            </p:nvGrpSpPr>
            <p:grpSpPr bwMode="auto">
              <a:xfrm>
                <a:off x="4567" y="1322"/>
                <a:ext cx="94" cy="260"/>
                <a:chOff x="4567" y="1322"/>
                <a:chExt cx="94" cy="260"/>
              </a:xfrm>
            </p:grpSpPr>
            <p:sp>
              <p:nvSpPr>
                <p:cNvPr id="80783" name="Freeform 7057"/>
                <p:cNvSpPr>
                  <a:spLocks/>
                </p:cNvSpPr>
                <p:nvPr/>
              </p:nvSpPr>
              <p:spPr bwMode="auto">
                <a:xfrm>
                  <a:off x="4612" y="1322"/>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80784" name="Freeform 7058"/>
                <p:cNvSpPr>
                  <a:spLocks/>
                </p:cNvSpPr>
                <p:nvPr/>
              </p:nvSpPr>
              <p:spPr bwMode="auto">
                <a:xfrm>
                  <a:off x="4567" y="1324"/>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grpSp>
              <p:nvGrpSpPr>
                <p:cNvPr id="80785" name="Group 7059"/>
                <p:cNvGrpSpPr>
                  <a:grpSpLocks/>
                </p:cNvGrpSpPr>
                <p:nvPr/>
              </p:nvGrpSpPr>
              <p:grpSpPr bwMode="auto">
                <a:xfrm>
                  <a:off x="4574" y="1376"/>
                  <a:ext cx="28" cy="195"/>
                  <a:chOff x="4574" y="1376"/>
                  <a:chExt cx="28" cy="195"/>
                </a:xfrm>
              </p:grpSpPr>
              <p:sp>
                <p:nvSpPr>
                  <p:cNvPr id="80786" name="Line 7060"/>
                  <p:cNvSpPr>
                    <a:spLocks noChangeShapeType="1"/>
                  </p:cNvSpPr>
                  <p:nvPr/>
                </p:nvSpPr>
                <p:spPr bwMode="auto">
                  <a:xfrm>
                    <a:off x="4596" y="1490"/>
                    <a:ext cx="2" cy="80"/>
                  </a:xfrm>
                  <a:prstGeom prst="line">
                    <a:avLst/>
                  </a:prstGeom>
                  <a:noFill/>
                  <a:ln w="12700" cap="rnd">
                    <a:solidFill>
                      <a:srgbClr val="804000"/>
                    </a:solidFill>
                    <a:round/>
                    <a:headEnd/>
                    <a:tailEnd/>
                  </a:ln>
                </p:spPr>
                <p:txBody>
                  <a:bodyPr/>
                  <a:lstStyle/>
                  <a:p>
                    <a:endParaRPr lang="en-US"/>
                  </a:p>
                </p:txBody>
              </p:sp>
              <p:sp>
                <p:nvSpPr>
                  <p:cNvPr id="80787" name="Line 7061"/>
                  <p:cNvSpPr>
                    <a:spLocks noChangeShapeType="1"/>
                  </p:cNvSpPr>
                  <p:nvPr/>
                </p:nvSpPr>
                <p:spPr bwMode="auto">
                  <a:xfrm flipV="1">
                    <a:off x="4601" y="1504"/>
                    <a:ext cx="1" cy="67"/>
                  </a:xfrm>
                  <a:prstGeom prst="line">
                    <a:avLst/>
                  </a:prstGeom>
                  <a:noFill/>
                  <a:ln w="12700" cap="rnd">
                    <a:solidFill>
                      <a:srgbClr val="804000"/>
                    </a:solidFill>
                    <a:round/>
                    <a:headEnd/>
                    <a:tailEnd/>
                  </a:ln>
                </p:spPr>
                <p:txBody>
                  <a:bodyPr/>
                  <a:lstStyle/>
                  <a:p>
                    <a:endParaRPr lang="en-US"/>
                  </a:p>
                </p:txBody>
              </p:sp>
              <p:sp>
                <p:nvSpPr>
                  <p:cNvPr id="80788" name="Line 7062"/>
                  <p:cNvSpPr>
                    <a:spLocks noChangeShapeType="1"/>
                  </p:cNvSpPr>
                  <p:nvPr/>
                </p:nvSpPr>
                <p:spPr bwMode="auto">
                  <a:xfrm>
                    <a:off x="4591" y="1468"/>
                    <a:ext cx="1" cy="102"/>
                  </a:xfrm>
                  <a:prstGeom prst="line">
                    <a:avLst/>
                  </a:prstGeom>
                  <a:noFill/>
                  <a:ln w="12700" cap="rnd">
                    <a:solidFill>
                      <a:srgbClr val="804000"/>
                    </a:solidFill>
                    <a:round/>
                    <a:headEnd/>
                    <a:tailEnd/>
                  </a:ln>
                </p:spPr>
                <p:txBody>
                  <a:bodyPr/>
                  <a:lstStyle/>
                  <a:p>
                    <a:endParaRPr lang="en-US"/>
                  </a:p>
                </p:txBody>
              </p:sp>
              <p:sp>
                <p:nvSpPr>
                  <p:cNvPr id="80789" name="Line 7063"/>
                  <p:cNvSpPr>
                    <a:spLocks noChangeShapeType="1"/>
                  </p:cNvSpPr>
                  <p:nvPr/>
                </p:nvSpPr>
                <p:spPr bwMode="auto">
                  <a:xfrm>
                    <a:off x="4586" y="1437"/>
                    <a:ext cx="2" cy="133"/>
                  </a:xfrm>
                  <a:prstGeom prst="line">
                    <a:avLst/>
                  </a:prstGeom>
                  <a:noFill/>
                  <a:ln w="12700" cap="rnd">
                    <a:solidFill>
                      <a:srgbClr val="804000"/>
                    </a:solidFill>
                    <a:round/>
                    <a:headEnd/>
                    <a:tailEnd/>
                  </a:ln>
                </p:spPr>
                <p:txBody>
                  <a:bodyPr/>
                  <a:lstStyle/>
                  <a:p>
                    <a:endParaRPr lang="en-US"/>
                  </a:p>
                </p:txBody>
              </p:sp>
              <p:sp>
                <p:nvSpPr>
                  <p:cNvPr id="80790" name="Line 7064"/>
                  <p:cNvSpPr>
                    <a:spLocks noChangeShapeType="1"/>
                  </p:cNvSpPr>
                  <p:nvPr/>
                </p:nvSpPr>
                <p:spPr bwMode="auto">
                  <a:xfrm>
                    <a:off x="4580" y="1408"/>
                    <a:ext cx="1" cy="162"/>
                  </a:xfrm>
                  <a:prstGeom prst="line">
                    <a:avLst/>
                  </a:prstGeom>
                  <a:noFill/>
                  <a:ln w="12700" cap="rnd">
                    <a:solidFill>
                      <a:srgbClr val="804000"/>
                    </a:solidFill>
                    <a:round/>
                    <a:headEnd/>
                    <a:tailEnd/>
                  </a:ln>
                </p:spPr>
                <p:txBody>
                  <a:bodyPr/>
                  <a:lstStyle/>
                  <a:p>
                    <a:endParaRPr lang="en-US"/>
                  </a:p>
                </p:txBody>
              </p:sp>
              <p:sp>
                <p:nvSpPr>
                  <p:cNvPr id="80791" name="Line 7065"/>
                  <p:cNvSpPr>
                    <a:spLocks noChangeShapeType="1"/>
                  </p:cNvSpPr>
                  <p:nvPr/>
                </p:nvSpPr>
                <p:spPr bwMode="auto">
                  <a:xfrm>
                    <a:off x="4574" y="1376"/>
                    <a:ext cx="1" cy="194"/>
                  </a:xfrm>
                  <a:prstGeom prst="line">
                    <a:avLst/>
                  </a:prstGeom>
                  <a:noFill/>
                  <a:ln w="12700" cap="rnd">
                    <a:solidFill>
                      <a:srgbClr val="804000"/>
                    </a:solidFill>
                    <a:round/>
                    <a:headEnd/>
                    <a:tailEnd/>
                  </a:ln>
                </p:spPr>
                <p:txBody>
                  <a:bodyPr/>
                  <a:lstStyle/>
                  <a:p>
                    <a:endParaRPr lang="en-US"/>
                  </a:p>
                </p:txBody>
              </p:sp>
            </p:grpSp>
          </p:grpSp>
          <p:grpSp>
            <p:nvGrpSpPr>
              <p:cNvPr id="80692" name="Group 7066"/>
              <p:cNvGrpSpPr>
                <a:grpSpLocks/>
              </p:cNvGrpSpPr>
              <p:nvPr/>
            </p:nvGrpSpPr>
            <p:grpSpPr bwMode="auto">
              <a:xfrm>
                <a:off x="4508" y="1659"/>
                <a:ext cx="157" cy="42"/>
                <a:chOff x="4508" y="1659"/>
                <a:chExt cx="157" cy="42"/>
              </a:xfrm>
            </p:grpSpPr>
            <p:grpSp>
              <p:nvGrpSpPr>
                <p:cNvPr id="80763" name="Group 7067"/>
                <p:cNvGrpSpPr>
                  <a:grpSpLocks/>
                </p:cNvGrpSpPr>
                <p:nvPr/>
              </p:nvGrpSpPr>
              <p:grpSpPr bwMode="auto">
                <a:xfrm>
                  <a:off x="4508" y="1672"/>
                  <a:ext cx="157" cy="29"/>
                  <a:chOff x="4508" y="1672"/>
                  <a:chExt cx="157" cy="29"/>
                </a:xfrm>
              </p:grpSpPr>
              <p:grpSp>
                <p:nvGrpSpPr>
                  <p:cNvPr id="80773" name="Group 7068"/>
                  <p:cNvGrpSpPr>
                    <a:grpSpLocks/>
                  </p:cNvGrpSpPr>
                  <p:nvPr/>
                </p:nvGrpSpPr>
                <p:grpSpPr bwMode="auto">
                  <a:xfrm>
                    <a:off x="4508" y="1685"/>
                    <a:ext cx="157" cy="16"/>
                    <a:chOff x="4508" y="1685"/>
                    <a:chExt cx="157" cy="16"/>
                  </a:xfrm>
                </p:grpSpPr>
                <p:sp>
                  <p:nvSpPr>
                    <p:cNvPr id="80780" name="Freeform 7069"/>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0781" name="Freeform 7070"/>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0782" name="Freeform 7071"/>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80774" name="Group 7072"/>
                  <p:cNvGrpSpPr>
                    <a:grpSpLocks/>
                  </p:cNvGrpSpPr>
                  <p:nvPr/>
                </p:nvGrpSpPr>
                <p:grpSpPr bwMode="auto">
                  <a:xfrm>
                    <a:off x="4540" y="1672"/>
                    <a:ext cx="94" cy="22"/>
                    <a:chOff x="4540" y="1672"/>
                    <a:chExt cx="94" cy="22"/>
                  </a:xfrm>
                </p:grpSpPr>
                <p:sp>
                  <p:nvSpPr>
                    <p:cNvPr id="80775" name="Freeform 7073"/>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0776" name="Freeform 7074"/>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0777" name="Freeform 7075"/>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0778" name="Rectangle 7076"/>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0779" name="Freeform 7077"/>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grpSp>
            <p:grpSp>
              <p:nvGrpSpPr>
                <p:cNvPr id="80764" name="Group 7078"/>
                <p:cNvGrpSpPr>
                  <a:grpSpLocks/>
                </p:cNvGrpSpPr>
                <p:nvPr/>
              </p:nvGrpSpPr>
              <p:grpSpPr bwMode="auto">
                <a:xfrm>
                  <a:off x="4553" y="1659"/>
                  <a:ext cx="77" cy="20"/>
                  <a:chOff x="4553" y="1659"/>
                  <a:chExt cx="77" cy="20"/>
                </a:xfrm>
              </p:grpSpPr>
              <p:grpSp>
                <p:nvGrpSpPr>
                  <p:cNvPr id="80765" name="Group 7079"/>
                  <p:cNvGrpSpPr>
                    <a:grpSpLocks/>
                  </p:cNvGrpSpPr>
                  <p:nvPr/>
                </p:nvGrpSpPr>
                <p:grpSpPr bwMode="auto">
                  <a:xfrm>
                    <a:off x="4553" y="1659"/>
                    <a:ext cx="29" cy="20"/>
                    <a:chOff x="4553" y="1659"/>
                    <a:chExt cx="29" cy="20"/>
                  </a:xfrm>
                </p:grpSpPr>
                <p:sp>
                  <p:nvSpPr>
                    <p:cNvPr id="80770" name="Rectangle 7080"/>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0771" name="Rectangle 7081"/>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0772" name="Freeform 7082"/>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80766" name="Group 7083"/>
                  <p:cNvGrpSpPr>
                    <a:grpSpLocks/>
                  </p:cNvGrpSpPr>
                  <p:nvPr/>
                </p:nvGrpSpPr>
                <p:grpSpPr bwMode="auto">
                  <a:xfrm>
                    <a:off x="4601" y="1659"/>
                    <a:ext cx="29" cy="20"/>
                    <a:chOff x="4601" y="1659"/>
                    <a:chExt cx="29" cy="20"/>
                  </a:xfrm>
                </p:grpSpPr>
                <p:sp>
                  <p:nvSpPr>
                    <p:cNvPr id="80767" name="Rectangle 7084"/>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0768" name="Rectangle 7085"/>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0769" name="Freeform 7086"/>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grpSp>
          </p:grpSp>
          <p:grpSp>
            <p:nvGrpSpPr>
              <p:cNvPr id="80693" name="Group 7087"/>
              <p:cNvGrpSpPr>
                <a:grpSpLocks/>
              </p:cNvGrpSpPr>
              <p:nvPr/>
            </p:nvGrpSpPr>
            <p:grpSpPr bwMode="auto">
              <a:xfrm>
                <a:off x="4556" y="1322"/>
                <a:ext cx="56" cy="348"/>
                <a:chOff x="4556" y="1322"/>
                <a:chExt cx="56" cy="348"/>
              </a:xfrm>
            </p:grpSpPr>
            <p:sp>
              <p:nvSpPr>
                <p:cNvPr id="80749" name="Freeform 7088"/>
                <p:cNvSpPr>
                  <a:spLocks/>
                </p:cNvSpPr>
                <p:nvPr/>
              </p:nvSpPr>
              <p:spPr bwMode="auto">
                <a:xfrm>
                  <a:off x="4559" y="1426"/>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80750" name="Freeform 7089"/>
                <p:cNvSpPr>
                  <a:spLocks/>
                </p:cNvSpPr>
                <p:nvPr/>
              </p:nvSpPr>
              <p:spPr bwMode="auto">
                <a:xfrm>
                  <a:off x="4560" y="1377"/>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grpSp>
              <p:nvGrpSpPr>
                <p:cNvPr id="80751" name="Group 7090"/>
                <p:cNvGrpSpPr>
                  <a:grpSpLocks/>
                </p:cNvGrpSpPr>
                <p:nvPr/>
              </p:nvGrpSpPr>
              <p:grpSpPr bwMode="auto">
                <a:xfrm>
                  <a:off x="4561" y="1322"/>
                  <a:ext cx="48" cy="48"/>
                  <a:chOff x="4561" y="1322"/>
                  <a:chExt cx="48" cy="48"/>
                </a:xfrm>
              </p:grpSpPr>
              <p:sp>
                <p:nvSpPr>
                  <p:cNvPr id="80761" name="Freeform 7091"/>
                  <p:cNvSpPr>
                    <a:spLocks/>
                  </p:cNvSpPr>
                  <p:nvPr/>
                </p:nvSpPr>
                <p:spPr bwMode="auto">
                  <a:xfrm>
                    <a:off x="4561" y="1322"/>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80762" name="Rectangle 7092"/>
                  <p:cNvSpPr>
                    <a:spLocks noChangeArrowheads="1"/>
                  </p:cNvSpPr>
                  <p:nvPr/>
                </p:nvSpPr>
                <p:spPr bwMode="auto">
                  <a:xfrm>
                    <a:off x="4567" y="1329"/>
                    <a:ext cx="36" cy="14"/>
                  </a:xfrm>
                  <a:prstGeom prst="rect">
                    <a:avLst/>
                  </a:prstGeom>
                  <a:solidFill>
                    <a:srgbClr val="A00000"/>
                  </a:solidFill>
                  <a:ln w="9525">
                    <a:noFill/>
                    <a:miter lim="800000"/>
                    <a:headEnd/>
                    <a:tailEnd/>
                  </a:ln>
                </p:spPr>
                <p:txBody>
                  <a:bodyPr/>
                  <a:lstStyle/>
                  <a:p>
                    <a:endParaRPr lang="en-US"/>
                  </a:p>
                </p:txBody>
              </p:sp>
            </p:grpSp>
            <p:sp>
              <p:nvSpPr>
                <p:cNvPr id="80752" name="Freeform 7093"/>
                <p:cNvSpPr>
                  <a:spLocks/>
                </p:cNvSpPr>
                <p:nvPr/>
              </p:nvSpPr>
              <p:spPr bwMode="auto">
                <a:xfrm>
                  <a:off x="4556" y="1489"/>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80753" name="Group 7094"/>
                <p:cNvGrpSpPr>
                  <a:grpSpLocks/>
                </p:cNvGrpSpPr>
                <p:nvPr/>
              </p:nvGrpSpPr>
              <p:grpSpPr bwMode="auto">
                <a:xfrm>
                  <a:off x="4570" y="1582"/>
                  <a:ext cx="31" cy="88"/>
                  <a:chOff x="4570" y="1582"/>
                  <a:chExt cx="31" cy="88"/>
                </a:xfrm>
              </p:grpSpPr>
              <p:grpSp>
                <p:nvGrpSpPr>
                  <p:cNvPr id="80754" name="Group 7095"/>
                  <p:cNvGrpSpPr>
                    <a:grpSpLocks/>
                  </p:cNvGrpSpPr>
                  <p:nvPr/>
                </p:nvGrpSpPr>
                <p:grpSpPr bwMode="auto">
                  <a:xfrm>
                    <a:off x="4570" y="1582"/>
                    <a:ext cx="28" cy="29"/>
                    <a:chOff x="4570" y="1582"/>
                    <a:chExt cx="28" cy="29"/>
                  </a:xfrm>
                </p:grpSpPr>
                <p:sp>
                  <p:nvSpPr>
                    <p:cNvPr id="80759" name="Freeform 7096"/>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0760" name="Freeform 7097"/>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80755" name="Rectangle 7098"/>
                  <p:cNvSpPr>
                    <a:spLocks noChangeArrowheads="1"/>
                  </p:cNvSpPr>
                  <p:nvPr/>
                </p:nvSpPr>
                <p:spPr bwMode="auto">
                  <a:xfrm>
                    <a:off x="4570" y="1654"/>
                    <a:ext cx="31" cy="16"/>
                  </a:xfrm>
                  <a:prstGeom prst="rect">
                    <a:avLst/>
                  </a:prstGeom>
                  <a:solidFill>
                    <a:srgbClr val="A00000"/>
                  </a:solidFill>
                  <a:ln w="9525">
                    <a:noFill/>
                    <a:miter lim="800000"/>
                    <a:headEnd/>
                    <a:tailEnd/>
                  </a:ln>
                </p:spPr>
                <p:txBody>
                  <a:bodyPr/>
                  <a:lstStyle/>
                  <a:p>
                    <a:endParaRPr lang="en-US"/>
                  </a:p>
                </p:txBody>
              </p:sp>
              <p:sp>
                <p:nvSpPr>
                  <p:cNvPr id="80756" name="Rectangle 7099"/>
                  <p:cNvSpPr>
                    <a:spLocks noChangeArrowheads="1"/>
                  </p:cNvSpPr>
                  <p:nvPr/>
                </p:nvSpPr>
                <p:spPr bwMode="auto">
                  <a:xfrm>
                    <a:off x="4570" y="1615"/>
                    <a:ext cx="31" cy="15"/>
                  </a:xfrm>
                  <a:prstGeom prst="rect">
                    <a:avLst/>
                  </a:prstGeom>
                  <a:solidFill>
                    <a:srgbClr val="A00000"/>
                  </a:solidFill>
                  <a:ln w="9525">
                    <a:noFill/>
                    <a:miter lim="800000"/>
                    <a:headEnd/>
                    <a:tailEnd/>
                  </a:ln>
                </p:spPr>
                <p:txBody>
                  <a:bodyPr/>
                  <a:lstStyle/>
                  <a:p>
                    <a:endParaRPr lang="en-US"/>
                  </a:p>
                </p:txBody>
              </p:sp>
              <p:sp>
                <p:nvSpPr>
                  <p:cNvPr id="80757" name="Freeform 7100"/>
                  <p:cNvSpPr>
                    <a:spLocks/>
                  </p:cNvSpPr>
                  <p:nvPr/>
                </p:nvSpPr>
                <p:spPr bwMode="auto">
                  <a:xfrm>
                    <a:off x="4570" y="1621"/>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80758" name="Freeform 7101"/>
                  <p:cNvSpPr>
                    <a:spLocks/>
                  </p:cNvSpPr>
                  <p:nvPr/>
                </p:nvSpPr>
                <p:spPr bwMode="auto">
                  <a:xfrm>
                    <a:off x="4570" y="1621"/>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grpSp>
          <p:sp>
            <p:nvSpPr>
              <p:cNvPr id="80694" name="Freeform 7102"/>
              <p:cNvSpPr>
                <a:spLocks/>
              </p:cNvSpPr>
              <p:nvPr/>
            </p:nvSpPr>
            <p:spPr bwMode="auto">
              <a:xfrm>
                <a:off x="4613" y="1322"/>
                <a:ext cx="15" cy="335"/>
              </a:xfrm>
              <a:custGeom>
                <a:avLst/>
                <a:gdLst>
                  <a:gd name="T0" fmla="*/ 0 w 15"/>
                  <a:gd name="T1" fmla="*/ 335 h 335"/>
                  <a:gd name="T2" fmla="*/ 0 w 15"/>
                  <a:gd name="T3" fmla="*/ 163 h 335"/>
                  <a:gd name="T4" fmla="*/ 0 w 15"/>
                  <a:gd name="T5" fmla="*/ 101 h 335"/>
                  <a:gd name="T6" fmla="*/ 15 w 15"/>
                  <a:gd name="T7" fmla="*/ 101 h 335"/>
                  <a:gd name="T8" fmla="*/ 15 w 15"/>
                  <a:gd name="T9" fmla="*/ 54 h 335"/>
                  <a:gd name="T10" fmla="*/ 15 w 15"/>
                  <a:gd name="T11" fmla="*/ 0 h 335"/>
                  <a:gd name="T12" fmla="*/ 15 w 15"/>
                  <a:gd name="T13" fmla="*/ 52 h 335"/>
                  <a:gd name="T14" fmla="*/ 0 w 15"/>
                  <a:gd name="T15" fmla="*/ 54 h 335"/>
                  <a:gd name="T16" fmla="*/ 0 w 15"/>
                  <a:gd name="T17" fmla="*/ 100 h 335"/>
                  <a:gd name="T18" fmla="*/ 0 w 15"/>
                  <a:gd name="T19" fmla="*/ 101 h 335"/>
                  <a:gd name="T20" fmla="*/ 0 w 15"/>
                  <a:gd name="T21" fmla="*/ 163 h 335"/>
                  <a:gd name="T22" fmla="*/ 0 w 15"/>
                  <a:gd name="T23" fmla="*/ 335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5"/>
                  <a:gd name="T38" fmla="*/ 15 w 15"/>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5">
                    <a:moveTo>
                      <a:pt x="0" y="335"/>
                    </a:moveTo>
                    <a:lnTo>
                      <a:pt x="0" y="163"/>
                    </a:lnTo>
                    <a:lnTo>
                      <a:pt x="0" y="101"/>
                    </a:lnTo>
                    <a:lnTo>
                      <a:pt x="15" y="101"/>
                    </a:lnTo>
                    <a:lnTo>
                      <a:pt x="15" y="54"/>
                    </a:lnTo>
                    <a:lnTo>
                      <a:pt x="15" y="0"/>
                    </a:lnTo>
                    <a:lnTo>
                      <a:pt x="15" y="52"/>
                    </a:lnTo>
                    <a:lnTo>
                      <a:pt x="0" y="54"/>
                    </a:lnTo>
                    <a:lnTo>
                      <a:pt x="0" y="100"/>
                    </a:lnTo>
                    <a:lnTo>
                      <a:pt x="0" y="101"/>
                    </a:lnTo>
                    <a:lnTo>
                      <a:pt x="0" y="163"/>
                    </a:lnTo>
                    <a:lnTo>
                      <a:pt x="0" y="335"/>
                    </a:lnTo>
                    <a:close/>
                  </a:path>
                </a:pathLst>
              </a:custGeom>
              <a:solidFill>
                <a:srgbClr val="402000"/>
              </a:solidFill>
              <a:ln w="9525">
                <a:noFill/>
                <a:round/>
                <a:headEnd/>
                <a:tailEnd/>
              </a:ln>
            </p:spPr>
            <p:txBody>
              <a:bodyPr/>
              <a:lstStyle/>
              <a:p>
                <a:endParaRPr lang="en-US"/>
              </a:p>
            </p:txBody>
          </p:sp>
          <p:sp>
            <p:nvSpPr>
              <p:cNvPr id="80695" name="Freeform 7103"/>
              <p:cNvSpPr>
                <a:spLocks/>
              </p:cNvSpPr>
              <p:nvPr/>
            </p:nvSpPr>
            <p:spPr bwMode="auto">
              <a:xfrm>
                <a:off x="4423" y="1566"/>
                <a:ext cx="176" cy="16"/>
              </a:xfrm>
              <a:custGeom>
                <a:avLst/>
                <a:gdLst>
                  <a:gd name="T0" fmla="*/ 0 w 176"/>
                  <a:gd name="T1" fmla="*/ 0 h 16"/>
                  <a:gd name="T2" fmla="*/ 28 w 176"/>
                  <a:gd name="T3" fmla="*/ 0 h 16"/>
                  <a:gd name="T4" fmla="*/ 59 w 176"/>
                  <a:gd name="T5" fmla="*/ 0 h 16"/>
                  <a:gd name="T6" fmla="*/ 84 w 176"/>
                  <a:gd name="T7" fmla="*/ 0 h 16"/>
                  <a:gd name="T8" fmla="*/ 109 w 176"/>
                  <a:gd name="T9" fmla="*/ 0 h 16"/>
                  <a:gd name="T10" fmla="*/ 128 w 176"/>
                  <a:gd name="T11" fmla="*/ 0 h 16"/>
                  <a:gd name="T12" fmla="*/ 147 w 176"/>
                  <a:gd name="T13" fmla="*/ 1 h 16"/>
                  <a:gd name="T14" fmla="*/ 166 w 176"/>
                  <a:gd name="T15" fmla="*/ 4 h 16"/>
                  <a:gd name="T16" fmla="*/ 176 w 176"/>
                  <a:gd name="T17" fmla="*/ 7 h 16"/>
                  <a:gd name="T18" fmla="*/ 176 w 176"/>
                  <a:gd name="T19" fmla="*/ 10 h 16"/>
                  <a:gd name="T20" fmla="*/ 150 w 176"/>
                  <a:gd name="T21" fmla="*/ 10 h 16"/>
                  <a:gd name="T22" fmla="*/ 120 w 176"/>
                  <a:gd name="T23" fmla="*/ 10 h 16"/>
                  <a:gd name="T24" fmla="*/ 82 w 176"/>
                  <a:gd name="T25" fmla="*/ 13 h 16"/>
                  <a:gd name="T26" fmla="*/ 60 w 176"/>
                  <a:gd name="T27" fmla="*/ 13 h 16"/>
                  <a:gd name="T28" fmla="*/ 28 w 176"/>
                  <a:gd name="T29" fmla="*/ 16 h 16"/>
                  <a:gd name="T30" fmla="*/ 0 w 176"/>
                  <a:gd name="T31" fmla="*/ 16 h 16"/>
                  <a:gd name="T32" fmla="*/ 0 w 17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6"/>
                  <a:gd name="T53" fmla="*/ 176 w 1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6">
                    <a:moveTo>
                      <a:pt x="0" y="0"/>
                    </a:moveTo>
                    <a:lnTo>
                      <a:pt x="28" y="0"/>
                    </a:lnTo>
                    <a:lnTo>
                      <a:pt x="59" y="0"/>
                    </a:lnTo>
                    <a:lnTo>
                      <a:pt x="84" y="0"/>
                    </a:lnTo>
                    <a:lnTo>
                      <a:pt x="109" y="0"/>
                    </a:lnTo>
                    <a:lnTo>
                      <a:pt x="128" y="0"/>
                    </a:lnTo>
                    <a:lnTo>
                      <a:pt x="147" y="1"/>
                    </a:lnTo>
                    <a:lnTo>
                      <a:pt x="166" y="4"/>
                    </a:lnTo>
                    <a:lnTo>
                      <a:pt x="176" y="7"/>
                    </a:lnTo>
                    <a:lnTo>
                      <a:pt x="176" y="10"/>
                    </a:lnTo>
                    <a:lnTo>
                      <a:pt x="150" y="10"/>
                    </a:lnTo>
                    <a:lnTo>
                      <a:pt x="120" y="10"/>
                    </a:lnTo>
                    <a:lnTo>
                      <a:pt x="82" y="13"/>
                    </a:lnTo>
                    <a:lnTo>
                      <a:pt x="60" y="13"/>
                    </a:lnTo>
                    <a:lnTo>
                      <a:pt x="28" y="16"/>
                    </a:lnTo>
                    <a:lnTo>
                      <a:pt x="0" y="16"/>
                    </a:lnTo>
                    <a:lnTo>
                      <a:pt x="0" y="0"/>
                    </a:lnTo>
                    <a:close/>
                  </a:path>
                </a:pathLst>
              </a:custGeom>
              <a:solidFill>
                <a:srgbClr val="C00000"/>
              </a:solidFill>
              <a:ln w="9525">
                <a:noFill/>
                <a:round/>
                <a:headEnd/>
                <a:tailEnd/>
              </a:ln>
            </p:spPr>
            <p:txBody>
              <a:bodyPr/>
              <a:lstStyle/>
              <a:p>
                <a:endParaRPr lang="en-US"/>
              </a:p>
            </p:txBody>
          </p:sp>
          <p:grpSp>
            <p:nvGrpSpPr>
              <p:cNvPr id="80696" name="Group 7104"/>
              <p:cNvGrpSpPr>
                <a:grpSpLocks/>
              </p:cNvGrpSpPr>
              <p:nvPr/>
            </p:nvGrpSpPr>
            <p:grpSpPr bwMode="auto">
              <a:xfrm>
                <a:off x="4521" y="1575"/>
                <a:ext cx="89" cy="27"/>
                <a:chOff x="4521" y="1575"/>
                <a:chExt cx="89" cy="27"/>
              </a:xfrm>
            </p:grpSpPr>
            <p:sp>
              <p:nvSpPr>
                <p:cNvPr id="80734" name="Line 7105"/>
                <p:cNvSpPr>
                  <a:spLocks noChangeShapeType="1"/>
                </p:cNvSpPr>
                <p:nvPr/>
              </p:nvSpPr>
              <p:spPr bwMode="auto">
                <a:xfrm flipV="1">
                  <a:off x="4521" y="1577"/>
                  <a:ext cx="4" cy="23"/>
                </a:xfrm>
                <a:prstGeom prst="line">
                  <a:avLst/>
                </a:prstGeom>
                <a:noFill/>
                <a:ln w="12700" cap="rnd">
                  <a:solidFill>
                    <a:srgbClr val="FF4040"/>
                  </a:solidFill>
                  <a:round/>
                  <a:headEnd/>
                  <a:tailEnd/>
                </a:ln>
              </p:spPr>
              <p:txBody>
                <a:bodyPr/>
                <a:lstStyle/>
                <a:p>
                  <a:endParaRPr lang="en-US"/>
                </a:p>
              </p:txBody>
            </p:sp>
            <p:sp>
              <p:nvSpPr>
                <p:cNvPr id="80735" name="Line 7106"/>
                <p:cNvSpPr>
                  <a:spLocks noChangeShapeType="1"/>
                </p:cNvSpPr>
                <p:nvPr/>
              </p:nvSpPr>
              <p:spPr bwMode="auto">
                <a:xfrm flipV="1">
                  <a:off x="4529" y="1576"/>
                  <a:ext cx="3" cy="22"/>
                </a:xfrm>
                <a:prstGeom prst="line">
                  <a:avLst/>
                </a:prstGeom>
                <a:noFill/>
                <a:ln w="12700" cap="rnd">
                  <a:solidFill>
                    <a:srgbClr val="FF4040"/>
                  </a:solidFill>
                  <a:round/>
                  <a:headEnd/>
                  <a:tailEnd/>
                </a:ln>
              </p:spPr>
              <p:txBody>
                <a:bodyPr/>
                <a:lstStyle/>
                <a:p>
                  <a:endParaRPr lang="en-US"/>
                </a:p>
              </p:txBody>
            </p:sp>
            <p:sp>
              <p:nvSpPr>
                <p:cNvPr id="80736" name="Line 7107"/>
                <p:cNvSpPr>
                  <a:spLocks noChangeShapeType="1"/>
                </p:cNvSpPr>
                <p:nvPr/>
              </p:nvSpPr>
              <p:spPr bwMode="auto">
                <a:xfrm flipH="1">
                  <a:off x="4538" y="1576"/>
                  <a:ext cx="5" cy="21"/>
                </a:xfrm>
                <a:prstGeom prst="line">
                  <a:avLst/>
                </a:prstGeom>
                <a:noFill/>
                <a:ln w="12700" cap="rnd">
                  <a:solidFill>
                    <a:srgbClr val="FF4040"/>
                  </a:solidFill>
                  <a:round/>
                  <a:headEnd/>
                  <a:tailEnd/>
                </a:ln>
              </p:spPr>
              <p:txBody>
                <a:bodyPr/>
                <a:lstStyle/>
                <a:p>
                  <a:endParaRPr lang="en-US"/>
                </a:p>
              </p:txBody>
            </p:sp>
            <p:sp>
              <p:nvSpPr>
                <p:cNvPr id="80737" name="Line 7108"/>
                <p:cNvSpPr>
                  <a:spLocks noChangeShapeType="1"/>
                </p:cNvSpPr>
                <p:nvPr/>
              </p:nvSpPr>
              <p:spPr bwMode="auto">
                <a:xfrm flipV="1">
                  <a:off x="4543" y="1576"/>
                  <a:ext cx="6" cy="21"/>
                </a:xfrm>
                <a:prstGeom prst="line">
                  <a:avLst/>
                </a:prstGeom>
                <a:noFill/>
                <a:ln w="12700" cap="rnd">
                  <a:solidFill>
                    <a:srgbClr val="FF4040"/>
                  </a:solidFill>
                  <a:round/>
                  <a:headEnd/>
                  <a:tailEnd/>
                </a:ln>
              </p:spPr>
              <p:txBody>
                <a:bodyPr/>
                <a:lstStyle/>
                <a:p>
                  <a:endParaRPr lang="en-US"/>
                </a:p>
              </p:txBody>
            </p:sp>
            <p:sp>
              <p:nvSpPr>
                <p:cNvPr id="80738" name="Line 7109"/>
                <p:cNvSpPr>
                  <a:spLocks noChangeShapeType="1"/>
                </p:cNvSpPr>
                <p:nvPr/>
              </p:nvSpPr>
              <p:spPr bwMode="auto">
                <a:xfrm flipH="1">
                  <a:off x="4553" y="1576"/>
                  <a:ext cx="4" cy="18"/>
                </a:xfrm>
                <a:prstGeom prst="line">
                  <a:avLst/>
                </a:prstGeom>
                <a:noFill/>
                <a:ln w="12700" cap="rnd">
                  <a:solidFill>
                    <a:srgbClr val="FF4040"/>
                  </a:solidFill>
                  <a:round/>
                  <a:headEnd/>
                  <a:tailEnd/>
                </a:ln>
              </p:spPr>
              <p:txBody>
                <a:bodyPr/>
                <a:lstStyle/>
                <a:p>
                  <a:endParaRPr lang="en-US"/>
                </a:p>
              </p:txBody>
            </p:sp>
            <p:sp>
              <p:nvSpPr>
                <p:cNvPr id="80739" name="Line 7110"/>
                <p:cNvSpPr>
                  <a:spLocks noChangeShapeType="1"/>
                </p:cNvSpPr>
                <p:nvPr/>
              </p:nvSpPr>
              <p:spPr bwMode="auto">
                <a:xfrm flipV="1">
                  <a:off x="4560" y="1576"/>
                  <a:ext cx="3" cy="18"/>
                </a:xfrm>
                <a:prstGeom prst="line">
                  <a:avLst/>
                </a:prstGeom>
                <a:noFill/>
                <a:ln w="12700" cap="rnd">
                  <a:solidFill>
                    <a:srgbClr val="FF4040"/>
                  </a:solidFill>
                  <a:round/>
                  <a:headEnd/>
                  <a:tailEnd/>
                </a:ln>
              </p:spPr>
              <p:txBody>
                <a:bodyPr/>
                <a:lstStyle/>
                <a:p>
                  <a:endParaRPr lang="en-US"/>
                </a:p>
              </p:txBody>
            </p:sp>
            <p:sp>
              <p:nvSpPr>
                <p:cNvPr id="80740" name="Line 7111"/>
                <p:cNvSpPr>
                  <a:spLocks noChangeShapeType="1"/>
                </p:cNvSpPr>
                <p:nvPr/>
              </p:nvSpPr>
              <p:spPr bwMode="auto">
                <a:xfrm flipH="1">
                  <a:off x="4568" y="1576"/>
                  <a:ext cx="3" cy="15"/>
                </a:xfrm>
                <a:prstGeom prst="line">
                  <a:avLst/>
                </a:prstGeom>
                <a:noFill/>
                <a:ln w="12700" cap="rnd">
                  <a:solidFill>
                    <a:srgbClr val="FF4040"/>
                  </a:solidFill>
                  <a:round/>
                  <a:headEnd/>
                  <a:tailEnd/>
                </a:ln>
              </p:spPr>
              <p:txBody>
                <a:bodyPr/>
                <a:lstStyle/>
                <a:p>
                  <a:endParaRPr lang="en-US"/>
                </a:p>
              </p:txBody>
            </p:sp>
            <p:sp>
              <p:nvSpPr>
                <p:cNvPr id="80741" name="Line 7112"/>
                <p:cNvSpPr>
                  <a:spLocks noChangeShapeType="1"/>
                </p:cNvSpPr>
                <p:nvPr/>
              </p:nvSpPr>
              <p:spPr bwMode="auto">
                <a:xfrm flipH="1">
                  <a:off x="4575" y="1576"/>
                  <a:ext cx="2" cy="15"/>
                </a:xfrm>
                <a:prstGeom prst="line">
                  <a:avLst/>
                </a:prstGeom>
                <a:noFill/>
                <a:ln w="12700" cap="rnd">
                  <a:solidFill>
                    <a:srgbClr val="FF4040"/>
                  </a:solidFill>
                  <a:round/>
                  <a:headEnd/>
                  <a:tailEnd/>
                </a:ln>
              </p:spPr>
              <p:txBody>
                <a:bodyPr/>
                <a:lstStyle/>
                <a:p>
                  <a:endParaRPr lang="en-US"/>
                </a:p>
              </p:txBody>
            </p:sp>
            <p:sp>
              <p:nvSpPr>
                <p:cNvPr id="80742" name="Line 7113"/>
                <p:cNvSpPr>
                  <a:spLocks noChangeShapeType="1"/>
                </p:cNvSpPr>
                <p:nvPr/>
              </p:nvSpPr>
              <p:spPr bwMode="auto">
                <a:xfrm flipH="1">
                  <a:off x="4581" y="1576"/>
                  <a:ext cx="3" cy="15"/>
                </a:xfrm>
                <a:prstGeom prst="line">
                  <a:avLst/>
                </a:prstGeom>
                <a:noFill/>
                <a:ln w="12700" cap="rnd">
                  <a:solidFill>
                    <a:srgbClr val="FF4040"/>
                  </a:solidFill>
                  <a:round/>
                  <a:headEnd/>
                  <a:tailEnd/>
                </a:ln>
              </p:spPr>
              <p:txBody>
                <a:bodyPr/>
                <a:lstStyle/>
                <a:p>
                  <a:endParaRPr lang="en-US"/>
                </a:p>
              </p:txBody>
            </p:sp>
            <p:sp>
              <p:nvSpPr>
                <p:cNvPr id="80743" name="Line 7114"/>
                <p:cNvSpPr>
                  <a:spLocks noChangeShapeType="1"/>
                </p:cNvSpPr>
                <p:nvPr/>
              </p:nvSpPr>
              <p:spPr bwMode="auto">
                <a:xfrm flipV="1">
                  <a:off x="4586" y="1576"/>
                  <a:ext cx="3" cy="14"/>
                </a:xfrm>
                <a:prstGeom prst="line">
                  <a:avLst/>
                </a:prstGeom>
                <a:noFill/>
                <a:ln w="12700" cap="rnd">
                  <a:solidFill>
                    <a:srgbClr val="FF4040"/>
                  </a:solidFill>
                  <a:round/>
                  <a:headEnd/>
                  <a:tailEnd/>
                </a:ln>
              </p:spPr>
              <p:txBody>
                <a:bodyPr/>
                <a:lstStyle/>
                <a:p>
                  <a:endParaRPr lang="en-US"/>
                </a:p>
              </p:txBody>
            </p:sp>
            <p:sp>
              <p:nvSpPr>
                <p:cNvPr id="80744" name="Line 7115"/>
                <p:cNvSpPr>
                  <a:spLocks noChangeShapeType="1"/>
                </p:cNvSpPr>
                <p:nvPr/>
              </p:nvSpPr>
              <p:spPr bwMode="auto">
                <a:xfrm flipV="1">
                  <a:off x="4592" y="1576"/>
                  <a:ext cx="1" cy="12"/>
                </a:xfrm>
                <a:prstGeom prst="line">
                  <a:avLst/>
                </a:prstGeom>
                <a:noFill/>
                <a:ln w="12700" cap="rnd">
                  <a:solidFill>
                    <a:srgbClr val="FF4040"/>
                  </a:solidFill>
                  <a:round/>
                  <a:headEnd/>
                  <a:tailEnd/>
                </a:ln>
              </p:spPr>
              <p:txBody>
                <a:bodyPr/>
                <a:lstStyle/>
                <a:p>
                  <a:endParaRPr lang="en-US"/>
                </a:p>
              </p:txBody>
            </p:sp>
            <p:sp>
              <p:nvSpPr>
                <p:cNvPr id="80745" name="Line 7116"/>
                <p:cNvSpPr>
                  <a:spLocks noChangeShapeType="1"/>
                </p:cNvSpPr>
                <p:nvPr/>
              </p:nvSpPr>
              <p:spPr bwMode="auto">
                <a:xfrm flipV="1">
                  <a:off x="4596" y="1576"/>
                  <a:ext cx="3" cy="14"/>
                </a:xfrm>
                <a:prstGeom prst="line">
                  <a:avLst/>
                </a:prstGeom>
                <a:noFill/>
                <a:ln w="12700" cap="rnd">
                  <a:solidFill>
                    <a:srgbClr val="FF4040"/>
                  </a:solidFill>
                  <a:round/>
                  <a:headEnd/>
                  <a:tailEnd/>
                </a:ln>
              </p:spPr>
              <p:txBody>
                <a:bodyPr/>
                <a:lstStyle/>
                <a:p>
                  <a:endParaRPr lang="en-US"/>
                </a:p>
              </p:txBody>
            </p:sp>
            <p:sp>
              <p:nvSpPr>
                <p:cNvPr id="80746" name="Line 7117"/>
                <p:cNvSpPr>
                  <a:spLocks noChangeShapeType="1"/>
                </p:cNvSpPr>
                <p:nvPr/>
              </p:nvSpPr>
              <p:spPr bwMode="auto">
                <a:xfrm flipV="1">
                  <a:off x="4603" y="1576"/>
                  <a:ext cx="3" cy="12"/>
                </a:xfrm>
                <a:prstGeom prst="line">
                  <a:avLst/>
                </a:prstGeom>
                <a:noFill/>
                <a:ln w="12700" cap="rnd">
                  <a:solidFill>
                    <a:srgbClr val="FF4040"/>
                  </a:solidFill>
                  <a:round/>
                  <a:headEnd/>
                  <a:tailEnd/>
                </a:ln>
              </p:spPr>
              <p:txBody>
                <a:bodyPr/>
                <a:lstStyle/>
                <a:p>
                  <a:endParaRPr lang="en-US"/>
                </a:p>
              </p:txBody>
            </p:sp>
            <p:sp>
              <p:nvSpPr>
                <p:cNvPr id="80747" name="Freeform 7118"/>
                <p:cNvSpPr>
                  <a:spLocks/>
                </p:cNvSpPr>
                <p:nvPr/>
              </p:nvSpPr>
              <p:spPr bwMode="auto">
                <a:xfrm>
                  <a:off x="4521" y="1575"/>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80748" name="Freeform 7119"/>
                <p:cNvSpPr>
                  <a:spLocks/>
                </p:cNvSpPr>
                <p:nvPr/>
              </p:nvSpPr>
              <p:spPr bwMode="auto">
                <a:xfrm>
                  <a:off x="4521" y="1588"/>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grpSp>
          <p:sp>
            <p:nvSpPr>
              <p:cNvPr id="80697" name="Line 7120"/>
              <p:cNvSpPr>
                <a:spLocks noChangeShapeType="1"/>
              </p:cNvSpPr>
              <p:nvPr/>
            </p:nvSpPr>
            <p:spPr bwMode="auto">
              <a:xfrm flipV="1">
                <a:off x="4434" y="1531"/>
                <a:ext cx="1" cy="36"/>
              </a:xfrm>
              <a:prstGeom prst="line">
                <a:avLst/>
              </a:prstGeom>
              <a:noFill/>
              <a:ln w="12700" cap="rnd">
                <a:solidFill>
                  <a:srgbClr val="804000"/>
                </a:solidFill>
                <a:round/>
                <a:headEnd/>
                <a:tailEnd/>
              </a:ln>
            </p:spPr>
            <p:txBody>
              <a:bodyPr/>
              <a:lstStyle/>
              <a:p>
                <a:endParaRPr lang="en-US"/>
              </a:p>
            </p:txBody>
          </p:sp>
          <p:sp>
            <p:nvSpPr>
              <p:cNvPr id="80698" name="Line 7121"/>
              <p:cNvSpPr>
                <a:spLocks noChangeShapeType="1"/>
              </p:cNvSpPr>
              <p:nvPr/>
            </p:nvSpPr>
            <p:spPr bwMode="auto">
              <a:xfrm>
                <a:off x="4447" y="1517"/>
                <a:ext cx="1" cy="50"/>
              </a:xfrm>
              <a:prstGeom prst="line">
                <a:avLst/>
              </a:prstGeom>
              <a:noFill/>
              <a:ln w="12700" cap="rnd">
                <a:solidFill>
                  <a:srgbClr val="804000"/>
                </a:solidFill>
                <a:round/>
                <a:headEnd/>
                <a:tailEnd/>
              </a:ln>
            </p:spPr>
            <p:txBody>
              <a:bodyPr/>
              <a:lstStyle/>
              <a:p>
                <a:endParaRPr lang="en-US"/>
              </a:p>
            </p:txBody>
          </p:sp>
          <p:sp>
            <p:nvSpPr>
              <p:cNvPr id="80699" name="Line 7122"/>
              <p:cNvSpPr>
                <a:spLocks noChangeShapeType="1"/>
              </p:cNvSpPr>
              <p:nvPr/>
            </p:nvSpPr>
            <p:spPr bwMode="auto">
              <a:xfrm flipV="1">
                <a:off x="4456" y="1503"/>
                <a:ext cx="2" cy="64"/>
              </a:xfrm>
              <a:prstGeom prst="line">
                <a:avLst/>
              </a:prstGeom>
              <a:noFill/>
              <a:ln w="12700" cap="rnd">
                <a:solidFill>
                  <a:srgbClr val="804000"/>
                </a:solidFill>
                <a:round/>
                <a:headEnd/>
                <a:tailEnd/>
              </a:ln>
            </p:spPr>
            <p:txBody>
              <a:bodyPr/>
              <a:lstStyle/>
              <a:p>
                <a:endParaRPr lang="en-US"/>
              </a:p>
            </p:txBody>
          </p:sp>
          <p:sp>
            <p:nvSpPr>
              <p:cNvPr id="80700" name="Line 7123"/>
              <p:cNvSpPr>
                <a:spLocks noChangeShapeType="1"/>
              </p:cNvSpPr>
              <p:nvPr/>
            </p:nvSpPr>
            <p:spPr bwMode="auto">
              <a:xfrm>
                <a:off x="4466" y="1490"/>
                <a:ext cx="1" cy="77"/>
              </a:xfrm>
              <a:prstGeom prst="line">
                <a:avLst/>
              </a:prstGeom>
              <a:noFill/>
              <a:ln w="12700" cap="rnd">
                <a:solidFill>
                  <a:srgbClr val="804000"/>
                </a:solidFill>
                <a:round/>
                <a:headEnd/>
                <a:tailEnd/>
              </a:ln>
            </p:spPr>
            <p:txBody>
              <a:bodyPr/>
              <a:lstStyle/>
              <a:p>
                <a:endParaRPr lang="en-US"/>
              </a:p>
            </p:txBody>
          </p:sp>
          <p:sp>
            <p:nvSpPr>
              <p:cNvPr id="80701" name="Line 7124"/>
              <p:cNvSpPr>
                <a:spLocks noChangeShapeType="1"/>
              </p:cNvSpPr>
              <p:nvPr/>
            </p:nvSpPr>
            <p:spPr bwMode="auto">
              <a:xfrm>
                <a:off x="4476" y="1478"/>
                <a:ext cx="1" cy="89"/>
              </a:xfrm>
              <a:prstGeom prst="line">
                <a:avLst/>
              </a:prstGeom>
              <a:noFill/>
              <a:ln w="12700" cap="rnd">
                <a:solidFill>
                  <a:srgbClr val="804000"/>
                </a:solidFill>
                <a:round/>
                <a:headEnd/>
                <a:tailEnd/>
              </a:ln>
            </p:spPr>
            <p:txBody>
              <a:bodyPr/>
              <a:lstStyle/>
              <a:p>
                <a:endParaRPr lang="en-US"/>
              </a:p>
            </p:txBody>
          </p:sp>
          <p:sp>
            <p:nvSpPr>
              <p:cNvPr id="80702" name="Line 7125"/>
              <p:cNvSpPr>
                <a:spLocks noChangeShapeType="1"/>
              </p:cNvSpPr>
              <p:nvPr/>
            </p:nvSpPr>
            <p:spPr bwMode="auto">
              <a:xfrm flipV="1">
                <a:off x="4484" y="1467"/>
                <a:ext cx="2" cy="100"/>
              </a:xfrm>
              <a:prstGeom prst="line">
                <a:avLst/>
              </a:prstGeom>
              <a:noFill/>
              <a:ln w="12700" cap="rnd">
                <a:solidFill>
                  <a:srgbClr val="804000"/>
                </a:solidFill>
                <a:round/>
                <a:headEnd/>
                <a:tailEnd/>
              </a:ln>
            </p:spPr>
            <p:txBody>
              <a:bodyPr/>
              <a:lstStyle/>
              <a:p>
                <a:endParaRPr lang="en-US"/>
              </a:p>
            </p:txBody>
          </p:sp>
          <p:sp>
            <p:nvSpPr>
              <p:cNvPr id="80703" name="Line 7126"/>
              <p:cNvSpPr>
                <a:spLocks noChangeShapeType="1"/>
              </p:cNvSpPr>
              <p:nvPr/>
            </p:nvSpPr>
            <p:spPr bwMode="auto">
              <a:xfrm>
                <a:off x="4491" y="1454"/>
                <a:ext cx="2" cy="113"/>
              </a:xfrm>
              <a:prstGeom prst="line">
                <a:avLst/>
              </a:prstGeom>
              <a:noFill/>
              <a:ln w="12700" cap="rnd">
                <a:solidFill>
                  <a:srgbClr val="804000"/>
                </a:solidFill>
                <a:round/>
                <a:headEnd/>
                <a:tailEnd/>
              </a:ln>
            </p:spPr>
            <p:txBody>
              <a:bodyPr/>
              <a:lstStyle/>
              <a:p>
                <a:endParaRPr lang="en-US"/>
              </a:p>
            </p:txBody>
          </p:sp>
          <p:sp>
            <p:nvSpPr>
              <p:cNvPr id="80704" name="Line 7127"/>
              <p:cNvSpPr>
                <a:spLocks noChangeShapeType="1"/>
              </p:cNvSpPr>
              <p:nvPr/>
            </p:nvSpPr>
            <p:spPr bwMode="auto">
              <a:xfrm>
                <a:off x="4500" y="1444"/>
                <a:ext cx="1" cy="125"/>
              </a:xfrm>
              <a:prstGeom prst="line">
                <a:avLst/>
              </a:prstGeom>
              <a:noFill/>
              <a:ln w="12700" cap="rnd">
                <a:solidFill>
                  <a:srgbClr val="804000"/>
                </a:solidFill>
                <a:round/>
                <a:headEnd/>
                <a:tailEnd/>
              </a:ln>
            </p:spPr>
            <p:txBody>
              <a:bodyPr/>
              <a:lstStyle/>
              <a:p>
                <a:endParaRPr lang="en-US"/>
              </a:p>
            </p:txBody>
          </p:sp>
          <p:sp>
            <p:nvSpPr>
              <p:cNvPr id="80705" name="Line 7128"/>
              <p:cNvSpPr>
                <a:spLocks noChangeShapeType="1"/>
              </p:cNvSpPr>
              <p:nvPr/>
            </p:nvSpPr>
            <p:spPr bwMode="auto">
              <a:xfrm>
                <a:off x="4505" y="1433"/>
                <a:ext cx="2" cy="136"/>
              </a:xfrm>
              <a:prstGeom prst="line">
                <a:avLst/>
              </a:prstGeom>
              <a:noFill/>
              <a:ln w="12700" cap="rnd">
                <a:solidFill>
                  <a:srgbClr val="804000"/>
                </a:solidFill>
                <a:round/>
                <a:headEnd/>
                <a:tailEnd/>
              </a:ln>
            </p:spPr>
            <p:txBody>
              <a:bodyPr/>
              <a:lstStyle/>
              <a:p>
                <a:endParaRPr lang="en-US"/>
              </a:p>
            </p:txBody>
          </p:sp>
          <p:sp>
            <p:nvSpPr>
              <p:cNvPr id="80706" name="Line 7129"/>
              <p:cNvSpPr>
                <a:spLocks noChangeShapeType="1"/>
              </p:cNvSpPr>
              <p:nvPr/>
            </p:nvSpPr>
            <p:spPr bwMode="auto">
              <a:xfrm>
                <a:off x="4512" y="1426"/>
                <a:ext cx="2" cy="143"/>
              </a:xfrm>
              <a:prstGeom prst="line">
                <a:avLst/>
              </a:prstGeom>
              <a:noFill/>
              <a:ln w="12700" cap="rnd">
                <a:solidFill>
                  <a:srgbClr val="804000"/>
                </a:solidFill>
                <a:round/>
                <a:headEnd/>
                <a:tailEnd/>
              </a:ln>
            </p:spPr>
            <p:txBody>
              <a:bodyPr/>
              <a:lstStyle/>
              <a:p>
                <a:endParaRPr lang="en-US"/>
              </a:p>
            </p:txBody>
          </p:sp>
          <p:sp>
            <p:nvSpPr>
              <p:cNvPr id="80707" name="Line 7130"/>
              <p:cNvSpPr>
                <a:spLocks noChangeShapeType="1"/>
              </p:cNvSpPr>
              <p:nvPr/>
            </p:nvSpPr>
            <p:spPr bwMode="auto">
              <a:xfrm>
                <a:off x="4518" y="1416"/>
                <a:ext cx="1" cy="151"/>
              </a:xfrm>
              <a:prstGeom prst="line">
                <a:avLst/>
              </a:prstGeom>
              <a:noFill/>
              <a:ln w="12700" cap="rnd">
                <a:solidFill>
                  <a:srgbClr val="804000"/>
                </a:solidFill>
                <a:round/>
                <a:headEnd/>
                <a:tailEnd/>
              </a:ln>
            </p:spPr>
            <p:txBody>
              <a:bodyPr/>
              <a:lstStyle/>
              <a:p>
                <a:endParaRPr lang="en-US"/>
              </a:p>
            </p:txBody>
          </p:sp>
          <p:sp>
            <p:nvSpPr>
              <p:cNvPr id="80708" name="Line 7131"/>
              <p:cNvSpPr>
                <a:spLocks noChangeShapeType="1"/>
              </p:cNvSpPr>
              <p:nvPr/>
            </p:nvSpPr>
            <p:spPr bwMode="auto">
              <a:xfrm>
                <a:off x="4525" y="1406"/>
                <a:ext cx="1" cy="161"/>
              </a:xfrm>
              <a:prstGeom prst="line">
                <a:avLst/>
              </a:prstGeom>
              <a:noFill/>
              <a:ln w="12700" cap="rnd">
                <a:solidFill>
                  <a:srgbClr val="804000"/>
                </a:solidFill>
                <a:round/>
                <a:headEnd/>
                <a:tailEnd/>
              </a:ln>
            </p:spPr>
            <p:txBody>
              <a:bodyPr/>
              <a:lstStyle/>
              <a:p>
                <a:endParaRPr lang="en-US"/>
              </a:p>
            </p:txBody>
          </p:sp>
          <p:sp>
            <p:nvSpPr>
              <p:cNvPr id="80709" name="Line 7132"/>
              <p:cNvSpPr>
                <a:spLocks noChangeShapeType="1"/>
              </p:cNvSpPr>
              <p:nvPr/>
            </p:nvSpPr>
            <p:spPr bwMode="auto">
              <a:xfrm>
                <a:off x="4531" y="1398"/>
                <a:ext cx="1" cy="171"/>
              </a:xfrm>
              <a:prstGeom prst="line">
                <a:avLst/>
              </a:prstGeom>
              <a:noFill/>
              <a:ln w="12700" cap="rnd">
                <a:solidFill>
                  <a:srgbClr val="804000"/>
                </a:solidFill>
                <a:round/>
                <a:headEnd/>
                <a:tailEnd/>
              </a:ln>
            </p:spPr>
            <p:txBody>
              <a:bodyPr/>
              <a:lstStyle/>
              <a:p>
                <a:endParaRPr lang="en-US"/>
              </a:p>
            </p:txBody>
          </p:sp>
          <p:sp>
            <p:nvSpPr>
              <p:cNvPr id="80710" name="Line 7133"/>
              <p:cNvSpPr>
                <a:spLocks noChangeShapeType="1"/>
              </p:cNvSpPr>
              <p:nvPr/>
            </p:nvSpPr>
            <p:spPr bwMode="auto">
              <a:xfrm>
                <a:off x="4535" y="1388"/>
                <a:ext cx="1" cy="179"/>
              </a:xfrm>
              <a:prstGeom prst="line">
                <a:avLst/>
              </a:prstGeom>
              <a:noFill/>
              <a:ln w="12700" cap="rnd">
                <a:solidFill>
                  <a:srgbClr val="804000"/>
                </a:solidFill>
                <a:round/>
                <a:headEnd/>
                <a:tailEnd/>
              </a:ln>
            </p:spPr>
            <p:txBody>
              <a:bodyPr/>
              <a:lstStyle/>
              <a:p>
                <a:endParaRPr lang="en-US"/>
              </a:p>
            </p:txBody>
          </p:sp>
          <p:sp>
            <p:nvSpPr>
              <p:cNvPr id="80711" name="Line 7134"/>
              <p:cNvSpPr>
                <a:spLocks noChangeShapeType="1"/>
              </p:cNvSpPr>
              <p:nvPr/>
            </p:nvSpPr>
            <p:spPr bwMode="auto">
              <a:xfrm>
                <a:off x="4540" y="1378"/>
                <a:ext cx="2" cy="189"/>
              </a:xfrm>
              <a:prstGeom prst="line">
                <a:avLst/>
              </a:prstGeom>
              <a:noFill/>
              <a:ln w="12700" cap="rnd">
                <a:solidFill>
                  <a:srgbClr val="804000"/>
                </a:solidFill>
                <a:round/>
                <a:headEnd/>
                <a:tailEnd/>
              </a:ln>
            </p:spPr>
            <p:txBody>
              <a:bodyPr/>
              <a:lstStyle/>
              <a:p>
                <a:endParaRPr lang="en-US"/>
              </a:p>
            </p:txBody>
          </p:sp>
          <p:sp>
            <p:nvSpPr>
              <p:cNvPr id="80712" name="Line 7135"/>
              <p:cNvSpPr>
                <a:spLocks noChangeShapeType="1"/>
              </p:cNvSpPr>
              <p:nvPr/>
            </p:nvSpPr>
            <p:spPr bwMode="auto">
              <a:xfrm>
                <a:off x="4546" y="1370"/>
                <a:ext cx="1" cy="197"/>
              </a:xfrm>
              <a:prstGeom prst="line">
                <a:avLst/>
              </a:prstGeom>
              <a:noFill/>
              <a:ln w="12700" cap="rnd">
                <a:solidFill>
                  <a:srgbClr val="804000"/>
                </a:solidFill>
                <a:round/>
                <a:headEnd/>
                <a:tailEnd/>
              </a:ln>
            </p:spPr>
            <p:txBody>
              <a:bodyPr/>
              <a:lstStyle/>
              <a:p>
                <a:endParaRPr lang="en-US"/>
              </a:p>
            </p:txBody>
          </p:sp>
          <p:sp>
            <p:nvSpPr>
              <p:cNvPr id="80713" name="Line 7136"/>
              <p:cNvSpPr>
                <a:spLocks noChangeShapeType="1"/>
              </p:cNvSpPr>
              <p:nvPr/>
            </p:nvSpPr>
            <p:spPr bwMode="auto">
              <a:xfrm flipV="1">
                <a:off x="4549" y="1361"/>
                <a:ext cx="1" cy="206"/>
              </a:xfrm>
              <a:prstGeom prst="line">
                <a:avLst/>
              </a:prstGeom>
              <a:noFill/>
              <a:ln w="12700" cap="rnd">
                <a:solidFill>
                  <a:srgbClr val="804000"/>
                </a:solidFill>
                <a:round/>
                <a:headEnd/>
                <a:tailEnd/>
              </a:ln>
            </p:spPr>
            <p:txBody>
              <a:bodyPr/>
              <a:lstStyle/>
              <a:p>
                <a:endParaRPr lang="en-US"/>
              </a:p>
            </p:txBody>
          </p:sp>
          <p:sp>
            <p:nvSpPr>
              <p:cNvPr id="80714" name="Line 7137"/>
              <p:cNvSpPr>
                <a:spLocks noChangeShapeType="1"/>
              </p:cNvSpPr>
              <p:nvPr/>
            </p:nvSpPr>
            <p:spPr bwMode="auto">
              <a:xfrm flipV="1">
                <a:off x="4554" y="1352"/>
                <a:ext cx="2" cy="215"/>
              </a:xfrm>
              <a:prstGeom prst="line">
                <a:avLst/>
              </a:prstGeom>
              <a:noFill/>
              <a:ln w="12700" cap="rnd">
                <a:solidFill>
                  <a:srgbClr val="804000"/>
                </a:solidFill>
                <a:round/>
                <a:headEnd/>
                <a:tailEnd/>
              </a:ln>
            </p:spPr>
            <p:txBody>
              <a:bodyPr/>
              <a:lstStyle/>
              <a:p>
                <a:endParaRPr lang="en-US"/>
              </a:p>
            </p:txBody>
          </p:sp>
          <p:grpSp>
            <p:nvGrpSpPr>
              <p:cNvPr id="80715" name="Group 7138"/>
              <p:cNvGrpSpPr>
                <a:grpSpLocks/>
              </p:cNvGrpSpPr>
              <p:nvPr/>
            </p:nvGrpSpPr>
            <p:grpSpPr bwMode="auto">
              <a:xfrm>
                <a:off x="4424" y="1322"/>
                <a:ext cx="188" cy="229"/>
                <a:chOff x="4424" y="1322"/>
                <a:chExt cx="188" cy="229"/>
              </a:xfrm>
            </p:grpSpPr>
            <p:sp>
              <p:nvSpPr>
                <p:cNvPr id="80732" name="Freeform 7139"/>
                <p:cNvSpPr>
                  <a:spLocks/>
                </p:cNvSpPr>
                <p:nvPr/>
              </p:nvSpPr>
              <p:spPr bwMode="auto">
                <a:xfrm>
                  <a:off x="4508" y="1322"/>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80733" name="Freeform 7140"/>
                <p:cNvSpPr>
                  <a:spLocks/>
                </p:cNvSpPr>
                <p:nvPr/>
              </p:nvSpPr>
              <p:spPr bwMode="auto">
                <a:xfrm>
                  <a:off x="4424" y="1325"/>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grpSp>
          <p:grpSp>
            <p:nvGrpSpPr>
              <p:cNvPr id="80716" name="Group 7141"/>
              <p:cNvGrpSpPr>
                <a:grpSpLocks/>
              </p:cNvGrpSpPr>
              <p:nvPr/>
            </p:nvGrpSpPr>
            <p:grpSpPr bwMode="auto">
              <a:xfrm>
                <a:off x="4521" y="1338"/>
                <a:ext cx="89" cy="238"/>
                <a:chOff x="4521" y="1338"/>
                <a:chExt cx="89" cy="238"/>
              </a:xfrm>
            </p:grpSpPr>
            <p:sp>
              <p:nvSpPr>
                <p:cNvPr id="80717" name="Line 7142"/>
                <p:cNvSpPr>
                  <a:spLocks noChangeShapeType="1"/>
                </p:cNvSpPr>
                <p:nvPr/>
              </p:nvSpPr>
              <p:spPr bwMode="auto">
                <a:xfrm>
                  <a:off x="4521" y="1531"/>
                  <a:ext cx="1" cy="45"/>
                </a:xfrm>
                <a:prstGeom prst="line">
                  <a:avLst/>
                </a:prstGeom>
                <a:noFill/>
                <a:ln w="12700" cap="rnd">
                  <a:solidFill>
                    <a:srgbClr val="FF4040"/>
                  </a:solidFill>
                  <a:round/>
                  <a:headEnd/>
                  <a:tailEnd/>
                </a:ln>
              </p:spPr>
              <p:txBody>
                <a:bodyPr/>
                <a:lstStyle/>
                <a:p>
                  <a:endParaRPr lang="en-US"/>
                </a:p>
              </p:txBody>
            </p:sp>
            <p:sp>
              <p:nvSpPr>
                <p:cNvPr id="80718" name="Line 7143"/>
                <p:cNvSpPr>
                  <a:spLocks noChangeShapeType="1"/>
                </p:cNvSpPr>
                <p:nvPr/>
              </p:nvSpPr>
              <p:spPr bwMode="auto">
                <a:xfrm>
                  <a:off x="4531" y="1517"/>
                  <a:ext cx="1" cy="59"/>
                </a:xfrm>
                <a:prstGeom prst="line">
                  <a:avLst/>
                </a:prstGeom>
                <a:noFill/>
                <a:ln w="12700" cap="rnd">
                  <a:solidFill>
                    <a:srgbClr val="FF4040"/>
                  </a:solidFill>
                  <a:round/>
                  <a:headEnd/>
                  <a:tailEnd/>
                </a:ln>
              </p:spPr>
              <p:txBody>
                <a:bodyPr/>
                <a:lstStyle/>
                <a:p>
                  <a:endParaRPr lang="en-US"/>
                </a:p>
              </p:txBody>
            </p:sp>
            <p:sp>
              <p:nvSpPr>
                <p:cNvPr id="80719" name="Line 7144"/>
                <p:cNvSpPr>
                  <a:spLocks noChangeShapeType="1"/>
                </p:cNvSpPr>
                <p:nvPr/>
              </p:nvSpPr>
              <p:spPr bwMode="auto">
                <a:xfrm flipV="1">
                  <a:off x="4539" y="1500"/>
                  <a:ext cx="1" cy="75"/>
                </a:xfrm>
                <a:prstGeom prst="line">
                  <a:avLst/>
                </a:prstGeom>
                <a:noFill/>
                <a:ln w="12700" cap="rnd">
                  <a:solidFill>
                    <a:srgbClr val="FF4040"/>
                  </a:solidFill>
                  <a:round/>
                  <a:headEnd/>
                  <a:tailEnd/>
                </a:ln>
              </p:spPr>
              <p:txBody>
                <a:bodyPr/>
                <a:lstStyle/>
                <a:p>
                  <a:endParaRPr lang="en-US"/>
                </a:p>
              </p:txBody>
            </p:sp>
            <p:sp>
              <p:nvSpPr>
                <p:cNvPr id="80720" name="Line 7145"/>
                <p:cNvSpPr>
                  <a:spLocks noChangeShapeType="1"/>
                </p:cNvSpPr>
                <p:nvPr/>
              </p:nvSpPr>
              <p:spPr bwMode="auto">
                <a:xfrm>
                  <a:off x="4546" y="1487"/>
                  <a:ext cx="1" cy="88"/>
                </a:xfrm>
                <a:prstGeom prst="line">
                  <a:avLst/>
                </a:prstGeom>
                <a:noFill/>
                <a:ln w="12700" cap="rnd">
                  <a:solidFill>
                    <a:srgbClr val="FF4040"/>
                  </a:solidFill>
                  <a:round/>
                  <a:headEnd/>
                  <a:tailEnd/>
                </a:ln>
              </p:spPr>
              <p:txBody>
                <a:bodyPr/>
                <a:lstStyle/>
                <a:p>
                  <a:endParaRPr lang="en-US"/>
                </a:p>
              </p:txBody>
            </p:sp>
            <p:sp>
              <p:nvSpPr>
                <p:cNvPr id="80721" name="Line 7146"/>
                <p:cNvSpPr>
                  <a:spLocks noChangeShapeType="1"/>
                </p:cNvSpPr>
                <p:nvPr/>
              </p:nvSpPr>
              <p:spPr bwMode="auto">
                <a:xfrm>
                  <a:off x="4554" y="1472"/>
                  <a:ext cx="2" cy="103"/>
                </a:xfrm>
                <a:prstGeom prst="line">
                  <a:avLst/>
                </a:prstGeom>
                <a:noFill/>
                <a:ln w="12700" cap="rnd">
                  <a:solidFill>
                    <a:srgbClr val="FF4040"/>
                  </a:solidFill>
                  <a:round/>
                  <a:headEnd/>
                  <a:tailEnd/>
                </a:ln>
              </p:spPr>
              <p:txBody>
                <a:bodyPr/>
                <a:lstStyle/>
                <a:p>
                  <a:endParaRPr lang="en-US"/>
                </a:p>
              </p:txBody>
            </p:sp>
            <p:sp>
              <p:nvSpPr>
                <p:cNvPr id="80722" name="Line 7147"/>
                <p:cNvSpPr>
                  <a:spLocks noChangeShapeType="1"/>
                </p:cNvSpPr>
                <p:nvPr/>
              </p:nvSpPr>
              <p:spPr bwMode="auto">
                <a:xfrm>
                  <a:off x="4561" y="1460"/>
                  <a:ext cx="2" cy="115"/>
                </a:xfrm>
                <a:prstGeom prst="line">
                  <a:avLst/>
                </a:prstGeom>
                <a:noFill/>
                <a:ln w="12700" cap="rnd">
                  <a:solidFill>
                    <a:srgbClr val="FF4040"/>
                  </a:solidFill>
                  <a:round/>
                  <a:headEnd/>
                  <a:tailEnd/>
                </a:ln>
              </p:spPr>
              <p:txBody>
                <a:bodyPr/>
                <a:lstStyle/>
                <a:p>
                  <a:endParaRPr lang="en-US"/>
                </a:p>
              </p:txBody>
            </p:sp>
            <p:sp>
              <p:nvSpPr>
                <p:cNvPr id="80723" name="Line 7148"/>
                <p:cNvSpPr>
                  <a:spLocks noChangeShapeType="1"/>
                </p:cNvSpPr>
                <p:nvPr/>
              </p:nvSpPr>
              <p:spPr bwMode="auto">
                <a:xfrm>
                  <a:off x="4567" y="1445"/>
                  <a:ext cx="1" cy="130"/>
                </a:xfrm>
                <a:prstGeom prst="line">
                  <a:avLst/>
                </a:prstGeom>
                <a:noFill/>
                <a:ln w="12700" cap="rnd">
                  <a:solidFill>
                    <a:srgbClr val="FF4040"/>
                  </a:solidFill>
                  <a:round/>
                  <a:headEnd/>
                  <a:tailEnd/>
                </a:ln>
              </p:spPr>
              <p:txBody>
                <a:bodyPr/>
                <a:lstStyle/>
                <a:p>
                  <a:endParaRPr lang="en-US"/>
                </a:p>
              </p:txBody>
            </p:sp>
            <p:sp>
              <p:nvSpPr>
                <p:cNvPr id="80724" name="Line 7149"/>
                <p:cNvSpPr>
                  <a:spLocks noChangeShapeType="1"/>
                </p:cNvSpPr>
                <p:nvPr/>
              </p:nvSpPr>
              <p:spPr bwMode="auto">
                <a:xfrm>
                  <a:off x="4573" y="1430"/>
                  <a:ext cx="1" cy="143"/>
                </a:xfrm>
                <a:prstGeom prst="line">
                  <a:avLst/>
                </a:prstGeom>
                <a:noFill/>
                <a:ln w="12700" cap="rnd">
                  <a:solidFill>
                    <a:srgbClr val="FF4040"/>
                  </a:solidFill>
                  <a:round/>
                  <a:headEnd/>
                  <a:tailEnd/>
                </a:ln>
              </p:spPr>
              <p:txBody>
                <a:bodyPr/>
                <a:lstStyle/>
                <a:p>
                  <a:endParaRPr lang="en-US"/>
                </a:p>
              </p:txBody>
            </p:sp>
            <p:sp>
              <p:nvSpPr>
                <p:cNvPr id="80725" name="Line 7150"/>
                <p:cNvSpPr>
                  <a:spLocks noChangeShapeType="1"/>
                </p:cNvSpPr>
                <p:nvPr/>
              </p:nvSpPr>
              <p:spPr bwMode="auto">
                <a:xfrm>
                  <a:off x="4580" y="1418"/>
                  <a:ext cx="1" cy="157"/>
                </a:xfrm>
                <a:prstGeom prst="line">
                  <a:avLst/>
                </a:prstGeom>
                <a:noFill/>
                <a:ln w="12700" cap="rnd">
                  <a:solidFill>
                    <a:srgbClr val="FF4040"/>
                  </a:solidFill>
                  <a:round/>
                  <a:headEnd/>
                  <a:tailEnd/>
                </a:ln>
              </p:spPr>
              <p:txBody>
                <a:bodyPr/>
                <a:lstStyle/>
                <a:p>
                  <a:endParaRPr lang="en-US"/>
                </a:p>
              </p:txBody>
            </p:sp>
            <p:sp>
              <p:nvSpPr>
                <p:cNvPr id="80726" name="Line 7151"/>
                <p:cNvSpPr>
                  <a:spLocks noChangeShapeType="1"/>
                </p:cNvSpPr>
                <p:nvPr/>
              </p:nvSpPr>
              <p:spPr bwMode="auto">
                <a:xfrm>
                  <a:off x="4585" y="1403"/>
                  <a:ext cx="1" cy="172"/>
                </a:xfrm>
                <a:prstGeom prst="line">
                  <a:avLst/>
                </a:prstGeom>
                <a:noFill/>
                <a:ln w="12700" cap="rnd">
                  <a:solidFill>
                    <a:srgbClr val="FF4040"/>
                  </a:solidFill>
                  <a:round/>
                  <a:headEnd/>
                  <a:tailEnd/>
                </a:ln>
              </p:spPr>
              <p:txBody>
                <a:bodyPr/>
                <a:lstStyle/>
                <a:p>
                  <a:endParaRPr lang="en-US"/>
                </a:p>
              </p:txBody>
            </p:sp>
            <p:sp>
              <p:nvSpPr>
                <p:cNvPr id="80727" name="Line 7152"/>
                <p:cNvSpPr>
                  <a:spLocks noChangeShapeType="1"/>
                </p:cNvSpPr>
                <p:nvPr/>
              </p:nvSpPr>
              <p:spPr bwMode="auto">
                <a:xfrm>
                  <a:off x="4589" y="1390"/>
                  <a:ext cx="2" cy="185"/>
                </a:xfrm>
                <a:prstGeom prst="line">
                  <a:avLst/>
                </a:prstGeom>
                <a:noFill/>
                <a:ln w="12700" cap="rnd">
                  <a:solidFill>
                    <a:srgbClr val="FF4040"/>
                  </a:solidFill>
                  <a:round/>
                  <a:headEnd/>
                  <a:tailEnd/>
                </a:ln>
              </p:spPr>
              <p:txBody>
                <a:bodyPr/>
                <a:lstStyle/>
                <a:p>
                  <a:endParaRPr lang="en-US"/>
                </a:p>
              </p:txBody>
            </p:sp>
            <p:sp>
              <p:nvSpPr>
                <p:cNvPr id="80728" name="Line 7153"/>
                <p:cNvSpPr>
                  <a:spLocks noChangeShapeType="1"/>
                </p:cNvSpPr>
                <p:nvPr/>
              </p:nvSpPr>
              <p:spPr bwMode="auto">
                <a:xfrm>
                  <a:off x="4595" y="1376"/>
                  <a:ext cx="1" cy="200"/>
                </a:xfrm>
                <a:prstGeom prst="line">
                  <a:avLst/>
                </a:prstGeom>
                <a:noFill/>
                <a:ln w="12700" cap="rnd">
                  <a:solidFill>
                    <a:srgbClr val="FF4040"/>
                  </a:solidFill>
                  <a:round/>
                  <a:headEnd/>
                  <a:tailEnd/>
                </a:ln>
              </p:spPr>
              <p:txBody>
                <a:bodyPr/>
                <a:lstStyle/>
                <a:p>
                  <a:endParaRPr lang="en-US"/>
                </a:p>
              </p:txBody>
            </p:sp>
            <p:sp>
              <p:nvSpPr>
                <p:cNvPr id="80729" name="Line 7154"/>
                <p:cNvSpPr>
                  <a:spLocks noChangeShapeType="1"/>
                </p:cNvSpPr>
                <p:nvPr/>
              </p:nvSpPr>
              <p:spPr bwMode="auto">
                <a:xfrm>
                  <a:off x="4601" y="1366"/>
                  <a:ext cx="1" cy="210"/>
                </a:xfrm>
                <a:prstGeom prst="line">
                  <a:avLst/>
                </a:prstGeom>
                <a:noFill/>
                <a:ln w="12700" cap="rnd">
                  <a:solidFill>
                    <a:srgbClr val="FF4040"/>
                  </a:solidFill>
                  <a:round/>
                  <a:headEnd/>
                  <a:tailEnd/>
                </a:ln>
              </p:spPr>
              <p:txBody>
                <a:bodyPr/>
                <a:lstStyle/>
                <a:p>
                  <a:endParaRPr lang="en-US"/>
                </a:p>
              </p:txBody>
            </p:sp>
            <p:sp>
              <p:nvSpPr>
                <p:cNvPr id="80730" name="Line 7155"/>
                <p:cNvSpPr>
                  <a:spLocks noChangeShapeType="1"/>
                </p:cNvSpPr>
                <p:nvPr/>
              </p:nvSpPr>
              <p:spPr bwMode="auto">
                <a:xfrm flipV="1">
                  <a:off x="4603" y="1350"/>
                  <a:ext cx="2" cy="226"/>
                </a:xfrm>
                <a:prstGeom prst="line">
                  <a:avLst/>
                </a:prstGeom>
                <a:noFill/>
                <a:ln w="12700" cap="rnd">
                  <a:solidFill>
                    <a:srgbClr val="FF4040"/>
                  </a:solidFill>
                  <a:round/>
                  <a:headEnd/>
                  <a:tailEnd/>
                </a:ln>
              </p:spPr>
              <p:txBody>
                <a:bodyPr/>
                <a:lstStyle/>
                <a:p>
                  <a:endParaRPr lang="en-US"/>
                </a:p>
              </p:txBody>
            </p:sp>
            <p:sp>
              <p:nvSpPr>
                <p:cNvPr id="80731" name="Line 7156"/>
                <p:cNvSpPr>
                  <a:spLocks noChangeShapeType="1"/>
                </p:cNvSpPr>
                <p:nvPr/>
              </p:nvSpPr>
              <p:spPr bwMode="auto">
                <a:xfrm flipV="1">
                  <a:off x="4609" y="1338"/>
                  <a:ext cx="1" cy="238"/>
                </a:xfrm>
                <a:prstGeom prst="line">
                  <a:avLst/>
                </a:prstGeom>
                <a:noFill/>
                <a:ln w="12700" cap="rnd">
                  <a:solidFill>
                    <a:srgbClr val="FF4040"/>
                  </a:solidFill>
                  <a:round/>
                  <a:headEnd/>
                  <a:tailEnd/>
                </a:ln>
              </p:spPr>
              <p:txBody>
                <a:bodyPr/>
                <a:lstStyle/>
                <a:p>
                  <a:endParaRPr lang="en-US"/>
                </a:p>
              </p:txBody>
            </p:sp>
          </p:grpSp>
        </p:grpSp>
        <p:grpSp>
          <p:nvGrpSpPr>
            <p:cNvPr id="75878" name="Group 7157"/>
            <p:cNvGrpSpPr>
              <a:grpSpLocks/>
            </p:cNvGrpSpPr>
            <p:nvPr/>
          </p:nvGrpSpPr>
          <p:grpSpPr bwMode="auto">
            <a:xfrm>
              <a:off x="4620" y="1533"/>
              <a:ext cx="80" cy="183"/>
              <a:chOff x="4620" y="1445"/>
              <a:chExt cx="80" cy="183"/>
            </a:xfrm>
          </p:grpSpPr>
          <p:sp>
            <p:nvSpPr>
              <p:cNvPr id="80629" name="Line 7158"/>
              <p:cNvSpPr>
                <a:spLocks noChangeShapeType="1"/>
              </p:cNvSpPr>
              <p:nvPr/>
            </p:nvSpPr>
            <p:spPr bwMode="auto">
              <a:xfrm flipV="1">
                <a:off x="4623" y="1445"/>
                <a:ext cx="1" cy="131"/>
              </a:xfrm>
              <a:prstGeom prst="line">
                <a:avLst/>
              </a:prstGeom>
              <a:noFill/>
              <a:ln w="12700" cap="rnd">
                <a:solidFill>
                  <a:srgbClr val="FF4040"/>
                </a:solidFill>
                <a:round/>
                <a:headEnd/>
                <a:tailEnd/>
              </a:ln>
            </p:spPr>
            <p:txBody>
              <a:bodyPr/>
              <a:lstStyle/>
              <a:p>
                <a:endParaRPr lang="en-US"/>
              </a:p>
            </p:txBody>
          </p:sp>
          <p:sp>
            <p:nvSpPr>
              <p:cNvPr id="80630" name="Line 7159"/>
              <p:cNvSpPr>
                <a:spLocks noChangeShapeType="1"/>
              </p:cNvSpPr>
              <p:nvPr/>
            </p:nvSpPr>
            <p:spPr bwMode="auto">
              <a:xfrm flipV="1">
                <a:off x="4627" y="1471"/>
                <a:ext cx="1" cy="105"/>
              </a:xfrm>
              <a:prstGeom prst="line">
                <a:avLst/>
              </a:prstGeom>
              <a:noFill/>
              <a:ln w="12700" cap="rnd">
                <a:solidFill>
                  <a:srgbClr val="FF4040"/>
                </a:solidFill>
                <a:round/>
                <a:headEnd/>
                <a:tailEnd/>
              </a:ln>
            </p:spPr>
            <p:txBody>
              <a:bodyPr/>
              <a:lstStyle/>
              <a:p>
                <a:endParaRPr lang="en-US"/>
              </a:p>
            </p:txBody>
          </p:sp>
          <p:sp>
            <p:nvSpPr>
              <p:cNvPr id="80631" name="Line 7160"/>
              <p:cNvSpPr>
                <a:spLocks noChangeShapeType="1"/>
              </p:cNvSpPr>
              <p:nvPr/>
            </p:nvSpPr>
            <p:spPr bwMode="auto">
              <a:xfrm flipV="1">
                <a:off x="4631" y="1489"/>
                <a:ext cx="2" cy="90"/>
              </a:xfrm>
              <a:prstGeom prst="line">
                <a:avLst/>
              </a:prstGeom>
              <a:noFill/>
              <a:ln w="12700" cap="rnd">
                <a:solidFill>
                  <a:srgbClr val="FF4040"/>
                </a:solidFill>
                <a:round/>
                <a:headEnd/>
                <a:tailEnd/>
              </a:ln>
            </p:spPr>
            <p:txBody>
              <a:bodyPr/>
              <a:lstStyle/>
              <a:p>
                <a:endParaRPr lang="en-US"/>
              </a:p>
            </p:txBody>
          </p:sp>
          <p:sp>
            <p:nvSpPr>
              <p:cNvPr id="80632" name="Line 7161"/>
              <p:cNvSpPr>
                <a:spLocks noChangeShapeType="1"/>
              </p:cNvSpPr>
              <p:nvPr/>
            </p:nvSpPr>
            <p:spPr bwMode="auto">
              <a:xfrm flipV="1">
                <a:off x="4637" y="1513"/>
                <a:ext cx="2" cy="66"/>
              </a:xfrm>
              <a:prstGeom prst="line">
                <a:avLst/>
              </a:prstGeom>
              <a:noFill/>
              <a:ln w="12700" cap="rnd">
                <a:solidFill>
                  <a:srgbClr val="FF4040"/>
                </a:solidFill>
                <a:round/>
                <a:headEnd/>
                <a:tailEnd/>
              </a:ln>
            </p:spPr>
            <p:txBody>
              <a:bodyPr/>
              <a:lstStyle/>
              <a:p>
                <a:endParaRPr lang="en-US"/>
              </a:p>
            </p:txBody>
          </p:sp>
          <p:sp>
            <p:nvSpPr>
              <p:cNvPr id="80633" name="Line 7162"/>
              <p:cNvSpPr>
                <a:spLocks noChangeShapeType="1"/>
              </p:cNvSpPr>
              <p:nvPr/>
            </p:nvSpPr>
            <p:spPr bwMode="auto">
              <a:xfrm flipV="1">
                <a:off x="4641" y="1535"/>
                <a:ext cx="2" cy="45"/>
              </a:xfrm>
              <a:prstGeom prst="line">
                <a:avLst/>
              </a:prstGeom>
              <a:noFill/>
              <a:ln w="12700" cap="rnd">
                <a:solidFill>
                  <a:srgbClr val="FF4040"/>
                </a:solidFill>
                <a:round/>
                <a:headEnd/>
                <a:tailEnd/>
              </a:ln>
            </p:spPr>
            <p:txBody>
              <a:bodyPr/>
              <a:lstStyle/>
              <a:p>
                <a:endParaRPr lang="en-US"/>
              </a:p>
            </p:txBody>
          </p:sp>
          <p:sp>
            <p:nvSpPr>
              <p:cNvPr id="80634" name="Line 7163"/>
              <p:cNvSpPr>
                <a:spLocks noChangeShapeType="1"/>
              </p:cNvSpPr>
              <p:nvPr/>
            </p:nvSpPr>
            <p:spPr bwMode="auto">
              <a:xfrm flipV="1">
                <a:off x="4647" y="1556"/>
                <a:ext cx="1" cy="26"/>
              </a:xfrm>
              <a:prstGeom prst="line">
                <a:avLst/>
              </a:prstGeom>
              <a:noFill/>
              <a:ln w="12700" cap="rnd">
                <a:solidFill>
                  <a:srgbClr val="FF4040"/>
                </a:solidFill>
                <a:round/>
                <a:headEnd/>
                <a:tailEnd/>
              </a:ln>
            </p:spPr>
            <p:txBody>
              <a:bodyPr/>
              <a:lstStyle/>
              <a:p>
                <a:endParaRPr lang="en-US"/>
              </a:p>
            </p:txBody>
          </p:sp>
          <p:sp>
            <p:nvSpPr>
              <p:cNvPr id="80635" name="Line 7164"/>
              <p:cNvSpPr>
                <a:spLocks noChangeShapeType="1"/>
              </p:cNvSpPr>
              <p:nvPr/>
            </p:nvSpPr>
            <p:spPr bwMode="auto">
              <a:xfrm flipV="1">
                <a:off x="4652" y="1570"/>
                <a:ext cx="2" cy="12"/>
              </a:xfrm>
              <a:prstGeom prst="line">
                <a:avLst/>
              </a:prstGeom>
              <a:noFill/>
              <a:ln w="12700" cap="rnd">
                <a:solidFill>
                  <a:srgbClr val="FF4040"/>
                </a:solidFill>
                <a:round/>
                <a:headEnd/>
                <a:tailEnd/>
              </a:ln>
            </p:spPr>
            <p:txBody>
              <a:bodyPr/>
              <a:lstStyle/>
              <a:p>
                <a:endParaRPr lang="en-US"/>
              </a:p>
            </p:txBody>
          </p:sp>
          <p:sp>
            <p:nvSpPr>
              <p:cNvPr id="80636" name="Line 7165"/>
              <p:cNvSpPr>
                <a:spLocks noChangeShapeType="1"/>
              </p:cNvSpPr>
              <p:nvPr/>
            </p:nvSpPr>
            <p:spPr bwMode="auto">
              <a:xfrm flipV="1">
                <a:off x="4668" y="1576"/>
                <a:ext cx="1" cy="8"/>
              </a:xfrm>
              <a:prstGeom prst="line">
                <a:avLst/>
              </a:prstGeom>
              <a:noFill/>
              <a:ln w="12700" cap="rnd">
                <a:solidFill>
                  <a:srgbClr val="FF4040"/>
                </a:solidFill>
                <a:round/>
                <a:headEnd/>
                <a:tailEnd/>
              </a:ln>
            </p:spPr>
            <p:txBody>
              <a:bodyPr/>
              <a:lstStyle/>
              <a:p>
                <a:endParaRPr lang="en-US"/>
              </a:p>
            </p:txBody>
          </p:sp>
          <p:sp>
            <p:nvSpPr>
              <p:cNvPr id="80637" name="Line 7166"/>
              <p:cNvSpPr>
                <a:spLocks noChangeShapeType="1"/>
              </p:cNvSpPr>
              <p:nvPr/>
            </p:nvSpPr>
            <p:spPr bwMode="auto">
              <a:xfrm flipV="1">
                <a:off x="4672" y="1558"/>
                <a:ext cx="1" cy="28"/>
              </a:xfrm>
              <a:prstGeom prst="line">
                <a:avLst/>
              </a:prstGeom>
              <a:noFill/>
              <a:ln w="12700" cap="rnd">
                <a:solidFill>
                  <a:srgbClr val="FF4040"/>
                </a:solidFill>
                <a:round/>
                <a:headEnd/>
                <a:tailEnd/>
              </a:ln>
            </p:spPr>
            <p:txBody>
              <a:bodyPr/>
              <a:lstStyle/>
              <a:p>
                <a:endParaRPr lang="en-US"/>
              </a:p>
            </p:txBody>
          </p:sp>
          <p:sp>
            <p:nvSpPr>
              <p:cNvPr id="80638" name="Line 7167"/>
              <p:cNvSpPr>
                <a:spLocks noChangeShapeType="1"/>
              </p:cNvSpPr>
              <p:nvPr/>
            </p:nvSpPr>
            <p:spPr bwMode="auto">
              <a:xfrm flipV="1">
                <a:off x="4676" y="1532"/>
                <a:ext cx="2" cy="55"/>
              </a:xfrm>
              <a:prstGeom prst="line">
                <a:avLst/>
              </a:prstGeom>
              <a:noFill/>
              <a:ln w="12700" cap="rnd">
                <a:solidFill>
                  <a:srgbClr val="FF4040"/>
                </a:solidFill>
                <a:round/>
                <a:headEnd/>
                <a:tailEnd/>
              </a:ln>
            </p:spPr>
            <p:txBody>
              <a:bodyPr/>
              <a:lstStyle/>
              <a:p>
                <a:endParaRPr lang="en-US"/>
              </a:p>
            </p:txBody>
          </p:sp>
          <p:grpSp>
            <p:nvGrpSpPr>
              <p:cNvPr id="80639" name="Group 7168"/>
              <p:cNvGrpSpPr>
                <a:grpSpLocks/>
              </p:cNvGrpSpPr>
              <p:nvPr/>
            </p:nvGrpSpPr>
            <p:grpSpPr bwMode="auto">
              <a:xfrm>
                <a:off x="4647" y="1507"/>
                <a:ext cx="53" cy="121"/>
                <a:chOff x="4647" y="1507"/>
                <a:chExt cx="53" cy="121"/>
              </a:xfrm>
            </p:grpSpPr>
            <p:grpSp>
              <p:nvGrpSpPr>
                <p:cNvPr id="80656" name="Group 7169"/>
                <p:cNvGrpSpPr>
                  <a:grpSpLocks/>
                </p:cNvGrpSpPr>
                <p:nvPr/>
              </p:nvGrpSpPr>
              <p:grpSpPr bwMode="auto">
                <a:xfrm>
                  <a:off x="4647" y="1608"/>
                  <a:ext cx="53" cy="20"/>
                  <a:chOff x="4647" y="1608"/>
                  <a:chExt cx="53" cy="20"/>
                </a:xfrm>
              </p:grpSpPr>
              <p:grpSp>
                <p:nvGrpSpPr>
                  <p:cNvPr id="80674" name="Group 7170"/>
                  <p:cNvGrpSpPr>
                    <a:grpSpLocks/>
                  </p:cNvGrpSpPr>
                  <p:nvPr/>
                </p:nvGrpSpPr>
                <p:grpSpPr bwMode="auto">
                  <a:xfrm>
                    <a:off x="4647" y="1609"/>
                    <a:ext cx="53" cy="19"/>
                    <a:chOff x="4647" y="1609"/>
                    <a:chExt cx="53" cy="19"/>
                  </a:xfrm>
                </p:grpSpPr>
                <p:grpSp>
                  <p:nvGrpSpPr>
                    <p:cNvPr id="80682" name="Group 7171"/>
                    <p:cNvGrpSpPr>
                      <a:grpSpLocks/>
                    </p:cNvGrpSpPr>
                    <p:nvPr/>
                  </p:nvGrpSpPr>
                  <p:grpSpPr bwMode="auto">
                    <a:xfrm>
                      <a:off x="4647" y="1612"/>
                      <a:ext cx="53" cy="16"/>
                      <a:chOff x="4647" y="1612"/>
                      <a:chExt cx="53" cy="16"/>
                    </a:xfrm>
                  </p:grpSpPr>
                  <p:sp>
                    <p:nvSpPr>
                      <p:cNvPr id="80689" name="Freeform 7172"/>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690" name="Freeform 7173"/>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0683" name="Group 7174"/>
                    <p:cNvGrpSpPr>
                      <a:grpSpLocks/>
                    </p:cNvGrpSpPr>
                    <p:nvPr/>
                  </p:nvGrpSpPr>
                  <p:grpSpPr bwMode="auto">
                    <a:xfrm>
                      <a:off x="4657" y="1609"/>
                      <a:ext cx="35" cy="19"/>
                      <a:chOff x="4657" y="1609"/>
                      <a:chExt cx="35" cy="19"/>
                    </a:xfrm>
                  </p:grpSpPr>
                  <p:sp>
                    <p:nvSpPr>
                      <p:cNvPr id="80684" name="Rectangle 7175"/>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685" name="Rectangle 7176"/>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686" name="Freeform 7177"/>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687" name="Rectangle 7178"/>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688" name="Rectangle 7179"/>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80675" name="Group 7180"/>
                  <p:cNvGrpSpPr>
                    <a:grpSpLocks/>
                  </p:cNvGrpSpPr>
                  <p:nvPr/>
                </p:nvGrpSpPr>
                <p:grpSpPr bwMode="auto">
                  <a:xfrm>
                    <a:off x="4659" y="1608"/>
                    <a:ext cx="31" cy="16"/>
                    <a:chOff x="4659" y="1608"/>
                    <a:chExt cx="31" cy="16"/>
                  </a:xfrm>
                </p:grpSpPr>
                <p:grpSp>
                  <p:nvGrpSpPr>
                    <p:cNvPr id="80676" name="Group 7181"/>
                    <p:cNvGrpSpPr>
                      <a:grpSpLocks/>
                    </p:cNvGrpSpPr>
                    <p:nvPr/>
                  </p:nvGrpSpPr>
                  <p:grpSpPr bwMode="auto">
                    <a:xfrm>
                      <a:off x="4659" y="1608"/>
                      <a:ext cx="17" cy="16"/>
                      <a:chOff x="4659" y="1608"/>
                      <a:chExt cx="17" cy="16"/>
                    </a:xfrm>
                  </p:grpSpPr>
                  <p:sp>
                    <p:nvSpPr>
                      <p:cNvPr id="80680" name="Rectangle 7182"/>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681" name="Rectangle 7183"/>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0677" name="Group 7184"/>
                    <p:cNvGrpSpPr>
                      <a:grpSpLocks/>
                    </p:cNvGrpSpPr>
                    <p:nvPr/>
                  </p:nvGrpSpPr>
                  <p:grpSpPr bwMode="auto">
                    <a:xfrm>
                      <a:off x="4675" y="1608"/>
                      <a:ext cx="15" cy="16"/>
                      <a:chOff x="4675" y="1608"/>
                      <a:chExt cx="15" cy="16"/>
                    </a:xfrm>
                  </p:grpSpPr>
                  <p:sp>
                    <p:nvSpPr>
                      <p:cNvPr id="80678" name="Rectangle 7185"/>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679" name="Rectangle 7186"/>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grpSp>
              <p:nvGrpSpPr>
                <p:cNvPr id="80657" name="Group 7187"/>
                <p:cNvGrpSpPr>
                  <a:grpSpLocks/>
                </p:cNvGrpSpPr>
                <p:nvPr/>
              </p:nvGrpSpPr>
              <p:grpSpPr bwMode="auto">
                <a:xfrm>
                  <a:off x="4661" y="1507"/>
                  <a:ext cx="28" cy="111"/>
                  <a:chOff x="4661" y="1507"/>
                  <a:chExt cx="28" cy="111"/>
                </a:xfrm>
              </p:grpSpPr>
              <p:sp>
                <p:nvSpPr>
                  <p:cNvPr id="80658" name="Freeform 7188"/>
                  <p:cNvSpPr>
                    <a:spLocks/>
                  </p:cNvSpPr>
                  <p:nvPr/>
                </p:nvSpPr>
                <p:spPr bwMode="auto">
                  <a:xfrm>
                    <a:off x="4662" y="1538"/>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80659" name="Freeform 7189"/>
                  <p:cNvSpPr>
                    <a:spLocks/>
                  </p:cNvSpPr>
                  <p:nvPr/>
                </p:nvSpPr>
                <p:spPr bwMode="auto">
                  <a:xfrm>
                    <a:off x="4664" y="1524"/>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80660" name="Group 7190"/>
                  <p:cNvGrpSpPr>
                    <a:grpSpLocks/>
                  </p:cNvGrpSpPr>
                  <p:nvPr/>
                </p:nvGrpSpPr>
                <p:grpSpPr bwMode="auto">
                  <a:xfrm>
                    <a:off x="4664" y="1507"/>
                    <a:ext cx="18" cy="14"/>
                    <a:chOff x="4664" y="1507"/>
                    <a:chExt cx="18" cy="14"/>
                  </a:xfrm>
                </p:grpSpPr>
                <p:sp>
                  <p:nvSpPr>
                    <p:cNvPr id="80672" name="Freeform 7191"/>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0673" name="Rectangle 7192"/>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80661" name="Group 7193"/>
                  <p:cNvGrpSpPr>
                    <a:grpSpLocks/>
                  </p:cNvGrpSpPr>
                  <p:nvPr/>
                </p:nvGrpSpPr>
                <p:grpSpPr bwMode="auto">
                  <a:xfrm>
                    <a:off x="4661" y="1558"/>
                    <a:ext cx="21" cy="60"/>
                    <a:chOff x="4661" y="1558"/>
                    <a:chExt cx="21" cy="60"/>
                  </a:xfrm>
                </p:grpSpPr>
                <p:sp>
                  <p:nvSpPr>
                    <p:cNvPr id="80663" name="Freeform 7194"/>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0664" name="Group 7195"/>
                    <p:cNvGrpSpPr>
                      <a:grpSpLocks/>
                    </p:cNvGrpSpPr>
                    <p:nvPr/>
                  </p:nvGrpSpPr>
                  <p:grpSpPr bwMode="auto">
                    <a:xfrm>
                      <a:off x="4666" y="1584"/>
                      <a:ext cx="16" cy="34"/>
                      <a:chOff x="4666" y="1584"/>
                      <a:chExt cx="16" cy="34"/>
                    </a:xfrm>
                  </p:grpSpPr>
                  <p:grpSp>
                    <p:nvGrpSpPr>
                      <p:cNvPr id="80665" name="Group 7196"/>
                      <p:cNvGrpSpPr>
                        <a:grpSpLocks/>
                      </p:cNvGrpSpPr>
                      <p:nvPr/>
                    </p:nvGrpSpPr>
                    <p:grpSpPr bwMode="auto">
                      <a:xfrm>
                        <a:off x="4666" y="1584"/>
                        <a:ext cx="16" cy="16"/>
                        <a:chOff x="4666" y="1584"/>
                        <a:chExt cx="16" cy="16"/>
                      </a:xfrm>
                    </p:grpSpPr>
                    <p:sp>
                      <p:nvSpPr>
                        <p:cNvPr id="80670" name="Freeform 7197"/>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671" name="Freeform 7198"/>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666" name="Rectangle 7199"/>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667" name="Rectangle 7200"/>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668" name="Freeform 7201"/>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669" name="Freeform 7202"/>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80662" name="Freeform 7203"/>
                  <p:cNvSpPr>
                    <a:spLocks/>
                  </p:cNvSpPr>
                  <p:nvPr/>
                </p:nvSpPr>
                <p:spPr bwMode="auto">
                  <a:xfrm>
                    <a:off x="4673" y="1507"/>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grpSp>
          </p:grpSp>
          <p:sp>
            <p:nvSpPr>
              <p:cNvPr id="80640" name="Line 7204"/>
              <p:cNvSpPr>
                <a:spLocks noChangeShapeType="1"/>
              </p:cNvSpPr>
              <p:nvPr/>
            </p:nvSpPr>
            <p:spPr bwMode="auto">
              <a:xfrm flipV="1">
                <a:off x="4622" y="1577"/>
                <a:ext cx="1" cy="11"/>
              </a:xfrm>
              <a:prstGeom prst="line">
                <a:avLst/>
              </a:prstGeom>
              <a:noFill/>
              <a:ln w="12700" cap="rnd">
                <a:solidFill>
                  <a:srgbClr val="FF4040"/>
                </a:solidFill>
                <a:round/>
                <a:headEnd/>
                <a:tailEnd/>
              </a:ln>
            </p:spPr>
            <p:txBody>
              <a:bodyPr/>
              <a:lstStyle/>
              <a:p>
                <a:endParaRPr lang="en-US"/>
              </a:p>
            </p:txBody>
          </p:sp>
          <p:sp>
            <p:nvSpPr>
              <p:cNvPr id="80641" name="Line 7205"/>
              <p:cNvSpPr>
                <a:spLocks noChangeShapeType="1"/>
              </p:cNvSpPr>
              <p:nvPr/>
            </p:nvSpPr>
            <p:spPr bwMode="auto">
              <a:xfrm flipV="1">
                <a:off x="4626" y="1579"/>
                <a:ext cx="1" cy="9"/>
              </a:xfrm>
              <a:prstGeom prst="line">
                <a:avLst/>
              </a:prstGeom>
              <a:noFill/>
              <a:ln w="12700" cap="rnd">
                <a:solidFill>
                  <a:srgbClr val="FF4040"/>
                </a:solidFill>
                <a:round/>
                <a:headEnd/>
                <a:tailEnd/>
              </a:ln>
            </p:spPr>
            <p:txBody>
              <a:bodyPr/>
              <a:lstStyle/>
              <a:p>
                <a:endParaRPr lang="en-US"/>
              </a:p>
            </p:txBody>
          </p:sp>
          <p:sp>
            <p:nvSpPr>
              <p:cNvPr id="80642" name="Freeform 7206"/>
              <p:cNvSpPr>
                <a:spLocks/>
              </p:cNvSpPr>
              <p:nvPr/>
            </p:nvSpPr>
            <p:spPr bwMode="auto">
              <a:xfrm>
                <a:off x="4620" y="1576"/>
                <a:ext cx="59" cy="15"/>
              </a:xfrm>
              <a:custGeom>
                <a:avLst/>
                <a:gdLst>
                  <a:gd name="T0" fmla="*/ 0 w 59"/>
                  <a:gd name="T1" fmla="*/ 0 h 15"/>
                  <a:gd name="T2" fmla="*/ 14 w 59"/>
                  <a:gd name="T3" fmla="*/ 3 h 15"/>
                  <a:gd name="T4" fmla="*/ 28 w 59"/>
                  <a:gd name="T5" fmla="*/ 6 h 15"/>
                  <a:gd name="T6" fmla="*/ 42 w 59"/>
                  <a:gd name="T7" fmla="*/ 8 h 15"/>
                  <a:gd name="T8" fmla="*/ 59 w 59"/>
                  <a:gd name="T9" fmla="*/ 15 h 15"/>
                  <a:gd name="T10" fmla="*/ 0 60000 65536"/>
                  <a:gd name="T11" fmla="*/ 0 60000 65536"/>
                  <a:gd name="T12" fmla="*/ 0 60000 65536"/>
                  <a:gd name="T13" fmla="*/ 0 60000 65536"/>
                  <a:gd name="T14" fmla="*/ 0 60000 65536"/>
                  <a:gd name="T15" fmla="*/ 0 w 59"/>
                  <a:gd name="T16" fmla="*/ 0 h 15"/>
                  <a:gd name="T17" fmla="*/ 59 w 59"/>
                  <a:gd name="T18" fmla="*/ 15 h 15"/>
                </a:gdLst>
                <a:ahLst/>
                <a:cxnLst>
                  <a:cxn ang="T10">
                    <a:pos x="T0" y="T1"/>
                  </a:cxn>
                  <a:cxn ang="T11">
                    <a:pos x="T2" y="T3"/>
                  </a:cxn>
                  <a:cxn ang="T12">
                    <a:pos x="T4" y="T5"/>
                  </a:cxn>
                  <a:cxn ang="T13">
                    <a:pos x="T6" y="T7"/>
                  </a:cxn>
                  <a:cxn ang="T14">
                    <a:pos x="T8" y="T9"/>
                  </a:cxn>
                </a:cxnLst>
                <a:rect l="T15" t="T16" r="T17" b="T18"/>
                <a:pathLst>
                  <a:path w="59" h="15">
                    <a:moveTo>
                      <a:pt x="0" y="0"/>
                    </a:moveTo>
                    <a:lnTo>
                      <a:pt x="14" y="3"/>
                    </a:lnTo>
                    <a:lnTo>
                      <a:pt x="28" y="6"/>
                    </a:lnTo>
                    <a:lnTo>
                      <a:pt x="42" y="8"/>
                    </a:lnTo>
                    <a:lnTo>
                      <a:pt x="59" y="15"/>
                    </a:lnTo>
                  </a:path>
                </a:pathLst>
              </a:custGeom>
              <a:noFill/>
              <a:ln w="12700" cap="rnd">
                <a:solidFill>
                  <a:srgbClr val="FF4040"/>
                </a:solidFill>
                <a:round/>
                <a:headEnd/>
                <a:tailEnd/>
              </a:ln>
            </p:spPr>
            <p:txBody>
              <a:bodyPr/>
              <a:lstStyle/>
              <a:p>
                <a:endParaRPr lang="en-US"/>
              </a:p>
            </p:txBody>
          </p:sp>
          <p:sp>
            <p:nvSpPr>
              <p:cNvPr id="80643" name="Freeform 7207"/>
              <p:cNvSpPr>
                <a:spLocks/>
              </p:cNvSpPr>
              <p:nvPr/>
            </p:nvSpPr>
            <p:spPr bwMode="auto">
              <a:xfrm>
                <a:off x="4620" y="1587"/>
                <a:ext cx="59" cy="15"/>
              </a:xfrm>
              <a:custGeom>
                <a:avLst/>
                <a:gdLst>
                  <a:gd name="T0" fmla="*/ 0 w 59"/>
                  <a:gd name="T1" fmla="*/ 0 h 15"/>
                  <a:gd name="T2" fmla="*/ 19 w 59"/>
                  <a:gd name="T3" fmla="*/ 0 h 15"/>
                  <a:gd name="T4" fmla="*/ 41 w 59"/>
                  <a:gd name="T5" fmla="*/ 4 h 15"/>
                  <a:gd name="T6" fmla="*/ 59 w 59"/>
                  <a:gd name="T7" fmla="*/ 15 h 15"/>
                  <a:gd name="T8" fmla="*/ 0 60000 65536"/>
                  <a:gd name="T9" fmla="*/ 0 60000 65536"/>
                  <a:gd name="T10" fmla="*/ 0 60000 65536"/>
                  <a:gd name="T11" fmla="*/ 0 60000 65536"/>
                  <a:gd name="T12" fmla="*/ 0 w 59"/>
                  <a:gd name="T13" fmla="*/ 0 h 15"/>
                  <a:gd name="T14" fmla="*/ 59 w 59"/>
                  <a:gd name="T15" fmla="*/ 15 h 15"/>
                </a:gdLst>
                <a:ahLst/>
                <a:cxnLst>
                  <a:cxn ang="T8">
                    <a:pos x="T0" y="T1"/>
                  </a:cxn>
                  <a:cxn ang="T9">
                    <a:pos x="T2" y="T3"/>
                  </a:cxn>
                  <a:cxn ang="T10">
                    <a:pos x="T4" y="T5"/>
                  </a:cxn>
                  <a:cxn ang="T11">
                    <a:pos x="T6" y="T7"/>
                  </a:cxn>
                </a:cxnLst>
                <a:rect l="T12" t="T13" r="T14" b="T15"/>
                <a:pathLst>
                  <a:path w="59" h="15">
                    <a:moveTo>
                      <a:pt x="0" y="0"/>
                    </a:moveTo>
                    <a:lnTo>
                      <a:pt x="19" y="0"/>
                    </a:lnTo>
                    <a:lnTo>
                      <a:pt x="41" y="4"/>
                    </a:lnTo>
                    <a:lnTo>
                      <a:pt x="59" y="15"/>
                    </a:lnTo>
                  </a:path>
                </a:pathLst>
              </a:custGeom>
              <a:noFill/>
              <a:ln w="12700" cap="rnd">
                <a:solidFill>
                  <a:srgbClr val="FF4040"/>
                </a:solidFill>
                <a:round/>
                <a:headEnd/>
                <a:tailEnd/>
              </a:ln>
            </p:spPr>
            <p:txBody>
              <a:bodyPr/>
              <a:lstStyle/>
              <a:p>
                <a:endParaRPr lang="en-US"/>
              </a:p>
            </p:txBody>
          </p:sp>
          <p:grpSp>
            <p:nvGrpSpPr>
              <p:cNvPr id="80644" name="Group 7208"/>
              <p:cNvGrpSpPr>
                <a:grpSpLocks/>
              </p:cNvGrpSpPr>
              <p:nvPr/>
            </p:nvGrpSpPr>
            <p:grpSpPr bwMode="auto">
              <a:xfrm>
                <a:off x="4634" y="1507"/>
                <a:ext cx="45" cy="75"/>
                <a:chOff x="4634" y="1507"/>
                <a:chExt cx="45" cy="75"/>
              </a:xfrm>
            </p:grpSpPr>
            <p:sp>
              <p:nvSpPr>
                <p:cNvPr id="80654" name="Freeform 7209"/>
                <p:cNvSpPr>
                  <a:spLocks/>
                </p:cNvSpPr>
                <p:nvPr/>
              </p:nvSpPr>
              <p:spPr bwMode="auto">
                <a:xfrm>
                  <a:off x="4661" y="1507"/>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80655" name="Freeform 7210"/>
                <p:cNvSpPr>
                  <a:spLocks/>
                </p:cNvSpPr>
                <p:nvPr/>
              </p:nvSpPr>
              <p:spPr bwMode="auto">
                <a:xfrm>
                  <a:off x="4634" y="1507"/>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grpSp>
          <p:sp>
            <p:nvSpPr>
              <p:cNvPr id="80645" name="Line 7211"/>
              <p:cNvSpPr>
                <a:spLocks noChangeShapeType="1"/>
              </p:cNvSpPr>
              <p:nvPr/>
            </p:nvSpPr>
            <p:spPr bwMode="auto">
              <a:xfrm flipV="1">
                <a:off x="4631" y="1579"/>
                <a:ext cx="2" cy="9"/>
              </a:xfrm>
              <a:prstGeom prst="line">
                <a:avLst/>
              </a:prstGeom>
              <a:noFill/>
              <a:ln w="12700" cap="rnd">
                <a:solidFill>
                  <a:srgbClr val="FF4040"/>
                </a:solidFill>
                <a:round/>
                <a:headEnd/>
                <a:tailEnd/>
              </a:ln>
            </p:spPr>
            <p:txBody>
              <a:bodyPr/>
              <a:lstStyle/>
              <a:p>
                <a:endParaRPr lang="en-US"/>
              </a:p>
            </p:txBody>
          </p:sp>
          <p:sp>
            <p:nvSpPr>
              <p:cNvPr id="80646" name="Line 7212"/>
              <p:cNvSpPr>
                <a:spLocks noChangeShapeType="1"/>
              </p:cNvSpPr>
              <p:nvPr/>
            </p:nvSpPr>
            <p:spPr bwMode="auto">
              <a:xfrm flipV="1">
                <a:off x="4634" y="1579"/>
                <a:ext cx="1" cy="9"/>
              </a:xfrm>
              <a:prstGeom prst="line">
                <a:avLst/>
              </a:prstGeom>
              <a:noFill/>
              <a:ln w="12700" cap="rnd">
                <a:solidFill>
                  <a:srgbClr val="FF4040"/>
                </a:solidFill>
                <a:round/>
                <a:headEnd/>
                <a:tailEnd/>
              </a:ln>
            </p:spPr>
            <p:txBody>
              <a:bodyPr/>
              <a:lstStyle/>
              <a:p>
                <a:endParaRPr lang="en-US"/>
              </a:p>
            </p:txBody>
          </p:sp>
          <p:sp>
            <p:nvSpPr>
              <p:cNvPr id="80647" name="Line 7213"/>
              <p:cNvSpPr>
                <a:spLocks noChangeShapeType="1"/>
              </p:cNvSpPr>
              <p:nvPr/>
            </p:nvSpPr>
            <p:spPr bwMode="auto">
              <a:xfrm flipV="1">
                <a:off x="4640" y="1579"/>
                <a:ext cx="1" cy="9"/>
              </a:xfrm>
              <a:prstGeom prst="line">
                <a:avLst/>
              </a:prstGeom>
              <a:noFill/>
              <a:ln w="12700" cap="rnd">
                <a:solidFill>
                  <a:srgbClr val="FF4040"/>
                </a:solidFill>
                <a:round/>
                <a:headEnd/>
                <a:tailEnd/>
              </a:ln>
            </p:spPr>
            <p:txBody>
              <a:bodyPr/>
              <a:lstStyle/>
              <a:p>
                <a:endParaRPr lang="en-US"/>
              </a:p>
            </p:txBody>
          </p:sp>
          <p:sp>
            <p:nvSpPr>
              <p:cNvPr id="80648" name="Line 7214"/>
              <p:cNvSpPr>
                <a:spLocks noChangeShapeType="1"/>
              </p:cNvSpPr>
              <p:nvPr/>
            </p:nvSpPr>
            <p:spPr bwMode="auto">
              <a:xfrm flipV="1">
                <a:off x="4644" y="1579"/>
                <a:ext cx="1" cy="9"/>
              </a:xfrm>
              <a:prstGeom prst="line">
                <a:avLst/>
              </a:prstGeom>
              <a:noFill/>
              <a:ln w="12700" cap="rnd">
                <a:solidFill>
                  <a:srgbClr val="FF4040"/>
                </a:solidFill>
                <a:round/>
                <a:headEnd/>
                <a:tailEnd/>
              </a:ln>
            </p:spPr>
            <p:txBody>
              <a:bodyPr/>
              <a:lstStyle/>
              <a:p>
                <a:endParaRPr lang="en-US"/>
              </a:p>
            </p:txBody>
          </p:sp>
          <p:sp>
            <p:nvSpPr>
              <p:cNvPr id="80649" name="Line 7215"/>
              <p:cNvSpPr>
                <a:spLocks noChangeShapeType="1"/>
              </p:cNvSpPr>
              <p:nvPr/>
            </p:nvSpPr>
            <p:spPr bwMode="auto">
              <a:xfrm flipV="1">
                <a:off x="4648" y="1580"/>
                <a:ext cx="2" cy="10"/>
              </a:xfrm>
              <a:prstGeom prst="line">
                <a:avLst/>
              </a:prstGeom>
              <a:noFill/>
              <a:ln w="12700" cap="rnd">
                <a:solidFill>
                  <a:srgbClr val="FF4040"/>
                </a:solidFill>
                <a:round/>
                <a:headEnd/>
                <a:tailEnd/>
              </a:ln>
            </p:spPr>
            <p:txBody>
              <a:bodyPr/>
              <a:lstStyle/>
              <a:p>
                <a:endParaRPr lang="en-US"/>
              </a:p>
            </p:txBody>
          </p:sp>
          <p:sp>
            <p:nvSpPr>
              <p:cNvPr id="80650" name="Line 7216"/>
              <p:cNvSpPr>
                <a:spLocks noChangeShapeType="1"/>
              </p:cNvSpPr>
              <p:nvPr/>
            </p:nvSpPr>
            <p:spPr bwMode="auto">
              <a:xfrm flipV="1">
                <a:off x="4654" y="1580"/>
                <a:ext cx="1" cy="10"/>
              </a:xfrm>
              <a:prstGeom prst="line">
                <a:avLst/>
              </a:prstGeom>
              <a:noFill/>
              <a:ln w="12700" cap="rnd">
                <a:solidFill>
                  <a:srgbClr val="FF4040"/>
                </a:solidFill>
                <a:round/>
                <a:headEnd/>
                <a:tailEnd/>
              </a:ln>
            </p:spPr>
            <p:txBody>
              <a:bodyPr/>
              <a:lstStyle/>
              <a:p>
                <a:endParaRPr lang="en-US"/>
              </a:p>
            </p:txBody>
          </p:sp>
          <p:sp>
            <p:nvSpPr>
              <p:cNvPr id="80651" name="Line 7217"/>
              <p:cNvSpPr>
                <a:spLocks noChangeShapeType="1"/>
              </p:cNvSpPr>
              <p:nvPr/>
            </p:nvSpPr>
            <p:spPr bwMode="auto">
              <a:xfrm flipV="1">
                <a:off x="4658" y="1582"/>
                <a:ext cx="1" cy="8"/>
              </a:xfrm>
              <a:prstGeom prst="line">
                <a:avLst/>
              </a:prstGeom>
              <a:noFill/>
              <a:ln w="12700" cap="rnd">
                <a:solidFill>
                  <a:srgbClr val="FF4040"/>
                </a:solidFill>
                <a:round/>
                <a:headEnd/>
                <a:tailEnd/>
              </a:ln>
            </p:spPr>
            <p:txBody>
              <a:bodyPr/>
              <a:lstStyle/>
              <a:p>
                <a:endParaRPr lang="en-US"/>
              </a:p>
            </p:txBody>
          </p:sp>
          <p:sp>
            <p:nvSpPr>
              <p:cNvPr id="80652" name="Line 7218"/>
              <p:cNvSpPr>
                <a:spLocks noChangeShapeType="1"/>
              </p:cNvSpPr>
              <p:nvPr/>
            </p:nvSpPr>
            <p:spPr bwMode="auto">
              <a:xfrm>
                <a:off x="4661" y="1525"/>
                <a:ext cx="1" cy="54"/>
              </a:xfrm>
              <a:prstGeom prst="line">
                <a:avLst/>
              </a:prstGeom>
              <a:noFill/>
              <a:ln w="12700" cap="rnd">
                <a:solidFill>
                  <a:srgbClr val="804000"/>
                </a:solidFill>
                <a:round/>
                <a:headEnd/>
                <a:tailEnd/>
              </a:ln>
            </p:spPr>
            <p:txBody>
              <a:bodyPr/>
              <a:lstStyle/>
              <a:p>
                <a:endParaRPr lang="en-US"/>
              </a:p>
            </p:txBody>
          </p:sp>
          <p:sp>
            <p:nvSpPr>
              <p:cNvPr id="80653" name="Line 7219"/>
              <p:cNvSpPr>
                <a:spLocks noChangeShapeType="1"/>
              </p:cNvSpPr>
              <p:nvPr/>
            </p:nvSpPr>
            <p:spPr bwMode="auto">
              <a:xfrm>
                <a:off x="4657" y="1551"/>
                <a:ext cx="1" cy="24"/>
              </a:xfrm>
              <a:prstGeom prst="line">
                <a:avLst/>
              </a:prstGeom>
              <a:noFill/>
              <a:ln w="12700" cap="rnd">
                <a:solidFill>
                  <a:srgbClr val="804000"/>
                </a:solidFill>
                <a:round/>
                <a:headEnd/>
                <a:tailEnd/>
              </a:ln>
            </p:spPr>
            <p:txBody>
              <a:bodyPr/>
              <a:lstStyle/>
              <a:p>
                <a:endParaRPr lang="en-US"/>
              </a:p>
            </p:txBody>
          </p:sp>
        </p:grpSp>
        <p:grpSp>
          <p:nvGrpSpPr>
            <p:cNvPr id="75879" name="Group 7220"/>
            <p:cNvGrpSpPr>
              <a:grpSpLocks/>
            </p:cNvGrpSpPr>
            <p:nvPr/>
          </p:nvGrpSpPr>
          <p:grpSpPr bwMode="auto">
            <a:xfrm>
              <a:off x="4423" y="1640"/>
              <a:ext cx="102" cy="178"/>
              <a:chOff x="4423" y="1552"/>
              <a:chExt cx="102" cy="178"/>
            </a:xfrm>
          </p:grpSpPr>
          <p:grpSp>
            <p:nvGrpSpPr>
              <p:cNvPr id="80580" name="Group 7221"/>
              <p:cNvGrpSpPr>
                <a:grpSpLocks/>
              </p:cNvGrpSpPr>
              <p:nvPr/>
            </p:nvGrpSpPr>
            <p:grpSpPr bwMode="auto">
              <a:xfrm>
                <a:off x="4423" y="1579"/>
                <a:ext cx="81" cy="151"/>
                <a:chOff x="4423" y="1579"/>
                <a:chExt cx="81" cy="151"/>
              </a:xfrm>
            </p:grpSpPr>
            <p:sp>
              <p:nvSpPr>
                <p:cNvPr id="80584" name="Line 7222"/>
                <p:cNvSpPr>
                  <a:spLocks noChangeShapeType="1"/>
                </p:cNvSpPr>
                <p:nvPr/>
              </p:nvSpPr>
              <p:spPr bwMode="auto">
                <a:xfrm flipV="1">
                  <a:off x="4423" y="1579"/>
                  <a:ext cx="81" cy="1"/>
                </a:xfrm>
                <a:prstGeom prst="line">
                  <a:avLst/>
                </a:prstGeom>
                <a:noFill/>
                <a:ln w="12700" cap="rnd">
                  <a:solidFill>
                    <a:srgbClr val="FF4040"/>
                  </a:solidFill>
                  <a:round/>
                  <a:headEnd/>
                  <a:tailEnd/>
                </a:ln>
              </p:spPr>
              <p:txBody>
                <a:bodyPr/>
                <a:lstStyle/>
                <a:p>
                  <a:endParaRPr lang="en-US"/>
                </a:p>
              </p:txBody>
            </p:sp>
            <p:grpSp>
              <p:nvGrpSpPr>
                <p:cNvPr id="80585" name="Group 7223"/>
                <p:cNvGrpSpPr>
                  <a:grpSpLocks/>
                </p:cNvGrpSpPr>
                <p:nvPr/>
              </p:nvGrpSpPr>
              <p:grpSpPr bwMode="auto">
                <a:xfrm>
                  <a:off x="4424" y="1642"/>
                  <a:ext cx="78" cy="88"/>
                  <a:chOff x="4424" y="1642"/>
                  <a:chExt cx="78" cy="88"/>
                </a:xfrm>
              </p:grpSpPr>
              <p:sp>
                <p:nvSpPr>
                  <p:cNvPr id="80613" name="Freeform 7224"/>
                  <p:cNvSpPr>
                    <a:spLocks/>
                  </p:cNvSpPr>
                  <p:nvPr/>
                </p:nvSpPr>
                <p:spPr bwMode="auto">
                  <a:xfrm>
                    <a:off x="4424" y="1661"/>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80614" name="Freeform 7225"/>
                  <p:cNvSpPr>
                    <a:spLocks/>
                  </p:cNvSpPr>
                  <p:nvPr/>
                </p:nvSpPr>
                <p:spPr bwMode="auto">
                  <a:xfrm>
                    <a:off x="4424" y="1642"/>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80615" name="Group 7226"/>
                  <p:cNvGrpSpPr>
                    <a:grpSpLocks/>
                  </p:cNvGrpSpPr>
                  <p:nvPr/>
                </p:nvGrpSpPr>
                <p:grpSpPr bwMode="auto">
                  <a:xfrm>
                    <a:off x="4425" y="1644"/>
                    <a:ext cx="76" cy="77"/>
                    <a:chOff x="4425" y="1644"/>
                    <a:chExt cx="76" cy="77"/>
                  </a:xfrm>
                </p:grpSpPr>
                <p:grpSp>
                  <p:nvGrpSpPr>
                    <p:cNvPr id="80616" name="Group 7227"/>
                    <p:cNvGrpSpPr>
                      <a:grpSpLocks/>
                    </p:cNvGrpSpPr>
                    <p:nvPr/>
                  </p:nvGrpSpPr>
                  <p:grpSpPr bwMode="auto">
                    <a:xfrm>
                      <a:off x="4425" y="1644"/>
                      <a:ext cx="73" cy="57"/>
                      <a:chOff x="4425" y="1644"/>
                      <a:chExt cx="73" cy="57"/>
                    </a:xfrm>
                  </p:grpSpPr>
                  <p:sp>
                    <p:nvSpPr>
                      <p:cNvPr id="80618" name="Line 7228"/>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619" name="Line 7229"/>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620" name="Line 7230"/>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621" name="Line 7231"/>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622" name="Line 7232"/>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623" name="Line 7233"/>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624" name="Line 7234"/>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625" name="Line 7235"/>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626" name="Line 7236"/>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627" name="Line 7237"/>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628" name="Line 7238"/>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0617" name="Line 7239"/>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grpSp>
            <p:grpSp>
              <p:nvGrpSpPr>
                <p:cNvPr id="80586" name="Group 7240"/>
                <p:cNvGrpSpPr>
                  <a:grpSpLocks/>
                </p:cNvGrpSpPr>
                <p:nvPr/>
              </p:nvGrpSpPr>
              <p:grpSpPr bwMode="auto">
                <a:xfrm>
                  <a:off x="4424" y="1579"/>
                  <a:ext cx="80" cy="137"/>
                  <a:chOff x="4424" y="1579"/>
                  <a:chExt cx="80" cy="137"/>
                </a:xfrm>
              </p:grpSpPr>
              <p:grpSp>
                <p:nvGrpSpPr>
                  <p:cNvPr id="80587" name="Group 7241"/>
                  <p:cNvGrpSpPr>
                    <a:grpSpLocks/>
                  </p:cNvGrpSpPr>
                  <p:nvPr/>
                </p:nvGrpSpPr>
                <p:grpSpPr bwMode="auto">
                  <a:xfrm>
                    <a:off x="4425" y="1579"/>
                    <a:ext cx="76" cy="38"/>
                    <a:chOff x="4425" y="1579"/>
                    <a:chExt cx="76" cy="38"/>
                  </a:xfrm>
                </p:grpSpPr>
                <p:sp>
                  <p:nvSpPr>
                    <p:cNvPr id="80601" name="Line 7242"/>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0602" name="Line 7243"/>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0603" name="Line 7244"/>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0604" name="Line 7245"/>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0605" name="Line 7246"/>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0606" name="Line 7247"/>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0607" name="Line 7248"/>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0608" name="Line 7249"/>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0609" name="Line 7250"/>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0610" name="Line 7251"/>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0611" name="Line 7252"/>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0612" name="Line 7253"/>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80588" name="Group 7254"/>
                  <p:cNvGrpSpPr>
                    <a:grpSpLocks/>
                  </p:cNvGrpSpPr>
                  <p:nvPr/>
                </p:nvGrpSpPr>
                <p:grpSpPr bwMode="auto">
                  <a:xfrm>
                    <a:off x="4437" y="1579"/>
                    <a:ext cx="60" cy="137"/>
                    <a:chOff x="4437" y="1579"/>
                    <a:chExt cx="60" cy="137"/>
                  </a:xfrm>
                </p:grpSpPr>
                <p:sp>
                  <p:nvSpPr>
                    <p:cNvPr id="80590" name="Line 7255"/>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0591" name="Line 7256"/>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0592" name="Line 7257"/>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0593" name="Line 7258"/>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0594" name="Line 7259"/>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0595" name="Line 7260"/>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0596" name="Line 7261"/>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0597" name="Line 7262"/>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0598" name="Line 7263"/>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0599" name="Line 7264"/>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0600" name="Line 7265"/>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80589" name="Freeform 7266"/>
                  <p:cNvSpPr>
                    <a:spLocks/>
                  </p:cNvSpPr>
                  <p:nvPr/>
                </p:nvSpPr>
                <p:spPr bwMode="auto">
                  <a:xfrm>
                    <a:off x="4424" y="1602"/>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grpSp>
          </p:grpSp>
          <p:grpSp>
            <p:nvGrpSpPr>
              <p:cNvPr id="80581" name="Group 7267"/>
              <p:cNvGrpSpPr>
                <a:grpSpLocks/>
              </p:cNvGrpSpPr>
              <p:nvPr/>
            </p:nvGrpSpPr>
            <p:grpSpPr bwMode="auto">
              <a:xfrm>
                <a:off x="4497" y="1552"/>
                <a:ext cx="28" cy="174"/>
                <a:chOff x="4497" y="1552"/>
                <a:chExt cx="28" cy="174"/>
              </a:xfrm>
            </p:grpSpPr>
            <p:sp>
              <p:nvSpPr>
                <p:cNvPr id="80582" name="Rectangle 7268"/>
                <p:cNvSpPr>
                  <a:spLocks noChangeArrowheads="1"/>
                </p:cNvSpPr>
                <p:nvPr/>
              </p:nvSpPr>
              <p:spPr bwMode="auto">
                <a:xfrm>
                  <a:off x="4508" y="1552"/>
                  <a:ext cx="17" cy="174"/>
                </a:xfrm>
                <a:prstGeom prst="rect">
                  <a:avLst/>
                </a:prstGeom>
                <a:solidFill>
                  <a:srgbClr val="402000"/>
                </a:solidFill>
                <a:ln w="9525">
                  <a:noFill/>
                  <a:miter lim="800000"/>
                  <a:headEnd/>
                  <a:tailEnd/>
                </a:ln>
              </p:spPr>
              <p:txBody>
                <a:bodyPr/>
                <a:lstStyle/>
                <a:p>
                  <a:endParaRPr lang="en-US"/>
                </a:p>
              </p:txBody>
            </p:sp>
            <p:sp>
              <p:nvSpPr>
                <p:cNvPr id="80583" name="Freeform 7269"/>
                <p:cNvSpPr>
                  <a:spLocks/>
                </p:cNvSpPr>
                <p:nvPr/>
              </p:nvSpPr>
              <p:spPr bwMode="auto">
                <a:xfrm>
                  <a:off x="4497" y="1552"/>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grpSp>
        </p:grpSp>
        <p:grpSp>
          <p:nvGrpSpPr>
            <p:cNvPr id="75880" name="Group 7270"/>
            <p:cNvGrpSpPr>
              <a:grpSpLocks/>
            </p:cNvGrpSpPr>
            <p:nvPr/>
          </p:nvGrpSpPr>
          <p:grpSpPr bwMode="auto">
            <a:xfrm>
              <a:off x="4567" y="1410"/>
              <a:ext cx="94" cy="260"/>
              <a:chOff x="4567" y="1322"/>
              <a:chExt cx="94" cy="260"/>
            </a:xfrm>
          </p:grpSpPr>
          <p:sp>
            <p:nvSpPr>
              <p:cNvPr id="80571" name="Freeform 7271"/>
              <p:cNvSpPr>
                <a:spLocks/>
              </p:cNvSpPr>
              <p:nvPr/>
            </p:nvSpPr>
            <p:spPr bwMode="auto">
              <a:xfrm>
                <a:off x="4612" y="1322"/>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80572" name="Freeform 7272"/>
              <p:cNvSpPr>
                <a:spLocks/>
              </p:cNvSpPr>
              <p:nvPr/>
            </p:nvSpPr>
            <p:spPr bwMode="auto">
              <a:xfrm>
                <a:off x="4567" y="1324"/>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grpSp>
            <p:nvGrpSpPr>
              <p:cNvPr id="80573" name="Group 7273"/>
              <p:cNvGrpSpPr>
                <a:grpSpLocks/>
              </p:cNvGrpSpPr>
              <p:nvPr/>
            </p:nvGrpSpPr>
            <p:grpSpPr bwMode="auto">
              <a:xfrm>
                <a:off x="4574" y="1376"/>
                <a:ext cx="28" cy="195"/>
                <a:chOff x="4574" y="1376"/>
                <a:chExt cx="28" cy="195"/>
              </a:xfrm>
            </p:grpSpPr>
            <p:sp>
              <p:nvSpPr>
                <p:cNvPr id="80574" name="Line 7274"/>
                <p:cNvSpPr>
                  <a:spLocks noChangeShapeType="1"/>
                </p:cNvSpPr>
                <p:nvPr/>
              </p:nvSpPr>
              <p:spPr bwMode="auto">
                <a:xfrm>
                  <a:off x="4596" y="1490"/>
                  <a:ext cx="2" cy="80"/>
                </a:xfrm>
                <a:prstGeom prst="line">
                  <a:avLst/>
                </a:prstGeom>
                <a:noFill/>
                <a:ln w="12700" cap="rnd">
                  <a:solidFill>
                    <a:srgbClr val="804000"/>
                  </a:solidFill>
                  <a:round/>
                  <a:headEnd/>
                  <a:tailEnd/>
                </a:ln>
              </p:spPr>
              <p:txBody>
                <a:bodyPr/>
                <a:lstStyle/>
                <a:p>
                  <a:endParaRPr lang="en-US"/>
                </a:p>
              </p:txBody>
            </p:sp>
            <p:sp>
              <p:nvSpPr>
                <p:cNvPr id="80575" name="Line 7275"/>
                <p:cNvSpPr>
                  <a:spLocks noChangeShapeType="1"/>
                </p:cNvSpPr>
                <p:nvPr/>
              </p:nvSpPr>
              <p:spPr bwMode="auto">
                <a:xfrm flipV="1">
                  <a:off x="4601" y="1504"/>
                  <a:ext cx="1" cy="67"/>
                </a:xfrm>
                <a:prstGeom prst="line">
                  <a:avLst/>
                </a:prstGeom>
                <a:noFill/>
                <a:ln w="12700" cap="rnd">
                  <a:solidFill>
                    <a:srgbClr val="804000"/>
                  </a:solidFill>
                  <a:round/>
                  <a:headEnd/>
                  <a:tailEnd/>
                </a:ln>
              </p:spPr>
              <p:txBody>
                <a:bodyPr/>
                <a:lstStyle/>
                <a:p>
                  <a:endParaRPr lang="en-US"/>
                </a:p>
              </p:txBody>
            </p:sp>
            <p:sp>
              <p:nvSpPr>
                <p:cNvPr id="80576" name="Line 7276"/>
                <p:cNvSpPr>
                  <a:spLocks noChangeShapeType="1"/>
                </p:cNvSpPr>
                <p:nvPr/>
              </p:nvSpPr>
              <p:spPr bwMode="auto">
                <a:xfrm>
                  <a:off x="4591" y="1468"/>
                  <a:ext cx="1" cy="102"/>
                </a:xfrm>
                <a:prstGeom prst="line">
                  <a:avLst/>
                </a:prstGeom>
                <a:noFill/>
                <a:ln w="12700" cap="rnd">
                  <a:solidFill>
                    <a:srgbClr val="804000"/>
                  </a:solidFill>
                  <a:round/>
                  <a:headEnd/>
                  <a:tailEnd/>
                </a:ln>
              </p:spPr>
              <p:txBody>
                <a:bodyPr/>
                <a:lstStyle/>
                <a:p>
                  <a:endParaRPr lang="en-US"/>
                </a:p>
              </p:txBody>
            </p:sp>
            <p:sp>
              <p:nvSpPr>
                <p:cNvPr id="80577" name="Line 7277"/>
                <p:cNvSpPr>
                  <a:spLocks noChangeShapeType="1"/>
                </p:cNvSpPr>
                <p:nvPr/>
              </p:nvSpPr>
              <p:spPr bwMode="auto">
                <a:xfrm>
                  <a:off x="4586" y="1437"/>
                  <a:ext cx="2" cy="133"/>
                </a:xfrm>
                <a:prstGeom prst="line">
                  <a:avLst/>
                </a:prstGeom>
                <a:noFill/>
                <a:ln w="12700" cap="rnd">
                  <a:solidFill>
                    <a:srgbClr val="804000"/>
                  </a:solidFill>
                  <a:round/>
                  <a:headEnd/>
                  <a:tailEnd/>
                </a:ln>
              </p:spPr>
              <p:txBody>
                <a:bodyPr/>
                <a:lstStyle/>
                <a:p>
                  <a:endParaRPr lang="en-US"/>
                </a:p>
              </p:txBody>
            </p:sp>
            <p:sp>
              <p:nvSpPr>
                <p:cNvPr id="80578" name="Line 7278"/>
                <p:cNvSpPr>
                  <a:spLocks noChangeShapeType="1"/>
                </p:cNvSpPr>
                <p:nvPr/>
              </p:nvSpPr>
              <p:spPr bwMode="auto">
                <a:xfrm>
                  <a:off x="4580" y="1408"/>
                  <a:ext cx="1" cy="162"/>
                </a:xfrm>
                <a:prstGeom prst="line">
                  <a:avLst/>
                </a:prstGeom>
                <a:noFill/>
                <a:ln w="12700" cap="rnd">
                  <a:solidFill>
                    <a:srgbClr val="804000"/>
                  </a:solidFill>
                  <a:round/>
                  <a:headEnd/>
                  <a:tailEnd/>
                </a:ln>
              </p:spPr>
              <p:txBody>
                <a:bodyPr/>
                <a:lstStyle/>
                <a:p>
                  <a:endParaRPr lang="en-US"/>
                </a:p>
              </p:txBody>
            </p:sp>
            <p:sp>
              <p:nvSpPr>
                <p:cNvPr id="80579" name="Line 7279"/>
                <p:cNvSpPr>
                  <a:spLocks noChangeShapeType="1"/>
                </p:cNvSpPr>
                <p:nvPr/>
              </p:nvSpPr>
              <p:spPr bwMode="auto">
                <a:xfrm>
                  <a:off x="4574" y="1376"/>
                  <a:ext cx="1" cy="194"/>
                </a:xfrm>
                <a:prstGeom prst="line">
                  <a:avLst/>
                </a:prstGeom>
                <a:noFill/>
                <a:ln w="12700" cap="rnd">
                  <a:solidFill>
                    <a:srgbClr val="804000"/>
                  </a:solidFill>
                  <a:round/>
                  <a:headEnd/>
                  <a:tailEnd/>
                </a:ln>
              </p:spPr>
              <p:txBody>
                <a:bodyPr/>
                <a:lstStyle/>
                <a:p>
                  <a:endParaRPr lang="en-US"/>
                </a:p>
              </p:txBody>
            </p:sp>
          </p:grpSp>
        </p:grpSp>
        <p:grpSp>
          <p:nvGrpSpPr>
            <p:cNvPr id="75881" name="Group 7280"/>
            <p:cNvGrpSpPr>
              <a:grpSpLocks/>
            </p:cNvGrpSpPr>
            <p:nvPr/>
          </p:nvGrpSpPr>
          <p:grpSpPr bwMode="auto">
            <a:xfrm>
              <a:off x="4508" y="1747"/>
              <a:ext cx="157" cy="42"/>
              <a:chOff x="4508" y="1659"/>
              <a:chExt cx="157" cy="42"/>
            </a:xfrm>
          </p:grpSpPr>
          <p:grpSp>
            <p:nvGrpSpPr>
              <p:cNvPr id="80551" name="Group 7281"/>
              <p:cNvGrpSpPr>
                <a:grpSpLocks/>
              </p:cNvGrpSpPr>
              <p:nvPr/>
            </p:nvGrpSpPr>
            <p:grpSpPr bwMode="auto">
              <a:xfrm>
                <a:off x="4508" y="1672"/>
                <a:ext cx="157" cy="29"/>
                <a:chOff x="4508" y="1672"/>
                <a:chExt cx="157" cy="29"/>
              </a:xfrm>
            </p:grpSpPr>
            <p:grpSp>
              <p:nvGrpSpPr>
                <p:cNvPr id="80561" name="Group 7282"/>
                <p:cNvGrpSpPr>
                  <a:grpSpLocks/>
                </p:cNvGrpSpPr>
                <p:nvPr/>
              </p:nvGrpSpPr>
              <p:grpSpPr bwMode="auto">
                <a:xfrm>
                  <a:off x="4508" y="1685"/>
                  <a:ext cx="157" cy="16"/>
                  <a:chOff x="4508" y="1685"/>
                  <a:chExt cx="157" cy="16"/>
                </a:xfrm>
              </p:grpSpPr>
              <p:sp>
                <p:nvSpPr>
                  <p:cNvPr id="80568" name="Freeform 7283"/>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0569" name="Freeform 7284"/>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0570" name="Freeform 7285"/>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80562" name="Group 7286"/>
                <p:cNvGrpSpPr>
                  <a:grpSpLocks/>
                </p:cNvGrpSpPr>
                <p:nvPr/>
              </p:nvGrpSpPr>
              <p:grpSpPr bwMode="auto">
                <a:xfrm>
                  <a:off x="4540" y="1672"/>
                  <a:ext cx="94" cy="22"/>
                  <a:chOff x="4540" y="1672"/>
                  <a:chExt cx="94" cy="22"/>
                </a:xfrm>
              </p:grpSpPr>
              <p:sp>
                <p:nvSpPr>
                  <p:cNvPr id="80563" name="Freeform 7287"/>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0564" name="Freeform 7288"/>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0565" name="Freeform 7289"/>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0566" name="Rectangle 7290"/>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0567" name="Freeform 7291"/>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grpSp>
          <p:grpSp>
            <p:nvGrpSpPr>
              <p:cNvPr id="80552" name="Group 7292"/>
              <p:cNvGrpSpPr>
                <a:grpSpLocks/>
              </p:cNvGrpSpPr>
              <p:nvPr/>
            </p:nvGrpSpPr>
            <p:grpSpPr bwMode="auto">
              <a:xfrm>
                <a:off x="4553" y="1659"/>
                <a:ext cx="77" cy="20"/>
                <a:chOff x="4553" y="1659"/>
                <a:chExt cx="77" cy="20"/>
              </a:xfrm>
            </p:grpSpPr>
            <p:grpSp>
              <p:nvGrpSpPr>
                <p:cNvPr id="80553" name="Group 7293"/>
                <p:cNvGrpSpPr>
                  <a:grpSpLocks/>
                </p:cNvGrpSpPr>
                <p:nvPr/>
              </p:nvGrpSpPr>
              <p:grpSpPr bwMode="auto">
                <a:xfrm>
                  <a:off x="4553" y="1659"/>
                  <a:ext cx="29" cy="20"/>
                  <a:chOff x="4553" y="1659"/>
                  <a:chExt cx="29" cy="20"/>
                </a:xfrm>
              </p:grpSpPr>
              <p:sp>
                <p:nvSpPr>
                  <p:cNvPr id="80558" name="Rectangle 7294"/>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0559" name="Rectangle 7295"/>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0560" name="Freeform 7296"/>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80554" name="Group 7297"/>
                <p:cNvGrpSpPr>
                  <a:grpSpLocks/>
                </p:cNvGrpSpPr>
                <p:nvPr/>
              </p:nvGrpSpPr>
              <p:grpSpPr bwMode="auto">
                <a:xfrm>
                  <a:off x="4601" y="1659"/>
                  <a:ext cx="29" cy="20"/>
                  <a:chOff x="4601" y="1659"/>
                  <a:chExt cx="29" cy="20"/>
                </a:xfrm>
              </p:grpSpPr>
              <p:sp>
                <p:nvSpPr>
                  <p:cNvPr id="80555" name="Rectangle 7298"/>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0556" name="Rectangle 7299"/>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0557" name="Freeform 7300"/>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grpSp>
        </p:grpSp>
        <p:grpSp>
          <p:nvGrpSpPr>
            <p:cNvPr id="75882" name="Group 7301"/>
            <p:cNvGrpSpPr>
              <a:grpSpLocks/>
            </p:cNvGrpSpPr>
            <p:nvPr/>
          </p:nvGrpSpPr>
          <p:grpSpPr bwMode="auto">
            <a:xfrm>
              <a:off x="4556" y="1410"/>
              <a:ext cx="56" cy="348"/>
              <a:chOff x="4556" y="1322"/>
              <a:chExt cx="56" cy="348"/>
            </a:xfrm>
          </p:grpSpPr>
          <p:sp>
            <p:nvSpPr>
              <p:cNvPr id="80537" name="Freeform 7302"/>
              <p:cNvSpPr>
                <a:spLocks/>
              </p:cNvSpPr>
              <p:nvPr/>
            </p:nvSpPr>
            <p:spPr bwMode="auto">
              <a:xfrm>
                <a:off x="4559" y="1426"/>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80538" name="Freeform 7303"/>
              <p:cNvSpPr>
                <a:spLocks/>
              </p:cNvSpPr>
              <p:nvPr/>
            </p:nvSpPr>
            <p:spPr bwMode="auto">
              <a:xfrm>
                <a:off x="4560" y="1377"/>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grpSp>
            <p:nvGrpSpPr>
              <p:cNvPr id="80539" name="Group 7304"/>
              <p:cNvGrpSpPr>
                <a:grpSpLocks/>
              </p:cNvGrpSpPr>
              <p:nvPr/>
            </p:nvGrpSpPr>
            <p:grpSpPr bwMode="auto">
              <a:xfrm>
                <a:off x="4561" y="1322"/>
                <a:ext cx="48" cy="48"/>
                <a:chOff x="4561" y="1322"/>
                <a:chExt cx="48" cy="48"/>
              </a:xfrm>
            </p:grpSpPr>
            <p:sp>
              <p:nvSpPr>
                <p:cNvPr id="80549" name="Freeform 7305"/>
                <p:cNvSpPr>
                  <a:spLocks/>
                </p:cNvSpPr>
                <p:nvPr/>
              </p:nvSpPr>
              <p:spPr bwMode="auto">
                <a:xfrm>
                  <a:off x="4561" y="1322"/>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80550" name="Rectangle 7306"/>
                <p:cNvSpPr>
                  <a:spLocks noChangeArrowheads="1"/>
                </p:cNvSpPr>
                <p:nvPr/>
              </p:nvSpPr>
              <p:spPr bwMode="auto">
                <a:xfrm>
                  <a:off x="4567" y="1329"/>
                  <a:ext cx="36" cy="14"/>
                </a:xfrm>
                <a:prstGeom prst="rect">
                  <a:avLst/>
                </a:prstGeom>
                <a:solidFill>
                  <a:srgbClr val="A00000"/>
                </a:solidFill>
                <a:ln w="9525">
                  <a:noFill/>
                  <a:miter lim="800000"/>
                  <a:headEnd/>
                  <a:tailEnd/>
                </a:ln>
              </p:spPr>
              <p:txBody>
                <a:bodyPr/>
                <a:lstStyle/>
                <a:p>
                  <a:endParaRPr lang="en-US"/>
                </a:p>
              </p:txBody>
            </p:sp>
          </p:grpSp>
          <p:sp>
            <p:nvSpPr>
              <p:cNvPr id="80540" name="Freeform 7307"/>
              <p:cNvSpPr>
                <a:spLocks/>
              </p:cNvSpPr>
              <p:nvPr/>
            </p:nvSpPr>
            <p:spPr bwMode="auto">
              <a:xfrm>
                <a:off x="4556" y="1489"/>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80541" name="Group 7308"/>
              <p:cNvGrpSpPr>
                <a:grpSpLocks/>
              </p:cNvGrpSpPr>
              <p:nvPr/>
            </p:nvGrpSpPr>
            <p:grpSpPr bwMode="auto">
              <a:xfrm>
                <a:off x="4570" y="1582"/>
                <a:ext cx="31" cy="88"/>
                <a:chOff x="4570" y="1582"/>
                <a:chExt cx="31" cy="88"/>
              </a:xfrm>
            </p:grpSpPr>
            <p:grpSp>
              <p:nvGrpSpPr>
                <p:cNvPr id="80542" name="Group 7309"/>
                <p:cNvGrpSpPr>
                  <a:grpSpLocks/>
                </p:cNvGrpSpPr>
                <p:nvPr/>
              </p:nvGrpSpPr>
              <p:grpSpPr bwMode="auto">
                <a:xfrm>
                  <a:off x="4570" y="1582"/>
                  <a:ext cx="28" cy="29"/>
                  <a:chOff x="4570" y="1582"/>
                  <a:chExt cx="28" cy="29"/>
                </a:xfrm>
              </p:grpSpPr>
              <p:sp>
                <p:nvSpPr>
                  <p:cNvPr id="80547" name="Freeform 7310"/>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0548" name="Freeform 7311"/>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80543" name="Rectangle 7312"/>
                <p:cNvSpPr>
                  <a:spLocks noChangeArrowheads="1"/>
                </p:cNvSpPr>
                <p:nvPr/>
              </p:nvSpPr>
              <p:spPr bwMode="auto">
                <a:xfrm>
                  <a:off x="4570" y="1654"/>
                  <a:ext cx="31" cy="16"/>
                </a:xfrm>
                <a:prstGeom prst="rect">
                  <a:avLst/>
                </a:prstGeom>
                <a:solidFill>
                  <a:srgbClr val="A00000"/>
                </a:solidFill>
                <a:ln w="9525">
                  <a:noFill/>
                  <a:miter lim="800000"/>
                  <a:headEnd/>
                  <a:tailEnd/>
                </a:ln>
              </p:spPr>
              <p:txBody>
                <a:bodyPr/>
                <a:lstStyle/>
                <a:p>
                  <a:endParaRPr lang="en-US"/>
                </a:p>
              </p:txBody>
            </p:sp>
            <p:sp>
              <p:nvSpPr>
                <p:cNvPr id="80544" name="Rectangle 7313"/>
                <p:cNvSpPr>
                  <a:spLocks noChangeArrowheads="1"/>
                </p:cNvSpPr>
                <p:nvPr/>
              </p:nvSpPr>
              <p:spPr bwMode="auto">
                <a:xfrm>
                  <a:off x="4570" y="1615"/>
                  <a:ext cx="31" cy="15"/>
                </a:xfrm>
                <a:prstGeom prst="rect">
                  <a:avLst/>
                </a:prstGeom>
                <a:solidFill>
                  <a:srgbClr val="A00000"/>
                </a:solidFill>
                <a:ln w="9525">
                  <a:noFill/>
                  <a:miter lim="800000"/>
                  <a:headEnd/>
                  <a:tailEnd/>
                </a:ln>
              </p:spPr>
              <p:txBody>
                <a:bodyPr/>
                <a:lstStyle/>
                <a:p>
                  <a:endParaRPr lang="en-US"/>
                </a:p>
              </p:txBody>
            </p:sp>
            <p:sp>
              <p:nvSpPr>
                <p:cNvPr id="80545" name="Freeform 7314"/>
                <p:cNvSpPr>
                  <a:spLocks/>
                </p:cNvSpPr>
                <p:nvPr/>
              </p:nvSpPr>
              <p:spPr bwMode="auto">
                <a:xfrm>
                  <a:off x="4570" y="1621"/>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80546" name="Freeform 7315"/>
                <p:cNvSpPr>
                  <a:spLocks/>
                </p:cNvSpPr>
                <p:nvPr/>
              </p:nvSpPr>
              <p:spPr bwMode="auto">
                <a:xfrm>
                  <a:off x="4570" y="1621"/>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grpSp>
        <p:sp>
          <p:nvSpPr>
            <p:cNvPr id="75883" name="Freeform 7316"/>
            <p:cNvSpPr>
              <a:spLocks/>
            </p:cNvSpPr>
            <p:nvPr/>
          </p:nvSpPr>
          <p:spPr bwMode="auto">
            <a:xfrm>
              <a:off x="4613" y="1410"/>
              <a:ext cx="15" cy="335"/>
            </a:xfrm>
            <a:custGeom>
              <a:avLst/>
              <a:gdLst>
                <a:gd name="T0" fmla="*/ 0 w 15"/>
                <a:gd name="T1" fmla="*/ 335 h 335"/>
                <a:gd name="T2" fmla="*/ 0 w 15"/>
                <a:gd name="T3" fmla="*/ 163 h 335"/>
                <a:gd name="T4" fmla="*/ 0 w 15"/>
                <a:gd name="T5" fmla="*/ 101 h 335"/>
                <a:gd name="T6" fmla="*/ 15 w 15"/>
                <a:gd name="T7" fmla="*/ 101 h 335"/>
                <a:gd name="T8" fmla="*/ 15 w 15"/>
                <a:gd name="T9" fmla="*/ 54 h 335"/>
                <a:gd name="T10" fmla="*/ 15 w 15"/>
                <a:gd name="T11" fmla="*/ 0 h 335"/>
                <a:gd name="T12" fmla="*/ 15 w 15"/>
                <a:gd name="T13" fmla="*/ 52 h 335"/>
                <a:gd name="T14" fmla="*/ 0 w 15"/>
                <a:gd name="T15" fmla="*/ 54 h 335"/>
                <a:gd name="T16" fmla="*/ 0 w 15"/>
                <a:gd name="T17" fmla="*/ 100 h 335"/>
                <a:gd name="T18" fmla="*/ 0 w 15"/>
                <a:gd name="T19" fmla="*/ 101 h 335"/>
                <a:gd name="T20" fmla="*/ 0 w 15"/>
                <a:gd name="T21" fmla="*/ 163 h 335"/>
                <a:gd name="T22" fmla="*/ 0 w 15"/>
                <a:gd name="T23" fmla="*/ 335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5"/>
                <a:gd name="T38" fmla="*/ 15 w 15"/>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5">
                  <a:moveTo>
                    <a:pt x="0" y="335"/>
                  </a:moveTo>
                  <a:lnTo>
                    <a:pt x="0" y="163"/>
                  </a:lnTo>
                  <a:lnTo>
                    <a:pt x="0" y="101"/>
                  </a:lnTo>
                  <a:lnTo>
                    <a:pt x="15" y="101"/>
                  </a:lnTo>
                  <a:lnTo>
                    <a:pt x="15" y="54"/>
                  </a:lnTo>
                  <a:lnTo>
                    <a:pt x="15" y="0"/>
                  </a:lnTo>
                  <a:lnTo>
                    <a:pt x="15" y="52"/>
                  </a:lnTo>
                  <a:lnTo>
                    <a:pt x="0" y="54"/>
                  </a:lnTo>
                  <a:lnTo>
                    <a:pt x="0" y="100"/>
                  </a:lnTo>
                  <a:lnTo>
                    <a:pt x="0" y="101"/>
                  </a:lnTo>
                  <a:lnTo>
                    <a:pt x="0" y="163"/>
                  </a:lnTo>
                  <a:lnTo>
                    <a:pt x="0" y="335"/>
                  </a:lnTo>
                  <a:close/>
                </a:path>
              </a:pathLst>
            </a:custGeom>
            <a:solidFill>
              <a:srgbClr val="402000"/>
            </a:solidFill>
            <a:ln w="9525">
              <a:noFill/>
              <a:round/>
              <a:headEnd/>
              <a:tailEnd/>
            </a:ln>
          </p:spPr>
          <p:txBody>
            <a:bodyPr/>
            <a:lstStyle/>
            <a:p>
              <a:endParaRPr lang="en-US"/>
            </a:p>
          </p:txBody>
        </p:sp>
        <p:sp>
          <p:nvSpPr>
            <p:cNvPr id="75884" name="Freeform 7317"/>
            <p:cNvSpPr>
              <a:spLocks/>
            </p:cNvSpPr>
            <p:nvPr/>
          </p:nvSpPr>
          <p:spPr bwMode="auto">
            <a:xfrm>
              <a:off x="4423" y="1654"/>
              <a:ext cx="176" cy="16"/>
            </a:xfrm>
            <a:custGeom>
              <a:avLst/>
              <a:gdLst>
                <a:gd name="T0" fmla="*/ 0 w 176"/>
                <a:gd name="T1" fmla="*/ 0 h 16"/>
                <a:gd name="T2" fmla="*/ 28 w 176"/>
                <a:gd name="T3" fmla="*/ 0 h 16"/>
                <a:gd name="T4" fmla="*/ 59 w 176"/>
                <a:gd name="T5" fmla="*/ 0 h 16"/>
                <a:gd name="T6" fmla="*/ 84 w 176"/>
                <a:gd name="T7" fmla="*/ 0 h 16"/>
                <a:gd name="T8" fmla="*/ 109 w 176"/>
                <a:gd name="T9" fmla="*/ 0 h 16"/>
                <a:gd name="T10" fmla="*/ 128 w 176"/>
                <a:gd name="T11" fmla="*/ 0 h 16"/>
                <a:gd name="T12" fmla="*/ 147 w 176"/>
                <a:gd name="T13" fmla="*/ 1 h 16"/>
                <a:gd name="T14" fmla="*/ 166 w 176"/>
                <a:gd name="T15" fmla="*/ 4 h 16"/>
                <a:gd name="T16" fmla="*/ 176 w 176"/>
                <a:gd name="T17" fmla="*/ 7 h 16"/>
                <a:gd name="T18" fmla="*/ 176 w 176"/>
                <a:gd name="T19" fmla="*/ 10 h 16"/>
                <a:gd name="T20" fmla="*/ 150 w 176"/>
                <a:gd name="T21" fmla="*/ 10 h 16"/>
                <a:gd name="T22" fmla="*/ 120 w 176"/>
                <a:gd name="T23" fmla="*/ 10 h 16"/>
                <a:gd name="T24" fmla="*/ 82 w 176"/>
                <a:gd name="T25" fmla="*/ 13 h 16"/>
                <a:gd name="T26" fmla="*/ 60 w 176"/>
                <a:gd name="T27" fmla="*/ 13 h 16"/>
                <a:gd name="T28" fmla="*/ 28 w 176"/>
                <a:gd name="T29" fmla="*/ 16 h 16"/>
                <a:gd name="T30" fmla="*/ 0 w 176"/>
                <a:gd name="T31" fmla="*/ 16 h 16"/>
                <a:gd name="T32" fmla="*/ 0 w 17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6"/>
                <a:gd name="T53" fmla="*/ 176 w 1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6">
                  <a:moveTo>
                    <a:pt x="0" y="0"/>
                  </a:moveTo>
                  <a:lnTo>
                    <a:pt x="28" y="0"/>
                  </a:lnTo>
                  <a:lnTo>
                    <a:pt x="59" y="0"/>
                  </a:lnTo>
                  <a:lnTo>
                    <a:pt x="84" y="0"/>
                  </a:lnTo>
                  <a:lnTo>
                    <a:pt x="109" y="0"/>
                  </a:lnTo>
                  <a:lnTo>
                    <a:pt x="128" y="0"/>
                  </a:lnTo>
                  <a:lnTo>
                    <a:pt x="147" y="1"/>
                  </a:lnTo>
                  <a:lnTo>
                    <a:pt x="166" y="4"/>
                  </a:lnTo>
                  <a:lnTo>
                    <a:pt x="176" y="7"/>
                  </a:lnTo>
                  <a:lnTo>
                    <a:pt x="176" y="10"/>
                  </a:lnTo>
                  <a:lnTo>
                    <a:pt x="150" y="10"/>
                  </a:lnTo>
                  <a:lnTo>
                    <a:pt x="120" y="10"/>
                  </a:lnTo>
                  <a:lnTo>
                    <a:pt x="82" y="13"/>
                  </a:lnTo>
                  <a:lnTo>
                    <a:pt x="60" y="13"/>
                  </a:lnTo>
                  <a:lnTo>
                    <a:pt x="28" y="16"/>
                  </a:lnTo>
                  <a:lnTo>
                    <a:pt x="0" y="16"/>
                  </a:lnTo>
                  <a:lnTo>
                    <a:pt x="0" y="0"/>
                  </a:lnTo>
                  <a:close/>
                </a:path>
              </a:pathLst>
            </a:custGeom>
            <a:solidFill>
              <a:srgbClr val="C00000"/>
            </a:solidFill>
            <a:ln w="9525">
              <a:noFill/>
              <a:round/>
              <a:headEnd/>
              <a:tailEnd/>
            </a:ln>
          </p:spPr>
          <p:txBody>
            <a:bodyPr/>
            <a:lstStyle/>
            <a:p>
              <a:endParaRPr lang="en-US"/>
            </a:p>
          </p:txBody>
        </p:sp>
        <p:grpSp>
          <p:nvGrpSpPr>
            <p:cNvPr id="75885" name="Group 7318"/>
            <p:cNvGrpSpPr>
              <a:grpSpLocks/>
            </p:cNvGrpSpPr>
            <p:nvPr/>
          </p:nvGrpSpPr>
          <p:grpSpPr bwMode="auto">
            <a:xfrm>
              <a:off x="4521" y="1663"/>
              <a:ext cx="89" cy="27"/>
              <a:chOff x="4521" y="1575"/>
              <a:chExt cx="89" cy="27"/>
            </a:xfrm>
          </p:grpSpPr>
          <p:sp>
            <p:nvSpPr>
              <p:cNvPr id="80522" name="Line 7319"/>
              <p:cNvSpPr>
                <a:spLocks noChangeShapeType="1"/>
              </p:cNvSpPr>
              <p:nvPr/>
            </p:nvSpPr>
            <p:spPr bwMode="auto">
              <a:xfrm flipV="1">
                <a:off x="4521" y="1577"/>
                <a:ext cx="4" cy="23"/>
              </a:xfrm>
              <a:prstGeom prst="line">
                <a:avLst/>
              </a:prstGeom>
              <a:noFill/>
              <a:ln w="12700" cap="rnd">
                <a:solidFill>
                  <a:srgbClr val="FF4040"/>
                </a:solidFill>
                <a:round/>
                <a:headEnd/>
                <a:tailEnd/>
              </a:ln>
            </p:spPr>
            <p:txBody>
              <a:bodyPr/>
              <a:lstStyle/>
              <a:p>
                <a:endParaRPr lang="en-US"/>
              </a:p>
            </p:txBody>
          </p:sp>
          <p:sp>
            <p:nvSpPr>
              <p:cNvPr id="80523" name="Line 7320"/>
              <p:cNvSpPr>
                <a:spLocks noChangeShapeType="1"/>
              </p:cNvSpPr>
              <p:nvPr/>
            </p:nvSpPr>
            <p:spPr bwMode="auto">
              <a:xfrm flipV="1">
                <a:off x="4529" y="1576"/>
                <a:ext cx="3" cy="22"/>
              </a:xfrm>
              <a:prstGeom prst="line">
                <a:avLst/>
              </a:prstGeom>
              <a:noFill/>
              <a:ln w="12700" cap="rnd">
                <a:solidFill>
                  <a:srgbClr val="FF4040"/>
                </a:solidFill>
                <a:round/>
                <a:headEnd/>
                <a:tailEnd/>
              </a:ln>
            </p:spPr>
            <p:txBody>
              <a:bodyPr/>
              <a:lstStyle/>
              <a:p>
                <a:endParaRPr lang="en-US"/>
              </a:p>
            </p:txBody>
          </p:sp>
          <p:sp>
            <p:nvSpPr>
              <p:cNvPr id="80524" name="Line 7321"/>
              <p:cNvSpPr>
                <a:spLocks noChangeShapeType="1"/>
              </p:cNvSpPr>
              <p:nvPr/>
            </p:nvSpPr>
            <p:spPr bwMode="auto">
              <a:xfrm flipH="1">
                <a:off x="4538" y="1576"/>
                <a:ext cx="5" cy="21"/>
              </a:xfrm>
              <a:prstGeom prst="line">
                <a:avLst/>
              </a:prstGeom>
              <a:noFill/>
              <a:ln w="12700" cap="rnd">
                <a:solidFill>
                  <a:srgbClr val="FF4040"/>
                </a:solidFill>
                <a:round/>
                <a:headEnd/>
                <a:tailEnd/>
              </a:ln>
            </p:spPr>
            <p:txBody>
              <a:bodyPr/>
              <a:lstStyle/>
              <a:p>
                <a:endParaRPr lang="en-US"/>
              </a:p>
            </p:txBody>
          </p:sp>
          <p:sp>
            <p:nvSpPr>
              <p:cNvPr id="80525" name="Line 7322"/>
              <p:cNvSpPr>
                <a:spLocks noChangeShapeType="1"/>
              </p:cNvSpPr>
              <p:nvPr/>
            </p:nvSpPr>
            <p:spPr bwMode="auto">
              <a:xfrm flipV="1">
                <a:off x="4543" y="1576"/>
                <a:ext cx="6" cy="21"/>
              </a:xfrm>
              <a:prstGeom prst="line">
                <a:avLst/>
              </a:prstGeom>
              <a:noFill/>
              <a:ln w="12700" cap="rnd">
                <a:solidFill>
                  <a:srgbClr val="FF4040"/>
                </a:solidFill>
                <a:round/>
                <a:headEnd/>
                <a:tailEnd/>
              </a:ln>
            </p:spPr>
            <p:txBody>
              <a:bodyPr/>
              <a:lstStyle/>
              <a:p>
                <a:endParaRPr lang="en-US"/>
              </a:p>
            </p:txBody>
          </p:sp>
          <p:sp>
            <p:nvSpPr>
              <p:cNvPr id="80526" name="Line 7323"/>
              <p:cNvSpPr>
                <a:spLocks noChangeShapeType="1"/>
              </p:cNvSpPr>
              <p:nvPr/>
            </p:nvSpPr>
            <p:spPr bwMode="auto">
              <a:xfrm flipH="1">
                <a:off x="4553" y="1576"/>
                <a:ext cx="4" cy="18"/>
              </a:xfrm>
              <a:prstGeom prst="line">
                <a:avLst/>
              </a:prstGeom>
              <a:noFill/>
              <a:ln w="12700" cap="rnd">
                <a:solidFill>
                  <a:srgbClr val="FF4040"/>
                </a:solidFill>
                <a:round/>
                <a:headEnd/>
                <a:tailEnd/>
              </a:ln>
            </p:spPr>
            <p:txBody>
              <a:bodyPr/>
              <a:lstStyle/>
              <a:p>
                <a:endParaRPr lang="en-US"/>
              </a:p>
            </p:txBody>
          </p:sp>
          <p:sp>
            <p:nvSpPr>
              <p:cNvPr id="80527" name="Line 7324"/>
              <p:cNvSpPr>
                <a:spLocks noChangeShapeType="1"/>
              </p:cNvSpPr>
              <p:nvPr/>
            </p:nvSpPr>
            <p:spPr bwMode="auto">
              <a:xfrm flipV="1">
                <a:off x="4560" y="1576"/>
                <a:ext cx="3" cy="18"/>
              </a:xfrm>
              <a:prstGeom prst="line">
                <a:avLst/>
              </a:prstGeom>
              <a:noFill/>
              <a:ln w="12700" cap="rnd">
                <a:solidFill>
                  <a:srgbClr val="FF4040"/>
                </a:solidFill>
                <a:round/>
                <a:headEnd/>
                <a:tailEnd/>
              </a:ln>
            </p:spPr>
            <p:txBody>
              <a:bodyPr/>
              <a:lstStyle/>
              <a:p>
                <a:endParaRPr lang="en-US"/>
              </a:p>
            </p:txBody>
          </p:sp>
          <p:sp>
            <p:nvSpPr>
              <p:cNvPr id="80528" name="Line 7325"/>
              <p:cNvSpPr>
                <a:spLocks noChangeShapeType="1"/>
              </p:cNvSpPr>
              <p:nvPr/>
            </p:nvSpPr>
            <p:spPr bwMode="auto">
              <a:xfrm flipH="1">
                <a:off x="4568" y="1576"/>
                <a:ext cx="3" cy="15"/>
              </a:xfrm>
              <a:prstGeom prst="line">
                <a:avLst/>
              </a:prstGeom>
              <a:noFill/>
              <a:ln w="12700" cap="rnd">
                <a:solidFill>
                  <a:srgbClr val="FF4040"/>
                </a:solidFill>
                <a:round/>
                <a:headEnd/>
                <a:tailEnd/>
              </a:ln>
            </p:spPr>
            <p:txBody>
              <a:bodyPr/>
              <a:lstStyle/>
              <a:p>
                <a:endParaRPr lang="en-US"/>
              </a:p>
            </p:txBody>
          </p:sp>
          <p:sp>
            <p:nvSpPr>
              <p:cNvPr id="80529" name="Line 7326"/>
              <p:cNvSpPr>
                <a:spLocks noChangeShapeType="1"/>
              </p:cNvSpPr>
              <p:nvPr/>
            </p:nvSpPr>
            <p:spPr bwMode="auto">
              <a:xfrm flipH="1">
                <a:off x="4575" y="1576"/>
                <a:ext cx="2" cy="15"/>
              </a:xfrm>
              <a:prstGeom prst="line">
                <a:avLst/>
              </a:prstGeom>
              <a:noFill/>
              <a:ln w="12700" cap="rnd">
                <a:solidFill>
                  <a:srgbClr val="FF4040"/>
                </a:solidFill>
                <a:round/>
                <a:headEnd/>
                <a:tailEnd/>
              </a:ln>
            </p:spPr>
            <p:txBody>
              <a:bodyPr/>
              <a:lstStyle/>
              <a:p>
                <a:endParaRPr lang="en-US"/>
              </a:p>
            </p:txBody>
          </p:sp>
          <p:sp>
            <p:nvSpPr>
              <p:cNvPr id="80530" name="Line 7327"/>
              <p:cNvSpPr>
                <a:spLocks noChangeShapeType="1"/>
              </p:cNvSpPr>
              <p:nvPr/>
            </p:nvSpPr>
            <p:spPr bwMode="auto">
              <a:xfrm flipH="1">
                <a:off x="4581" y="1576"/>
                <a:ext cx="3" cy="15"/>
              </a:xfrm>
              <a:prstGeom prst="line">
                <a:avLst/>
              </a:prstGeom>
              <a:noFill/>
              <a:ln w="12700" cap="rnd">
                <a:solidFill>
                  <a:srgbClr val="FF4040"/>
                </a:solidFill>
                <a:round/>
                <a:headEnd/>
                <a:tailEnd/>
              </a:ln>
            </p:spPr>
            <p:txBody>
              <a:bodyPr/>
              <a:lstStyle/>
              <a:p>
                <a:endParaRPr lang="en-US"/>
              </a:p>
            </p:txBody>
          </p:sp>
          <p:sp>
            <p:nvSpPr>
              <p:cNvPr id="80531" name="Line 7328"/>
              <p:cNvSpPr>
                <a:spLocks noChangeShapeType="1"/>
              </p:cNvSpPr>
              <p:nvPr/>
            </p:nvSpPr>
            <p:spPr bwMode="auto">
              <a:xfrm flipV="1">
                <a:off x="4586" y="1576"/>
                <a:ext cx="3" cy="14"/>
              </a:xfrm>
              <a:prstGeom prst="line">
                <a:avLst/>
              </a:prstGeom>
              <a:noFill/>
              <a:ln w="12700" cap="rnd">
                <a:solidFill>
                  <a:srgbClr val="FF4040"/>
                </a:solidFill>
                <a:round/>
                <a:headEnd/>
                <a:tailEnd/>
              </a:ln>
            </p:spPr>
            <p:txBody>
              <a:bodyPr/>
              <a:lstStyle/>
              <a:p>
                <a:endParaRPr lang="en-US"/>
              </a:p>
            </p:txBody>
          </p:sp>
          <p:sp>
            <p:nvSpPr>
              <p:cNvPr id="80532" name="Line 7329"/>
              <p:cNvSpPr>
                <a:spLocks noChangeShapeType="1"/>
              </p:cNvSpPr>
              <p:nvPr/>
            </p:nvSpPr>
            <p:spPr bwMode="auto">
              <a:xfrm flipV="1">
                <a:off x="4592" y="1576"/>
                <a:ext cx="1" cy="12"/>
              </a:xfrm>
              <a:prstGeom prst="line">
                <a:avLst/>
              </a:prstGeom>
              <a:noFill/>
              <a:ln w="12700" cap="rnd">
                <a:solidFill>
                  <a:srgbClr val="FF4040"/>
                </a:solidFill>
                <a:round/>
                <a:headEnd/>
                <a:tailEnd/>
              </a:ln>
            </p:spPr>
            <p:txBody>
              <a:bodyPr/>
              <a:lstStyle/>
              <a:p>
                <a:endParaRPr lang="en-US"/>
              </a:p>
            </p:txBody>
          </p:sp>
          <p:sp>
            <p:nvSpPr>
              <p:cNvPr id="80533" name="Line 7330"/>
              <p:cNvSpPr>
                <a:spLocks noChangeShapeType="1"/>
              </p:cNvSpPr>
              <p:nvPr/>
            </p:nvSpPr>
            <p:spPr bwMode="auto">
              <a:xfrm flipV="1">
                <a:off x="4596" y="1576"/>
                <a:ext cx="3" cy="14"/>
              </a:xfrm>
              <a:prstGeom prst="line">
                <a:avLst/>
              </a:prstGeom>
              <a:noFill/>
              <a:ln w="12700" cap="rnd">
                <a:solidFill>
                  <a:srgbClr val="FF4040"/>
                </a:solidFill>
                <a:round/>
                <a:headEnd/>
                <a:tailEnd/>
              </a:ln>
            </p:spPr>
            <p:txBody>
              <a:bodyPr/>
              <a:lstStyle/>
              <a:p>
                <a:endParaRPr lang="en-US"/>
              </a:p>
            </p:txBody>
          </p:sp>
          <p:sp>
            <p:nvSpPr>
              <p:cNvPr id="80534" name="Line 7331"/>
              <p:cNvSpPr>
                <a:spLocks noChangeShapeType="1"/>
              </p:cNvSpPr>
              <p:nvPr/>
            </p:nvSpPr>
            <p:spPr bwMode="auto">
              <a:xfrm flipV="1">
                <a:off x="4603" y="1576"/>
                <a:ext cx="3" cy="12"/>
              </a:xfrm>
              <a:prstGeom prst="line">
                <a:avLst/>
              </a:prstGeom>
              <a:noFill/>
              <a:ln w="12700" cap="rnd">
                <a:solidFill>
                  <a:srgbClr val="FF4040"/>
                </a:solidFill>
                <a:round/>
                <a:headEnd/>
                <a:tailEnd/>
              </a:ln>
            </p:spPr>
            <p:txBody>
              <a:bodyPr/>
              <a:lstStyle/>
              <a:p>
                <a:endParaRPr lang="en-US"/>
              </a:p>
            </p:txBody>
          </p:sp>
          <p:sp>
            <p:nvSpPr>
              <p:cNvPr id="80535" name="Freeform 7332"/>
              <p:cNvSpPr>
                <a:spLocks/>
              </p:cNvSpPr>
              <p:nvPr/>
            </p:nvSpPr>
            <p:spPr bwMode="auto">
              <a:xfrm>
                <a:off x="4521" y="1575"/>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80536" name="Freeform 7333"/>
              <p:cNvSpPr>
                <a:spLocks/>
              </p:cNvSpPr>
              <p:nvPr/>
            </p:nvSpPr>
            <p:spPr bwMode="auto">
              <a:xfrm>
                <a:off x="4521" y="1588"/>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grpSp>
        <p:sp>
          <p:nvSpPr>
            <p:cNvPr id="75886" name="Line 7334"/>
            <p:cNvSpPr>
              <a:spLocks noChangeShapeType="1"/>
            </p:cNvSpPr>
            <p:nvPr/>
          </p:nvSpPr>
          <p:spPr bwMode="auto">
            <a:xfrm flipV="1">
              <a:off x="4434" y="1619"/>
              <a:ext cx="1" cy="36"/>
            </a:xfrm>
            <a:prstGeom prst="line">
              <a:avLst/>
            </a:prstGeom>
            <a:noFill/>
            <a:ln w="12700" cap="rnd">
              <a:solidFill>
                <a:srgbClr val="804000"/>
              </a:solidFill>
              <a:round/>
              <a:headEnd/>
              <a:tailEnd/>
            </a:ln>
          </p:spPr>
          <p:txBody>
            <a:bodyPr/>
            <a:lstStyle/>
            <a:p>
              <a:endParaRPr lang="en-US"/>
            </a:p>
          </p:txBody>
        </p:sp>
        <p:sp>
          <p:nvSpPr>
            <p:cNvPr id="75887" name="Line 7335"/>
            <p:cNvSpPr>
              <a:spLocks noChangeShapeType="1"/>
            </p:cNvSpPr>
            <p:nvPr/>
          </p:nvSpPr>
          <p:spPr bwMode="auto">
            <a:xfrm>
              <a:off x="4447" y="1605"/>
              <a:ext cx="1" cy="50"/>
            </a:xfrm>
            <a:prstGeom prst="line">
              <a:avLst/>
            </a:prstGeom>
            <a:noFill/>
            <a:ln w="12700" cap="rnd">
              <a:solidFill>
                <a:srgbClr val="804000"/>
              </a:solidFill>
              <a:round/>
              <a:headEnd/>
              <a:tailEnd/>
            </a:ln>
          </p:spPr>
          <p:txBody>
            <a:bodyPr/>
            <a:lstStyle/>
            <a:p>
              <a:endParaRPr lang="en-US"/>
            </a:p>
          </p:txBody>
        </p:sp>
        <p:sp>
          <p:nvSpPr>
            <p:cNvPr id="75888" name="Line 7336"/>
            <p:cNvSpPr>
              <a:spLocks noChangeShapeType="1"/>
            </p:cNvSpPr>
            <p:nvPr/>
          </p:nvSpPr>
          <p:spPr bwMode="auto">
            <a:xfrm flipV="1">
              <a:off x="4456" y="1591"/>
              <a:ext cx="2" cy="64"/>
            </a:xfrm>
            <a:prstGeom prst="line">
              <a:avLst/>
            </a:prstGeom>
            <a:noFill/>
            <a:ln w="12700" cap="rnd">
              <a:solidFill>
                <a:srgbClr val="804000"/>
              </a:solidFill>
              <a:round/>
              <a:headEnd/>
              <a:tailEnd/>
            </a:ln>
          </p:spPr>
          <p:txBody>
            <a:bodyPr/>
            <a:lstStyle/>
            <a:p>
              <a:endParaRPr lang="en-US"/>
            </a:p>
          </p:txBody>
        </p:sp>
        <p:sp>
          <p:nvSpPr>
            <p:cNvPr id="75889" name="Line 7337"/>
            <p:cNvSpPr>
              <a:spLocks noChangeShapeType="1"/>
            </p:cNvSpPr>
            <p:nvPr/>
          </p:nvSpPr>
          <p:spPr bwMode="auto">
            <a:xfrm>
              <a:off x="4466" y="1578"/>
              <a:ext cx="1" cy="77"/>
            </a:xfrm>
            <a:prstGeom prst="line">
              <a:avLst/>
            </a:prstGeom>
            <a:noFill/>
            <a:ln w="12700" cap="rnd">
              <a:solidFill>
                <a:srgbClr val="804000"/>
              </a:solidFill>
              <a:round/>
              <a:headEnd/>
              <a:tailEnd/>
            </a:ln>
          </p:spPr>
          <p:txBody>
            <a:bodyPr/>
            <a:lstStyle/>
            <a:p>
              <a:endParaRPr lang="en-US"/>
            </a:p>
          </p:txBody>
        </p:sp>
        <p:sp>
          <p:nvSpPr>
            <p:cNvPr id="75890" name="Line 7338"/>
            <p:cNvSpPr>
              <a:spLocks noChangeShapeType="1"/>
            </p:cNvSpPr>
            <p:nvPr/>
          </p:nvSpPr>
          <p:spPr bwMode="auto">
            <a:xfrm>
              <a:off x="4476" y="1566"/>
              <a:ext cx="1" cy="89"/>
            </a:xfrm>
            <a:prstGeom prst="line">
              <a:avLst/>
            </a:prstGeom>
            <a:noFill/>
            <a:ln w="12700" cap="rnd">
              <a:solidFill>
                <a:srgbClr val="804000"/>
              </a:solidFill>
              <a:round/>
              <a:headEnd/>
              <a:tailEnd/>
            </a:ln>
          </p:spPr>
          <p:txBody>
            <a:bodyPr/>
            <a:lstStyle/>
            <a:p>
              <a:endParaRPr lang="en-US"/>
            </a:p>
          </p:txBody>
        </p:sp>
        <p:sp>
          <p:nvSpPr>
            <p:cNvPr id="75891" name="Line 7339"/>
            <p:cNvSpPr>
              <a:spLocks noChangeShapeType="1"/>
            </p:cNvSpPr>
            <p:nvPr/>
          </p:nvSpPr>
          <p:spPr bwMode="auto">
            <a:xfrm flipV="1">
              <a:off x="4484" y="1555"/>
              <a:ext cx="2" cy="100"/>
            </a:xfrm>
            <a:prstGeom prst="line">
              <a:avLst/>
            </a:prstGeom>
            <a:noFill/>
            <a:ln w="12700" cap="rnd">
              <a:solidFill>
                <a:srgbClr val="804000"/>
              </a:solidFill>
              <a:round/>
              <a:headEnd/>
              <a:tailEnd/>
            </a:ln>
          </p:spPr>
          <p:txBody>
            <a:bodyPr/>
            <a:lstStyle/>
            <a:p>
              <a:endParaRPr lang="en-US"/>
            </a:p>
          </p:txBody>
        </p:sp>
        <p:sp>
          <p:nvSpPr>
            <p:cNvPr id="75892" name="Line 7340"/>
            <p:cNvSpPr>
              <a:spLocks noChangeShapeType="1"/>
            </p:cNvSpPr>
            <p:nvPr/>
          </p:nvSpPr>
          <p:spPr bwMode="auto">
            <a:xfrm>
              <a:off x="4491" y="1542"/>
              <a:ext cx="2" cy="113"/>
            </a:xfrm>
            <a:prstGeom prst="line">
              <a:avLst/>
            </a:prstGeom>
            <a:noFill/>
            <a:ln w="12700" cap="rnd">
              <a:solidFill>
                <a:srgbClr val="804000"/>
              </a:solidFill>
              <a:round/>
              <a:headEnd/>
              <a:tailEnd/>
            </a:ln>
          </p:spPr>
          <p:txBody>
            <a:bodyPr/>
            <a:lstStyle/>
            <a:p>
              <a:endParaRPr lang="en-US"/>
            </a:p>
          </p:txBody>
        </p:sp>
        <p:sp>
          <p:nvSpPr>
            <p:cNvPr id="75893" name="Line 7341"/>
            <p:cNvSpPr>
              <a:spLocks noChangeShapeType="1"/>
            </p:cNvSpPr>
            <p:nvPr/>
          </p:nvSpPr>
          <p:spPr bwMode="auto">
            <a:xfrm>
              <a:off x="4500" y="1532"/>
              <a:ext cx="1" cy="125"/>
            </a:xfrm>
            <a:prstGeom prst="line">
              <a:avLst/>
            </a:prstGeom>
            <a:noFill/>
            <a:ln w="12700" cap="rnd">
              <a:solidFill>
                <a:srgbClr val="804000"/>
              </a:solidFill>
              <a:round/>
              <a:headEnd/>
              <a:tailEnd/>
            </a:ln>
          </p:spPr>
          <p:txBody>
            <a:bodyPr/>
            <a:lstStyle/>
            <a:p>
              <a:endParaRPr lang="en-US"/>
            </a:p>
          </p:txBody>
        </p:sp>
        <p:sp>
          <p:nvSpPr>
            <p:cNvPr id="75894" name="Line 7342"/>
            <p:cNvSpPr>
              <a:spLocks noChangeShapeType="1"/>
            </p:cNvSpPr>
            <p:nvPr/>
          </p:nvSpPr>
          <p:spPr bwMode="auto">
            <a:xfrm>
              <a:off x="4505" y="1521"/>
              <a:ext cx="2" cy="136"/>
            </a:xfrm>
            <a:prstGeom prst="line">
              <a:avLst/>
            </a:prstGeom>
            <a:noFill/>
            <a:ln w="12700" cap="rnd">
              <a:solidFill>
                <a:srgbClr val="804000"/>
              </a:solidFill>
              <a:round/>
              <a:headEnd/>
              <a:tailEnd/>
            </a:ln>
          </p:spPr>
          <p:txBody>
            <a:bodyPr/>
            <a:lstStyle/>
            <a:p>
              <a:endParaRPr lang="en-US"/>
            </a:p>
          </p:txBody>
        </p:sp>
        <p:sp>
          <p:nvSpPr>
            <p:cNvPr id="75895" name="Line 7343"/>
            <p:cNvSpPr>
              <a:spLocks noChangeShapeType="1"/>
            </p:cNvSpPr>
            <p:nvPr/>
          </p:nvSpPr>
          <p:spPr bwMode="auto">
            <a:xfrm>
              <a:off x="4512" y="1514"/>
              <a:ext cx="2" cy="143"/>
            </a:xfrm>
            <a:prstGeom prst="line">
              <a:avLst/>
            </a:prstGeom>
            <a:noFill/>
            <a:ln w="12700" cap="rnd">
              <a:solidFill>
                <a:srgbClr val="804000"/>
              </a:solidFill>
              <a:round/>
              <a:headEnd/>
              <a:tailEnd/>
            </a:ln>
          </p:spPr>
          <p:txBody>
            <a:bodyPr/>
            <a:lstStyle/>
            <a:p>
              <a:endParaRPr lang="en-US"/>
            </a:p>
          </p:txBody>
        </p:sp>
        <p:sp>
          <p:nvSpPr>
            <p:cNvPr id="75896" name="Line 7344"/>
            <p:cNvSpPr>
              <a:spLocks noChangeShapeType="1"/>
            </p:cNvSpPr>
            <p:nvPr/>
          </p:nvSpPr>
          <p:spPr bwMode="auto">
            <a:xfrm>
              <a:off x="4518" y="1504"/>
              <a:ext cx="1" cy="151"/>
            </a:xfrm>
            <a:prstGeom prst="line">
              <a:avLst/>
            </a:prstGeom>
            <a:noFill/>
            <a:ln w="12700" cap="rnd">
              <a:solidFill>
                <a:srgbClr val="804000"/>
              </a:solidFill>
              <a:round/>
              <a:headEnd/>
              <a:tailEnd/>
            </a:ln>
          </p:spPr>
          <p:txBody>
            <a:bodyPr/>
            <a:lstStyle/>
            <a:p>
              <a:endParaRPr lang="en-US"/>
            </a:p>
          </p:txBody>
        </p:sp>
        <p:sp>
          <p:nvSpPr>
            <p:cNvPr id="75897" name="Line 7345"/>
            <p:cNvSpPr>
              <a:spLocks noChangeShapeType="1"/>
            </p:cNvSpPr>
            <p:nvPr/>
          </p:nvSpPr>
          <p:spPr bwMode="auto">
            <a:xfrm>
              <a:off x="4525" y="1494"/>
              <a:ext cx="1" cy="161"/>
            </a:xfrm>
            <a:prstGeom prst="line">
              <a:avLst/>
            </a:prstGeom>
            <a:noFill/>
            <a:ln w="12700" cap="rnd">
              <a:solidFill>
                <a:srgbClr val="804000"/>
              </a:solidFill>
              <a:round/>
              <a:headEnd/>
              <a:tailEnd/>
            </a:ln>
          </p:spPr>
          <p:txBody>
            <a:bodyPr/>
            <a:lstStyle/>
            <a:p>
              <a:endParaRPr lang="en-US"/>
            </a:p>
          </p:txBody>
        </p:sp>
        <p:sp>
          <p:nvSpPr>
            <p:cNvPr id="75898" name="Line 7346"/>
            <p:cNvSpPr>
              <a:spLocks noChangeShapeType="1"/>
            </p:cNvSpPr>
            <p:nvPr/>
          </p:nvSpPr>
          <p:spPr bwMode="auto">
            <a:xfrm>
              <a:off x="4531" y="1486"/>
              <a:ext cx="1" cy="171"/>
            </a:xfrm>
            <a:prstGeom prst="line">
              <a:avLst/>
            </a:prstGeom>
            <a:noFill/>
            <a:ln w="12700" cap="rnd">
              <a:solidFill>
                <a:srgbClr val="804000"/>
              </a:solidFill>
              <a:round/>
              <a:headEnd/>
              <a:tailEnd/>
            </a:ln>
          </p:spPr>
          <p:txBody>
            <a:bodyPr/>
            <a:lstStyle/>
            <a:p>
              <a:endParaRPr lang="en-US"/>
            </a:p>
          </p:txBody>
        </p:sp>
        <p:sp>
          <p:nvSpPr>
            <p:cNvPr id="75899" name="Line 7347"/>
            <p:cNvSpPr>
              <a:spLocks noChangeShapeType="1"/>
            </p:cNvSpPr>
            <p:nvPr/>
          </p:nvSpPr>
          <p:spPr bwMode="auto">
            <a:xfrm>
              <a:off x="4535" y="1476"/>
              <a:ext cx="1" cy="179"/>
            </a:xfrm>
            <a:prstGeom prst="line">
              <a:avLst/>
            </a:prstGeom>
            <a:noFill/>
            <a:ln w="12700" cap="rnd">
              <a:solidFill>
                <a:srgbClr val="804000"/>
              </a:solidFill>
              <a:round/>
              <a:headEnd/>
              <a:tailEnd/>
            </a:ln>
          </p:spPr>
          <p:txBody>
            <a:bodyPr/>
            <a:lstStyle/>
            <a:p>
              <a:endParaRPr lang="en-US"/>
            </a:p>
          </p:txBody>
        </p:sp>
        <p:sp>
          <p:nvSpPr>
            <p:cNvPr id="75900" name="Line 7348"/>
            <p:cNvSpPr>
              <a:spLocks noChangeShapeType="1"/>
            </p:cNvSpPr>
            <p:nvPr/>
          </p:nvSpPr>
          <p:spPr bwMode="auto">
            <a:xfrm>
              <a:off x="4540" y="1466"/>
              <a:ext cx="2" cy="189"/>
            </a:xfrm>
            <a:prstGeom prst="line">
              <a:avLst/>
            </a:prstGeom>
            <a:noFill/>
            <a:ln w="12700" cap="rnd">
              <a:solidFill>
                <a:srgbClr val="804000"/>
              </a:solidFill>
              <a:round/>
              <a:headEnd/>
              <a:tailEnd/>
            </a:ln>
          </p:spPr>
          <p:txBody>
            <a:bodyPr/>
            <a:lstStyle/>
            <a:p>
              <a:endParaRPr lang="en-US"/>
            </a:p>
          </p:txBody>
        </p:sp>
        <p:sp>
          <p:nvSpPr>
            <p:cNvPr id="75901" name="Line 7349"/>
            <p:cNvSpPr>
              <a:spLocks noChangeShapeType="1"/>
            </p:cNvSpPr>
            <p:nvPr/>
          </p:nvSpPr>
          <p:spPr bwMode="auto">
            <a:xfrm>
              <a:off x="4546" y="1458"/>
              <a:ext cx="1" cy="197"/>
            </a:xfrm>
            <a:prstGeom prst="line">
              <a:avLst/>
            </a:prstGeom>
            <a:noFill/>
            <a:ln w="12700" cap="rnd">
              <a:solidFill>
                <a:srgbClr val="804000"/>
              </a:solidFill>
              <a:round/>
              <a:headEnd/>
              <a:tailEnd/>
            </a:ln>
          </p:spPr>
          <p:txBody>
            <a:bodyPr/>
            <a:lstStyle/>
            <a:p>
              <a:endParaRPr lang="en-US"/>
            </a:p>
          </p:txBody>
        </p:sp>
        <p:sp>
          <p:nvSpPr>
            <p:cNvPr id="75902" name="Line 7350"/>
            <p:cNvSpPr>
              <a:spLocks noChangeShapeType="1"/>
            </p:cNvSpPr>
            <p:nvPr/>
          </p:nvSpPr>
          <p:spPr bwMode="auto">
            <a:xfrm flipV="1">
              <a:off x="4549" y="1449"/>
              <a:ext cx="1" cy="206"/>
            </a:xfrm>
            <a:prstGeom prst="line">
              <a:avLst/>
            </a:prstGeom>
            <a:noFill/>
            <a:ln w="12700" cap="rnd">
              <a:solidFill>
                <a:srgbClr val="804000"/>
              </a:solidFill>
              <a:round/>
              <a:headEnd/>
              <a:tailEnd/>
            </a:ln>
          </p:spPr>
          <p:txBody>
            <a:bodyPr/>
            <a:lstStyle/>
            <a:p>
              <a:endParaRPr lang="en-US"/>
            </a:p>
          </p:txBody>
        </p:sp>
        <p:sp>
          <p:nvSpPr>
            <p:cNvPr id="75903" name="Line 7351"/>
            <p:cNvSpPr>
              <a:spLocks noChangeShapeType="1"/>
            </p:cNvSpPr>
            <p:nvPr/>
          </p:nvSpPr>
          <p:spPr bwMode="auto">
            <a:xfrm flipV="1">
              <a:off x="4554" y="1440"/>
              <a:ext cx="2" cy="215"/>
            </a:xfrm>
            <a:prstGeom prst="line">
              <a:avLst/>
            </a:prstGeom>
            <a:noFill/>
            <a:ln w="12700" cap="rnd">
              <a:solidFill>
                <a:srgbClr val="804000"/>
              </a:solidFill>
              <a:round/>
              <a:headEnd/>
              <a:tailEnd/>
            </a:ln>
          </p:spPr>
          <p:txBody>
            <a:bodyPr/>
            <a:lstStyle/>
            <a:p>
              <a:endParaRPr lang="en-US"/>
            </a:p>
          </p:txBody>
        </p:sp>
        <p:grpSp>
          <p:nvGrpSpPr>
            <p:cNvPr id="75904" name="Group 7352"/>
            <p:cNvGrpSpPr>
              <a:grpSpLocks/>
            </p:cNvGrpSpPr>
            <p:nvPr/>
          </p:nvGrpSpPr>
          <p:grpSpPr bwMode="auto">
            <a:xfrm>
              <a:off x="4424" y="1410"/>
              <a:ext cx="188" cy="229"/>
              <a:chOff x="4424" y="1322"/>
              <a:chExt cx="188" cy="229"/>
            </a:xfrm>
          </p:grpSpPr>
          <p:sp>
            <p:nvSpPr>
              <p:cNvPr id="80520" name="Freeform 7353"/>
              <p:cNvSpPr>
                <a:spLocks/>
              </p:cNvSpPr>
              <p:nvPr/>
            </p:nvSpPr>
            <p:spPr bwMode="auto">
              <a:xfrm>
                <a:off x="4508" y="1322"/>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80521" name="Freeform 7354"/>
              <p:cNvSpPr>
                <a:spLocks/>
              </p:cNvSpPr>
              <p:nvPr/>
            </p:nvSpPr>
            <p:spPr bwMode="auto">
              <a:xfrm>
                <a:off x="4424" y="1325"/>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grpSp>
        <p:grpSp>
          <p:nvGrpSpPr>
            <p:cNvPr id="75905" name="Group 7355"/>
            <p:cNvGrpSpPr>
              <a:grpSpLocks/>
            </p:cNvGrpSpPr>
            <p:nvPr/>
          </p:nvGrpSpPr>
          <p:grpSpPr bwMode="auto">
            <a:xfrm>
              <a:off x="4521" y="1426"/>
              <a:ext cx="89" cy="238"/>
              <a:chOff x="4521" y="1338"/>
              <a:chExt cx="89" cy="238"/>
            </a:xfrm>
          </p:grpSpPr>
          <p:sp>
            <p:nvSpPr>
              <p:cNvPr id="80505" name="Line 7356"/>
              <p:cNvSpPr>
                <a:spLocks noChangeShapeType="1"/>
              </p:cNvSpPr>
              <p:nvPr/>
            </p:nvSpPr>
            <p:spPr bwMode="auto">
              <a:xfrm>
                <a:off x="4521" y="1531"/>
                <a:ext cx="1" cy="45"/>
              </a:xfrm>
              <a:prstGeom prst="line">
                <a:avLst/>
              </a:prstGeom>
              <a:noFill/>
              <a:ln w="12700" cap="rnd">
                <a:solidFill>
                  <a:srgbClr val="FF4040"/>
                </a:solidFill>
                <a:round/>
                <a:headEnd/>
                <a:tailEnd/>
              </a:ln>
            </p:spPr>
            <p:txBody>
              <a:bodyPr/>
              <a:lstStyle/>
              <a:p>
                <a:endParaRPr lang="en-US"/>
              </a:p>
            </p:txBody>
          </p:sp>
          <p:sp>
            <p:nvSpPr>
              <p:cNvPr id="80506" name="Line 7357"/>
              <p:cNvSpPr>
                <a:spLocks noChangeShapeType="1"/>
              </p:cNvSpPr>
              <p:nvPr/>
            </p:nvSpPr>
            <p:spPr bwMode="auto">
              <a:xfrm>
                <a:off x="4531" y="1517"/>
                <a:ext cx="1" cy="59"/>
              </a:xfrm>
              <a:prstGeom prst="line">
                <a:avLst/>
              </a:prstGeom>
              <a:noFill/>
              <a:ln w="12700" cap="rnd">
                <a:solidFill>
                  <a:srgbClr val="FF4040"/>
                </a:solidFill>
                <a:round/>
                <a:headEnd/>
                <a:tailEnd/>
              </a:ln>
            </p:spPr>
            <p:txBody>
              <a:bodyPr/>
              <a:lstStyle/>
              <a:p>
                <a:endParaRPr lang="en-US"/>
              </a:p>
            </p:txBody>
          </p:sp>
          <p:sp>
            <p:nvSpPr>
              <p:cNvPr id="80507" name="Line 7358"/>
              <p:cNvSpPr>
                <a:spLocks noChangeShapeType="1"/>
              </p:cNvSpPr>
              <p:nvPr/>
            </p:nvSpPr>
            <p:spPr bwMode="auto">
              <a:xfrm flipV="1">
                <a:off x="4539" y="1500"/>
                <a:ext cx="1" cy="75"/>
              </a:xfrm>
              <a:prstGeom prst="line">
                <a:avLst/>
              </a:prstGeom>
              <a:noFill/>
              <a:ln w="12700" cap="rnd">
                <a:solidFill>
                  <a:srgbClr val="FF4040"/>
                </a:solidFill>
                <a:round/>
                <a:headEnd/>
                <a:tailEnd/>
              </a:ln>
            </p:spPr>
            <p:txBody>
              <a:bodyPr/>
              <a:lstStyle/>
              <a:p>
                <a:endParaRPr lang="en-US"/>
              </a:p>
            </p:txBody>
          </p:sp>
          <p:sp>
            <p:nvSpPr>
              <p:cNvPr id="80508" name="Line 7359"/>
              <p:cNvSpPr>
                <a:spLocks noChangeShapeType="1"/>
              </p:cNvSpPr>
              <p:nvPr/>
            </p:nvSpPr>
            <p:spPr bwMode="auto">
              <a:xfrm>
                <a:off x="4546" y="1487"/>
                <a:ext cx="1" cy="88"/>
              </a:xfrm>
              <a:prstGeom prst="line">
                <a:avLst/>
              </a:prstGeom>
              <a:noFill/>
              <a:ln w="12700" cap="rnd">
                <a:solidFill>
                  <a:srgbClr val="FF4040"/>
                </a:solidFill>
                <a:round/>
                <a:headEnd/>
                <a:tailEnd/>
              </a:ln>
            </p:spPr>
            <p:txBody>
              <a:bodyPr/>
              <a:lstStyle/>
              <a:p>
                <a:endParaRPr lang="en-US"/>
              </a:p>
            </p:txBody>
          </p:sp>
          <p:sp>
            <p:nvSpPr>
              <p:cNvPr id="80509" name="Line 7360"/>
              <p:cNvSpPr>
                <a:spLocks noChangeShapeType="1"/>
              </p:cNvSpPr>
              <p:nvPr/>
            </p:nvSpPr>
            <p:spPr bwMode="auto">
              <a:xfrm>
                <a:off x="4554" y="1472"/>
                <a:ext cx="2" cy="103"/>
              </a:xfrm>
              <a:prstGeom prst="line">
                <a:avLst/>
              </a:prstGeom>
              <a:noFill/>
              <a:ln w="12700" cap="rnd">
                <a:solidFill>
                  <a:srgbClr val="FF4040"/>
                </a:solidFill>
                <a:round/>
                <a:headEnd/>
                <a:tailEnd/>
              </a:ln>
            </p:spPr>
            <p:txBody>
              <a:bodyPr/>
              <a:lstStyle/>
              <a:p>
                <a:endParaRPr lang="en-US"/>
              </a:p>
            </p:txBody>
          </p:sp>
          <p:sp>
            <p:nvSpPr>
              <p:cNvPr id="80510" name="Line 7361"/>
              <p:cNvSpPr>
                <a:spLocks noChangeShapeType="1"/>
              </p:cNvSpPr>
              <p:nvPr/>
            </p:nvSpPr>
            <p:spPr bwMode="auto">
              <a:xfrm>
                <a:off x="4561" y="1460"/>
                <a:ext cx="2" cy="115"/>
              </a:xfrm>
              <a:prstGeom prst="line">
                <a:avLst/>
              </a:prstGeom>
              <a:noFill/>
              <a:ln w="12700" cap="rnd">
                <a:solidFill>
                  <a:srgbClr val="FF4040"/>
                </a:solidFill>
                <a:round/>
                <a:headEnd/>
                <a:tailEnd/>
              </a:ln>
            </p:spPr>
            <p:txBody>
              <a:bodyPr/>
              <a:lstStyle/>
              <a:p>
                <a:endParaRPr lang="en-US"/>
              </a:p>
            </p:txBody>
          </p:sp>
          <p:sp>
            <p:nvSpPr>
              <p:cNvPr id="80511" name="Line 7362"/>
              <p:cNvSpPr>
                <a:spLocks noChangeShapeType="1"/>
              </p:cNvSpPr>
              <p:nvPr/>
            </p:nvSpPr>
            <p:spPr bwMode="auto">
              <a:xfrm>
                <a:off x="4567" y="1445"/>
                <a:ext cx="1" cy="130"/>
              </a:xfrm>
              <a:prstGeom prst="line">
                <a:avLst/>
              </a:prstGeom>
              <a:noFill/>
              <a:ln w="12700" cap="rnd">
                <a:solidFill>
                  <a:srgbClr val="FF4040"/>
                </a:solidFill>
                <a:round/>
                <a:headEnd/>
                <a:tailEnd/>
              </a:ln>
            </p:spPr>
            <p:txBody>
              <a:bodyPr/>
              <a:lstStyle/>
              <a:p>
                <a:endParaRPr lang="en-US"/>
              </a:p>
            </p:txBody>
          </p:sp>
          <p:sp>
            <p:nvSpPr>
              <p:cNvPr id="80512" name="Line 7363"/>
              <p:cNvSpPr>
                <a:spLocks noChangeShapeType="1"/>
              </p:cNvSpPr>
              <p:nvPr/>
            </p:nvSpPr>
            <p:spPr bwMode="auto">
              <a:xfrm>
                <a:off x="4573" y="1430"/>
                <a:ext cx="1" cy="143"/>
              </a:xfrm>
              <a:prstGeom prst="line">
                <a:avLst/>
              </a:prstGeom>
              <a:noFill/>
              <a:ln w="12700" cap="rnd">
                <a:solidFill>
                  <a:srgbClr val="FF4040"/>
                </a:solidFill>
                <a:round/>
                <a:headEnd/>
                <a:tailEnd/>
              </a:ln>
            </p:spPr>
            <p:txBody>
              <a:bodyPr/>
              <a:lstStyle/>
              <a:p>
                <a:endParaRPr lang="en-US"/>
              </a:p>
            </p:txBody>
          </p:sp>
          <p:sp>
            <p:nvSpPr>
              <p:cNvPr id="80513" name="Line 7364"/>
              <p:cNvSpPr>
                <a:spLocks noChangeShapeType="1"/>
              </p:cNvSpPr>
              <p:nvPr/>
            </p:nvSpPr>
            <p:spPr bwMode="auto">
              <a:xfrm>
                <a:off x="4580" y="1418"/>
                <a:ext cx="1" cy="157"/>
              </a:xfrm>
              <a:prstGeom prst="line">
                <a:avLst/>
              </a:prstGeom>
              <a:noFill/>
              <a:ln w="12700" cap="rnd">
                <a:solidFill>
                  <a:srgbClr val="FF4040"/>
                </a:solidFill>
                <a:round/>
                <a:headEnd/>
                <a:tailEnd/>
              </a:ln>
            </p:spPr>
            <p:txBody>
              <a:bodyPr/>
              <a:lstStyle/>
              <a:p>
                <a:endParaRPr lang="en-US"/>
              </a:p>
            </p:txBody>
          </p:sp>
          <p:sp>
            <p:nvSpPr>
              <p:cNvPr id="80514" name="Line 7365"/>
              <p:cNvSpPr>
                <a:spLocks noChangeShapeType="1"/>
              </p:cNvSpPr>
              <p:nvPr/>
            </p:nvSpPr>
            <p:spPr bwMode="auto">
              <a:xfrm>
                <a:off x="4585" y="1403"/>
                <a:ext cx="1" cy="172"/>
              </a:xfrm>
              <a:prstGeom prst="line">
                <a:avLst/>
              </a:prstGeom>
              <a:noFill/>
              <a:ln w="12700" cap="rnd">
                <a:solidFill>
                  <a:srgbClr val="FF4040"/>
                </a:solidFill>
                <a:round/>
                <a:headEnd/>
                <a:tailEnd/>
              </a:ln>
            </p:spPr>
            <p:txBody>
              <a:bodyPr/>
              <a:lstStyle/>
              <a:p>
                <a:endParaRPr lang="en-US"/>
              </a:p>
            </p:txBody>
          </p:sp>
          <p:sp>
            <p:nvSpPr>
              <p:cNvPr id="80515" name="Line 7366"/>
              <p:cNvSpPr>
                <a:spLocks noChangeShapeType="1"/>
              </p:cNvSpPr>
              <p:nvPr/>
            </p:nvSpPr>
            <p:spPr bwMode="auto">
              <a:xfrm>
                <a:off x="4589" y="1390"/>
                <a:ext cx="2" cy="185"/>
              </a:xfrm>
              <a:prstGeom prst="line">
                <a:avLst/>
              </a:prstGeom>
              <a:noFill/>
              <a:ln w="12700" cap="rnd">
                <a:solidFill>
                  <a:srgbClr val="FF4040"/>
                </a:solidFill>
                <a:round/>
                <a:headEnd/>
                <a:tailEnd/>
              </a:ln>
            </p:spPr>
            <p:txBody>
              <a:bodyPr/>
              <a:lstStyle/>
              <a:p>
                <a:endParaRPr lang="en-US"/>
              </a:p>
            </p:txBody>
          </p:sp>
          <p:sp>
            <p:nvSpPr>
              <p:cNvPr id="80516" name="Line 7367"/>
              <p:cNvSpPr>
                <a:spLocks noChangeShapeType="1"/>
              </p:cNvSpPr>
              <p:nvPr/>
            </p:nvSpPr>
            <p:spPr bwMode="auto">
              <a:xfrm>
                <a:off x="4595" y="1376"/>
                <a:ext cx="1" cy="200"/>
              </a:xfrm>
              <a:prstGeom prst="line">
                <a:avLst/>
              </a:prstGeom>
              <a:noFill/>
              <a:ln w="12700" cap="rnd">
                <a:solidFill>
                  <a:srgbClr val="FF4040"/>
                </a:solidFill>
                <a:round/>
                <a:headEnd/>
                <a:tailEnd/>
              </a:ln>
            </p:spPr>
            <p:txBody>
              <a:bodyPr/>
              <a:lstStyle/>
              <a:p>
                <a:endParaRPr lang="en-US"/>
              </a:p>
            </p:txBody>
          </p:sp>
          <p:sp>
            <p:nvSpPr>
              <p:cNvPr id="80517" name="Line 7368"/>
              <p:cNvSpPr>
                <a:spLocks noChangeShapeType="1"/>
              </p:cNvSpPr>
              <p:nvPr/>
            </p:nvSpPr>
            <p:spPr bwMode="auto">
              <a:xfrm>
                <a:off x="4601" y="1366"/>
                <a:ext cx="1" cy="210"/>
              </a:xfrm>
              <a:prstGeom prst="line">
                <a:avLst/>
              </a:prstGeom>
              <a:noFill/>
              <a:ln w="12700" cap="rnd">
                <a:solidFill>
                  <a:srgbClr val="FF4040"/>
                </a:solidFill>
                <a:round/>
                <a:headEnd/>
                <a:tailEnd/>
              </a:ln>
            </p:spPr>
            <p:txBody>
              <a:bodyPr/>
              <a:lstStyle/>
              <a:p>
                <a:endParaRPr lang="en-US"/>
              </a:p>
            </p:txBody>
          </p:sp>
          <p:sp>
            <p:nvSpPr>
              <p:cNvPr id="80518" name="Line 7369"/>
              <p:cNvSpPr>
                <a:spLocks noChangeShapeType="1"/>
              </p:cNvSpPr>
              <p:nvPr/>
            </p:nvSpPr>
            <p:spPr bwMode="auto">
              <a:xfrm flipV="1">
                <a:off x="4603" y="1350"/>
                <a:ext cx="2" cy="226"/>
              </a:xfrm>
              <a:prstGeom prst="line">
                <a:avLst/>
              </a:prstGeom>
              <a:noFill/>
              <a:ln w="12700" cap="rnd">
                <a:solidFill>
                  <a:srgbClr val="FF4040"/>
                </a:solidFill>
                <a:round/>
                <a:headEnd/>
                <a:tailEnd/>
              </a:ln>
            </p:spPr>
            <p:txBody>
              <a:bodyPr/>
              <a:lstStyle/>
              <a:p>
                <a:endParaRPr lang="en-US"/>
              </a:p>
            </p:txBody>
          </p:sp>
          <p:sp>
            <p:nvSpPr>
              <p:cNvPr id="80519" name="Line 7370"/>
              <p:cNvSpPr>
                <a:spLocks noChangeShapeType="1"/>
              </p:cNvSpPr>
              <p:nvPr/>
            </p:nvSpPr>
            <p:spPr bwMode="auto">
              <a:xfrm flipV="1">
                <a:off x="4609" y="1338"/>
                <a:ext cx="1" cy="238"/>
              </a:xfrm>
              <a:prstGeom prst="line">
                <a:avLst/>
              </a:prstGeom>
              <a:noFill/>
              <a:ln w="12700" cap="rnd">
                <a:solidFill>
                  <a:srgbClr val="FF4040"/>
                </a:solidFill>
                <a:round/>
                <a:headEnd/>
                <a:tailEnd/>
              </a:ln>
            </p:spPr>
            <p:txBody>
              <a:bodyPr/>
              <a:lstStyle/>
              <a:p>
                <a:endParaRPr lang="en-US"/>
              </a:p>
            </p:txBody>
          </p:sp>
        </p:grpSp>
        <p:sp>
          <p:nvSpPr>
            <p:cNvPr id="75906" name="Freeform 7371"/>
            <p:cNvSpPr>
              <a:spLocks/>
            </p:cNvSpPr>
            <p:nvPr/>
          </p:nvSpPr>
          <p:spPr bwMode="auto">
            <a:xfrm>
              <a:off x="4612" y="1410"/>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75907" name="Freeform 7372"/>
            <p:cNvSpPr>
              <a:spLocks/>
            </p:cNvSpPr>
            <p:nvPr/>
          </p:nvSpPr>
          <p:spPr bwMode="auto">
            <a:xfrm>
              <a:off x="4567" y="1412"/>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grpSp>
          <p:nvGrpSpPr>
            <p:cNvPr id="75908" name="Group 7373"/>
            <p:cNvGrpSpPr>
              <a:grpSpLocks/>
            </p:cNvGrpSpPr>
            <p:nvPr/>
          </p:nvGrpSpPr>
          <p:grpSpPr bwMode="auto">
            <a:xfrm>
              <a:off x="4574" y="1464"/>
              <a:ext cx="28" cy="195"/>
              <a:chOff x="4574" y="1376"/>
              <a:chExt cx="28" cy="195"/>
            </a:xfrm>
          </p:grpSpPr>
          <p:sp>
            <p:nvSpPr>
              <p:cNvPr id="80499" name="Line 7374"/>
              <p:cNvSpPr>
                <a:spLocks noChangeShapeType="1"/>
              </p:cNvSpPr>
              <p:nvPr/>
            </p:nvSpPr>
            <p:spPr bwMode="auto">
              <a:xfrm>
                <a:off x="4596" y="1490"/>
                <a:ext cx="2" cy="80"/>
              </a:xfrm>
              <a:prstGeom prst="line">
                <a:avLst/>
              </a:prstGeom>
              <a:noFill/>
              <a:ln w="12700" cap="rnd">
                <a:solidFill>
                  <a:srgbClr val="804000"/>
                </a:solidFill>
                <a:round/>
                <a:headEnd/>
                <a:tailEnd/>
              </a:ln>
            </p:spPr>
            <p:txBody>
              <a:bodyPr/>
              <a:lstStyle/>
              <a:p>
                <a:endParaRPr lang="en-US"/>
              </a:p>
            </p:txBody>
          </p:sp>
          <p:sp>
            <p:nvSpPr>
              <p:cNvPr id="80500" name="Line 7375"/>
              <p:cNvSpPr>
                <a:spLocks noChangeShapeType="1"/>
              </p:cNvSpPr>
              <p:nvPr/>
            </p:nvSpPr>
            <p:spPr bwMode="auto">
              <a:xfrm flipV="1">
                <a:off x="4601" y="1504"/>
                <a:ext cx="1" cy="67"/>
              </a:xfrm>
              <a:prstGeom prst="line">
                <a:avLst/>
              </a:prstGeom>
              <a:noFill/>
              <a:ln w="12700" cap="rnd">
                <a:solidFill>
                  <a:srgbClr val="804000"/>
                </a:solidFill>
                <a:round/>
                <a:headEnd/>
                <a:tailEnd/>
              </a:ln>
            </p:spPr>
            <p:txBody>
              <a:bodyPr/>
              <a:lstStyle/>
              <a:p>
                <a:endParaRPr lang="en-US"/>
              </a:p>
            </p:txBody>
          </p:sp>
          <p:sp>
            <p:nvSpPr>
              <p:cNvPr id="80501" name="Line 7376"/>
              <p:cNvSpPr>
                <a:spLocks noChangeShapeType="1"/>
              </p:cNvSpPr>
              <p:nvPr/>
            </p:nvSpPr>
            <p:spPr bwMode="auto">
              <a:xfrm>
                <a:off x="4591" y="1468"/>
                <a:ext cx="1" cy="102"/>
              </a:xfrm>
              <a:prstGeom prst="line">
                <a:avLst/>
              </a:prstGeom>
              <a:noFill/>
              <a:ln w="12700" cap="rnd">
                <a:solidFill>
                  <a:srgbClr val="804000"/>
                </a:solidFill>
                <a:round/>
                <a:headEnd/>
                <a:tailEnd/>
              </a:ln>
            </p:spPr>
            <p:txBody>
              <a:bodyPr/>
              <a:lstStyle/>
              <a:p>
                <a:endParaRPr lang="en-US"/>
              </a:p>
            </p:txBody>
          </p:sp>
          <p:sp>
            <p:nvSpPr>
              <p:cNvPr id="80502" name="Line 7377"/>
              <p:cNvSpPr>
                <a:spLocks noChangeShapeType="1"/>
              </p:cNvSpPr>
              <p:nvPr/>
            </p:nvSpPr>
            <p:spPr bwMode="auto">
              <a:xfrm>
                <a:off x="4586" y="1437"/>
                <a:ext cx="2" cy="133"/>
              </a:xfrm>
              <a:prstGeom prst="line">
                <a:avLst/>
              </a:prstGeom>
              <a:noFill/>
              <a:ln w="12700" cap="rnd">
                <a:solidFill>
                  <a:srgbClr val="804000"/>
                </a:solidFill>
                <a:round/>
                <a:headEnd/>
                <a:tailEnd/>
              </a:ln>
            </p:spPr>
            <p:txBody>
              <a:bodyPr/>
              <a:lstStyle/>
              <a:p>
                <a:endParaRPr lang="en-US"/>
              </a:p>
            </p:txBody>
          </p:sp>
          <p:sp>
            <p:nvSpPr>
              <p:cNvPr id="80503" name="Line 7378"/>
              <p:cNvSpPr>
                <a:spLocks noChangeShapeType="1"/>
              </p:cNvSpPr>
              <p:nvPr/>
            </p:nvSpPr>
            <p:spPr bwMode="auto">
              <a:xfrm>
                <a:off x="4580" y="1408"/>
                <a:ext cx="1" cy="162"/>
              </a:xfrm>
              <a:prstGeom prst="line">
                <a:avLst/>
              </a:prstGeom>
              <a:noFill/>
              <a:ln w="12700" cap="rnd">
                <a:solidFill>
                  <a:srgbClr val="804000"/>
                </a:solidFill>
                <a:round/>
                <a:headEnd/>
                <a:tailEnd/>
              </a:ln>
            </p:spPr>
            <p:txBody>
              <a:bodyPr/>
              <a:lstStyle/>
              <a:p>
                <a:endParaRPr lang="en-US"/>
              </a:p>
            </p:txBody>
          </p:sp>
          <p:sp>
            <p:nvSpPr>
              <p:cNvPr id="80504" name="Line 7379"/>
              <p:cNvSpPr>
                <a:spLocks noChangeShapeType="1"/>
              </p:cNvSpPr>
              <p:nvPr/>
            </p:nvSpPr>
            <p:spPr bwMode="auto">
              <a:xfrm>
                <a:off x="4574" y="1376"/>
                <a:ext cx="1" cy="194"/>
              </a:xfrm>
              <a:prstGeom prst="line">
                <a:avLst/>
              </a:prstGeom>
              <a:noFill/>
              <a:ln w="12700" cap="rnd">
                <a:solidFill>
                  <a:srgbClr val="804000"/>
                </a:solidFill>
                <a:round/>
                <a:headEnd/>
                <a:tailEnd/>
              </a:ln>
            </p:spPr>
            <p:txBody>
              <a:bodyPr/>
              <a:lstStyle/>
              <a:p>
                <a:endParaRPr lang="en-US"/>
              </a:p>
            </p:txBody>
          </p:sp>
        </p:grpSp>
        <p:sp>
          <p:nvSpPr>
            <p:cNvPr id="75909" name="Freeform 7380"/>
            <p:cNvSpPr>
              <a:spLocks/>
            </p:cNvSpPr>
            <p:nvPr/>
          </p:nvSpPr>
          <p:spPr bwMode="auto">
            <a:xfrm>
              <a:off x="4612" y="1410"/>
              <a:ext cx="49" cy="260"/>
            </a:xfrm>
            <a:custGeom>
              <a:avLst/>
              <a:gdLst>
                <a:gd name="T0" fmla="*/ 0 w 49"/>
                <a:gd name="T1" fmla="*/ 0 h 260"/>
                <a:gd name="T2" fmla="*/ 3 w 49"/>
                <a:gd name="T3" fmla="*/ 46 h 260"/>
                <a:gd name="T4" fmla="*/ 5 w 49"/>
                <a:gd name="T5" fmla="*/ 88 h 260"/>
                <a:gd name="T6" fmla="*/ 12 w 49"/>
                <a:gd name="T7" fmla="*/ 126 h 260"/>
                <a:gd name="T8" fmla="*/ 19 w 49"/>
                <a:gd name="T9" fmla="*/ 163 h 260"/>
                <a:gd name="T10" fmla="*/ 28 w 49"/>
                <a:gd name="T11" fmla="*/ 203 h 260"/>
                <a:gd name="T12" fmla="*/ 38 w 49"/>
                <a:gd name="T13" fmla="*/ 238 h 260"/>
                <a:gd name="T14" fmla="*/ 39 w 49"/>
                <a:gd name="T15" fmla="*/ 245 h 260"/>
                <a:gd name="T16" fmla="*/ 43 w 49"/>
                <a:gd name="T17" fmla="*/ 254 h 260"/>
                <a:gd name="T18" fmla="*/ 46 w 49"/>
                <a:gd name="T19" fmla="*/ 257 h 260"/>
                <a:gd name="T20" fmla="*/ 49 w 49"/>
                <a:gd name="T21" fmla="*/ 26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60"/>
                <a:gd name="T35" fmla="*/ 49 w 49"/>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60">
                  <a:moveTo>
                    <a:pt x="0" y="0"/>
                  </a:moveTo>
                  <a:lnTo>
                    <a:pt x="3" y="46"/>
                  </a:lnTo>
                  <a:lnTo>
                    <a:pt x="5" y="88"/>
                  </a:lnTo>
                  <a:lnTo>
                    <a:pt x="12" y="126"/>
                  </a:lnTo>
                  <a:lnTo>
                    <a:pt x="19" y="163"/>
                  </a:lnTo>
                  <a:lnTo>
                    <a:pt x="28" y="203"/>
                  </a:lnTo>
                  <a:lnTo>
                    <a:pt x="38" y="238"/>
                  </a:lnTo>
                  <a:lnTo>
                    <a:pt x="39" y="245"/>
                  </a:lnTo>
                  <a:lnTo>
                    <a:pt x="43" y="254"/>
                  </a:lnTo>
                  <a:lnTo>
                    <a:pt x="46" y="257"/>
                  </a:lnTo>
                  <a:lnTo>
                    <a:pt x="49" y="260"/>
                  </a:lnTo>
                </a:path>
              </a:pathLst>
            </a:custGeom>
            <a:noFill/>
            <a:ln w="12700" cap="rnd">
              <a:solidFill>
                <a:srgbClr val="800000"/>
              </a:solidFill>
              <a:round/>
              <a:headEnd/>
              <a:tailEnd/>
            </a:ln>
          </p:spPr>
          <p:txBody>
            <a:bodyPr/>
            <a:lstStyle/>
            <a:p>
              <a:endParaRPr lang="en-US"/>
            </a:p>
          </p:txBody>
        </p:sp>
        <p:sp>
          <p:nvSpPr>
            <p:cNvPr id="75910" name="Freeform 7381"/>
            <p:cNvSpPr>
              <a:spLocks/>
            </p:cNvSpPr>
            <p:nvPr/>
          </p:nvSpPr>
          <p:spPr bwMode="auto">
            <a:xfrm>
              <a:off x="4567" y="1412"/>
              <a:ext cx="66" cy="252"/>
            </a:xfrm>
            <a:custGeom>
              <a:avLst/>
              <a:gdLst>
                <a:gd name="T0" fmla="*/ 0 w 66"/>
                <a:gd name="T1" fmla="*/ 0 h 252"/>
                <a:gd name="T2" fmla="*/ 7 w 66"/>
                <a:gd name="T3" fmla="*/ 37 h 252"/>
                <a:gd name="T4" fmla="*/ 13 w 66"/>
                <a:gd name="T5" fmla="*/ 79 h 252"/>
                <a:gd name="T6" fmla="*/ 25 w 66"/>
                <a:gd name="T7" fmla="*/ 138 h 252"/>
                <a:gd name="T8" fmla="*/ 34 w 66"/>
                <a:gd name="T9" fmla="*/ 172 h 252"/>
                <a:gd name="T10" fmla="*/ 42 w 66"/>
                <a:gd name="T11" fmla="*/ 204 h 252"/>
                <a:gd name="T12" fmla="*/ 55 w 66"/>
                <a:gd name="T13" fmla="*/ 241 h 252"/>
                <a:gd name="T14" fmla="*/ 57 w 66"/>
                <a:gd name="T15" fmla="*/ 247 h 252"/>
                <a:gd name="T16" fmla="*/ 66 w 66"/>
                <a:gd name="T17" fmla="*/ 252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252"/>
                <a:gd name="T29" fmla="*/ 66 w 66"/>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252">
                  <a:moveTo>
                    <a:pt x="0" y="0"/>
                  </a:moveTo>
                  <a:lnTo>
                    <a:pt x="7" y="37"/>
                  </a:lnTo>
                  <a:lnTo>
                    <a:pt x="13" y="79"/>
                  </a:lnTo>
                  <a:lnTo>
                    <a:pt x="25" y="138"/>
                  </a:lnTo>
                  <a:lnTo>
                    <a:pt x="34" y="172"/>
                  </a:lnTo>
                  <a:lnTo>
                    <a:pt x="42" y="204"/>
                  </a:lnTo>
                  <a:lnTo>
                    <a:pt x="55" y="241"/>
                  </a:lnTo>
                  <a:lnTo>
                    <a:pt x="57" y="247"/>
                  </a:lnTo>
                  <a:lnTo>
                    <a:pt x="66" y="252"/>
                  </a:lnTo>
                </a:path>
              </a:pathLst>
            </a:custGeom>
            <a:noFill/>
            <a:ln w="12700" cap="rnd">
              <a:solidFill>
                <a:srgbClr val="800000"/>
              </a:solidFill>
              <a:round/>
              <a:headEnd/>
              <a:tailEnd/>
            </a:ln>
          </p:spPr>
          <p:txBody>
            <a:bodyPr/>
            <a:lstStyle/>
            <a:p>
              <a:endParaRPr lang="en-US"/>
            </a:p>
          </p:txBody>
        </p:sp>
        <p:sp>
          <p:nvSpPr>
            <p:cNvPr id="75911" name="Line 7382"/>
            <p:cNvSpPr>
              <a:spLocks noChangeShapeType="1"/>
            </p:cNvSpPr>
            <p:nvPr/>
          </p:nvSpPr>
          <p:spPr bwMode="auto">
            <a:xfrm>
              <a:off x="4596" y="1578"/>
              <a:ext cx="2" cy="80"/>
            </a:xfrm>
            <a:prstGeom prst="line">
              <a:avLst/>
            </a:prstGeom>
            <a:noFill/>
            <a:ln w="12700" cap="rnd">
              <a:solidFill>
                <a:srgbClr val="804000"/>
              </a:solidFill>
              <a:round/>
              <a:headEnd/>
              <a:tailEnd/>
            </a:ln>
          </p:spPr>
          <p:txBody>
            <a:bodyPr/>
            <a:lstStyle/>
            <a:p>
              <a:endParaRPr lang="en-US"/>
            </a:p>
          </p:txBody>
        </p:sp>
        <p:sp>
          <p:nvSpPr>
            <p:cNvPr id="75912" name="Line 7383"/>
            <p:cNvSpPr>
              <a:spLocks noChangeShapeType="1"/>
            </p:cNvSpPr>
            <p:nvPr/>
          </p:nvSpPr>
          <p:spPr bwMode="auto">
            <a:xfrm flipV="1">
              <a:off x="4601" y="1592"/>
              <a:ext cx="1" cy="67"/>
            </a:xfrm>
            <a:prstGeom prst="line">
              <a:avLst/>
            </a:prstGeom>
            <a:noFill/>
            <a:ln w="12700" cap="rnd">
              <a:solidFill>
                <a:srgbClr val="804000"/>
              </a:solidFill>
              <a:round/>
              <a:headEnd/>
              <a:tailEnd/>
            </a:ln>
          </p:spPr>
          <p:txBody>
            <a:bodyPr/>
            <a:lstStyle/>
            <a:p>
              <a:endParaRPr lang="en-US"/>
            </a:p>
          </p:txBody>
        </p:sp>
        <p:sp>
          <p:nvSpPr>
            <p:cNvPr id="75913" name="Line 7384"/>
            <p:cNvSpPr>
              <a:spLocks noChangeShapeType="1"/>
            </p:cNvSpPr>
            <p:nvPr/>
          </p:nvSpPr>
          <p:spPr bwMode="auto">
            <a:xfrm>
              <a:off x="4591" y="1556"/>
              <a:ext cx="1" cy="102"/>
            </a:xfrm>
            <a:prstGeom prst="line">
              <a:avLst/>
            </a:prstGeom>
            <a:noFill/>
            <a:ln w="12700" cap="rnd">
              <a:solidFill>
                <a:srgbClr val="804000"/>
              </a:solidFill>
              <a:round/>
              <a:headEnd/>
              <a:tailEnd/>
            </a:ln>
          </p:spPr>
          <p:txBody>
            <a:bodyPr/>
            <a:lstStyle/>
            <a:p>
              <a:endParaRPr lang="en-US"/>
            </a:p>
          </p:txBody>
        </p:sp>
        <p:sp>
          <p:nvSpPr>
            <p:cNvPr id="75914" name="Line 7385"/>
            <p:cNvSpPr>
              <a:spLocks noChangeShapeType="1"/>
            </p:cNvSpPr>
            <p:nvPr/>
          </p:nvSpPr>
          <p:spPr bwMode="auto">
            <a:xfrm>
              <a:off x="4586" y="1525"/>
              <a:ext cx="2" cy="133"/>
            </a:xfrm>
            <a:prstGeom prst="line">
              <a:avLst/>
            </a:prstGeom>
            <a:noFill/>
            <a:ln w="12700" cap="rnd">
              <a:solidFill>
                <a:srgbClr val="804000"/>
              </a:solidFill>
              <a:round/>
              <a:headEnd/>
              <a:tailEnd/>
            </a:ln>
          </p:spPr>
          <p:txBody>
            <a:bodyPr/>
            <a:lstStyle/>
            <a:p>
              <a:endParaRPr lang="en-US"/>
            </a:p>
          </p:txBody>
        </p:sp>
        <p:sp>
          <p:nvSpPr>
            <p:cNvPr id="75915" name="Line 7386"/>
            <p:cNvSpPr>
              <a:spLocks noChangeShapeType="1"/>
            </p:cNvSpPr>
            <p:nvPr/>
          </p:nvSpPr>
          <p:spPr bwMode="auto">
            <a:xfrm>
              <a:off x="4580" y="1496"/>
              <a:ext cx="1" cy="162"/>
            </a:xfrm>
            <a:prstGeom prst="line">
              <a:avLst/>
            </a:prstGeom>
            <a:noFill/>
            <a:ln w="12700" cap="rnd">
              <a:solidFill>
                <a:srgbClr val="804000"/>
              </a:solidFill>
              <a:round/>
              <a:headEnd/>
              <a:tailEnd/>
            </a:ln>
          </p:spPr>
          <p:txBody>
            <a:bodyPr/>
            <a:lstStyle/>
            <a:p>
              <a:endParaRPr lang="en-US"/>
            </a:p>
          </p:txBody>
        </p:sp>
        <p:sp>
          <p:nvSpPr>
            <p:cNvPr id="75916" name="Line 7387"/>
            <p:cNvSpPr>
              <a:spLocks noChangeShapeType="1"/>
            </p:cNvSpPr>
            <p:nvPr/>
          </p:nvSpPr>
          <p:spPr bwMode="auto">
            <a:xfrm>
              <a:off x="4574" y="1464"/>
              <a:ext cx="1" cy="194"/>
            </a:xfrm>
            <a:prstGeom prst="line">
              <a:avLst/>
            </a:prstGeom>
            <a:noFill/>
            <a:ln w="12700" cap="rnd">
              <a:solidFill>
                <a:srgbClr val="804000"/>
              </a:solidFill>
              <a:round/>
              <a:headEnd/>
              <a:tailEnd/>
            </a:ln>
          </p:spPr>
          <p:txBody>
            <a:bodyPr/>
            <a:lstStyle/>
            <a:p>
              <a:endParaRPr lang="en-US"/>
            </a:p>
          </p:txBody>
        </p:sp>
        <p:sp>
          <p:nvSpPr>
            <p:cNvPr id="75917" name="Line 7388"/>
            <p:cNvSpPr>
              <a:spLocks noChangeShapeType="1"/>
            </p:cNvSpPr>
            <p:nvPr/>
          </p:nvSpPr>
          <p:spPr bwMode="auto">
            <a:xfrm>
              <a:off x="4596" y="1578"/>
              <a:ext cx="2" cy="80"/>
            </a:xfrm>
            <a:prstGeom prst="line">
              <a:avLst/>
            </a:prstGeom>
            <a:noFill/>
            <a:ln w="12700" cap="rnd">
              <a:solidFill>
                <a:srgbClr val="804000"/>
              </a:solidFill>
              <a:round/>
              <a:headEnd/>
              <a:tailEnd/>
            </a:ln>
          </p:spPr>
          <p:txBody>
            <a:bodyPr/>
            <a:lstStyle/>
            <a:p>
              <a:endParaRPr lang="en-US"/>
            </a:p>
          </p:txBody>
        </p:sp>
        <p:sp>
          <p:nvSpPr>
            <p:cNvPr id="75918" name="Line 7389"/>
            <p:cNvSpPr>
              <a:spLocks noChangeShapeType="1"/>
            </p:cNvSpPr>
            <p:nvPr/>
          </p:nvSpPr>
          <p:spPr bwMode="auto">
            <a:xfrm flipV="1">
              <a:off x="4601" y="1592"/>
              <a:ext cx="1" cy="67"/>
            </a:xfrm>
            <a:prstGeom prst="line">
              <a:avLst/>
            </a:prstGeom>
            <a:noFill/>
            <a:ln w="12700" cap="rnd">
              <a:solidFill>
                <a:srgbClr val="804000"/>
              </a:solidFill>
              <a:round/>
              <a:headEnd/>
              <a:tailEnd/>
            </a:ln>
          </p:spPr>
          <p:txBody>
            <a:bodyPr/>
            <a:lstStyle/>
            <a:p>
              <a:endParaRPr lang="en-US"/>
            </a:p>
          </p:txBody>
        </p:sp>
        <p:sp>
          <p:nvSpPr>
            <p:cNvPr id="75919" name="Line 7390"/>
            <p:cNvSpPr>
              <a:spLocks noChangeShapeType="1"/>
            </p:cNvSpPr>
            <p:nvPr/>
          </p:nvSpPr>
          <p:spPr bwMode="auto">
            <a:xfrm>
              <a:off x="4591" y="1556"/>
              <a:ext cx="1" cy="102"/>
            </a:xfrm>
            <a:prstGeom prst="line">
              <a:avLst/>
            </a:prstGeom>
            <a:noFill/>
            <a:ln w="12700" cap="rnd">
              <a:solidFill>
                <a:srgbClr val="804000"/>
              </a:solidFill>
              <a:round/>
              <a:headEnd/>
              <a:tailEnd/>
            </a:ln>
          </p:spPr>
          <p:txBody>
            <a:bodyPr/>
            <a:lstStyle/>
            <a:p>
              <a:endParaRPr lang="en-US"/>
            </a:p>
          </p:txBody>
        </p:sp>
        <p:sp>
          <p:nvSpPr>
            <p:cNvPr id="75920" name="Line 7391"/>
            <p:cNvSpPr>
              <a:spLocks noChangeShapeType="1"/>
            </p:cNvSpPr>
            <p:nvPr/>
          </p:nvSpPr>
          <p:spPr bwMode="auto">
            <a:xfrm>
              <a:off x="4586" y="1525"/>
              <a:ext cx="2" cy="133"/>
            </a:xfrm>
            <a:prstGeom prst="line">
              <a:avLst/>
            </a:prstGeom>
            <a:noFill/>
            <a:ln w="12700" cap="rnd">
              <a:solidFill>
                <a:srgbClr val="804000"/>
              </a:solidFill>
              <a:round/>
              <a:headEnd/>
              <a:tailEnd/>
            </a:ln>
          </p:spPr>
          <p:txBody>
            <a:bodyPr/>
            <a:lstStyle/>
            <a:p>
              <a:endParaRPr lang="en-US"/>
            </a:p>
          </p:txBody>
        </p:sp>
        <p:sp>
          <p:nvSpPr>
            <p:cNvPr id="75921" name="Line 7392"/>
            <p:cNvSpPr>
              <a:spLocks noChangeShapeType="1"/>
            </p:cNvSpPr>
            <p:nvPr/>
          </p:nvSpPr>
          <p:spPr bwMode="auto">
            <a:xfrm>
              <a:off x="4580" y="1496"/>
              <a:ext cx="1" cy="162"/>
            </a:xfrm>
            <a:prstGeom prst="line">
              <a:avLst/>
            </a:prstGeom>
            <a:noFill/>
            <a:ln w="12700" cap="rnd">
              <a:solidFill>
                <a:srgbClr val="804000"/>
              </a:solidFill>
              <a:round/>
              <a:headEnd/>
              <a:tailEnd/>
            </a:ln>
          </p:spPr>
          <p:txBody>
            <a:bodyPr/>
            <a:lstStyle/>
            <a:p>
              <a:endParaRPr lang="en-US"/>
            </a:p>
          </p:txBody>
        </p:sp>
        <p:sp>
          <p:nvSpPr>
            <p:cNvPr id="75922" name="Line 7393"/>
            <p:cNvSpPr>
              <a:spLocks noChangeShapeType="1"/>
            </p:cNvSpPr>
            <p:nvPr/>
          </p:nvSpPr>
          <p:spPr bwMode="auto">
            <a:xfrm>
              <a:off x="4574" y="1464"/>
              <a:ext cx="1" cy="194"/>
            </a:xfrm>
            <a:prstGeom prst="line">
              <a:avLst/>
            </a:prstGeom>
            <a:noFill/>
            <a:ln w="12700" cap="rnd">
              <a:solidFill>
                <a:srgbClr val="804000"/>
              </a:solidFill>
              <a:round/>
              <a:headEnd/>
              <a:tailEnd/>
            </a:ln>
          </p:spPr>
          <p:txBody>
            <a:bodyPr/>
            <a:lstStyle/>
            <a:p>
              <a:endParaRPr lang="en-US"/>
            </a:p>
          </p:txBody>
        </p:sp>
        <p:grpSp>
          <p:nvGrpSpPr>
            <p:cNvPr id="75923" name="Group 7394"/>
            <p:cNvGrpSpPr>
              <a:grpSpLocks/>
            </p:cNvGrpSpPr>
            <p:nvPr/>
          </p:nvGrpSpPr>
          <p:grpSpPr bwMode="auto">
            <a:xfrm>
              <a:off x="4508" y="1760"/>
              <a:ext cx="157" cy="29"/>
              <a:chOff x="4508" y="1672"/>
              <a:chExt cx="157" cy="29"/>
            </a:xfrm>
          </p:grpSpPr>
          <p:grpSp>
            <p:nvGrpSpPr>
              <p:cNvPr id="80489" name="Group 7395"/>
              <p:cNvGrpSpPr>
                <a:grpSpLocks/>
              </p:cNvGrpSpPr>
              <p:nvPr/>
            </p:nvGrpSpPr>
            <p:grpSpPr bwMode="auto">
              <a:xfrm>
                <a:off x="4508" y="1685"/>
                <a:ext cx="157" cy="16"/>
                <a:chOff x="4508" y="1685"/>
                <a:chExt cx="157" cy="16"/>
              </a:xfrm>
            </p:grpSpPr>
            <p:sp>
              <p:nvSpPr>
                <p:cNvPr id="80496" name="Freeform 7396"/>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0497" name="Freeform 7397"/>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0498" name="Freeform 7398"/>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80490" name="Group 7399"/>
              <p:cNvGrpSpPr>
                <a:grpSpLocks/>
              </p:cNvGrpSpPr>
              <p:nvPr/>
            </p:nvGrpSpPr>
            <p:grpSpPr bwMode="auto">
              <a:xfrm>
                <a:off x="4540" y="1672"/>
                <a:ext cx="94" cy="22"/>
                <a:chOff x="4540" y="1672"/>
                <a:chExt cx="94" cy="22"/>
              </a:xfrm>
            </p:grpSpPr>
            <p:sp>
              <p:nvSpPr>
                <p:cNvPr id="80491" name="Freeform 7400"/>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0492" name="Freeform 7401"/>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0493" name="Freeform 7402"/>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0494" name="Rectangle 7403"/>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0495" name="Freeform 7404"/>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grpSp>
        <p:grpSp>
          <p:nvGrpSpPr>
            <p:cNvPr id="75924" name="Group 7405"/>
            <p:cNvGrpSpPr>
              <a:grpSpLocks/>
            </p:cNvGrpSpPr>
            <p:nvPr/>
          </p:nvGrpSpPr>
          <p:grpSpPr bwMode="auto">
            <a:xfrm>
              <a:off x="4553" y="1747"/>
              <a:ext cx="77" cy="20"/>
              <a:chOff x="4553" y="1659"/>
              <a:chExt cx="77" cy="20"/>
            </a:xfrm>
          </p:grpSpPr>
          <p:grpSp>
            <p:nvGrpSpPr>
              <p:cNvPr id="80481" name="Group 7406"/>
              <p:cNvGrpSpPr>
                <a:grpSpLocks/>
              </p:cNvGrpSpPr>
              <p:nvPr/>
            </p:nvGrpSpPr>
            <p:grpSpPr bwMode="auto">
              <a:xfrm>
                <a:off x="4553" y="1659"/>
                <a:ext cx="29" cy="20"/>
                <a:chOff x="4553" y="1659"/>
                <a:chExt cx="29" cy="20"/>
              </a:xfrm>
            </p:grpSpPr>
            <p:sp>
              <p:nvSpPr>
                <p:cNvPr id="80486" name="Rectangle 7407"/>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0487" name="Rectangle 7408"/>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0488" name="Freeform 7409"/>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80482" name="Group 7410"/>
              <p:cNvGrpSpPr>
                <a:grpSpLocks/>
              </p:cNvGrpSpPr>
              <p:nvPr/>
            </p:nvGrpSpPr>
            <p:grpSpPr bwMode="auto">
              <a:xfrm>
                <a:off x="4601" y="1659"/>
                <a:ext cx="29" cy="20"/>
                <a:chOff x="4601" y="1659"/>
                <a:chExt cx="29" cy="20"/>
              </a:xfrm>
            </p:grpSpPr>
            <p:sp>
              <p:nvSpPr>
                <p:cNvPr id="80483" name="Rectangle 7411"/>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0484" name="Rectangle 7412"/>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0485" name="Freeform 7413"/>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grpSp>
        <p:grpSp>
          <p:nvGrpSpPr>
            <p:cNvPr id="75925" name="Group 7414"/>
            <p:cNvGrpSpPr>
              <a:grpSpLocks/>
            </p:cNvGrpSpPr>
            <p:nvPr/>
          </p:nvGrpSpPr>
          <p:grpSpPr bwMode="auto">
            <a:xfrm>
              <a:off x="4508" y="1773"/>
              <a:ext cx="157" cy="16"/>
              <a:chOff x="4508" y="1685"/>
              <a:chExt cx="157" cy="16"/>
            </a:xfrm>
          </p:grpSpPr>
          <p:sp>
            <p:nvSpPr>
              <p:cNvPr id="80478" name="Freeform 7415"/>
              <p:cNvSpPr>
                <a:spLocks/>
              </p:cNvSpPr>
              <p:nvPr/>
            </p:nvSpPr>
            <p:spPr bwMode="auto">
              <a:xfrm>
                <a:off x="4508" y="1685"/>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80479" name="Freeform 7416"/>
              <p:cNvSpPr>
                <a:spLocks/>
              </p:cNvSpPr>
              <p:nvPr/>
            </p:nvSpPr>
            <p:spPr bwMode="auto">
              <a:xfrm>
                <a:off x="4627" y="1686"/>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80480" name="Freeform 7417"/>
              <p:cNvSpPr>
                <a:spLocks/>
              </p:cNvSpPr>
              <p:nvPr/>
            </p:nvSpPr>
            <p:spPr bwMode="auto">
              <a:xfrm>
                <a:off x="4516" y="1685"/>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grpSp>
        <p:grpSp>
          <p:nvGrpSpPr>
            <p:cNvPr id="75926" name="Group 7418"/>
            <p:cNvGrpSpPr>
              <a:grpSpLocks/>
            </p:cNvGrpSpPr>
            <p:nvPr/>
          </p:nvGrpSpPr>
          <p:grpSpPr bwMode="auto">
            <a:xfrm>
              <a:off x="4540" y="1760"/>
              <a:ext cx="94" cy="22"/>
              <a:chOff x="4540" y="1672"/>
              <a:chExt cx="94" cy="22"/>
            </a:xfrm>
          </p:grpSpPr>
          <p:sp>
            <p:nvSpPr>
              <p:cNvPr id="80473" name="Freeform 7419"/>
              <p:cNvSpPr>
                <a:spLocks/>
              </p:cNvSpPr>
              <p:nvPr/>
            </p:nvSpPr>
            <p:spPr bwMode="auto">
              <a:xfrm>
                <a:off x="4617" y="1675"/>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80474" name="Freeform 7420"/>
              <p:cNvSpPr>
                <a:spLocks/>
              </p:cNvSpPr>
              <p:nvPr/>
            </p:nvSpPr>
            <p:spPr bwMode="auto">
              <a:xfrm>
                <a:off x="4542" y="1677"/>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80475" name="Freeform 7421"/>
              <p:cNvSpPr>
                <a:spLocks/>
              </p:cNvSpPr>
              <p:nvPr/>
            </p:nvSpPr>
            <p:spPr bwMode="auto">
              <a:xfrm>
                <a:off x="4540" y="1672"/>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80476" name="Rectangle 7422"/>
              <p:cNvSpPr>
                <a:spLocks noChangeArrowheads="1"/>
              </p:cNvSpPr>
              <p:nvPr/>
            </p:nvSpPr>
            <p:spPr bwMode="auto">
              <a:xfrm>
                <a:off x="4542" y="1678"/>
                <a:ext cx="18" cy="14"/>
              </a:xfrm>
              <a:prstGeom prst="rect">
                <a:avLst/>
              </a:prstGeom>
              <a:solidFill>
                <a:srgbClr val="808080"/>
              </a:solidFill>
              <a:ln w="9525">
                <a:noFill/>
                <a:miter lim="800000"/>
                <a:headEnd/>
                <a:tailEnd/>
              </a:ln>
            </p:spPr>
            <p:txBody>
              <a:bodyPr/>
              <a:lstStyle/>
              <a:p>
                <a:endParaRPr lang="en-US"/>
              </a:p>
            </p:txBody>
          </p:sp>
          <p:sp>
            <p:nvSpPr>
              <p:cNvPr id="80477" name="Freeform 7423"/>
              <p:cNvSpPr>
                <a:spLocks/>
              </p:cNvSpPr>
              <p:nvPr/>
            </p:nvSpPr>
            <p:spPr bwMode="auto">
              <a:xfrm>
                <a:off x="4595" y="1678"/>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sp>
          <p:nvSpPr>
            <p:cNvPr id="75927" name="Freeform 7424"/>
            <p:cNvSpPr>
              <a:spLocks/>
            </p:cNvSpPr>
            <p:nvPr/>
          </p:nvSpPr>
          <p:spPr bwMode="auto">
            <a:xfrm>
              <a:off x="4508" y="1773"/>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75928" name="Freeform 7425"/>
            <p:cNvSpPr>
              <a:spLocks/>
            </p:cNvSpPr>
            <p:nvPr/>
          </p:nvSpPr>
          <p:spPr bwMode="auto">
            <a:xfrm>
              <a:off x="4627" y="1774"/>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75929" name="Freeform 7426"/>
            <p:cNvSpPr>
              <a:spLocks/>
            </p:cNvSpPr>
            <p:nvPr/>
          </p:nvSpPr>
          <p:spPr bwMode="auto">
            <a:xfrm>
              <a:off x="4516" y="1773"/>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sp>
          <p:nvSpPr>
            <p:cNvPr id="75930" name="Freeform 7427"/>
            <p:cNvSpPr>
              <a:spLocks/>
            </p:cNvSpPr>
            <p:nvPr/>
          </p:nvSpPr>
          <p:spPr bwMode="auto">
            <a:xfrm>
              <a:off x="4508" y="1773"/>
              <a:ext cx="157" cy="16"/>
            </a:xfrm>
            <a:custGeom>
              <a:avLst/>
              <a:gdLst>
                <a:gd name="T0" fmla="*/ 116 w 157"/>
                <a:gd name="T1" fmla="*/ 0 h 16"/>
                <a:gd name="T2" fmla="*/ 123 w 157"/>
                <a:gd name="T3" fmla="*/ 0 h 16"/>
                <a:gd name="T4" fmla="*/ 129 w 157"/>
                <a:gd name="T5" fmla="*/ 0 h 16"/>
                <a:gd name="T6" fmla="*/ 142 w 157"/>
                <a:gd name="T7" fmla="*/ 0 h 16"/>
                <a:gd name="T8" fmla="*/ 150 w 157"/>
                <a:gd name="T9" fmla="*/ 1 h 16"/>
                <a:gd name="T10" fmla="*/ 156 w 157"/>
                <a:gd name="T11" fmla="*/ 4 h 16"/>
                <a:gd name="T12" fmla="*/ 157 w 157"/>
                <a:gd name="T13" fmla="*/ 10 h 16"/>
                <a:gd name="T14" fmla="*/ 156 w 157"/>
                <a:gd name="T15" fmla="*/ 11 h 16"/>
                <a:gd name="T16" fmla="*/ 147 w 157"/>
                <a:gd name="T17" fmla="*/ 16 h 16"/>
                <a:gd name="T18" fmla="*/ 137 w 157"/>
                <a:gd name="T19" fmla="*/ 16 h 16"/>
                <a:gd name="T20" fmla="*/ 108 w 157"/>
                <a:gd name="T21" fmla="*/ 16 h 16"/>
                <a:gd name="T22" fmla="*/ 63 w 157"/>
                <a:gd name="T23" fmla="*/ 16 h 16"/>
                <a:gd name="T24" fmla="*/ 13 w 157"/>
                <a:gd name="T25" fmla="*/ 11 h 16"/>
                <a:gd name="T26" fmla="*/ 4 w 157"/>
                <a:gd name="T27" fmla="*/ 10 h 16"/>
                <a:gd name="T28" fmla="*/ 1 w 157"/>
                <a:gd name="T29" fmla="*/ 7 h 16"/>
                <a:gd name="T30" fmla="*/ 0 w 157"/>
                <a:gd name="T31" fmla="*/ 4 h 16"/>
                <a:gd name="T32" fmla="*/ 3 w 157"/>
                <a:gd name="T33" fmla="*/ 0 h 16"/>
                <a:gd name="T34" fmla="*/ 10 w 157"/>
                <a:gd name="T35" fmla="*/ 0 h 16"/>
                <a:gd name="T36" fmla="*/ 31 w 157"/>
                <a:gd name="T37" fmla="*/ 0 h 16"/>
                <a:gd name="T38" fmla="*/ 63 w 157"/>
                <a:gd name="T39" fmla="*/ 0 h 16"/>
                <a:gd name="T40" fmla="*/ 116 w 157"/>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
                <a:gd name="T65" fmla="*/ 157 w 15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
                  <a:moveTo>
                    <a:pt x="116" y="0"/>
                  </a:moveTo>
                  <a:lnTo>
                    <a:pt x="123" y="0"/>
                  </a:lnTo>
                  <a:lnTo>
                    <a:pt x="129" y="0"/>
                  </a:lnTo>
                  <a:lnTo>
                    <a:pt x="142" y="0"/>
                  </a:lnTo>
                  <a:lnTo>
                    <a:pt x="150" y="1"/>
                  </a:lnTo>
                  <a:lnTo>
                    <a:pt x="156" y="4"/>
                  </a:lnTo>
                  <a:lnTo>
                    <a:pt x="157" y="10"/>
                  </a:lnTo>
                  <a:lnTo>
                    <a:pt x="156" y="11"/>
                  </a:lnTo>
                  <a:lnTo>
                    <a:pt x="147" y="16"/>
                  </a:lnTo>
                  <a:lnTo>
                    <a:pt x="137" y="16"/>
                  </a:lnTo>
                  <a:lnTo>
                    <a:pt x="108" y="16"/>
                  </a:lnTo>
                  <a:lnTo>
                    <a:pt x="63" y="16"/>
                  </a:lnTo>
                  <a:lnTo>
                    <a:pt x="13" y="11"/>
                  </a:lnTo>
                  <a:lnTo>
                    <a:pt x="4" y="10"/>
                  </a:lnTo>
                  <a:lnTo>
                    <a:pt x="1" y="7"/>
                  </a:lnTo>
                  <a:lnTo>
                    <a:pt x="0" y="4"/>
                  </a:lnTo>
                  <a:lnTo>
                    <a:pt x="3" y="0"/>
                  </a:lnTo>
                  <a:lnTo>
                    <a:pt x="10" y="0"/>
                  </a:lnTo>
                  <a:lnTo>
                    <a:pt x="31" y="0"/>
                  </a:lnTo>
                  <a:lnTo>
                    <a:pt x="63" y="0"/>
                  </a:lnTo>
                  <a:lnTo>
                    <a:pt x="116" y="0"/>
                  </a:lnTo>
                  <a:close/>
                </a:path>
              </a:pathLst>
            </a:custGeom>
            <a:solidFill>
              <a:srgbClr val="A0A0A0"/>
            </a:solidFill>
            <a:ln w="9525">
              <a:noFill/>
              <a:round/>
              <a:headEnd/>
              <a:tailEnd/>
            </a:ln>
          </p:spPr>
          <p:txBody>
            <a:bodyPr/>
            <a:lstStyle/>
            <a:p>
              <a:endParaRPr lang="en-US"/>
            </a:p>
          </p:txBody>
        </p:sp>
        <p:sp>
          <p:nvSpPr>
            <p:cNvPr id="75931" name="Freeform 7428"/>
            <p:cNvSpPr>
              <a:spLocks/>
            </p:cNvSpPr>
            <p:nvPr/>
          </p:nvSpPr>
          <p:spPr bwMode="auto">
            <a:xfrm>
              <a:off x="4627" y="1774"/>
              <a:ext cx="28" cy="15"/>
            </a:xfrm>
            <a:custGeom>
              <a:avLst/>
              <a:gdLst>
                <a:gd name="T0" fmla="*/ 0 w 28"/>
                <a:gd name="T1" fmla="*/ 15 h 15"/>
                <a:gd name="T2" fmla="*/ 8 w 28"/>
                <a:gd name="T3" fmla="*/ 15 h 15"/>
                <a:gd name="T4" fmla="*/ 17 w 28"/>
                <a:gd name="T5" fmla="*/ 15 h 15"/>
                <a:gd name="T6" fmla="*/ 24 w 28"/>
                <a:gd name="T7" fmla="*/ 15 h 15"/>
                <a:gd name="T8" fmla="*/ 28 w 28"/>
                <a:gd name="T9" fmla="*/ 10 h 15"/>
                <a:gd name="T10" fmla="*/ 28 w 28"/>
                <a:gd name="T11" fmla="*/ 0 h 15"/>
                <a:gd name="T12" fmla="*/ 24 w 28"/>
                <a:gd name="T13" fmla="*/ 0 h 15"/>
                <a:gd name="T14" fmla="*/ 12 w 28"/>
                <a:gd name="T15" fmla="*/ 0 h 15"/>
                <a:gd name="T16" fmla="*/ 0 w 28"/>
                <a:gd name="T17" fmla="*/ 0 h 15"/>
                <a:gd name="T18" fmla="*/ 0 w 2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5"/>
                <a:gd name="T32" fmla="*/ 28 w 2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5">
                  <a:moveTo>
                    <a:pt x="0" y="15"/>
                  </a:moveTo>
                  <a:lnTo>
                    <a:pt x="8" y="15"/>
                  </a:lnTo>
                  <a:lnTo>
                    <a:pt x="17" y="15"/>
                  </a:lnTo>
                  <a:lnTo>
                    <a:pt x="24" y="15"/>
                  </a:lnTo>
                  <a:lnTo>
                    <a:pt x="28" y="10"/>
                  </a:lnTo>
                  <a:lnTo>
                    <a:pt x="28" y="0"/>
                  </a:lnTo>
                  <a:lnTo>
                    <a:pt x="24" y="0"/>
                  </a:lnTo>
                  <a:lnTo>
                    <a:pt x="12" y="0"/>
                  </a:lnTo>
                  <a:lnTo>
                    <a:pt x="0" y="0"/>
                  </a:lnTo>
                  <a:lnTo>
                    <a:pt x="0" y="15"/>
                  </a:lnTo>
                  <a:close/>
                </a:path>
              </a:pathLst>
            </a:custGeom>
            <a:solidFill>
              <a:srgbClr val="202020"/>
            </a:solidFill>
            <a:ln w="9525">
              <a:noFill/>
              <a:round/>
              <a:headEnd/>
              <a:tailEnd/>
            </a:ln>
          </p:spPr>
          <p:txBody>
            <a:bodyPr/>
            <a:lstStyle/>
            <a:p>
              <a:endParaRPr lang="en-US"/>
            </a:p>
          </p:txBody>
        </p:sp>
        <p:sp>
          <p:nvSpPr>
            <p:cNvPr id="75932" name="Freeform 7429"/>
            <p:cNvSpPr>
              <a:spLocks/>
            </p:cNvSpPr>
            <p:nvPr/>
          </p:nvSpPr>
          <p:spPr bwMode="auto">
            <a:xfrm>
              <a:off x="4516" y="1773"/>
              <a:ext cx="17" cy="14"/>
            </a:xfrm>
            <a:custGeom>
              <a:avLst/>
              <a:gdLst>
                <a:gd name="T0" fmla="*/ 17 w 17"/>
                <a:gd name="T1" fmla="*/ 14 h 14"/>
                <a:gd name="T2" fmla="*/ 17 w 17"/>
                <a:gd name="T3" fmla="*/ 0 h 14"/>
                <a:gd name="T4" fmla="*/ 13 w 17"/>
                <a:gd name="T5" fmla="*/ 0 h 14"/>
                <a:gd name="T6" fmla="*/ 6 w 17"/>
                <a:gd name="T7" fmla="*/ 4 h 14"/>
                <a:gd name="T8" fmla="*/ 2 w 17"/>
                <a:gd name="T9" fmla="*/ 4 h 14"/>
                <a:gd name="T10" fmla="*/ 0 w 17"/>
                <a:gd name="T11" fmla="*/ 10 h 14"/>
                <a:gd name="T12" fmla="*/ 2 w 17"/>
                <a:gd name="T13" fmla="*/ 14 h 14"/>
                <a:gd name="T14" fmla="*/ 6 w 17"/>
                <a:gd name="T15" fmla="*/ 14 h 14"/>
                <a:gd name="T16" fmla="*/ 13 w 17"/>
                <a:gd name="T17" fmla="*/ 14 h 14"/>
                <a:gd name="T18" fmla="*/ 17 w 17"/>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17" y="14"/>
                  </a:moveTo>
                  <a:lnTo>
                    <a:pt x="17" y="0"/>
                  </a:lnTo>
                  <a:lnTo>
                    <a:pt x="13" y="0"/>
                  </a:lnTo>
                  <a:lnTo>
                    <a:pt x="6" y="4"/>
                  </a:lnTo>
                  <a:lnTo>
                    <a:pt x="2" y="4"/>
                  </a:lnTo>
                  <a:lnTo>
                    <a:pt x="0" y="10"/>
                  </a:lnTo>
                  <a:lnTo>
                    <a:pt x="2" y="14"/>
                  </a:lnTo>
                  <a:lnTo>
                    <a:pt x="6" y="14"/>
                  </a:lnTo>
                  <a:lnTo>
                    <a:pt x="13" y="14"/>
                  </a:lnTo>
                  <a:lnTo>
                    <a:pt x="17" y="14"/>
                  </a:lnTo>
                  <a:close/>
                </a:path>
              </a:pathLst>
            </a:custGeom>
            <a:solidFill>
              <a:srgbClr val="606060"/>
            </a:solidFill>
            <a:ln w="9525">
              <a:noFill/>
              <a:round/>
              <a:headEnd/>
              <a:tailEnd/>
            </a:ln>
          </p:spPr>
          <p:txBody>
            <a:bodyPr/>
            <a:lstStyle/>
            <a:p>
              <a:endParaRPr lang="en-US"/>
            </a:p>
          </p:txBody>
        </p:sp>
        <p:sp>
          <p:nvSpPr>
            <p:cNvPr id="75933" name="Freeform 7430"/>
            <p:cNvSpPr>
              <a:spLocks/>
            </p:cNvSpPr>
            <p:nvPr/>
          </p:nvSpPr>
          <p:spPr bwMode="auto">
            <a:xfrm>
              <a:off x="4617" y="1763"/>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75934" name="Freeform 7431"/>
            <p:cNvSpPr>
              <a:spLocks/>
            </p:cNvSpPr>
            <p:nvPr/>
          </p:nvSpPr>
          <p:spPr bwMode="auto">
            <a:xfrm>
              <a:off x="4542" y="1765"/>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75935" name="Freeform 7432"/>
            <p:cNvSpPr>
              <a:spLocks/>
            </p:cNvSpPr>
            <p:nvPr/>
          </p:nvSpPr>
          <p:spPr bwMode="auto">
            <a:xfrm>
              <a:off x="4540" y="1760"/>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75936" name="Rectangle 7433"/>
            <p:cNvSpPr>
              <a:spLocks noChangeArrowheads="1"/>
            </p:cNvSpPr>
            <p:nvPr/>
          </p:nvSpPr>
          <p:spPr bwMode="auto">
            <a:xfrm>
              <a:off x="4542" y="1766"/>
              <a:ext cx="18" cy="14"/>
            </a:xfrm>
            <a:prstGeom prst="rect">
              <a:avLst/>
            </a:prstGeom>
            <a:solidFill>
              <a:srgbClr val="808080"/>
            </a:solidFill>
            <a:ln w="9525">
              <a:noFill/>
              <a:miter lim="800000"/>
              <a:headEnd/>
              <a:tailEnd/>
            </a:ln>
          </p:spPr>
          <p:txBody>
            <a:bodyPr/>
            <a:lstStyle/>
            <a:p>
              <a:endParaRPr lang="en-US"/>
            </a:p>
          </p:txBody>
        </p:sp>
        <p:sp>
          <p:nvSpPr>
            <p:cNvPr id="75937" name="Freeform 7434"/>
            <p:cNvSpPr>
              <a:spLocks/>
            </p:cNvSpPr>
            <p:nvPr/>
          </p:nvSpPr>
          <p:spPr bwMode="auto">
            <a:xfrm>
              <a:off x="4595" y="1766"/>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sp>
          <p:nvSpPr>
            <p:cNvPr id="75938" name="Freeform 7435"/>
            <p:cNvSpPr>
              <a:spLocks/>
            </p:cNvSpPr>
            <p:nvPr/>
          </p:nvSpPr>
          <p:spPr bwMode="auto">
            <a:xfrm>
              <a:off x="4617" y="1763"/>
              <a:ext cx="17" cy="16"/>
            </a:xfrm>
            <a:custGeom>
              <a:avLst/>
              <a:gdLst>
                <a:gd name="T0" fmla="*/ 0 w 17"/>
                <a:gd name="T1" fmla="*/ 16 h 16"/>
                <a:gd name="T2" fmla="*/ 0 w 17"/>
                <a:gd name="T3" fmla="*/ 3 h 16"/>
                <a:gd name="T4" fmla="*/ 17 w 17"/>
                <a:gd name="T5" fmla="*/ 0 h 16"/>
                <a:gd name="T6" fmla="*/ 17 w 17"/>
                <a:gd name="T7" fmla="*/ 16 h 16"/>
                <a:gd name="T8" fmla="*/ 0 w 17"/>
                <a:gd name="T9" fmla="*/ 1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0" y="16"/>
                  </a:moveTo>
                  <a:lnTo>
                    <a:pt x="0" y="3"/>
                  </a:lnTo>
                  <a:lnTo>
                    <a:pt x="17" y="0"/>
                  </a:lnTo>
                  <a:lnTo>
                    <a:pt x="17" y="16"/>
                  </a:lnTo>
                  <a:lnTo>
                    <a:pt x="0" y="16"/>
                  </a:lnTo>
                  <a:close/>
                </a:path>
              </a:pathLst>
            </a:custGeom>
            <a:solidFill>
              <a:srgbClr val="C0C0C0"/>
            </a:solidFill>
            <a:ln w="9525">
              <a:noFill/>
              <a:round/>
              <a:headEnd/>
              <a:tailEnd/>
            </a:ln>
          </p:spPr>
          <p:txBody>
            <a:bodyPr/>
            <a:lstStyle/>
            <a:p>
              <a:endParaRPr lang="en-US"/>
            </a:p>
          </p:txBody>
        </p:sp>
        <p:sp>
          <p:nvSpPr>
            <p:cNvPr id="75939" name="Freeform 7436"/>
            <p:cNvSpPr>
              <a:spLocks/>
            </p:cNvSpPr>
            <p:nvPr/>
          </p:nvSpPr>
          <p:spPr bwMode="auto">
            <a:xfrm>
              <a:off x="4542" y="1765"/>
              <a:ext cx="68" cy="15"/>
            </a:xfrm>
            <a:custGeom>
              <a:avLst/>
              <a:gdLst>
                <a:gd name="T0" fmla="*/ 0 w 68"/>
                <a:gd name="T1" fmla="*/ 0 h 15"/>
                <a:gd name="T2" fmla="*/ 0 w 68"/>
                <a:gd name="T3" fmla="*/ 12 h 15"/>
                <a:gd name="T4" fmla="*/ 68 w 68"/>
                <a:gd name="T5" fmla="*/ 15 h 15"/>
                <a:gd name="T6" fmla="*/ 68 w 68"/>
                <a:gd name="T7" fmla="*/ 1 h 15"/>
                <a:gd name="T8" fmla="*/ 0 w 68"/>
                <a:gd name="T9" fmla="*/ 0 h 15"/>
                <a:gd name="T10" fmla="*/ 0 60000 65536"/>
                <a:gd name="T11" fmla="*/ 0 60000 65536"/>
                <a:gd name="T12" fmla="*/ 0 60000 65536"/>
                <a:gd name="T13" fmla="*/ 0 60000 65536"/>
                <a:gd name="T14" fmla="*/ 0 60000 65536"/>
                <a:gd name="T15" fmla="*/ 0 w 68"/>
                <a:gd name="T16" fmla="*/ 0 h 15"/>
                <a:gd name="T17" fmla="*/ 68 w 68"/>
                <a:gd name="T18" fmla="*/ 15 h 15"/>
              </a:gdLst>
              <a:ahLst/>
              <a:cxnLst>
                <a:cxn ang="T10">
                  <a:pos x="T0" y="T1"/>
                </a:cxn>
                <a:cxn ang="T11">
                  <a:pos x="T2" y="T3"/>
                </a:cxn>
                <a:cxn ang="T12">
                  <a:pos x="T4" y="T5"/>
                </a:cxn>
                <a:cxn ang="T13">
                  <a:pos x="T6" y="T7"/>
                </a:cxn>
                <a:cxn ang="T14">
                  <a:pos x="T8" y="T9"/>
                </a:cxn>
              </a:cxnLst>
              <a:rect l="T15" t="T16" r="T17" b="T18"/>
              <a:pathLst>
                <a:path w="68" h="15">
                  <a:moveTo>
                    <a:pt x="0" y="0"/>
                  </a:moveTo>
                  <a:lnTo>
                    <a:pt x="0" y="12"/>
                  </a:lnTo>
                  <a:lnTo>
                    <a:pt x="68" y="15"/>
                  </a:lnTo>
                  <a:lnTo>
                    <a:pt x="68" y="1"/>
                  </a:lnTo>
                  <a:lnTo>
                    <a:pt x="0" y="0"/>
                  </a:lnTo>
                  <a:close/>
                </a:path>
              </a:pathLst>
            </a:custGeom>
            <a:solidFill>
              <a:srgbClr val="606060"/>
            </a:solidFill>
            <a:ln w="9525">
              <a:noFill/>
              <a:round/>
              <a:headEnd/>
              <a:tailEnd/>
            </a:ln>
          </p:spPr>
          <p:txBody>
            <a:bodyPr/>
            <a:lstStyle/>
            <a:p>
              <a:endParaRPr lang="en-US"/>
            </a:p>
          </p:txBody>
        </p:sp>
        <p:sp>
          <p:nvSpPr>
            <p:cNvPr id="75940" name="Freeform 7437"/>
            <p:cNvSpPr>
              <a:spLocks/>
            </p:cNvSpPr>
            <p:nvPr/>
          </p:nvSpPr>
          <p:spPr bwMode="auto">
            <a:xfrm>
              <a:off x="4540" y="1760"/>
              <a:ext cx="79" cy="14"/>
            </a:xfrm>
            <a:custGeom>
              <a:avLst/>
              <a:gdLst>
                <a:gd name="T0" fmla="*/ 0 w 79"/>
                <a:gd name="T1" fmla="*/ 5 h 14"/>
                <a:gd name="T2" fmla="*/ 70 w 79"/>
                <a:gd name="T3" fmla="*/ 0 h 14"/>
                <a:gd name="T4" fmla="*/ 79 w 79"/>
                <a:gd name="T5" fmla="*/ 9 h 14"/>
                <a:gd name="T6" fmla="*/ 13 w 79"/>
                <a:gd name="T7" fmla="*/ 14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0" y="0"/>
                  </a:lnTo>
                  <a:lnTo>
                    <a:pt x="79" y="9"/>
                  </a:lnTo>
                  <a:lnTo>
                    <a:pt x="13" y="14"/>
                  </a:lnTo>
                  <a:lnTo>
                    <a:pt x="0" y="5"/>
                  </a:lnTo>
                  <a:close/>
                </a:path>
              </a:pathLst>
            </a:custGeom>
            <a:solidFill>
              <a:srgbClr val="404040"/>
            </a:solidFill>
            <a:ln w="9525">
              <a:noFill/>
              <a:round/>
              <a:headEnd/>
              <a:tailEnd/>
            </a:ln>
          </p:spPr>
          <p:txBody>
            <a:bodyPr/>
            <a:lstStyle/>
            <a:p>
              <a:endParaRPr lang="en-US"/>
            </a:p>
          </p:txBody>
        </p:sp>
        <p:sp>
          <p:nvSpPr>
            <p:cNvPr id="75941" name="Rectangle 7438"/>
            <p:cNvSpPr>
              <a:spLocks noChangeArrowheads="1"/>
            </p:cNvSpPr>
            <p:nvPr/>
          </p:nvSpPr>
          <p:spPr bwMode="auto">
            <a:xfrm>
              <a:off x="4542" y="1766"/>
              <a:ext cx="18" cy="14"/>
            </a:xfrm>
            <a:prstGeom prst="rect">
              <a:avLst/>
            </a:prstGeom>
            <a:solidFill>
              <a:srgbClr val="808080"/>
            </a:solidFill>
            <a:ln w="9525">
              <a:noFill/>
              <a:miter lim="800000"/>
              <a:headEnd/>
              <a:tailEnd/>
            </a:ln>
          </p:spPr>
          <p:txBody>
            <a:bodyPr/>
            <a:lstStyle/>
            <a:p>
              <a:endParaRPr lang="en-US"/>
            </a:p>
          </p:txBody>
        </p:sp>
        <p:sp>
          <p:nvSpPr>
            <p:cNvPr id="75942" name="Freeform 7439"/>
            <p:cNvSpPr>
              <a:spLocks/>
            </p:cNvSpPr>
            <p:nvPr/>
          </p:nvSpPr>
          <p:spPr bwMode="auto">
            <a:xfrm>
              <a:off x="4595" y="1766"/>
              <a:ext cx="15" cy="16"/>
            </a:xfrm>
            <a:custGeom>
              <a:avLst/>
              <a:gdLst>
                <a:gd name="T0" fmla="*/ 15 w 15"/>
                <a:gd name="T1" fmla="*/ 0 h 16"/>
                <a:gd name="T2" fmla="*/ 15 w 15"/>
                <a:gd name="T3" fmla="*/ 16 h 16"/>
                <a:gd name="T4" fmla="*/ 0 w 15"/>
                <a:gd name="T5" fmla="*/ 14 h 16"/>
                <a:gd name="T6" fmla="*/ 0 w 15"/>
                <a:gd name="T7" fmla="*/ 0 h 16"/>
                <a:gd name="T8" fmla="*/ 15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0"/>
                  </a:moveTo>
                  <a:lnTo>
                    <a:pt x="15" y="16"/>
                  </a:lnTo>
                  <a:lnTo>
                    <a:pt x="0" y="14"/>
                  </a:lnTo>
                  <a:lnTo>
                    <a:pt x="0" y="0"/>
                  </a:lnTo>
                  <a:lnTo>
                    <a:pt x="15" y="0"/>
                  </a:lnTo>
                  <a:close/>
                </a:path>
              </a:pathLst>
            </a:custGeom>
            <a:solidFill>
              <a:srgbClr val="808080"/>
            </a:solidFill>
            <a:ln w="9525">
              <a:noFill/>
              <a:round/>
              <a:headEnd/>
              <a:tailEnd/>
            </a:ln>
          </p:spPr>
          <p:txBody>
            <a:bodyPr/>
            <a:lstStyle/>
            <a:p>
              <a:endParaRPr lang="en-US"/>
            </a:p>
          </p:txBody>
        </p:sp>
        <p:grpSp>
          <p:nvGrpSpPr>
            <p:cNvPr id="75943" name="Group 7440"/>
            <p:cNvGrpSpPr>
              <a:grpSpLocks/>
            </p:cNvGrpSpPr>
            <p:nvPr/>
          </p:nvGrpSpPr>
          <p:grpSpPr bwMode="auto">
            <a:xfrm>
              <a:off x="4553" y="1747"/>
              <a:ext cx="29" cy="20"/>
              <a:chOff x="4553" y="1659"/>
              <a:chExt cx="29" cy="20"/>
            </a:xfrm>
          </p:grpSpPr>
          <p:sp>
            <p:nvSpPr>
              <p:cNvPr id="80470" name="Rectangle 7441"/>
              <p:cNvSpPr>
                <a:spLocks noChangeArrowheads="1"/>
              </p:cNvSpPr>
              <p:nvPr/>
            </p:nvSpPr>
            <p:spPr bwMode="auto">
              <a:xfrm>
                <a:off x="4553" y="1666"/>
                <a:ext cx="15" cy="13"/>
              </a:xfrm>
              <a:prstGeom prst="rect">
                <a:avLst/>
              </a:prstGeom>
              <a:solidFill>
                <a:srgbClr val="804000"/>
              </a:solidFill>
              <a:ln w="9525">
                <a:noFill/>
                <a:miter lim="800000"/>
                <a:headEnd/>
                <a:tailEnd/>
              </a:ln>
            </p:spPr>
            <p:txBody>
              <a:bodyPr/>
              <a:lstStyle/>
              <a:p>
                <a:endParaRPr lang="en-US"/>
              </a:p>
            </p:txBody>
          </p:sp>
          <p:sp>
            <p:nvSpPr>
              <p:cNvPr id="80471" name="Rectangle 7442"/>
              <p:cNvSpPr>
                <a:spLocks noChangeArrowheads="1"/>
              </p:cNvSpPr>
              <p:nvPr/>
            </p:nvSpPr>
            <p:spPr bwMode="auto">
              <a:xfrm>
                <a:off x="4567" y="1666"/>
                <a:ext cx="15" cy="13"/>
              </a:xfrm>
              <a:prstGeom prst="rect">
                <a:avLst/>
              </a:prstGeom>
              <a:solidFill>
                <a:srgbClr val="202020"/>
              </a:solidFill>
              <a:ln w="9525">
                <a:noFill/>
                <a:miter lim="800000"/>
                <a:headEnd/>
                <a:tailEnd/>
              </a:ln>
            </p:spPr>
            <p:txBody>
              <a:bodyPr/>
              <a:lstStyle/>
              <a:p>
                <a:endParaRPr lang="en-US"/>
              </a:p>
            </p:txBody>
          </p:sp>
          <p:sp>
            <p:nvSpPr>
              <p:cNvPr id="80472" name="Freeform 7443"/>
              <p:cNvSpPr>
                <a:spLocks/>
              </p:cNvSpPr>
              <p:nvPr/>
            </p:nvSpPr>
            <p:spPr bwMode="auto">
              <a:xfrm>
                <a:off x="4553" y="1659"/>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grpSp>
        <p:grpSp>
          <p:nvGrpSpPr>
            <p:cNvPr id="75944" name="Group 7444"/>
            <p:cNvGrpSpPr>
              <a:grpSpLocks/>
            </p:cNvGrpSpPr>
            <p:nvPr/>
          </p:nvGrpSpPr>
          <p:grpSpPr bwMode="auto">
            <a:xfrm>
              <a:off x="4601" y="1747"/>
              <a:ext cx="29" cy="20"/>
              <a:chOff x="4601" y="1659"/>
              <a:chExt cx="29" cy="20"/>
            </a:xfrm>
          </p:grpSpPr>
          <p:sp>
            <p:nvSpPr>
              <p:cNvPr id="80467" name="Rectangle 7445"/>
              <p:cNvSpPr>
                <a:spLocks noChangeArrowheads="1"/>
              </p:cNvSpPr>
              <p:nvPr/>
            </p:nvSpPr>
            <p:spPr bwMode="auto">
              <a:xfrm>
                <a:off x="4601" y="1666"/>
                <a:ext cx="16" cy="13"/>
              </a:xfrm>
              <a:prstGeom prst="rect">
                <a:avLst/>
              </a:prstGeom>
              <a:solidFill>
                <a:srgbClr val="804000"/>
              </a:solidFill>
              <a:ln w="9525">
                <a:noFill/>
                <a:miter lim="800000"/>
                <a:headEnd/>
                <a:tailEnd/>
              </a:ln>
            </p:spPr>
            <p:txBody>
              <a:bodyPr/>
              <a:lstStyle/>
              <a:p>
                <a:endParaRPr lang="en-US"/>
              </a:p>
            </p:txBody>
          </p:sp>
          <p:sp>
            <p:nvSpPr>
              <p:cNvPr id="80468" name="Rectangle 7446"/>
              <p:cNvSpPr>
                <a:spLocks noChangeArrowheads="1"/>
              </p:cNvSpPr>
              <p:nvPr/>
            </p:nvSpPr>
            <p:spPr bwMode="auto">
              <a:xfrm>
                <a:off x="4613" y="1666"/>
                <a:ext cx="17" cy="13"/>
              </a:xfrm>
              <a:prstGeom prst="rect">
                <a:avLst/>
              </a:prstGeom>
              <a:solidFill>
                <a:srgbClr val="202020"/>
              </a:solidFill>
              <a:ln w="9525">
                <a:noFill/>
                <a:miter lim="800000"/>
                <a:headEnd/>
                <a:tailEnd/>
              </a:ln>
            </p:spPr>
            <p:txBody>
              <a:bodyPr/>
              <a:lstStyle/>
              <a:p>
                <a:endParaRPr lang="en-US"/>
              </a:p>
            </p:txBody>
          </p:sp>
          <p:sp>
            <p:nvSpPr>
              <p:cNvPr id="80469" name="Freeform 7447"/>
              <p:cNvSpPr>
                <a:spLocks/>
              </p:cNvSpPr>
              <p:nvPr/>
            </p:nvSpPr>
            <p:spPr bwMode="auto">
              <a:xfrm>
                <a:off x="4601" y="1659"/>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grpSp>
        <p:sp>
          <p:nvSpPr>
            <p:cNvPr id="75945" name="Rectangle 7448"/>
            <p:cNvSpPr>
              <a:spLocks noChangeArrowheads="1"/>
            </p:cNvSpPr>
            <p:nvPr/>
          </p:nvSpPr>
          <p:spPr bwMode="auto">
            <a:xfrm>
              <a:off x="4553" y="1754"/>
              <a:ext cx="15" cy="13"/>
            </a:xfrm>
            <a:prstGeom prst="rect">
              <a:avLst/>
            </a:prstGeom>
            <a:solidFill>
              <a:srgbClr val="804000"/>
            </a:solidFill>
            <a:ln w="9525">
              <a:noFill/>
              <a:miter lim="800000"/>
              <a:headEnd/>
              <a:tailEnd/>
            </a:ln>
          </p:spPr>
          <p:txBody>
            <a:bodyPr/>
            <a:lstStyle/>
            <a:p>
              <a:endParaRPr lang="en-US"/>
            </a:p>
          </p:txBody>
        </p:sp>
        <p:sp>
          <p:nvSpPr>
            <p:cNvPr id="75946" name="Rectangle 7449"/>
            <p:cNvSpPr>
              <a:spLocks noChangeArrowheads="1"/>
            </p:cNvSpPr>
            <p:nvPr/>
          </p:nvSpPr>
          <p:spPr bwMode="auto">
            <a:xfrm>
              <a:off x="4567" y="1754"/>
              <a:ext cx="15" cy="13"/>
            </a:xfrm>
            <a:prstGeom prst="rect">
              <a:avLst/>
            </a:prstGeom>
            <a:solidFill>
              <a:srgbClr val="202020"/>
            </a:solidFill>
            <a:ln w="9525">
              <a:noFill/>
              <a:miter lim="800000"/>
              <a:headEnd/>
              <a:tailEnd/>
            </a:ln>
          </p:spPr>
          <p:txBody>
            <a:bodyPr/>
            <a:lstStyle/>
            <a:p>
              <a:endParaRPr lang="en-US"/>
            </a:p>
          </p:txBody>
        </p:sp>
        <p:sp>
          <p:nvSpPr>
            <p:cNvPr id="75947" name="Freeform 7450"/>
            <p:cNvSpPr>
              <a:spLocks/>
            </p:cNvSpPr>
            <p:nvPr/>
          </p:nvSpPr>
          <p:spPr bwMode="auto">
            <a:xfrm>
              <a:off x="4553" y="1747"/>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sp>
          <p:nvSpPr>
            <p:cNvPr id="75948" name="Rectangle 7451"/>
            <p:cNvSpPr>
              <a:spLocks noChangeArrowheads="1"/>
            </p:cNvSpPr>
            <p:nvPr/>
          </p:nvSpPr>
          <p:spPr bwMode="auto">
            <a:xfrm>
              <a:off x="4553" y="1754"/>
              <a:ext cx="15" cy="13"/>
            </a:xfrm>
            <a:prstGeom prst="rect">
              <a:avLst/>
            </a:prstGeom>
            <a:solidFill>
              <a:srgbClr val="804000"/>
            </a:solidFill>
            <a:ln w="9525">
              <a:noFill/>
              <a:miter lim="800000"/>
              <a:headEnd/>
              <a:tailEnd/>
            </a:ln>
          </p:spPr>
          <p:txBody>
            <a:bodyPr/>
            <a:lstStyle/>
            <a:p>
              <a:endParaRPr lang="en-US"/>
            </a:p>
          </p:txBody>
        </p:sp>
        <p:sp>
          <p:nvSpPr>
            <p:cNvPr id="75949" name="Rectangle 7452"/>
            <p:cNvSpPr>
              <a:spLocks noChangeArrowheads="1"/>
            </p:cNvSpPr>
            <p:nvPr/>
          </p:nvSpPr>
          <p:spPr bwMode="auto">
            <a:xfrm>
              <a:off x="4567" y="1754"/>
              <a:ext cx="15" cy="13"/>
            </a:xfrm>
            <a:prstGeom prst="rect">
              <a:avLst/>
            </a:prstGeom>
            <a:solidFill>
              <a:srgbClr val="202020"/>
            </a:solidFill>
            <a:ln w="9525">
              <a:noFill/>
              <a:miter lim="800000"/>
              <a:headEnd/>
              <a:tailEnd/>
            </a:ln>
          </p:spPr>
          <p:txBody>
            <a:bodyPr/>
            <a:lstStyle/>
            <a:p>
              <a:endParaRPr lang="en-US"/>
            </a:p>
          </p:txBody>
        </p:sp>
        <p:sp>
          <p:nvSpPr>
            <p:cNvPr id="75950" name="Freeform 7453"/>
            <p:cNvSpPr>
              <a:spLocks/>
            </p:cNvSpPr>
            <p:nvPr/>
          </p:nvSpPr>
          <p:spPr bwMode="auto">
            <a:xfrm>
              <a:off x="4553" y="1747"/>
              <a:ext cx="15" cy="15"/>
            </a:xfrm>
            <a:custGeom>
              <a:avLst/>
              <a:gdLst>
                <a:gd name="T0" fmla="*/ 0 w 15"/>
                <a:gd name="T1" fmla="*/ 0 h 15"/>
                <a:gd name="T2" fmla="*/ 11 w 15"/>
                <a:gd name="T3" fmla="*/ 0 h 15"/>
                <a:gd name="T4" fmla="*/ 15 w 15"/>
                <a:gd name="T5" fmla="*/ 15 h 15"/>
                <a:gd name="T6" fmla="*/ 1 w 15"/>
                <a:gd name="T7" fmla="*/ 15 h 15"/>
                <a:gd name="T8" fmla="*/ 0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0"/>
                  </a:moveTo>
                  <a:lnTo>
                    <a:pt x="11" y="0"/>
                  </a:lnTo>
                  <a:lnTo>
                    <a:pt x="15" y="15"/>
                  </a:lnTo>
                  <a:lnTo>
                    <a:pt x="1" y="15"/>
                  </a:lnTo>
                  <a:lnTo>
                    <a:pt x="0" y="0"/>
                  </a:lnTo>
                  <a:close/>
                </a:path>
              </a:pathLst>
            </a:custGeom>
            <a:solidFill>
              <a:srgbClr val="E00000"/>
            </a:solidFill>
            <a:ln w="9525">
              <a:noFill/>
              <a:round/>
              <a:headEnd/>
              <a:tailEnd/>
            </a:ln>
          </p:spPr>
          <p:txBody>
            <a:bodyPr/>
            <a:lstStyle/>
            <a:p>
              <a:endParaRPr lang="en-US"/>
            </a:p>
          </p:txBody>
        </p:sp>
        <p:sp>
          <p:nvSpPr>
            <p:cNvPr id="75951" name="Rectangle 7454"/>
            <p:cNvSpPr>
              <a:spLocks noChangeArrowheads="1"/>
            </p:cNvSpPr>
            <p:nvPr/>
          </p:nvSpPr>
          <p:spPr bwMode="auto">
            <a:xfrm>
              <a:off x="4601" y="1754"/>
              <a:ext cx="16" cy="13"/>
            </a:xfrm>
            <a:prstGeom prst="rect">
              <a:avLst/>
            </a:prstGeom>
            <a:solidFill>
              <a:srgbClr val="804000"/>
            </a:solidFill>
            <a:ln w="9525">
              <a:noFill/>
              <a:miter lim="800000"/>
              <a:headEnd/>
              <a:tailEnd/>
            </a:ln>
          </p:spPr>
          <p:txBody>
            <a:bodyPr/>
            <a:lstStyle/>
            <a:p>
              <a:endParaRPr lang="en-US"/>
            </a:p>
          </p:txBody>
        </p:sp>
        <p:sp>
          <p:nvSpPr>
            <p:cNvPr id="75952" name="Rectangle 7455"/>
            <p:cNvSpPr>
              <a:spLocks noChangeArrowheads="1"/>
            </p:cNvSpPr>
            <p:nvPr/>
          </p:nvSpPr>
          <p:spPr bwMode="auto">
            <a:xfrm>
              <a:off x="4613" y="1754"/>
              <a:ext cx="17" cy="13"/>
            </a:xfrm>
            <a:prstGeom prst="rect">
              <a:avLst/>
            </a:prstGeom>
            <a:solidFill>
              <a:srgbClr val="202020"/>
            </a:solidFill>
            <a:ln w="9525">
              <a:noFill/>
              <a:miter lim="800000"/>
              <a:headEnd/>
              <a:tailEnd/>
            </a:ln>
          </p:spPr>
          <p:txBody>
            <a:bodyPr/>
            <a:lstStyle/>
            <a:p>
              <a:endParaRPr lang="en-US"/>
            </a:p>
          </p:txBody>
        </p:sp>
        <p:sp>
          <p:nvSpPr>
            <p:cNvPr id="75953" name="Freeform 7456"/>
            <p:cNvSpPr>
              <a:spLocks/>
            </p:cNvSpPr>
            <p:nvPr/>
          </p:nvSpPr>
          <p:spPr bwMode="auto">
            <a:xfrm>
              <a:off x="4601" y="1747"/>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sp>
          <p:nvSpPr>
            <p:cNvPr id="75954" name="Rectangle 7457"/>
            <p:cNvSpPr>
              <a:spLocks noChangeArrowheads="1"/>
            </p:cNvSpPr>
            <p:nvPr/>
          </p:nvSpPr>
          <p:spPr bwMode="auto">
            <a:xfrm>
              <a:off x="4601" y="1754"/>
              <a:ext cx="16" cy="13"/>
            </a:xfrm>
            <a:prstGeom prst="rect">
              <a:avLst/>
            </a:prstGeom>
            <a:solidFill>
              <a:srgbClr val="804000"/>
            </a:solidFill>
            <a:ln w="9525">
              <a:noFill/>
              <a:miter lim="800000"/>
              <a:headEnd/>
              <a:tailEnd/>
            </a:ln>
          </p:spPr>
          <p:txBody>
            <a:bodyPr/>
            <a:lstStyle/>
            <a:p>
              <a:endParaRPr lang="en-US"/>
            </a:p>
          </p:txBody>
        </p:sp>
        <p:sp>
          <p:nvSpPr>
            <p:cNvPr id="75955" name="Rectangle 7458"/>
            <p:cNvSpPr>
              <a:spLocks noChangeArrowheads="1"/>
            </p:cNvSpPr>
            <p:nvPr/>
          </p:nvSpPr>
          <p:spPr bwMode="auto">
            <a:xfrm>
              <a:off x="4613" y="1754"/>
              <a:ext cx="17" cy="13"/>
            </a:xfrm>
            <a:prstGeom prst="rect">
              <a:avLst/>
            </a:prstGeom>
            <a:solidFill>
              <a:srgbClr val="202020"/>
            </a:solidFill>
            <a:ln w="9525">
              <a:noFill/>
              <a:miter lim="800000"/>
              <a:headEnd/>
              <a:tailEnd/>
            </a:ln>
          </p:spPr>
          <p:txBody>
            <a:bodyPr/>
            <a:lstStyle/>
            <a:p>
              <a:endParaRPr lang="en-US"/>
            </a:p>
          </p:txBody>
        </p:sp>
        <p:sp>
          <p:nvSpPr>
            <p:cNvPr id="75956" name="Freeform 7459"/>
            <p:cNvSpPr>
              <a:spLocks/>
            </p:cNvSpPr>
            <p:nvPr/>
          </p:nvSpPr>
          <p:spPr bwMode="auto">
            <a:xfrm>
              <a:off x="4601" y="1747"/>
              <a:ext cx="16" cy="15"/>
            </a:xfrm>
            <a:custGeom>
              <a:avLst/>
              <a:gdLst>
                <a:gd name="T0" fmla="*/ 0 w 16"/>
                <a:gd name="T1" fmla="*/ 0 h 15"/>
                <a:gd name="T2" fmla="*/ 12 w 16"/>
                <a:gd name="T3" fmla="*/ 0 h 15"/>
                <a:gd name="T4" fmla="*/ 16 w 16"/>
                <a:gd name="T5" fmla="*/ 15 h 15"/>
                <a:gd name="T6" fmla="*/ 2 w 16"/>
                <a:gd name="T7" fmla="*/ 15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2" y="0"/>
                  </a:lnTo>
                  <a:lnTo>
                    <a:pt x="16" y="15"/>
                  </a:lnTo>
                  <a:lnTo>
                    <a:pt x="2" y="15"/>
                  </a:lnTo>
                  <a:lnTo>
                    <a:pt x="0" y="0"/>
                  </a:lnTo>
                  <a:close/>
                </a:path>
              </a:pathLst>
            </a:custGeom>
            <a:solidFill>
              <a:srgbClr val="E00000"/>
            </a:solidFill>
            <a:ln w="9525">
              <a:noFill/>
              <a:round/>
              <a:headEnd/>
              <a:tailEnd/>
            </a:ln>
          </p:spPr>
          <p:txBody>
            <a:bodyPr/>
            <a:lstStyle/>
            <a:p>
              <a:endParaRPr lang="en-US"/>
            </a:p>
          </p:txBody>
        </p:sp>
        <p:sp>
          <p:nvSpPr>
            <p:cNvPr id="75957" name="Freeform 7460"/>
            <p:cNvSpPr>
              <a:spLocks/>
            </p:cNvSpPr>
            <p:nvPr/>
          </p:nvSpPr>
          <p:spPr bwMode="auto">
            <a:xfrm>
              <a:off x="4559" y="1514"/>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75958" name="Freeform 7461"/>
            <p:cNvSpPr>
              <a:spLocks/>
            </p:cNvSpPr>
            <p:nvPr/>
          </p:nvSpPr>
          <p:spPr bwMode="auto">
            <a:xfrm>
              <a:off x="4560" y="1465"/>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grpSp>
          <p:nvGrpSpPr>
            <p:cNvPr id="75959" name="Group 7462"/>
            <p:cNvGrpSpPr>
              <a:grpSpLocks/>
            </p:cNvGrpSpPr>
            <p:nvPr/>
          </p:nvGrpSpPr>
          <p:grpSpPr bwMode="auto">
            <a:xfrm>
              <a:off x="4561" y="1410"/>
              <a:ext cx="48" cy="48"/>
              <a:chOff x="4561" y="1322"/>
              <a:chExt cx="48" cy="48"/>
            </a:xfrm>
          </p:grpSpPr>
          <p:sp>
            <p:nvSpPr>
              <p:cNvPr id="80465" name="Freeform 7463"/>
              <p:cNvSpPr>
                <a:spLocks/>
              </p:cNvSpPr>
              <p:nvPr/>
            </p:nvSpPr>
            <p:spPr bwMode="auto">
              <a:xfrm>
                <a:off x="4561" y="1322"/>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80466" name="Rectangle 7464"/>
              <p:cNvSpPr>
                <a:spLocks noChangeArrowheads="1"/>
              </p:cNvSpPr>
              <p:nvPr/>
            </p:nvSpPr>
            <p:spPr bwMode="auto">
              <a:xfrm>
                <a:off x="4567" y="1329"/>
                <a:ext cx="36" cy="14"/>
              </a:xfrm>
              <a:prstGeom prst="rect">
                <a:avLst/>
              </a:prstGeom>
              <a:solidFill>
                <a:srgbClr val="A00000"/>
              </a:solidFill>
              <a:ln w="9525">
                <a:noFill/>
                <a:miter lim="800000"/>
                <a:headEnd/>
                <a:tailEnd/>
              </a:ln>
            </p:spPr>
            <p:txBody>
              <a:bodyPr/>
              <a:lstStyle/>
              <a:p>
                <a:endParaRPr lang="en-US"/>
              </a:p>
            </p:txBody>
          </p:sp>
        </p:grpSp>
        <p:sp>
          <p:nvSpPr>
            <p:cNvPr id="75960" name="Freeform 7465"/>
            <p:cNvSpPr>
              <a:spLocks/>
            </p:cNvSpPr>
            <p:nvPr/>
          </p:nvSpPr>
          <p:spPr bwMode="auto">
            <a:xfrm>
              <a:off x="4556" y="1577"/>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75961" name="Group 7466"/>
            <p:cNvGrpSpPr>
              <a:grpSpLocks/>
            </p:cNvGrpSpPr>
            <p:nvPr/>
          </p:nvGrpSpPr>
          <p:grpSpPr bwMode="auto">
            <a:xfrm>
              <a:off x="4570" y="1670"/>
              <a:ext cx="31" cy="88"/>
              <a:chOff x="4570" y="1582"/>
              <a:chExt cx="31" cy="88"/>
            </a:xfrm>
          </p:grpSpPr>
          <p:grpSp>
            <p:nvGrpSpPr>
              <p:cNvPr id="80458" name="Group 7467"/>
              <p:cNvGrpSpPr>
                <a:grpSpLocks/>
              </p:cNvGrpSpPr>
              <p:nvPr/>
            </p:nvGrpSpPr>
            <p:grpSpPr bwMode="auto">
              <a:xfrm>
                <a:off x="4570" y="1582"/>
                <a:ext cx="28" cy="29"/>
                <a:chOff x="4570" y="1582"/>
                <a:chExt cx="28" cy="29"/>
              </a:xfrm>
            </p:grpSpPr>
            <p:sp>
              <p:nvSpPr>
                <p:cNvPr id="80463" name="Freeform 7468"/>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0464" name="Freeform 7469"/>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80459" name="Rectangle 7470"/>
              <p:cNvSpPr>
                <a:spLocks noChangeArrowheads="1"/>
              </p:cNvSpPr>
              <p:nvPr/>
            </p:nvSpPr>
            <p:spPr bwMode="auto">
              <a:xfrm>
                <a:off x="4570" y="1654"/>
                <a:ext cx="31" cy="16"/>
              </a:xfrm>
              <a:prstGeom prst="rect">
                <a:avLst/>
              </a:prstGeom>
              <a:solidFill>
                <a:srgbClr val="A00000"/>
              </a:solidFill>
              <a:ln w="9525">
                <a:noFill/>
                <a:miter lim="800000"/>
                <a:headEnd/>
                <a:tailEnd/>
              </a:ln>
            </p:spPr>
            <p:txBody>
              <a:bodyPr/>
              <a:lstStyle/>
              <a:p>
                <a:endParaRPr lang="en-US"/>
              </a:p>
            </p:txBody>
          </p:sp>
          <p:sp>
            <p:nvSpPr>
              <p:cNvPr id="80460" name="Rectangle 7471"/>
              <p:cNvSpPr>
                <a:spLocks noChangeArrowheads="1"/>
              </p:cNvSpPr>
              <p:nvPr/>
            </p:nvSpPr>
            <p:spPr bwMode="auto">
              <a:xfrm>
                <a:off x="4570" y="1615"/>
                <a:ext cx="31" cy="15"/>
              </a:xfrm>
              <a:prstGeom prst="rect">
                <a:avLst/>
              </a:prstGeom>
              <a:solidFill>
                <a:srgbClr val="A00000"/>
              </a:solidFill>
              <a:ln w="9525">
                <a:noFill/>
                <a:miter lim="800000"/>
                <a:headEnd/>
                <a:tailEnd/>
              </a:ln>
            </p:spPr>
            <p:txBody>
              <a:bodyPr/>
              <a:lstStyle/>
              <a:p>
                <a:endParaRPr lang="en-US"/>
              </a:p>
            </p:txBody>
          </p:sp>
          <p:sp>
            <p:nvSpPr>
              <p:cNvPr id="80461" name="Freeform 7472"/>
              <p:cNvSpPr>
                <a:spLocks/>
              </p:cNvSpPr>
              <p:nvPr/>
            </p:nvSpPr>
            <p:spPr bwMode="auto">
              <a:xfrm>
                <a:off x="4570" y="1621"/>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80462" name="Freeform 7473"/>
              <p:cNvSpPr>
                <a:spLocks/>
              </p:cNvSpPr>
              <p:nvPr/>
            </p:nvSpPr>
            <p:spPr bwMode="auto">
              <a:xfrm>
                <a:off x="4570" y="1621"/>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75962" name="Freeform 7474"/>
            <p:cNvSpPr>
              <a:spLocks/>
            </p:cNvSpPr>
            <p:nvPr/>
          </p:nvSpPr>
          <p:spPr bwMode="auto">
            <a:xfrm>
              <a:off x="4559" y="1514"/>
              <a:ext cx="53" cy="56"/>
            </a:xfrm>
            <a:custGeom>
              <a:avLst/>
              <a:gdLst>
                <a:gd name="T0" fmla="*/ 42 w 53"/>
                <a:gd name="T1" fmla="*/ 56 h 56"/>
                <a:gd name="T2" fmla="*/ 53 w 53"/>
                <a:gd name="T3" fmla="*/ 56 h 56"/>
                <a:gd name="T4" fmla="*/ 53 w 53"/>
                <a:gd name="T5" fmla="*/ 0 h 56"/>
                <a:gd name="T6" fmla="*/ 40 w 53"/>
                <a:gd name="T7" fmla="*/ 0 h 56"/>
                <a:gd name="T8" fmla="*/ 40 w 53"/>
                <a:gd name="T9" fmla="*/ 4 h 56"/>
                <a:gd name="T10" fmla="*/ 39 w 53"/>
                <a:gd name="T11" fmla="*/ 7 h 56"/>
                <a:gd name="T12" fmla="*/ 14 w 53"/>
                <a:gd name="T13" fmla="*/ 7 h 56"/>
                <a:gd name="T14" fmla="*/ 11 w 53"/>
                <a:gd name="T15" fmla="*/ 3 h 56"/>
                <a:gd name="T16" fmla="*/ 11 w 53"/>
                <a:gd name="T17" fmla="*/ 0 h 56"/>
                <a:gd name="T18" fmla="*/ 0 w 53"/>
                <a:gd name="T19" fmla="*/ 0 h 56"/>
                <a:gd name="T20" fmla="*/ 0 w 53"/>
                <a:gd name="T21" fmla="*/ 56 h 56"/>
                <a:gd name="T22" fmla="*/ 11 w 53"/>
                <a:gd name="T23" fmla="*/ 56 h 56"/>
                <a:gd name="T24" fmla="*/ 11 w 53"/>
                <a:gd name="T25" fmla="*/ 34 h 56"/>
                <a:gd name="T26" fmla="*/ 12 w 53"/>
                <a:gd name="T27" fmla="*/ 28 h 56"/>
                <a:gd name="T28" fmla="*/ 15 w 53"/>
                <a:gd name="T29" fmla="*/ 24 h 56"/>
                <a:gd name="T30" fmla="*/ 37 w 53"/>
                <a:gd name="T31" fmla="*/ 24 h 56"/>
                <a:gd name="T32" fmla="*/ 40 w 53"/>
                <a:gd name="T33" fmla="*/ 28 h 56"/>
                <a:gd name="T34" fmla="*/ 42 w 53"/>
                <a:gd name="T35" fmla="*/ 34 h 56"/>
                <a:gd name="T36" fmla="*/ 42 w 53"/>
                <a:gd name="T37" fmla="*/ 5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6"/>
                <a:gd name="T59" fmla="*/ 53 w 53"/>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6">
                  <a:moveTo>
                    <a:pt x="42" y="56"/>
                  </a:moveTo>
                  <a:lnTo>
                    <a:pt x="53" y="56"/>
                  </a:lnTo>
                  <a:lnTo>
                    <a:pt x="53" y="0"/>
                  </a:lnTo>
                  <a:lnTo>
                    <a:pt x="40" y="0"/>
                  </a:lnTo>
                  <a:lnTo>
                    <a:pt x="40" y="4"/>
                  </a:lnTo>
                  <a:lnTo>
                    <a:pt x="39" y="7"/>
                  </a:lnTo>
                  <a:lnTo>
                    <a:pt x="14" y="7"/>
                  </a:lnTo>
                  <a:lnTo>
                    <a:pt x="11" y="3"/>
                  </a:lnTo>
                  <a:lnTo>
                    <a:pt x="11" y="0"/>
                  </a:lnTo>
                  <a:lnTo>
                    <a:pt x="0" y="0"/>
                  </a:lnTo>
                  <a:lnTo>
                    <a:pt x="0" y="56"/>
                  </a:lnTo>
                  <a:lnTo>
                    <a:pt x="11" y="56"/>
                  </a:lnTo>
                  <a:lnTo>
                    <a:pt x="11" y="34"/>
                  </a:lnTo>
                  <a:lnTo>
                    <a:pt x="12" y="28"/>
                  </a:lnTo>
                  <a:lnTo>
                    <a:pt x="15" y="24"/>
                  </a:lnTo>
                  <a:lnTo>
                    <a:pt x="37" y="24"/>
                  </a:lnTo>
                  <a:lnTo>
                    <a:pt x="40" y="28"/>
                  </a:lnTo>
                  <a:lnTo>
                    <a:pt x="42" y="34"/>
                  </a:lnTo>
                  <a:lnTo>
                    <a:pt x="42" y="56"/>
                  </a:lnTo>
                  <a:close/>
                </a:path>
              </a:pathLst>
            </a:custGeom>
            <a:solidFill>
              <a:srgbClr val="C00000"/>
            </a:solidFill>
            <a:ln w="9525">
              <a:noFill/>
              <a:round/>
              <a:headEnd/>
              <a:tailEnd/>
            </a:ln>
          </p:spPr>
          <p:txBody>
            <a:bodyPr/>
            <a:lstStyle/>
            <a:p>
              <a:endParaRPr lang="en-US"/>
            </a:p>
          </p:txBody>
        </p:sp>
        <p:sp>
          <p:nvSpPr>
            <p:cNvPr id="75963" name="Freeform 7475"/>
            <p:cNvSpPr>
              <a:spLocks/>
            </p:cNvSpPr>
            <p:nvPr/>
          </p:nvSpPr>
          <p:spPr bwMode="auto">
            <a:xfrm>
              <a:off x="4560" y="1465"/>
              <a:ext cx="50" cy="42"/>
            </a:xfrm>
            <a:custGeom>
              <a:avLst/>
              <a:gdLst>
                <a:gd name="T0" fmla="*/ 41 w 50"/>
                <a:gd name="T1" fmla="*/ 42 h 42"/>
                <a:gd name="T2" fmla="*/ 50 w 50"/>
                <a:gd name="T3" fmla="*/ 42 h 42"/>
                <a:gd name="T4" fmla="*/ 50 w 50"/>
                <a:gd name="T5" fmla="*/ 0 h 42"/>
                <a:gd name="T6" fmla="*/ 42 w 50"/>
                <a:gd name="T7" fmla="*/ 0 h 42"/>
                <a:gd name="T8" fmla="*/ 41 w 50"/>
                <a:gd name="T9" fmla="*/ 3 h 42"/>
                <a:gd name="T10" fmla="*/ 10 w 50"/>
                <a:gd name="T11" fmla="*/ 3 h 42"/>
                <a:gd name="T12" fmla="*/ 8 w 50"/>
                <a:gd name="T13" fmla="*/ 0 h 42"/>
                <a:gd name="T14" fmla="*/ 0 w 50"/>
                <a:gd name="T15" fmla="*/ 0 h 42"/>
                <a:gd name="T16" fmla="*/ 0 w 50"/>
                <a:gd name="T17" fmla="*/ 42 h 42"/>
                <a:gd name="T18" fmla="*/ 10 w 50"/>
                <a:gd name="T19" fmla="*/ 42 h 42"/>
                <a:gd name="T20" fmla="*/ 10 w 50"/>
                <a:gd name="T21" fmla="*/ 22 h 42"/>
                <a:gd name="T22" fmla="*/ 11 w 50"/>
                <a:gd name="T23" fmla="*/ 18 h 42"/>
                <a:gd name="T24" fmla="*/ 38 w 50"/>
                <a:gd name="T25" fmla="*/ 18 h 42"/>
                <a:gd name="T26" fmla="*/ 41 w 50"/>
                <a:gd name="T27" fmla="*/ 22 h 42"/>
                <a:gd name="T28" fmla="*/ 41 w 50"/>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42"/>
                <a:gd name="T47" fmla="*/ 50 w 50"/>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42">
                  <a:moveTo>
                    <a:pt x="41" y="42"/>
                  </a:moveTo>
                  <a:lnTo>
                    <a:pt x="50" y="42"/>
                  </a:lnTo>
                  <a:lnTo>
                    <a:pt x="50" y="0"/>
                  </a:lnTo>
                  <a:lnTo>
                    <a:pt x="42" y="0"/>
                  </a:lnTo>
                  <a:lnTo>
                    <a:pt x="41" y="3"/>
                  </a:lnTo>
                  <a:lnTo>
                    <a:pt x="10" y="3"/>
                  </a:lnTo>
                  <a:lnTo>
                    <a:pt x="8" y="0"/>
                  </a:lnTo>
                  <a:lnTo>
                    <a:pt x="0" y="0"/>
                  </a:lnTo>
                  <a:lnTo>
                    <a:pt x="0" y="42"/>
                  </a:lnTo>
                  <a:lnTo>
                    <a:pt x="10" y="42"/>
                  </a:lnTo>
                  <a:lnTo>
                    <a:pt x="10" y="22"/>
                  </a:lnTo>
                  <a:lnTo>
                    <a:pt x="11" y="18"/>
                  </a:lnTo>
                  <a:lnTo>
                    <a:pt x="38" y="18"/>
                  </a:lnTo>
                  <a:lnTo>
                    <a:pt x="41" y="22"/>
                  </a:lnTo>
                  <a:lnTo>
                    <a:pt x="41" y="42"/>
                  </a:lnTo>
                  <a:close/>
                </a:path>
              </a:pathLst>
            </a:custGeom>
            <a:solidFill>
              <a:srgbClr val="E00000"/>
            </a:solidFill>
            <a:ln w="9525">
              <a:noFill/>
              <a:round/>
              <a:headEnd/>
              <a:tailEnd/>
            </a:ln>
          </p:spPr>
          <p:txBody>
            <a:bodyPr/>
            <a:lstStyle/>
            <a:p>
              <a:endParaRPr lang="en-US"/>
            </a:p>
          </p:txBody>
        </p:sp>
        <p:sp>
          <p:nvSpPr>
            <p:cNvPr id="75964" name="Freeform 7476"/>
            <p:cNvSpPr>
              <a:spLocks/>
            </p:cNvSpPr>
            <p:nvPr/>
          </p:nvSpPr>
          <p:spPr bwMode="auto">
            <a:xfrm>
              <a:off x="4561" y="1410"/>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75965" name="Rectangle 7477"/>
            <p:cNvSpPr>
              <a:spLocks noChangeArrowheads="1"/>
            </p:cNvSpPr>
            <p:nvPr/>
          </p:nvSpPr>
          <p:spPr bwMode="auto">
            <a:xfrm>
              <a:off x="4567" y="1417"/>
              <a:ext cx="36" cy="14"/>
            </a:xfrm>
            <a:prstGeom prst="rect">
              <a:avLst/>
            </a:prstGeom>
            <a:solidFill>
              <a:srgbClr val="A00000"/>
            </a:solidFill>
            <a:ln w="9525">
              <a:noFill/>
              <a:miter lim="800000"/>
              <a:headEnd/>
              <a:tailEnd/>
            </a:ln>
          </p:spPr>
          <p:txBody>
            <a:bodyPr/>
            <a:lstStyle/>
            <a:p>
              <a:endParaRPr lang="en-US"/>
            </a:p>
          </p:txBody>
        </p:sp>
        <p:sp>
          <p:nvSpPr>
            <p:cNvPr id="75966" name="Freeform 7478"/>
            <p:cNvSpPr>
              <a:spLocks/>
            </p:cNvSpPr>
            <p:nvPr/>
          </p:nvSpPr>
          <p:spPr bwMode="auto">
            <a:xfrm>
              <a:off x="4561" y="1410"/>
              <a:ext cx="48" cy="48"/>
            </a:xfrm>
            <a:custGeom>
              <a:avLst/>
              <a:gdLst>
                <a:gd name="T0" fmla="*/ 42 w 48"/>
                <a:gd name="T1" fmla="*/ 48 h 48"/>
                <a:gd name="T2" fmla="*/ 48 w 48"/>
                <a:gd name="T3" fmla="*/ 48 h 48"/>
                <a:gd name="T4" fmla="*/ 47 w 48"/>
                <a:gd name="T5" fmla="*/ 0 h 48"/>
                <a:gd name="T6" fmla="*/ 40 w 48"/>
                <a:gd name="T7" fmla="*/ 0 h 48"/>
                <a:gd name="T8" fmla="*/ 38 w 48"/>
                <a:gd name="T9" fmla="*/ 4 h 48"/>
                <a:gd name="T10" fmla="*/ 12 w 48"/>
                <a:gd name="T11" fmla="*/ 4 h 48"/>
                <a:gd name="T12" fmla="*/ 9 w 48"/>
                <a:gd name="T13" fmla="*/ 0 h 48"/>
                <a:gd name="T14" fmla="*/ 0 w 48"/>
                <a:gd name="T15" fmla="*/ 0 h 48"/>
                <a:gd name="T16" fmla="*/ 0 w 48"/>
                <a:gd name="T17" fmla="*/ 48 h 48"/>
                <a:gd name="T18" fmla="*/ 7 w 48"/>
                <a:gd name="T19" fmla="*/ 48 h 48"/>
                <a:gd name="T20" fmla="*/ 7 w 48"/>
                <a:gd name="T21" fmla="*/ 24 h 48"/>
                <a:gd name="T22" fmla="*/ 13 w 48"/>
                <a:gd name="T23" fmla="*/ 21 h 48"/>
                <a:gd name="T24" fmla="*/ 38 w 48"/>
                <a:gd name="T25" fmla="*/ 21 h 48"/>
                <a:gd name="T26" fmla="*/ 42 w 48"/>
                <a:gd name="T27" fmla="*/ 24 h 48"/>
                <a:gd name="T28" fmla="*/ 42 w 48"/>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8"/>
                <a:gd name="T47" fmla="*/ 48 w 4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8">
                  <a:moveTo>
                    <a:pt x="42" y="48"/>
                  </a:moveTo>
                  <a:lnTo>
                    <a:pt x="48" y="48"/>
                  </a:lnTo>
                  <a:lnTo>
                    <a:pt x="47" y="0"/>
                  </a:lnTo>
                  <a:lnTo>
                    <a:pt x="40" y="0"/>
                  </a:lnTo>
                  <a:lnTo>
                    <a:pt x="38" y="4"/>
                  </a:lnTo>
                  <a:lnTo>
                    <a:pt x="12" y="4"/>
                  </a:lnTo>
                  <a:lnTo>
                    <a:pt x="9" y="0"/>
                  </a:lnTo>
                  <a:lnTo>
                    <a:pt x="0" y="0"/>
                  </a:lnTo>
                  <a:lnTo>
                    <a:pt x="0" y="48"/>
                  </a:lnTo>
                  <a:lnTo>
                    <a:pt x="7" y="48"/>
                  </a:lnTo>
                  <a:lnTo>
                    <a:pt x="7" y="24"/>
                  </a:lnTo>
                  <a:lnTo>
                    <a:pt x="13" y="21"/>
                  </a:lnTo>
                  <a:lnTo>
                    <a:pt x="38" y="21"/>
                  </a:lnTo>
                  <a:lnTo>
                    <a:pt x="42" y="24"/>
                  </a:lnTo>
                  <a:lnTo>
                    <a:pt x="42" y="48"/>
                  </a:lnTo>
                  <a:close/>
                </a:path>
              </a:pathLst>
            </a:custGeom>
            <a:solidFill>
              <a:srgbClr val="FF4040"/>
            </a:solidFill>
            <a:ln w="9525">
              <a:noFill/>
              <a:round/>
              <a:headEnd/>
              <a:tailEnd/>
            </a:ln>
          </p:spPr>
          <p:txBody>
            <a:bodyPr/>
            <a:lstStyle/>
            <a:p>
              <a:endParaRPr lang="en-US"/>
            </a:p>
          </p:txBody>
        </p:sp>
        <p:sp>
          <p:nvSpPr>
            <p:cNvPr id="75967" name="Rectangle 7479"/>
            <p:cNvSpPr>
              <a:spLocks noChangeArrowheads="1"/>
            </p:cNvSpPr>
            <p:nvPr/>
          </p:nvSpPr>
          <p:spPr bwMode="auto">
            <a:xfrm>
              <a:off x="4567" y="1417"/>
              <a:ext cx="36" cy="14"/>
            </a:xfrm>
            <a:prstGeom prst="rect">
              <a:avLst/>
            </a:prstGeom>
            <a:solidFill>
              <a:srgbClr val="A00000"/>
            </a:solidFill>
            <a:ln w="9525">
              <a:noFill/>
              <a:miter lim="800000"/>
              <a:headEnd/>
              <a:tailEnd/>
            </a:ln>
          </p:spPr>
          <p:txBody>
            <a:bodyPr/>
            <a:lstStyle/>
            <a:p>
              <a:endParaRPr lang="en-US"/>
            </a:p>
          </p:txBody>
        </p:sp>
        <p:sp>
          <p:nvSpPr>
            <p:cNvPr id="75968" name="Freeform 7480"/>
            <p:cNvSpPr>
              <a:spLocks/>
            </p:cNvSpPr>
            <p:nvPr/>
          </p:nvSpPr>
          <p:spPr bwMode="auto">
            <a:xfrm>
              <a:off x="4556" y="1577"/>
              <a:ext cx="56" cy="171"/>
            </a:xfrm>
            <a:custGeom>
              <a:avLst/>
              <a:gdLst>
                <a:gd name="T0" fmla="*/ 0 w 56"/>
                <a:gd name="T1" fmla="*/ 0 h 171"/>
                <a:gd name="T2" fmla="*/ 14 w 56"/>
                <a:gd name="T3" fmla="*/ 0 h 171"/>
                <a:gd name="T4" fmla="*/ 14 w 56"/>
                <a:gd name="T5" fmla="*/ 7 h 171"/>
                <a:gd name="T6" fmla="*/ 17 w 56"/>
                <a:gd name="T7" fmla="*/ 10 h 171"/>
                <a:gd name="T8" fmla="*/ 40 w 56"/>
                <a:gd name="T9" fmla="*/ 10 h 171"/>
                <a:gd name="T10" fmla="*/ 45 w 56"/>
                <a:gd name="T11" fmla="*/ 7 h 171"/>
                <a:gd name="T12" fmla="*/ 45 w 56"/>
                <a:gd name="T13" fmla="*/ 0 h 171"/>
                <a:gd name="T14" fmla="*/ 56 w 56"/>
                <a:gd name="T15" fmla="*/ 0 h 171"/>
                <a:gd name="T16" fmla="*/ 56 w 56"/>
                <a:gd name="T17" fmla="*/ 171 h 171"/>
                <a:gd name="T18" fmla="*/ 45 w 56"/>
                <a:gd name="T19" fmla="*/ 171 h 171"/>
                <a:gd name="T20" fmla="*/ 45 w 56"/>
                <a:gd name="T21" fmla="*/ 45 h 171"/>
                <a:gd name="T22" fmla="*/ 42 w 56"/>
                <a:gd name="T23" fmla="*/ 34 h 171"/>
                <a:gd name="T24" fmla="*/ 39 w 56"/>
                <a:gd name="T25" fmla="*/ 29 h 171"/>
                <a:gd name="T26" fmla="*/ 18 w 56"/>
                <a:gd name="T27" fmla="*/ 29 h 171"/>
                <a:gd name="T28" fmla="*/ 15 w 56"/>
                <a:gd name="T29" fmla="*/ 36 h 171"/>
                <a:gd name="T30" fmla="*/ 12 w 56"/>
                <a:gd name="T31" fmla="*/ 45 h 171"/>
                <a:gd name="T32" fmla="*/ 12 w 56"/>
                <a:gd name="T33" fmla="*/ 52 h 171"/>
                <a:gd name="T34" fmla="*/ 12 w 56"/>
                <a:gd name="T35" fmla="*/ 171 h 171"/>
                <a:gd name="T36" fmla="*/ 0 w 56"/>
                <a:gd name="T37" fmla="*/ 171 h 171"/>
                <a:gd name="T38" fmla="*/ 0 w 56"/>
                <a:gd name="T39" fmla="*/ 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1"/>
                <a:gd name="T62" fmla="*/ 56 w 56"/>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1">
                  <a:moveTo>
                    <a:pt x="0" y="0"/>
                  </a:moveTo>
                  <a:lnTo>
                    <a:pt x="14" y="0"/>
                  </a:lnTo>
                  <a:lnTo>
                    <a:pt x="14" y="7"/>
                  </a:lnTo>
                  <a:lnTo>
                    <a:pt x="17" y="10"/>
                  </a:lnTo>
                  <a:lnTo>
                    <a:pt x="40" y="10"/>
                  </a:lnTo>
                  <a:lnTo>
                    <a:pt x="45" y="7"/>
                  </a:lnTo>
                  <a:lnTo>
                    <a:pt x="45" y="0"/>
                  </a:lnTo>
                  <a:lnTo>
                    <a:pt x="56" y="0"/>
                  </a:lnTo>
                  <a:lnTo>
                    <a:pt x="56" y="171"/>
                  </a:lnTo>
                  <a:lnTo>
                    <a:pt x="45" y="171"/>
                  </a:lnTo>
                  <a:lnTo>
                    <a:pt x="45" y="45"/>
                  </a:lnTo>
                  <a:lnTo>
                    <a:pt x="42" y="34"/>
                  </a:lnTo>
                  <a:lnTo>
                    <a:pt x="39" y="29"/>
                  </a:lnTo>
                  <a:lnTo>
                    <a:pt x="18" y="29"/>
                  </a:lnTo>
                  <a:lnTo>
                    <a:pt x="15" y="36"/>
                  </a:lnTo>
                  <a:lnTo>
                    <a:pt x="12" y="45"/>
                  </a:lnTo>
                  <a:lnTo>
                    <a:pt x="12" y="52"/>
                  </a:lnTo>
                  <a:lnTo>
                    <a:pt x="12" y="171"/>
                  </a:lnTo>
                  <a:lnTo>
                    <a:pt x="0" y="171"/>
                  </a:lnTo>
                  <a:lnTo>
                    <a:pt x="0" y="0"/>
                  </a:lnTo>
                  <a:close/>
                </a:path>
              </a:pathLst>
            </a:custGeom>
            <a:solidFill>
              <a:srgbClr val="A00000"/>
            </a:solidFill>
            <a:ln w="9525">
              <a:noFill/>
              <a:round/>
              <a:headEnd/>
              <a:tailEnd/>
            </a:ln>
          </p:spPr>
          <p:txBody>
            <a:bodyPr/>
            <a:lstStyle/>
            <a:p>
              <a:endParaRPr lang="en-US"/>
            </a:p>
          </p:txBody>
        </p:sp>
        <p:grpSp>
          <p:nvGrpSpPr>
            <p:cNvPr id="75969" name="Group 7481"/>
            <p:cNvGrpSpPr>
              <a:grpSpLocks/>
            </p:cNvGrpSpPr>
            <p:nvPr/>
          </p:nvGrpSpPr>
          <p:grpSpPr bwMode="auto">
            <a:xfrm>
              <a:off x="4570" y="1670"/>
              <a:ext cx="28" cy="29"/>
              <a:chOff x="4570" y="1582"/>
              <a:chExt cx="28" cy="29"/>
            </a:xfrm>
          </p:grpSpPr>
          <p:sp>
            <p:nvSpPr>
              <p:cNvPr id="80456" name="Freeform 7482"/>
              <p:cNvSpPr>
                <a:spLocks/>
              </p:cNvSpPr>
              <p:nvPr/>
            </p:nvSpPr>
            <p:spPr bwMode="auto">
              <a:xfrm>
                <a:off x="4570" y="1582"/>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80457" name="Freeform 7483"/>
              <p:cNvSpPr>
                <a:spLocks/>
              </p:cNvSpPr>
              <p:nvPr/>
            </p:nvSpPr>
            <p:spPr bwMode="auto">
              <a:xfrm>
                <a:off x="4570" y="1582"/>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grpSp>
        <p:sp>
          <p:nvSpPr>
            <p:cNvPr id="75970" name="Rectangle 7484"/>
            <p:cNvSpPr>
              <a:spLocks noChangeArrowheads="1"/>
            </p:cNvSpPr>
            <p:nvPr/>
          </p:nvSpPr>
          <p:spPr bwMode="auto">
            <a:xfrm>
              <a:off x="4570" y="1742"/>
              <a:ext cx="31" cy="16"/>
            </a:xfrm>
            <a:prstGeom prst="rect">
              <a:avLst/>
            </a:prstGeom>
            <a:solidFill>
              <a:srgbClr val="A00000"/>
            </a:solidFill>
            <a:ln w="9525">
              <a:noFill/>
              <a:miter lim="800000"/>
              <a:headEnd/>
              <a:tailEnd/>
            </a:ln>
          </p:spPr>
          <p:txBody>
            <a:bodyPr/>
            <a:lstStyle/>
            <a:p>
              <a:endParaRPr lang="en-US"/>
            </a:p>
          </p:txBody>
        </p:sp>
        <p:sp>
          <p:nvSpPr>
            <p:cNvPr id="75971" name="Rectangle 7485"/>
            <p:cNvSpPr>
              <a:spLocks noChangeArrowheads="1"/>
            </p:cNvSpPr>
            <p:nvPr/>
          </p:nvSpPr>
          <p:spPr bwMode="auto">
            <a:xfrm>
              <a:off x="4570" y="1703"/>
              <a:ext cx="31" cy="15"/>
            </a:xfrm>
            <a:prstGeom prst="rect">
              <a:avLst/>
            </a:prstGeom>
            <a:solidFill>
              <a:srgbClr val="A00000"/>
            </a:solidFill>
            <a:ln w="9525">
              <a:noFill/>
              <a:miter lim="800000"/>
              <a:headEnd/>
              <a:tailEnd/>
            </a:ln>
          </p:spPr>
          <p:txBody>
            <a:bodyPr/>
            <a:lstStyle/>
            <a:p>
              <a:endParaRPr lang="en-US"/>
            </a:p>
          </p:txBody>
        </p:sp>
        <p:sp>
          <p:nvSpPr>
            <p:cNvPr id="75972" name="Freeform 7486"/>
            <p:cNvSpPr>
              <a:spLocks/>
            </p:cNvSpPr>
            <p:nvPr/>
          </p:nvSpPr>
          <p:spPr bwMode="auto">
            <a:xfrm>
              <a:off x="4570" y="1709"/>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75973" name="Freeform 7487"/>
            <p:cNvSpPr>
              <a:spLocks/>
            </p:cNvSpPr>
            <p:nvPr/>
          </p:nvSpPr>
          <p:spPr bwMode="auto">
            <a:xfrm>
              <a:off x="4570" y="1709"/>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sp>
          <p:nvSpPr>
            <p:cNvPr id="75974" name="Freeform 7488"/>
            <p:cNvSpPr>
              <a:spLocks/>
            </p:cNvSpPr>
            <p:nvPr/>
          </p:nvSpPr>
          <p:spPr bwMode="auto">
            <a:xfrm>
              <a:off x="4570" y="1670"/>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75975" name="Freeform 7489"/>
            <p:cNvSpPr>
              <a:spLocks/>
            </p:cNvSpPr>
            <p:nvPr/>
          </p:nvSpPr>
          <p:spPr bwMode="auto">
            <a:xfrm>
              <a:off x="4570" y="1670"/>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sp>
          <p:nvSpPr>
            <p:cNvPr id="75976" name="Freeform 7490"/>
            <p:cNvSpPr>
              <a:spLocks/>
            </p:cNvSpPr>
            <p:nvPr/>
          </p:nvSpPr>
          <p:spPr bwMode="auto">
            <a:xfrm>
              <a:off x="4570" y="1670"/>
              <a:ext cx="28" cy="29"/>
            </a:xfrm>
            <a:custGeom>
              <a:avLst/>
              <a:gdLst>
                <a:gd name="T0" fmla="*/ 3 w 28"/>
                <a:gd name="T1" fmla="*/ 0 h 29"/>
                <a:gd name="T2" fmla="*/ 28 w 28"/>
                <a:gd name="T3" fmla="*/ 26 h 29"/>
                <a:gd name="T4" fmla="*/ 28 w 28"/>
                <a:gd name="T5" fmla="*/ 29 h 29"/>
                <a:gd name="T6" fmla="*/ 25 w 28"/>
                <a:gd name="T7" fmla="*/ 29 h 29"/>
                <a:gd name="T8" fmla="*/ 0 w 28"/>
                <a:gd name="T9" fmla="*/ 4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5" y="29"/>
                  </a:lnTo>
                  <a:lnTo>
                    <a:pt x="0" y="4"/>
                  </a:lnTo>
                  <a:lnTo>
                    <a:pt x="0" y="0"/>
                  </a:lnTo>
                  <a:lnTo>
                    <a:pt x="3" y="0"/>
                  </a:lnTo>
                  <a:close/>
                </a:path>
              </a:pathLst>
            </a:custGeom>
            <a:solidFill>
              <a:srgbClr val="A00000"/>
            </a:solidFill>
            <a:ln w="9525">
              <a:noFill/>
              <a:round/>
              <a:headEnd/>
              <a:tailEnd/>
            </a:ln>
          </p:spPr>
          <p:txBody>
            <a:bodyPr/>
            <a:lstStyle/>
            <a:p>
              <a:endParaRPr lang="en-US"/>
            </a:p>
          </p:txBody>
        </p:sp>
        <p:sp>
          <p:nvSpPr>
            <p:cNvPr id="75977" name="Freeform 7491"/>
            <p:cNvSpPr>
              <a:spLocks/>
            </p:cNvSpPr>
            <p:nvPr/>
          </p:nvSpPr>
          <p:spPr bwMode="auto">
            <a:xfrm>
              <a:off x="4570" y="1670"/>
              <a:ext cx="28" cy="29"/>
            </a:xfrm>
            <a:custGeom>
              <a:avLst/>
              <a:gdLst>
                <a:gd name="T0" fmla="*/ 26 w 28"/>
                <a:gd name="T1" fmla="*/ 0 h 29"/>
                <a:gd name="T2" fmla="*/ 28 w 28"/>
                <a:gd name="T3" fmla="*/ 0 h 29"/>
                <a:gd name="T4" fmla="*/ 28 w 28"/>
                <a:gd name="T5" fmla="*/ 4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4"/>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sp>
          <p:nvSpPr>
            <p:cNvPr id="75978" name="Rectangle 7492"/>
            <p:cNvSpPr>
              <a:spLocks noChangeArrowheads="1"/>
            </p:cNvSpPr>
            <p:nvPr/>
          </p:nvSpPr>
          <p:spPr bwMode="auto">
            <a:xfrm>
              <a:off x="4570" y="1742"/>
              <a:ext cx="31" cy="16"/>
            </a:xfrm>
            <a:prstGeom prst="rect">
              <a:avLst/>
            </a:prstGeom>
            <a:solidFill>
              <a:srgbClr val="A00000"/>
            </a:solidFill>
            <a:ln w="9525">
              <a:noFill/>
              <a:miter lim="800000"/>
              <a:headEnd/>
              <a:tailEnd/>
            </a:ln>
          </p:spPr>
          <p:txBody>
            <a:bodyPr/>
            <a:lstStyle/>
            <a:p>
              <a:endParaRPr lang="en-US"/>
            </a:p>
          </p:txBody>
        </p:sp>
        <p:sp>
          <p:nvSpPr>
            <p:cNvPr id="75979" name="Rectangle 7493"/>
            <p:cNvSpPr>
              <a:spLocks noChangeArrowheads="1"/>
            </p:cNvSpPr>
            <p:nvPr/>
          </p:nvSpPr>
          <p:spPr bwMode="auto">
            <a:xfrm>
              <a:off x="4570" y="1703"/>
              <a:ext cx="31" cy="15"/>
            </a:xfrm>
            <a:prstGeom prst="rect">
              <a:avLst/>
            </a:prstGeom>
            <a:solidFill>
              <a:srgbClr val="A00000"/>
            </a:solidFill>
            <a:ln w="9525">
              <a:noFill/>
              <a:miter lim="800000"/>
              <a:headEnd/>
              <a:tailEnd/>
            </a:ln>
          </p:spPr>
          <p:txBody>
            <a:bodyPr/>
            <a:lstStyle/>
            <a:p>
              <a:endParaRPr lang="en-US"/>
            </a:p>
          </p:txBody>
        </p:sp>
        <p:sp>
          <p:nvSpPr>
            <p:cNvPr id="75980" name="Freeform 7494"/>
            <p:cNvSpPr>
              <a:spLocks/>
            </p:cNvSpPr>
            <p:nvPr/>
          </p:nvSpPr>
          <p:spPr bwMode="auto">
            <a:xfrm>
              <a:off x="4570" y="1709"/>
              <a:ext cx="28" cy="29"/>
            </a:xfrm>
            <a:custGeom>
              <a:avLst/>
              <a:gdLst>
                <a:gd name="T0" fmla="*/ 3 w 28"/>
                <a:gd name="T1" fmla="*/ 0 h 29"/>
                <a:gd name="T2" fmla="*/ 28 w 28"/>
                <a:gd name="T3" fmla="*/ 26 h 29"/>
                <a:gd name="T4" fmla="*/ 28 w 28"/>
                <a:gd name="T5" fmla="*/ 29 h 29"/>
                <a:gd name="T6" fmla="*/ 26 w 28"/>
                <a:gd name="T7" fmla="*/ 29 h 29"/>
                <a:gd name="T8" fmla="*/ 0 w 28"/>
                <a:gd name="T9" fmla="*/ 3 h 29"/>
                <a:gd name="T10" fmla="*/ 0 w 28"/>
                <a:gd name="T11" fmla="*/ 0 h 29"/>
                <a:gd name="T12" fmla="*/ 3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3" y="0"/>
                  </a:moveTo>
                  <a:lnTo>
                    <a:pt x="28" y="26"/>
                  </a:lnTo>
                  <a:lnTo>
                    <a:pt x="28" y="29"/>
                  </a:lnTo>
                  <a:lnTo>
                    <a:pt x="26" y="29"/>
                  </a:lnTo>
                  <a:lnTo>
                    <a:pt x="0" y="3"/>
                  </a:lnTo>
                  <a:lnTo>
                    <a:pt x="0" y="0"/>
                  </a:lnTo>
                  <a:lnTo>
                    <a:pt x="3" y="0"/>
                  </a:lnTo>
                  <a:close/>
                </a:path>
              </a:pathLst>
            </a:custGeom>
            <a:solidFill>
              <a:srgbClr val="A00000"/>
            </a:solidFill>
            <a:ln w="9525">
              <a:noFill/>
              <a:round/>
              <a:headEnd/>
              <a:tailEnd/>
            </a:ln>
          </p:spPr>
          <p:txBody>
            <a:bodyPr/>
            <a:lstStyle/>
            <a:p>
              <a:endParaRPr lang="en-US"/>
            </a:p>
          </p:txBody>
        </p:sp>
        <p:sp>
          <p:nvSpPr>
            <p:cNvPr id="75981" name="Freeform 7495"/>
            <p:cNvSpPr>
              <a:spLocks/>
            </p:cNvSpPr>
            <p:nvPr/>
          </p:nvSpPr>
          <p:spPr bwMode="auto">
            <a:xfrm>
              <a:off x="4570" y="1709"/>
              <a:ext cx="28" cy="29"/>
            </a:xfrm>
            <a:custGeom>
              <a:avLst/>
              <a:gdLst>
                <a:gd name="T0" fmla="*/ 26 w 28"/>
                <a:gd name="T1" fmla="*/ 0 h 29"/>
                <a:gd name="T2" fmla="*/ 28 w 28"/>
                <a:gd name="T3" fmla="*/ 0 h 29"/>
                <a:gd name="T4" fmla="*/ 28 w 28"/>
                <a:gd name="T5" fmla="*/ 3 h 29"/>
                <a:gd name="T6" fmla="*/ 3 w 28"/>
                <a:gd name="T7" fmla="*/ 29 h 29"/>
                <a:gd name="T8" fmla="*/ 0 w 28"/>
                <a:gd name="T9" fmla="*/ 29 h 29"/>
                <a:gd name="T10" fmla="*/ 0 w 28"/>
                <a:gd name="T11" fmla="*/ 26 h 29"/>
                <a:gd name="T12" fmla="*/ 26 w 28"/>
                <a:gd name="T13" fmla="*/ 0 h 29"/>
                <a:gd name="T14" fmla="*/ 0 60000 65536"/>
                <a:gd name="T15" fmla="*/ 0 60000 65536"/>
                <a:gd name="T16" fmla="*/ 0 60000 65536"/>
                <a:gd name="T17" fmla="*/ 0 60000 65536"/>
                <a:gd name="T18" fmla="*/ 0 60000 65536"/>
                <a:gd name="T19" fmla="*/ 0 60000 65536"/>
                <a:gd name="T20" fmla="*/ 0 60000 65536"/>
                <a:gd name="T21" fmla="*/ 0 w 28"/>
                <a:gd name="T22" fmla="*/ 0 h 29"/>
                <a:gd name="T23" fmla="*/ 28 w 28"/>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9">
                  <a:moveTo>
                    <a:pt x="26" y="0"/>
                  </a:moveTo>
                  <a:lnTo>
                    <a:pt x="28" y="0"/>
                  </a:lnTo>
                  <a:lnTo>
                    <a:pt x="28" y="3"/>
                  </a:lnTo>
                  <a:lnTo>
                    <a:pt x="3" y="29"/>
                  </a:lnTo>
                  <a:lnTo>
                    <a:pt x="0" y="29"/>
                  </a:lnTo>
                  <a:lnTo>
                    <a:pt x="0" y="26"/>
                  </a:lnTo>
                  <a:lnTo>
                    <a:pt x="26" y="0"/>
                  </a:lnTo>
                  <a:close/>
                </a:path>
              </a:pathLst>
            </a:custGeom>
            <a:solidFill>
              <a:srgbClr val="A00000"/>
            </a:solidFill>
            <a:ln w="9525">
              <a:noFill/>
              <a:round/>
              <a:headEnd/>
              <a:tailEnd/>
            </a:ln>
          </p:spPr>
          <p:txBody>
            <a:bodyPr/>
            <a:lstStyle/>
            <a:p>
              <a:endParaRPr lang="en-US"/>
            </a:p>
          </p:txBody>
        </p:sp>
        <p:sp>
          <p:nvSpPr>
            <p:cNvPr id="75982" name="Freeform 7496"/>
            <p:cNvSpPr>
              <a:spLocks/>
            </p:cNvSpPr>
            <p:nvPr/>
          </p:nvSpPr>
          <p:spPr bwMode="auto">
            <a:xfrm>
              <a:off x="4613" y="1410"/>
              <a:ext cx="15" cy="335"/>
            </a:xfrm>
            <a:custGeom>
              <a:avLst/>
              <a:gdLst>
                <a:gd name="T0" fmla="*/ 0 w 15"/>
                <a:gd name="T1" fmla="*/ 335 h 335"/>
                <a:gd name="T2" fmla="*/ 0 w 15"/>
                <a:gd name="T3" fmla="*/ 163 h 335"/>
                <a:gd name="T4" fmla="*/ 0 w 15"/>
                <a:gd name="T5" fmla="*/ 101 h 335"/>
                <a:gd name="T6" fmla="*/ 15 w 15"/>
                <a:gd name="T7" fmla="*/ 101 h 335"/>
                <a:gd name="T8" fmla="*/ 15 w 15"/>
                <a:gd name="T9" fmla="*/ 54 h 335"/>
                <a:gd name="T10" fmla="*/ 15 w 15"/>
                <a:gd name="T11" fmla="*/ 0 h 335"/>
                <a:gd name="T12" fmla="*/ 15 w 15"/>
                <a:gd name="T13" fmla="*/ 52 h 335"/>
                <a:gd name="T14" fmla="*/ 0 w 15"/>
                <a:gd name="T15" fmla="*/ 54 h 335"/>
                <a:gd name="T16" fmla="*/ 0 w 15"/>
                <a:gd name="T17" fmla="*/ 100 h 335"/>
                <a:gd name="T18" fmla="*/ 0 w 15"/>
                <a:gd name="T19" fmla="*/ 101 h 335"/>
                <a:gd name="T20" fmla="*/ 0 w 15"/>
                <a:gd name="T21" fmla="*/ 163 h 335"/>
                <a:gd name="T22" fmla="*/ 0 w 15"/>
                <a:gd name="T23" fmla="*/ 335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35"/>
                <a:gd name="T38" fmla="*/ 15 w 15"/>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35">
                  <a:moveTo>
                    <a:pt x="0" y="335"/>
                  </a:moveTo>
                  <a:lnTo>
                    <a:pt x="0" y="163"/>
                  </a:lnTo>
                  <a:lnTo>
                    <a:pt x="0" y="101"/>
                  </a:lnTo>
                  <a:lnTo>
                    <a:pt x="15" y="101"/>
                  </a:lnTo>
                  <a:lnTo>
                    <a:pt x="15" y="54"/>
                  </a:lnTo>
                  <a:lnTo>
                    <a:pt x="15" y="0"/>
                  </a:lnTo>
                  <a:lnTo>
                    <a:pt x="15" y="52"/>
                  </a:lnTo>
                  <a:lnTo>
                    <a:pt x="0" y="54"/>
                  </a:lnTo>
                  <a:lnTo>
                    <a:pt x="0" y="100"/>
                  </a:lnTo>
                  <a:lnTo>
                    <a:pt x="0" y="101"/>
                  </a:lnTo>
                  <a:lnTo>
                    <a:pt x="0" y="163"/>
                  </a:lnTo>
                  <a:lnTo>
                    <a:pt x="0" y="335"/>
                  </a:lnTo>
                  <a:close/>
                </a:path>
              </a:pathLst>
            </a:custGeom>
            <a:solidFill>
              <a:srgbClr val="402000"/>
            </a:solidFill>
            <a:ln w="9525">
              <a:noFill/>
              <a:round/>
              <a:headEnd/>
              <a:tailEnd/>
            </a:ln>
          </p:spPr>
          <p:txBody>
            <a:bodyPr/>
            <a:lstStyle/>
            <a:p>
              <a:endParaRPr lang="en-US"/>
            </a:p>
          </p:txBody>
        </p:sp>
        <p:sp>
          <p:nvSpPr>
            <p:cNvPr id="75983" name="Freeform 7497"/>
            <p:cNvSpPr>
              <a:spLocks/>
            </p:cNvSpPr>
            <p:nvPr/>
          </p:nvSpPr>
          <p:spPr bwMode="auto">
            <a:xfrm>
              <a:off x="4423" y="1654"/>
              <a:ext cx="176" cy="16"/>
            </a:xfrm>
            <a:custGeom>
              <a:avLst/>
              <a:gdLst>
                <a:gd name="T0" fmla="*/ 0 w 176"/>
                <a:gd name="T1" fmla="*/ 0 h 16"/>
                <a:gd name="T2" fmla="*/ 28 w 176"/>
                <a:gd name="T3" fmla="*/ 0 h 16"/>
                <a:gd name="T4" fmla="*/ 59 w 176"/>
                <a:gd name="T5" fmla="*/ 0 h 16"/>
                <a:gd name="T6" fmla="*/ 84 w 176"/>
                <a:gd name="T7" fmla="*/ 0 h 16"/>
                <a:gd name="T8" fmla="*/ 109 w 176"/>
                <a:gd name="T9" fmla="*/ 0 h 16"/>
                <a:gd name="T10" fmla="*/ 128 w 176"/>
                <a:gd name="T11" fmla="*/ 0 h 16"/>
                <a:gd name="T12" fmla="*/ 147 w 176"/>
                <a:gd name="T13" fmla="*/ 1 h 16"/>
                <a:gd name="T14" fmla="*/ 166 w 176"/>
                <a:gd name="T15" fmla="*/ 4 h 16"/>
                <a:gd name="T16" fmla="*/ 176 w 176"/>
                <a:gd name="T17" fmla="*/ 7 h 16"/>
                <a:gd name="T18" fmla="*/ 176 w 176"/>
                <a:gd name="T19" fmla="*/ 10 h 16"/>
                <a:gd name="T20" fmla="*/ 150 w 176"/>
                <a:gd name="T21" fmla="*/ 10 h 16"/>
                <a:gd name="T22" fmla="*/ 120 w 176"/>
                <a:gd name="T23" fmla="*/ 10 h 16"/>
                <a:gd name="T24" fmla="*/ 82 w 176"/>
                <a:gd name="T25" fmla="*/ 13 h 16"/>
                <a:gd name="T26" fmla="*/ 60 w 176"/>
                <a:gd name="T27" fmla="*/ 13 h 16"/>
                <a:gd name="T28" fmla="*/ 28 w 176"/>
                <a:gd name="T29" fmla="*/ 16 h 16"/>
                <a:gd name="T30" fmla="*/ 0 w 176"/>
                <a:gd name="T31" fmla="*/ 16 h 16"/>
                <a:gd name="T32" fmla="*/ 0 w 17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16"/>
                <a:gd name="T53" fmla="*/ 176 w 1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16">
                  <a:moveTo>
                    <a:pt x="0" y="0"/>
                  </a:moveTo>
                  <a:lnTo>
                    <a:pt x="28" y="0"/>
                  </a:lnTo>
                  <a:lnTo>
                    <a:pt x="59" y="0"/>
                  </a:lnTo>
                  <a:lnTo>
                    <a:pt x="84" y="0"/>
                  </a:lnTo>
                  <a:lnTo>
                    <a:pt x="109" y="0"/>
                  </a:lnTo>
                  <a:lnTo>
                    <a:pt x="128" y="0"/>
                  </a:lnTo>
                  <a:lnTo>
                    <a:pt x="147" y="1"/>
                  </a:lnTo>
                  <a:lnTo>
                    <a:pt x="166" y="4"/>
                  </a:lnTo>
                  <a:lnTo>
                    <a:pt x="176" y="7"/>
                  </a:lnTo>
                  <a:lnTo>
                    <a:pt x="176" y="10"/>
                  </a:lnTo>
                  <a:lnTo>
                    <a:pt x="150" y="10"/>
                  </a:lnTo>
                  <a:lnTo>
                    <a:pt x="120" y="10"/>
                  </a:lnTo>
                  <a:lnTo>
                    <a:pt x="82" y="13"/>
                  </a:lnTo>
                  <a:lnTo>
                    <a:pt x="60" y="13"/>
                  </a:lnTo>
                  <a:lnTo>
                    <a:pt x="28" y="16"/>
                  </a:lnTo>
                  <a:lnTo>
                    <a:pt x="0" y="16"/>
                  </a:lnTo>
                  <a:lnTo>
                    <a:pt x="0" y="0"/>
                  </a:lnTo>
                  <a:close/>
                </a:path>
              </a:pathLst>
            </a:custGeom>
            <a:solidFill>
              <a:srgbClr val="C00000"/>
            </a:solidFill>
            <a:ln w="9525">
              <a:noFill/>
              <a:round/>
              <a:headEnd/>
              <a:tailEnd/>
            </a:ln>
          </p:spPr>
          <p:txBody>
            <a:bodyPr/>
            <a:lstStyle/>
            <a:p>
              <a:endParaRPr lang="en-US"/>
            </a:p>
          </p:txBody>
        </p:sp>
        <p:sp>
          <p:nvSpPr>
            <p:cNvPr id="75984" name="Line 7498"/>
            <p:cNvSpPr>
              <a:spLocks noChangeShapeType="1"/>
            </p:cNvSpPr>
            <p:nvPr/>
          </p:nvSpPr>
          <p:spPr bwMode="auto">
            <a:xfrm flipV="1">
              <a:off x="4521" y="1665"/>
              <a:ext cx="4" cy="23"/>
            </a:xfrm>
            <a:prstGeom prst="line">
              <a:avLst/>
            </a:prstGeom>
            <a:noFill/>
            <a:ln w="12700" cap="rnd">
              <a:solidFill>
                <a:srgbClr val="FF4040"/>
              </a:solidFill>
              <a:round/>
              <a:headEnd/>
              <a:tailEnd/>
            </a:ln>
          </p:spPr>
          <p:txBody>
            <a:bodyPr/>
            <a:lstStyle/>
            <a:p>
              <a:endParaRPr lang="en-US"/>
            </a:p>
          </p:txBody>
        </p:sp>
        <p:sp>
          <p:nvSpPr>
            <p:cNvPr id="75985" name="Line 7499"/>
            <p:cNvSpPr>
              <a:spLocks noChangeShapeType="1"/>
            </p:cNvSpPr>
            <p:nvPr/>
          </p:nvSpPr>
          <p:spPr bwMode="auto">
            <a:xfrm flipV="1">
              <a:off x="4529" y="1664"/>
              <a:ext cx="3" cy="22"/>
            </a:xfrm>
            <a:prstGeom prst="line">
              <a:avLst/>
            </a:prstGeom>
            <a:noFill/>
            <a:ln w="12700" cap="rnd">
              <a:solidFill>
                <a:srgbClr val="FF4040"/>
              </a:solidFill>
              <a:round/>
              <a:headEnd/>
              <a:tailEnd/>
            </a:ln>
          </p:spPr>
          <p:txBody>
            <a:bodyPr/>
            <a:lstStyle/>
            <a:p>
              <a:endParaRPr lang="en-US"/>
            </a:p>
          </p:txBody>
        </p:sp>
        <p:sp>
          <p:nvSpPr>
            <p:cNvPr id="75986" name="Line 7500"/>
            <p:cNvSpPr>
              <a:spLocks noChangeShapeType="1"/>
            </p:cNvSpPr>
            <p:nvPr/>
          </p:nvSpPr>
          <p:spPr bwMode="auto">
            <a:xfrm flipH="1">
              <a:off x="4538" y="1664"/>
              <a:ext cx="5" cy="21"/>
            </a:xfrm>
            <a:prstGeom prst="line">
              <a:avLst/>
            </a:prstGeom>
            <a:noFill/>
            <a:ln w="12700" cap="rnd">
              <a:solidFill>
                <a:srgbClr val="FF4040"/>
              </a:solidFill>
              <a:round/>
              <a:headEnd/>
              <a:tailEnd/>
            </a:ln>
          </p:spPr>
          <p:txBody>
            <a:bodyPr/>
            <a:lstStyle/>
            <a:p>
              <a:endParaRPr lang="en-US"/>
            </a:p>
          </p:txBody>
        </p:sp>
        <p:sp>
          <p:nvSpPr>
            <p:cNvPr id="75987" name="Line 7501"/>
            <p:cNvSpPr>
              <a:spLocks noChangeShapeType="1"/>
            </p:cNvSpPr>
            <p:nvPr/>
          </p:nvSpPr>
          <p:spPr bwMode="auto">
            <a:xfrm flipV="1">
              <a:off x="4543" y="1664"/>
              <a:ext cx="6" cy="21"/>
            </a:xfrm>
            <a:prstGeom prst="line">
              <a:avLst/>
            </a:prstGeom>
            <a:noFill/>
            <a:ln w="12700" cap="rnd">
              <a:solidFill>
                <a:srgbClr val="FF4040"/>
              </a:solidFill>
              <a:round/>
              <a:headEnd/>
              <a:tailEnd/>
            </a:ln>
          </p:spPr>
          <p:txBody>
            <a:bodyPr/>
            <a:lstStyle/>
            <a:p>
              <a:endParaRPr lang="en-US"/>
            </a:p>
          </p:txBody>
        </p:sp>
        <p:sp>
          <p:nvSpPr>
            <p:cNvPr id="75988" name="Line 7502"/>
            <p:cNvSpPr>
              <a:spLocks noChangeShapeType="1"/>
            </p:cNvSpPr>
            <p:nvPr/>
          </p:nvSpPr>
          <p:spPr bwMode="auto">
            <a:xfrm flipH="1">
              <a:off x="4553" y="1664"/>
              <a:ext cx="4" cy="18"/>
            </a:xfrm>
            <a:prstGeom prst="line">
              <a:avLst/>
            </a:prstGeom>
            <a:noFill/>
            <a:ln w="12700" cap="rnd">
              <a:solidFill>
                <a:srgbClr val="FF4040"/>
              </a:solidFill>
              <a:round/>
              <a:headEnd/>
              <a:tailEnd/>
            </a:ln>
          </p:spPr>
          <p:txBody>
            <a:bodyPr/>
            <a:lstStyle/>
            <a:p>
              <a:endParaRPr lang="en-US"/>
            </a:p>
          </p:txBody>
        </p:sp>
        <p:sp>
          <p:nvSpPr>
            <p:cNvPr id="75989" name="Line 7503"/>
            <p:cNvSpPr>
              <a:spLocks noChangeShapeType="1"/>
            </p:cNvSpPr>
            <p:nvPr/>
          </p:nvSpPr>
          <p:spPr bwMode="auto">
            <a:xfrm flipV="1">
              <a:off x="4560" y="1664"/>
              <a:ext cx="3" cy="18"/>
            </a:xfrm>
            <a:prstGeom prst="line">
              <a:avLst/>
            </a:prstGeom>
            <a:noFill/>
            <a:ln w="12700" cap="rnd">
              <a:solidFill>
                <a:srgbClr val="FF4040"/>
              </a:solidFill>
              <a:round/>
              <a:headEnd/>
              <a:tailEnd/>
            </a:ln>
          </p:spPr>
          <p:txBody>
            <a:bodyPr/>
            <a:lstStyle/>
            <a:p>
              <a:endParaRPr lang="en-US"/>
            </a:p>
          </p:txBody>
        </p:sp>
        <p:sp>
          <p:nvSpPr>
            <p:cNvPr id="75990" name="Line 7504"/>
            <p:cNvSpPr>
              <a:spLocks noChangeShapeType="1"/>
            </p:cNvSpPr>
            <p:nvPr/>
          </p:nvSpPr>
          <p:spPr bwMode="auto">
            <a:xfrm flipH="1">
              <a:off x="4568" y="1664"/>
              <a:ext cx="3" cy="15"/>
            </a:xfrm>
            <a:prstGeom prst="line">
              <a:avLst/>
            </a:prstGeom>
            <a:noFill/>
            <a:ln w="12700" cap="rnd">
              <a:solidFill>
                <a:srgbClr val="FF4040"/>
              </a:solidFill>
              <a:round/>
              <a:headEnd/>
              <a:tailEnd/>
            </a:ln>
          </p:spPr>
          <p:txBody>
            <a:bodyPr/>
            <a:lstStyle/>
            <a:p>
              <a:endParaRPr lang="en-US"/>
            </a:p>
          </p:txBody>
        </p:sp>
        <p:sp>
          <p:nvSpPr>
            <p:cNvPr id="75991" name="Line 7505"/>
            <p:cNvSpPr>
              <a:spLocks noChangeShapeType="1"/>
            </p:cNvSpPr>
            <p:nvPr/>
          </p:nvSpPr>
          <p:spPr bwMode="auto">
            <a:xfrm flipH="1">
              <a:off x="4575" y="1664"/>
              <a:ext cx="2" cy="15"/>
            </a:xfrm>
            <a:prstGeom prst="line">
              <a:avLst/>
            </a:prstGeom>
            <a:noFill/>
            <a:ln w="12700" cap="rnd">
              <a:solidFill>
                <a:srgbClr val="FF4040"/>
              </a:solidFill>
              <a:round/>
              <a:headEnd/>
              <a:tailEnd/>
            </a:ln>
          </p:spPr>
          <p:txBody>
            <a:bodyPr/>
            <a:lstStyle/>
            <a:p>
              <a:endParaRPr lang="en-US"/>
            </a:p>
          </p:txBody>
        </p:sp>
        <p:sp>
          <p:nvSpPr>
            <p:cNvPr id="75992" name="Line 7506"/>
            <p:cNvSpPr>
              <a:spLocks noChangeShapeType="1"/>
            </p:cNvSpPr>
            <p:nvPr/>
          </p:nvSpPr>
          <p:spPr bwMode="auto">
            <a:xfrm flipH="1">
              <a:off x="4581" y="1664"/>
              <a:ext cx="3" cy="15"/>
            </a:xfrm>
            <a:prstGeom prst="line">
              <a:avLst/>
            </a:prstGeom>
            <a:noFill/>
            <a:ln w="12700" cap="rnd">
              <a:solidFill>
                <a:srgbClr val="FF4040"/>
              </a:solidFill>
              <a:round/>
              <a:headEnd/>
              <a:tailEnd/>
            </a:ln>
          </p:spPr>
          <p:txBody>
            <a:bodyPr/>
            <a:lstStyle/>
            <a:p>
              <a:endParaRPr lang="en-US"/>
            </a:p>
          </p:txBody>
        </p:sp>
        <p:sp>
          <p:nvSpPr>
            <p:cNvPr id="75993" name="Line 7507"/>
            <p:cNvSpPr>
              <a:spLocks noChangeShapeType="1"/>
            </p:cNvSpPr>
            <p:nvPr/>
          </p:nvSpPr>
          <p:spPr bwMode="auto">
            <a:xfrm flipV="1">
              <a:off x="4586" y="1664"/>
              <a:ext cx="3" cy="14"/>
            </a:xfrm>
            <a:prstGeom prst="line">
              <a:avLst/>
            </a:prstGeom>
            <a:noFill/>
            <a:ln w="12700" cap="rnd">
              <a:solidFill>
                <a:srgbClr val="FF4040"/>
              </a:solidFill>
              <a:round/>
              <a:headEnd/>
              <a:tailEnd/>
            </a:ln>
          </p:spPr>
          <p:txBody>
            <a:bodyPr/>
            <a:lstStyle/>
            <a:p>
              <a:endParaRPr lang="en-US"/>
            </a:p>
          </p:txBody>
        </p:sp>
        <p:sp>
          <p:nvSpPr>
            <p:cNvPr id="75994" name="Line 7508"/>
            <p:cNvSpPr>
              <a:spLocks noChangeShapeType="1"/>
            </p:cNvSpPr>
            <p:nvPr/>
          </p:nvSpPr>
          <p:spPr bwMode="auto">
            <a:xfrm flipV="1">
              <a:off x="4592" y="1664"/>
              <a:ext cx="1" cy="12"/>
            </a:xfrm>
            <a:prstGeom prst="line">
              <a:avLst/>
            </a:prstGeom>
            <a:noFill/>
            <a:ln w="12700" cap="rnd">
              <a:solidFill>
                <a:srgbClr val="FF4040"/>
              </a:solidFill>
              <a:round/>
              <a:headEnd/>
              <a:tailEnd/>
            </a:ln>
          </p:spPr>
          <p:txBody>
            <a:bodyPr/>
            <a:lstStyle/>
            <a:p>
              <a:endParaRPr lang="en-US"/>
            </a:p>
          </p:txBody>
        </p:sp>
        <p:sp>
          <p:nvSpPr>
            <p:cNvPr id="75995" name="Line 7509"/>
            <p:cNvSpPr>
              <a:spLocks noChangeShapeType="1"/>
            </p:cNvSpPr>
            <p:nvPr/>
          </p:nvSpPr>
          <p:spPr bwMode="auto">
            <a:xfrm flipV="1">
              <a:off x="4596" y="1664"/>
              <a:ext cx="3" cy="14"/>
            </a:xfrm>
            <a:prstGeom prst="line">
              <a:avLst/>
            </a:prstGeom>
            <a:noFill/>
            <a:ln w="12700" cap="rnd">
              <a:solidFill>
                <a:srgbClr val="FF4040"/>
              </a:solidFill>
              <a:round/>
              <a:headEnd/>
              <a:tailEnd/>
            </a:ln>
          </p:spPr>
          <p:txBody>
            <a:bodyPr/>
            <a:lstStyle/>
            <a:p>
              <a:endParaRPr lang="en-US"/>
            </a:p>
          </p:txBody>
        </p:sp>
        <p:sp>
          <p:nvSpPr>
            <p:cNvPr id="75996" name="Line 7510"/>
            <p:cNvSpPr>
              <a:spLocks noChangeShapeType="1"/>
            </p:cNvSpPr>
            <p:nvPr/>
          </p:nvSpPr>
          <p:spPr bwMode="auto">
            <a:xfrm flipV="1">
              <a:off x="4603" y="1664"/>
              <a:ext cx="3" cy="12"/>
            </a:xfrm>
            <a:prstGeom prst="line">
              <a:avLst/>
            </a:prstGeom>
            <a:noFill/>
            <a:ln w="12700" cap="rnd">
              <a:solidFill>
                <a:srgbClr val="FF4040"/>
              </a:solidFill>
              <a:round/>
              <a:headEnd/>
              <a:tailEnd/>
            </a:ln>
          </p:spPr>
          <p:txBody>
            <a:bodyPr/>
            <a:lstStyle/>
            <a:p>
              <a:endParaRPr lang="en-US"/>
            </a:p>
          </p:txBody>
        </p:sp>
        <p:sp>
          <p:nvSpPr>
            <p:cNvPr id="75997" name="Freeform 7511"/>
            <p:cNvSpPr>
              <a:spLocks/>
            </p:cNvSpPr>
            <p:nvPr/>
          </p:nvSpPr>
          <p:spPr bwMode="auto">
            <a:xfrm>
              <a:off x="4521" y="1663"/>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75998" name="Freeform 7512"/>
            <p:cNvSpPr>
              <a:spLocks/>
            </p:cNvSpPr>
            <p:nvPr/>
          </p:nvSpPr>
          <p:spPr bwMode="auto">
            <a:xfrm>
              <a:off x="4521" y="1676"/>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sp>
          <p:nvSpPr>
            <p:cNvPr id="75999" name="Line 7513"/>
            <p:cNvSpPr>
              <a:spLocks noChangeShapeType="1"/>
            </p:cNvSpPr>
            <p:nvPr/>
          </p:nvSpPr>
          <p:spPr bwMode="auto">
            <a:xfrm flipV="1">
              <a:off x="4521" y="1665"/>
              <a:ext cx="4" cy="23"/>
            </a:xfrm>
            <a:prstGeom prst="line">
              <a:avLst/>
            </a:prstGeom>
            <a:noFill/>
            <a:ln w="12700" cap="rnd">
              <a:solidFill>
                <a:srgbClr val="FF4040"/>
              </a:solidFill>
              <a:round/>
              <a:headEnd/>
              <a:tailEnd/>
            </a:ln>
          </p:spPr>
          <p:txBody>
            <a:bodyPr/>
            <a:lstStyle/>
            <a:p>
              <a:endParaRPr lang="en-US"/>
            </a:p>
          </p:txBody>
        </p:sp>
        <p:sp>
          <p:nvSpPr>
            <p:cNvPr id="76000" name="Line 7514"/>
            <p:cNvSpPr>
              <a:spLocks noChangeShapeType="1"/>
            </p:cNvSpPr>
            <p:nvPr/>
          </p:nvSpPr>
          <p:spPr bwMode="auto">
            <a:xfrm flipV="1">
              <a:off x="4529" y="1664"/>
              <a:ext cx="3" cy="22"/>
            </a:xfrm>
            <a:prstGeom prst="line">
              <a:avLst/>
            </a:prstGeom>
            <a:noFill/>
            <a:ln w="12700" cap="rnd">
              <a:solidFill>
                <a:srgbClr val="FF4040"/>
              </a:solidFill>
              <a:round/>
              <a:headEnd/>
              <a:tailEnd/>
            </a:ln>
          </p:spPr>
          <p:txBody>
            <a:bodyPr/>
            <a:lstStyle/>
            <a:p>
              <a:endParaRPr lang="en-US"/>
            </a:p>
          </p:txBody>
        </p:sp>
        <p:sp>
          <p:nvSpPr>
            <p:cNvPr id="76001" name="Line 7515"/>
            <p:cNvSpPr>
              <a:spLocks noChangeShapeType="1"/>
            </p:cNvSpPr>
            <p:nvPr/>
          </p:nvSpPr>
          <p:spPr bwMode="auto">
            <a:xfrm flipH="1">
              <a:off x="4538" y="1664"/>
              <a:ext cx="5" cy="21"/>
            </a:xfrm>
            <a:prstGeom prst="line">
              <a:avLst/>
            </a:prstGeom>
            <a:noFill/>
            <a:ln w="12700" cap="rnd">
              <a:solidFill>
                <a:srgbClr val="FF4040"/>
              </a:solidFill>
              <a:round/>
              <a:headEnd/>
              <a:tailEnd/>
            </a:ln>
          </p:spPr>
          <p:txBody>
            <a:bodyPr/>
            <a:lstStyle/>
            <a:p>
              <a:endParaRPr lang="en-US"/>
            </a:p>
          </p:txBody>
        </p:sp>
        <p:sp>
          <p:nvSpPr>
            <p:cNvPr id="76002" name="Line 7516"/>
            <p:cNvSpPr>
              <a:spLocks noChangeShapeType="1"/>
            </p:cNvSpPr>
            <p:nvPr/>
          </p:nvSpPr>
          <p:spPr bwMode="auto">
            <a:xfrm flipV="1">
              <a:off x="4543" y="1664"/>
              <a:ext cx="6" cy="21"/>
            </a:xfrm>
            <a:prstGeom prst="line">
              <a:avLst/>
            </a:prstGeom>
            <a:noFill/>
            <a:ln w="12700" cap="rnd">
              <a:solidFill>
                <a:srgbClr val="FF4040"/>
              </a:solidFill>
              <a:round/>
              <a:headEnd/>
              <a:tailEnd/>
            </a:ln>
          </p:spPr>
          <p:txBody>
            <a:bodyPr/>
            <a:lstStyle/>
            <a:p>
              <a:endParaRPr lang="en-US"/>
            </a:p>
          </p:txBody>
        </p:sp>
        <p:sp>
          <p:nvSpPr>
            <p:cNvPr id="76003" name="Line 7517"/>
            <p:cNvSpPr>
              <a:spLocks noChangeShapeType="1"/>
            </p:cNvSpPr>
            <p:nvPr/>
          </p:nvSpPr>
          <p:spPr bwMode="auto">
            <a:xfrm flipH="1">
              <a:off x="4553" y="1664"/>
              <a:ext cx="4" cy="18"/>
            </a:xfrm>
            <a:prstGeom prst="line">
              <a:avLst/>
            </a:prstGeom>
            <a:noFill/>
            <a:ln w="12700" cap="rnd">
              <a:solidFill>
                <a:srgbClr val="FF4040"/>
              </a:solidFill>
              <a:round/>
              <a:headEnd/>
              <a:tailEnd/>
            </a:ln>
          </p:spPr>
          <p:txBody>
            <a:bodyPr/>
            <a:lstStyle/>
            <a:p>
              <a:endParaRPr lang="en-US"/>
            </a:p>
          </p:txBody>
        </p:sp>
        <p:sp>
          <p:nvSpPr>
            <p:cNvPr id="76004" name="Line 7518"/>
            <p:cNvSpPr>
              <a:spLocks noChangeShapeType="1"/>
            </p:cNvSpPr>
            <p:nvPr/>
          </p:nvSpPr>
          <p:spPr bwMode="auto">
            <a:xfrm flipV="1">
              <a:off x="4560" y="1664"/>
              <a:ext cx="3" cy="18"/>
            </a:xfrm>
            <a:prstGeom prst="line">
              <a:avLst/>
            </a:prstGeom>
            <a:noFill/>
            <a:ln w="12700" cap="rnd">
              <a:solidFill>
                <a:srgbClr val="FF4040"/>
              </a:solidFill>
              <a:round/>
              <a:headEnd/>
              <a:tailEnd/>
            </a:ln>
          </p:spPr>
          <p:txBody>
            <a:bodyPr/>
            <a:lstStyle/>
            <a:p>
              <a:endParaRPr lang="en-US"/>
            </a:p>
          </p:txBody>
        </p:sp>
        <p:sp>
          <p:nvSpPr>
            <p:cNvPr id="76005" name="Line 7519"/>
            <p:cNvSpPr>
              <a:spLocks noChangeShapeType="1"/>
            </p:cNvSpPr>
            <p:nvPr/>
          </p:nvSpPr>
          <p:spPr bwMode="auto">
            <a:xfrm flipH="1">
              <a:off x="4568" y="1664"/>
              <a:ext cx="3" cy="15"/>
            </a:xfrm>
            <a:prstGeom prst="line">
              <a:avLst/>
            </a:prstGeom>
            <a:noFill/>
            <a:ln w="12700" cap="rnd">
              <a:solidFill>
                <a:srgbClr val="FF4040"/>
              </a:solidFill>
              <a:round/>
              <a:headEnd/>
              <a:tailEnd/>
            </a:ln>
          </p:spPr>
          <p:txBody>
            <a:bodyPr/>
            <a:lstStyle/>
            <a:p>
              <a:endParaRPr lang="en-US"/>
            </a:p>
          </p:txBody>
        </p:sp>
        <p:sp>
          <p:nvSpPr>
            <p:cNvPr id="76006" name="Line 7520"/>
            <p:cNvSpPr>
              <a:spLocks noChangeShapeType="1"/>
            </p:cNvSpPr>
            <p:nvPr/>
          </p:nvSpPr>
          <p:spPr bwMode="auto">
            <a:xfrm flipH="1">
              <a:off x="4575" y="1664"/>
              <a:ext cx="2" cy="15"/>
            </a:xfrm>
            <a:prstGeom prst="line">
              <a:avLst/>
            </a:prstGeom>
            <a:noFill/>
            <a:ln w="12700" cap="rnd">
              <a:solidFill>
                <a:srgbClr val="FF4040"/>
              </a:solidFill>
              <a:round/>
              <a:headEnd/>
              <a:tailEnd/>
            </a:ln>
          </p:spPr>
          <p:txBody>
            <a:bodyPr/>
            <a:lstStyle/>
            <a:p>
              <a:endParaRPr lang="en-US"/>
            </a:p>
          </p:txBody>
        </p:sp>
        <p:sp>
          <p:nvSpPr>
            <p:cNvPr id="76007" name="Line 7521"/>
            <p:cNvSpPr>
              <a:spLocks noChangeShapeType="1"/>
            </p:cNvSpPr>
            <p:nvPr/>
          </p:nvSpPr>
          <p:spPr bwMode="auto">
            <a:xfrm flipH="1">
              <a:off x="4581" y="1664"/>
              <a:ext cx="3" cy="15"/>
            </a:xfrm>
            <a:prstGeom prst="line">
              <a:avLst/>
            </a:prstGeom>
            <a:noFill/>
            <a:ln w="12700" cap="rnd">
              <a:solidFill>
                <a:srgbClr val="FF4040"/>
              </a:solidFill>
              <a:round/>
              <a:headEnd/>
              <a:tailEnd/>
            </a:ln>
          </p:spPr>
          <p:txBody>
            <a:bodyPr/>
            <a:lstStyle/>
            <a:p>
              <a:endParaRPr lang="en-US"/>
            </a:p>
          </p:txBody>
        </p:sp>
        <p:sp>
          <p:nvSpPr>
            <p:cNvPr id="76008" name="Line 7522"/>
            <p:cNvSpPr>
              <a:spLocks noChangeShapeType="1"/>
            </p:cNvSpPr>
            <p:nvPr/>
          </p:nvSpPr>
          <p:spPr bwMode="auto">
            <a:xfrm flipV="1">
              <a:off x="4586" y="1664"/>
              <a:ext cx="3" cy="14"/>
            </a:xfrm>
            <a:prstGeom prst="line">
              <a:avLst/>
            </a:prstGeom>
            <a:noFill/>
            <a:ln w="12700" cap="rnd">
              <a:solidFill>
                <a:srgbClr val="FF4040"/>
              </a:solidFill>
              <a:round/>
              <a:headEnd/>
              <a:tailEnd/>
            </a:ln>
          </p:spPr>
          <p:txBody>
            <a:bodyPr/>
            <a:lstStyle/>
            <a:p>
              <a:endParaRPr lang="en-US"/>
            </a:p>
          </p:txBody>
        </p:sp>
        <p:sp>
          <p:nvSpPr>
            <p:cNvPr id="76009" name="Line 7523"/>
            <p:cNvSpPr>
              <a:spLocks noChangeShapeType="1"/>
            </p:cNvSpPr>
            <p:nvPr/>
          </p:nvSpPr>
          <p:spPr bwMode="auto">
            <a:xfrm flipV="1">
              <a:off x="4592" y="1664"/>
              <a:ext cx="1" cy="12"/>
            </a:xfrm>
            <a:prstGeom prst="line">
              <a:avLst/>
            </a:prstGeom>
            <a:noFill/>
            <a:ln w="12700" cap="rnd">
              <a:solidFill>
                <a:srgbClr val="FF4040"/>
              </a:solidFill>
              <a:round/>
              <a:headEnd/>
              <a:tailEnd/>
            </a:ln>
          </p:spPr>
          <p:txBody>
            <a:bodyPr/>
            <a:lstStyle/>
            <a:p>
              <a:endParaRPr lang="en-US"/>
            </a:p>
          </p:txBody>
        </p:sp>
        <p:sp>
          <p:nvSpPr>
            <p:cNvPr id="76010" name="Line 7524"/>
            <p:cNvSpPr>
              <a:spLocks noChangeShapeType="1"/>
            </p:cNvSpPr>
            <p:nvPr/>
          </p:nvSpPr>
          <p:spPr bwMode="auto">
            <a:xfrm flipV="1">
              <a:off x="4596" y="1664"/>
              <a:ext cx="3" cy="14"/>
            </a:xfrm>
            <a:prstGeom prst="line">
              <a:avLst/>
            </a:prstGeom>
            <a:noFill/>
            <a:ln w="12700" cap="rnd">
              <a:solidFill>
                <a:srgbClr val="FF4040"/>
              </a:solidFill>
              <a:round/>
              <a:headEnd/>
              <a:tailEnd/>
            </a:ln>
          </p:spPr>
          <p:txBody>
            <a:bodyPr/>
            <a:lstStyle/>
            <a:p>
              <a:endParaRPr lang="en-US"/>
            </a:p>
          </p:txBody>
        </p:sp>
        <p:sp>
          <p:nvSpPr>
            <p:cNvPr id="76011" name="Line 7525"/>
            <p:cNvSpPr>
              <a:spLocks noChangeShapeType="1"/>
            </p:cNvSpPr>
            <p:nvPr/>
          </p:nvSpPr>
          <p:spPr bwMode="auto">
            <a:xfrm flipV="1">
              <a:off x="4603" y="1664"/>
              <a:ext cx="3" cy="12"/>
            </a:xfrm>
            <a:prstGeom prst="line">
              <a:avLst/>
            </a:prstGeom>
            <a:noFill/>
            <a:ln w="12700" cap="rnd">
              <a:solidFill>
                <a:srgbClr val="FF4040"/>
              </a:solidFill>
              <a:round/>
              <a:headEnd/>
              <a:tailEnd/>
            </a:ln>
          </p:spPr>
          <p:txBody>
            <a:bodyPr/>
            <a:lstStyle/>
            <a:p>
              <a:endParaRPr lang="en-US"/>
            </a:p>
          </p:txBody>
        </p:sp>
        <p:sp>
          <p:nvSpPr>
            <p:cNvPr id="76012" name="Freeform 7526"/>
            <p:cNvSpPr>
              <a:spLocks/>
            </p:cNvSpPr>
            <p:nvPr/>
          </p:nvSpPr>
          <p:spPr bwMode="auto">
            <a:xfrm>
              <a:off x="4521" y="1663"/>
              <a:ext cx="89" cy="13"/>
            </a:xfrm>
            <a:custGeom>
              <a:avLst/>
              <a:gdLst>
                <a:gd name="T0" fmla="*/ 0 w 89"/>
                <a:gd name="T1" fmla="*/ 13 h 13"/>
                <a:gd name="T2" fmla="*/ 25 w 89"/>
                <a:gd name="T3" fmla="*/ 0 h 13"/>
                <a:gd name="T4" fmla="*/ 56 w 89"/>
                <a:gd name="T5" fmla="*/ 0 h 13"/>
                <a:gd name="T6" fmla="*/ 89 w 89"/>
                <a:gd name="T7" fmla="*/ 13 h 13"/>
                <a:gd name="T8" fmla="*/ 0 60000 65536"/>
                <a:gd name="T9" fmla="*/ 0 60000 65536"/>
                <a:gd name="T10" fmla="*/ 0 60000 65536"/>
                <a:gd name="T11" fmla="*/ 0 60000 65536"/>
                <a:gd name="T12" fmla="*/ 0 w 89"/>
                <a:gd name="T13" fmla="*/ 0 h 13"/>
                <a:gd name="T14" fmla="*/ 89 w 89"/>
                <a:gd name="T15" fmla="*/ 13 h 13"/>
              </a:gdLst>
              <a:ahLst/>
              <a:cxnLst>
                <a:cxn ang="T8">
                  <a:pos x="T0" y="T1"/>
                </a:cxn>
                <a:cxn ang="T9">
                  <a:pos x="T2" y="T3"/>
                </a:cxn>
                <a:cxn ang="T10">
                  <a:pos x="T4" y="T5"/>
                </a:cxn>
                <a:cxn ang="T11">
                  <a:pos x="T6" y="T7"/>
                </a:cxn>
              </a:cxnLst>
              <a:rect l="T12" t="T13" r="T14" b="T15"/>
              <a:pathLst>
                <a:path w="89" h="13">
                  <a:moveTo>
                    <a:pt x="0" y="13"/>
                  </a:moveTo>
                  <a:lnTo>
                    <a:pt x="25" y="0"/>
                  </a:lnTo>
                  <a:lnTo>
                    <a:pt x="56" y="0"/>
                  </a:lnTo>
                  <a:lnTo>
                    <a:pt x="89" y="13"/>
                  </a:lnTo>
                </a:path>
              </a:pathLst>
            </a:custGeom>
            <a:noFill/>
            <a:ln w="12700" cap="rnd">
              <a:solidFill>
                <a:srgbClr val="FF4040"/>
              </a:solidFill>
              <a:round/>
              <a:headEnd/>
              <a:tailEnd/>
            </a:ln>
          </p:spPr>
          <p:txBody>
            <a:bodyPr/>
            <a:lstStyle/>
            <a:p>
              <a:endParaRPr lang="en-US"/>
            </a:p>
          </p:txBody>
        </p:sp>
        <p:sp>
          <p:nvSpPr>
            <p:cNvPr id="76013" name="Freeform 7527"/>
            <p:cNvSpPr>
              <a:spLocks/>
            </p:cNvSpPr>
            <p:nvPr/>
          </p:nvSpPr>
          <p:spPr bwMode="auto">
            <a:xfrm>
              <a:off x="4521" y="1676"/>
              <a:ext cx="89" cy="14"/>
            </a:xfrm>
            <a:custGeom>
              <a:avLst/>
              <a:gdLst>
                <a:gd name="T0" fmla="*/ 0 w 89"/>
                <a:gd name="T1" fmla="*/ 14 h 14"/>
                <a:gd name="T2" fmla="*/ 28 w 89"/>
                <a:gd name="T3" fmla="*/ 9 h 14"/>
                <a:gd name="T4" fmla="*/ 47 w 89"/>
                <a:gd name="T5" fmla="*/ 6 h 14"/>
                <a:gd name="T6" fmla="*/ 68 w 89"/>
                <a:gd name="T7" fmla="*/ 2 h 14"/>
                <a:gd name="T8" fmla="*/ 89 w 89"/>
                <a:gd name="T9" fmla="*/ 0 h 14"/>
                <a:gd name="T10" fmla="*/ 0 60000 65536"/>
                <a:gd name="T11" fmla="*/ 0 60000 65536"/>
                <a:gd name="T12" fmla="*/ 0 60000 65536"/>
                <a:gd name="T13" fmla="*/ 0 60000 65536"/>
                <a:gd name="T14" fmla="*/ 0 60000 65536"/>
                <a:gd name="T15" fmla="*/ 0 w 89"/>
                <a:gd name="T16" fmla="*/ 0 h 14"/>
                <a:gd name="T17" fmla="*/ 89 w 89"/>
                <a:gd name="T18" fmla="*/ 14 h 14"/>
              </a:gdLst>
              <a:ahLst/>
              <a:cxnLst>
                <a:cxn ang="T10">
                  <a:pos x="T0" y="T1"/>
                </a:cxn>
                <a:cxn ang="T11">
                  <a:pos x="T2" y="T3"/>
                </a:cxn>
                <a:cxn ang="T12">
                  <a:pos x="T4" y="T5"/>
                </a:cxn>
                <a:cxn ang="T13">
                  <a:pos x="T6" y="T7"/>
                </a:cxn>
                <a:cxn ang="T14">
                  <a:pos x="T8" y="T9"/>
                </a:cxn>
              </a:cxnLst>
              <a:rect l="T15" t="T16" r="T17" b="T18"/>
              <a:pathLst>
                <a:path w="89" h="14">
                  <a:moveTo>
                    <a:pt x="0" y="14"/>
                  </a:moveTo>
                  <a:lnTo>
                    <a:pt x="28" y="9"/>
                  </a:lnTo>
                  <a:lnTo>
                    <a:pt x="47" y="6"/>
                  </a:lnTo>
                  <a:lnTo>
                    <a:pt x="68" y="2"/>
                  </a:lnTo>
                  <a:lnTo>
                    <a:pt x="89" y="0"/>
                  </a:lnTo>
                </a:path>
              </a:pathLst>
            </a:custGeom>
            <a:noFill/>
            <a:ln w="12700" cap="rnd">
              <a:solidFill>
                <a:srgbClr val="FF4040"/>
              </a:solidFill>
              <a:round/>
              <a:headEnd/>
              <a:tailEnd/>
            </a:ln>
          </p:spPr>
          <p:txBody>
            <a:bodyPr/>
            <a:lstStyle/>
            <a:p>
              <a:endParaRPr lang="en-US"/>
            </a:p>
          </p:txBody>
        </p:sp>
        <p:sp>
          <p:nvSpPr>
            <p:cNvPr id="76014" name="Line 7528"/>
            <p:cNvSpPr>
              <a:spLocks noChangeShapeType="1"/>
            </p:cNvSpPr>
            <p:nvPr/>
          </p:nvSpPr>
          <p:spPr bwMode="auto">
            <a:xfrm flipV="1">
              <a:off x="4434" y="1619"/>
              <a:ext cx="1" cy="36"/>
            </a:xfrm>
            <a:prstGeom prst="line">
              <a:avLst/>
            </a:prstGeom>
            <a:noFill/>
            <a:ln w="12700" cap="rnd">
              <a:solidFill>
                <a:srgbClr val="804000"/>
              </a:solidFill>
              <a:round/>
              <a:headEnd/>
              <a:tailEnd/>
            </a:ln>
          </p:spPr>
          <p:txBody>
            <a:bodyPr/>
            <a:lstStyle/>
            <a:p>
              <a:endParaRPr lang="en-US"/>
            </a:p>
          </p:txBody>
        </p:sp>
        <p:sp>
          <p:nvSpPr>
            <p:cNvPr id="76015" name="Line 7529"/>
            <p:cNvSpPr>
              <a:spLocks noChangeShapeType="1"/>
            </p:cNvSpPr>
            <p:nvPr/>
          </p:nvSpPr>
          <p:spPr bwMode="auto">
            <a:xfrm>
              <a:off x="4447" y="1605"/>
              <a:ext cx="1" cy="50"/>
            </a:xfrm>
            <a:prstGeom prst="line">
              <a:avLst/>
            </a:prstGeom>
            <a:noFill/>
            <a:ln w="12700" cap="rnd">
              <a:solidFill>
                <a:srgbClr val="804000"/>
              </a:solidFill>
              <a:round/>
              <a:headEnd/>
              <a:tailEnd/>
            </a:ln>
          </p:spPr>
          <p:txBody>
            <a:bodyPr/>
            <a:lstStyle/>
            <a:p>
              <a:endParaRPr lang="en-US"/>
            </a:p>
          </p:txBody>
        </p:sp>
        <p:sp>
          <p:nvSpPr>
            <p:cNvPr id="76016" name="Line 7530"/>
            <p:cNvSpPr>
              <a:spLocks noChangeShapeType="1"/>
            </p:cNvSpPr>
            <p:nvPr/>
          </p:nvSpPr>
          <p:spPr bwMode="auto">
            <a:xfrm flipV="1">
              <a:off x="4456" y="1591"/>
              <a:ext cx="2" cy="64"/>
            </a:xfrm>
            <a:prstGeom prst="line">
              <a:avLst/>
            </a:prstGeom>
            <a:noFill/>
            <a:ln w="12700" cap="rnd">
              <a:solidFill>
                <a:srgbClr val="804000"/>
              </a:solidFill>
              <a:round/>
              <a:headEnd/>
              <a:tailEnd/>
            </a:ln>
          </p:spPr>
          <p:txBody>
            <a:bodyPr/>
            <a:lstStyle/>
            <a:p>
              <a:endParaRPr lang="en-US"/>
            </a:p>
          </p:txBody>
        </p:sp>
        <p:sp>
          <p:nvSpPr>
            <p:cNvPr id="76017" name="Line 7531"/>
            <p:cNvSpPr>
              <a:spLocks noChangeShapeType="1"/>
            </p:cNvSpPr>
            <p:nvPr/>
          </p:nvSpPr>
          <p:spPr bwMode="auto">
            <a:xfrm>
              <a:off x="4466" y="1578"/>
              <a:ext cx="1" cy="77"/>
            </a:xfrm>
            <a:prstGeom prst="line">
              <a:avLst/>
            </a:prstGeom>
            <a:noFill/>
            <a:ln w="12700" cap="rnd">
              <a:solidFill>
                <a:srgbClr val="804000"/>
              </a:solidFill>
              <a:round/>
              <a:headEnd/>
              <a:tailEnd/>
            </a:ln>
          </p:spPr>
          <p:txBody>
            <a:bodyPr/>
            <a:lstStyle/>
            <a:p>
              <a:endParaRPr lang="en-US"/>
            </a:p>
          </p:txBody>
        </p:sp>
        <p:sp>
          <p:nvSpPr>
            <p:cNvPr id="76018" name="Line 7532"/>
            <p:cNvSpPr>
              <a:spLocks noChangeShapeType="1"/>
            </p:cNvSpPr>
            <p:nvPr/>
          </p:nvSpPr>
          <p:spPr bwMode="auto">
            <a:xfrm>
              <a:off x="4476" y="1566"/>
              <a:ext cx="1" cy="89"/>
            </a:xfrm>
            <a:prstGeom prst="line">
              <a:avLst/>
            </a:prstGeom>
            <a:noFill/>
            <a:ln w="12700" cap="rnd">
              <a:solidFill>
                <a:srgbClr val="804000"/>
              </a:solidFill>
              <a:round/>
              <a:headEnd/>
              <a:tailEnd/>
            </a:ln>
          </p:spPr>
          <p:txBody>
            <a:bodyPr/>
            <a:lstStyle/>
            <a:p>
              <a:endParaRPr lang="en-US"/>
            </a:p>
          </p:txBody>
        </p:sp>
        <p:sp>
          <p:nvSpPr>
            <p:cNvPr id="76019" name="Line 7533"/>
            <p:cNvSpPr>
              <a:spLocks noChangeShapeType="1"/>
            </p:cNvSpPr>
            <p:nvPr/>
          </p:nvSpPr>
          <p:spPr bwMode="auto">
            <a:xfrm flipV="1">
              <a:off x="4484" y="1555"/>
              <a:ext cx="2" cy="100"/>
            </a:xfrm>
            <a:prstGeom prst="line">
              <a:avLst/>
            </a:prstGeom>
            <a:noFill/>
            <a:ln w="12700" cap="rnd">
              <a:solidFill>
                <a:srgbClr val="804000"/>
              </a:solidFill>
              <a:round/>
              <a:headEnd/>
              <a:tailEnd/>
            </a:ln>
          </p:spPr>
          <p:txBody>
            <a:bodyPr/>
            <a:lstStyle/>
            <a:p>
              <a:endParaRPr lang="en-US"/>
            </a:p>
          </p:txBody>
        </p:sp>
        <p:sp>
          <p:nvSpPr>
            <p:cNvPr id="76020" name="Line 7534"/>
            <p:cNvSpPr>
              <a:spLocks noChangeShapeType="1"/>
            </p:cNvSpPr>
            <p:nvPr/>
          </p:nvSpPr>
          <p:spPr bwMode="auto">
            <a:xfrm>
              <a:off x="4491" y="1542"/>
              <a:ext cx="2" cy="113"/>
            </a:xfrm>
            <a:prstGeom prst="line">
              <a:avLst/>
            </a:prstGeom>
            <a:noFill/>
            <a:ln w="12700" cap="rnd">
              <a:solidFill>
                <a:srgbClr val="804000"/>
              </a:solidFill>
              <a:round/>
              <a:headEnd/>
              <a:tailEnd/>
            </a:ln>
          </p:spPr>
          <p:txBody>
            <a:bodyPr/>
            <a:lstStyle/>
            <a:p>
              <a:endParaRPr lang="en-US"/>
            </a:p>
          </p:txBody>
        </p:sp>
        <p:sp>
          <p:nvSpPr>
            <p:cNvPr id="76021" name="Line 7535"/>
            <p:cNvSpPr>
              <a:spLocks noChangeShapeType="1"/>
            </p:cNvSpPr>
            <p:nvPr/>
          </p:nvSpPr>
          <p:spPr bwMode="auto">
            <a:xfrm>
              <a:off x="4500" y="1532"/>
              <a:ext cx="1" cy="125"/>
            </a:xfrm>
            <a:prstGeom prst="line">
              <a:avLst/>
            </a:prstGeom>
            <a:noFill/>
            <a:ln w="12700" cap="rnd">
              <a:solidFill>
                <a:srgbClr val="804000"/>
              </a:solidFill>
              <a:round/>
              <a:headEnd/>
              <a:tailEnd/>
            </a:ln>
          </p:spPr>
          <p:txBody>
            <a:bodyPr/>
            <a:lstStyle/>
            <a:p>
              <a:endParaRPr lang="en-US"/>
            </a:p>
          </p:txBody>
        </p:sp>
        <p:sp>
          <p:nvSpPr>
            <p:cNvPr id="76022" name="Line 7536"/>
            <p:cNvSpPr>
              <a:spLocks noChangeShapeType="1"/>
            </p:cNvSpPr>
            <p:nvPr/>
          </p:nvSpPr>
          <p:spPr bwMode="auto">
            <a:xfrm>
              <a:off x="4505" y="1521"/>
              <a:ext cx="2" cy="136"/>
            </a:xfrm>
            <a:prstGeom prst="line">
              <a:avLst/>
            </a:prstGeom>
            <a:noFill/>
            <a:ln w="12700" cap="rnd">
              <a:solidFill>
                <a:srgbClr val="804000"/>
              </a:solidFill>
              <a:round/>
              <a:headEnd/>
              <a:tailEnd/>
            </a:ln>
          </p:spPr>
          <p:txBody>
            <a:bodyPr/>
            <a:lstStyle/>
            <a:p>
              <a:endParaRPr lang="en-US"/>
            </a:p>
          </p:txBody>
        </p:sp>
        <p:sp>
          <p:nvSpPr>
            <p:cNvPr id="76023" name="Line 7537"/>
            <p:cNvSpPr>
              <a:spLocks noChangeShapeType="1"/>
            </p:cNvSpPr>
            <p:nvPr/>
          </p:nvSpPr>
          <p:spPr bwMode="auto">
            <a:xfrm>
              <a:off x="4512" y="1514"/>
              <a:ext cx="2" cy="143"/>
            </a:xfrm>
            <a:prstGeom prst="line">
              <a:avLst/>
            </a:prstGeom>
            <a:noFill/>
            <a:ln w="12700" cap="rnd">
              <a:solidFill>
                <a:srgbClr val="804000"/>
              </a:solidFill>
              <a:round/>
              <a:headEnd/>
              <a:tailEnd/>
            </a:ln>
          </p:spPr>
          <p:txBody>
            <a:bodyPr/>
            <a:lstStyle/>
            <a:p>
              <a:endParaRPr lang="en-US"/>
            </a:p>
          </p:txBody>
        </p:sp>
        <p:sp>
          <p:nvSpPr>
            <p:cNvPr id="76024" name="Line 7538"/>
            <p:cNvSpPr>
              <a:spLocks noChangeShapeType="1"/>
            </p:cNvSpPr>
            <p:nvPr/>
          </p:nvSpPr>
          <p:spPr bwMode="auto">
            <a:xfrm>
              <a:off x="4518" y="1504"/>
              <a:ext cx="1" cy="151"/>
            </a:xfrm>
            <a:prstGeom prst="line">
              <a:avLst/>
            </a:prstGeom>
            <a:noFill/>
            <a:ln w="12700" cap="rnd">
              <a:solidFill>
                <a:srgbClr val="804000"/>
              </a:solidFill>
              <a:round/>
              <a:headEnd/>
              <a:tailEnd/>
            </a:ln>
          </p:spPr>
          <p:txBody>
            <a:bodyPr/>
            <a:lstStyle/>
            <a:p>
              <a:endParaRPr lang="en-US"/>
            </a:p>
          </p:txBody>
        </p:sp>
        <p:sp>
          <p:nvSpPr>
            <p:cNvPr id="76025" name="Line 7539"/>
            <p:cNvSpPr>
              <a:spLocks noChangeShapeType="1"/>
            </p:cNvSpPr>
            <p:nvPr/>
          </p:nvSpPr>
          <p:spPr bwMode="auto">
            <a:xfrm>
              <a:off x="4525" y="1494"/>
              <a:ext cx="1" cy="161"/>
            </a:xfrm>
            <a:prstGeom prst="line">
              <a:avLst/>
            </a:prstGeom>
            <a:noFill/>
            <a:ln w="12700" cap="rnd">
              <a:solidFill>
                <a:srgbClr val="804000"/>
              </a:solidFill>
              <a:round/>
              <a:headEnd/>
              <a:tailEnd/>
            </a:ln>
          </p:spPr>
          <p:txBody>
            <a:bodyPr/>
            <a:lstStyle/>
            <a:p>
              <a:endParaRPr lang="en-US"/>
            </a:p>
          </p:txBody>
        </p:sp>
        <p:sp>
          <p:nvSpPr>
            <p:cNvPr id="76026" name="Line 7540"/>
            <p:cNvSpPr>
              <a:spLocks noChangeShapeType="1"/>
            </p:cNvSpPr>
            <p:nvPr/>
          </p:nvSpPr>
          <p:spPr bwMode="auto">
            <a:xfrm>
              <a:off x="4531" y="1486"/>
              <a:ext cx="1" cy="171"/>
            </a:xfrm>
            <a:prstGeom prst="line">
              <a:avLst/>
            </a:prstGeom>
            <a:noFill/>
            <a:ln w="12700" cap="rnd">
              <a:solidFill>
                <a:srgbClr val="804000"/>
              </a:solidFill>
              <a:round/>
              <a:headEnd/>
              <a:tailEnd/>
            </a:ln>
          </p:spPr>
          <p:txBody>
            <a:bodyPr/>
            <a:lstStyle/>
            <a:p>
              <a:endParaRPr lang="en-US"/>
            </a:p>
          </p:txBody>
        </p:sp>
        <p:sp>
          <p:nvSpPr>
            <p:cNvPr id="76027" name="Line 7541"/>
            <p:cNvSpPr>
              <a:spLocks noChangeShapeType="1"/>
            </p:cNvSpPr>
            <p:nvPr/>
          </p:nvSpPr>
          <p:spPr bwMode="auto">
            <a:xfrm>
              <a:off x="4535" y="1476"/>
              <a:ext cx="1" cy="179"/>
            </a:xfrm>
            <a:prstGeom prst="line">
              <a:avLst/>
            </a:prstGeom>
            <a:noFill/>
            <a:ln w="12700" cap="rnd">
              <a:solidFill>
                <a:srgbClr val="804000"/>
              </a:solidFill>
              <a:round/>
              <a:headEnd/>
              <a:tailEnd/>
            </a:ln>
          </p:spPr>
          <p:txBody>
            <a:bodyPr/>
            <a:lstStyle/>
            <a:p>
              <a:endParaRPr lang="en-US"/>
            </a:p>
          </p:txBody>
        </p:sp>
        <p:sp>
          <p:nvSpPr>
            <p:cNvPr id="76028" name="Line 7542"/>
            <p:cNvSpPr>
              <a:spLocks noChangeShapeType="1"/>
            </p:cNvSpPr>
            <p:nvPr/>
          </p:nvSpPr>
          <p:spPr bwMode="auto">
            <a:xfrm>
              <a:off x="4540" y="1466"/>
              <a:ext cx="2" cy="189"/>
            </a:xfrm>
            <a:prstGeom prst="line">
              <a:avLst/>
            </a:prstGeom>
            <a:noFill/>
            <a:ln w="12700" cap="rnd">
              <a:solidFill>
                <a:srgbClr val="804000"/>
              </a:solidFill>
              <a:round/>
              <a:headEnd/>
              <a:tailEnd/>
            </a:ln>
          </p:spPr>
          <p:txBody>
            <a:bodyPr/>
            <a:lstStyle/>
            <a:p>
              <a:endParaRPr lang="en-US"/>
            </a:p>
          </p:txBody>
        </p:sp>
        <p:sp>
          <p:nvSpPr>
            <p:cNvPr id="76029" name="Line 7543"/>
            <p:cNvSpPr>
              <a:spLocks noChangeShapeType="1"/>
            </p:cNvSpPr>
            <p:nvPr/>
          </p:nvSpPr>
          <p:spPr bwMode="auto">
            <a:xfrm>
              <a:off x="4546" y="1458"/>
              <a:ext cx="1" cy="197"/>
            </a:xfrm>
            <a:prstGeom prst="line">
              <a:avLst/>
            </a:prstGeom>
            <a:noFill/>
            <a:ln w="12700" cap="rnd">
              <a:solidFill>
                <a:srgbClr val="804000"/>
              </a:solidFill>
              <a:round/>
              <a:headEnd/>
              <a:tailEnd/>
            </a:ln>
          </p:spPr>
          <p:txBody>
            <a:bodyPr/>
            <a:lstStyle/>
            <a:p>
              <a:endParaRPr lang="en-US"/>
            </a:p>
          </p:txBody>
        </p:sp>
        <p:sp>
          <p:nvSpPr>
            <p:cNvPr id="76030" name="Line 7544"/>
            <p:cNvSpPr>
              <a:spLocks noChangeShapeType="1"/>
            </p:cNvSpPr>
            <p:nvPr/>
          </p:nvSpPr>
          <p:spPr bwMode="auto">
            <a:xfrm flipV="1">
              <a:off x="4549" y="1449"/>
              <a:ext cx="1" cy="206"/>
            </a:xfrm>
            <a:prstGeom prst="line">
              <a:avLst/>
            </a:prstGeom>
            <a:noFill/>
            <a:ln w="12700" cap="rnd">
              <a:solidFill>
                <a:srgbClr val="804000"/>
              </a:solidFill>
              <a:round/>
              <a:headEnd/>
              <a:tailEnd/>
            </a:ln>
          </p:spPr>
          <p:txBody>
            <a:bodyPr/>
            <a:lstStyle/>
            <a:p>
              <a:endParaRPr lang="en-US"/>
            </a:p>
          </p:txBody>
        </p:sp>
        <p:sp>
          <p:nvSpPr>
            <p:cNvPr id="76031" name="Line 7545"/>
            <p:cNvSpPr>
              <a:spLocks noChangeShapeType="1"/>
            </p:cNvSpPr>
            <p:nvPr/>
          </p:nvSpPr>
          <p:spPr bwMode="auto">
            <a:xfrm flipV="1">
              <a:off x="4554" y="1440"/>
              <a:ext cx="2" cy="215"/>
            </a:xfrm>
            <a:prstGeom prst="line">
              <a:avLst/>
            </a:prstGeom>
            <a:noFill/>
            <a:ln w="12700" cap="rnd">
              <a:solidFill>
                <a:srgbClr val="804000"/>
              </a:solidFill>
              <a:round/>
              <a:headEnd/>
              <a:tailEnd/>
            </a:ln>
          </p:spPr>
          <p:txBody>
            <a:bodyPr/>
            <a:lstStyle/>
            <a:p>
              <a:endParaRPr lang="en-US"/>
            </a:p>
          </p:txBody>
        </p:sp>
        <p:sp>
          <p:nvSpPr>
            <p:cNvPr id="76032" name="Freeform 7546"/>
            <p:cNvSpPr>
              <a:spLocks/>
            </p:cNvSpPr>
            <p:nvPr/>
          </p:nvSpPr>
          <p:spPr bwMode="auto">
            <a:xfrm>
              <a:off x="4508" y="1410"/>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76033" name="Freeform 7547"/>
            <p:cNvSpPr>
              <a:spLocks/>
            </p:cNvSpPr>
            <p:nvPr/>
          </p:nvSpPr>
          <p:spPr bwMode="auto">
            <a:xfrm>
              <a:off x="4424" y="1413"/>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sp>
          <p:nvSpPr>
            <p:cNvPr id="76034" name="Freeform 7548"/>
            <p:cNvSpPr>
              <a:spLocks/>
            </p:cNvSpPr>
            <p:nvPr/>
          </p:nvSpPr>
          <p:spPr bwMode="auto">
            <a:xfrm>
              <a:off x="4508" y="1410"/>
              <a:ext cx="104" cy="229"/>
            </a:xfrm>
            <a:custGeom>
              <a:avLst/>
              <a:gdLst>
                <a:gd name="T0" fmla="*/ 0 w 104"/>
                <a:gd name="T1" fmla="*/ 229 h 229"/>
                <a:gd name="T2" fmla="*/ 36 w 104"/>
                <a:gd name="T3" fmla="*/ 167 h 229"/>
                <a:gd name="T4" fmla="*/ 56 w 104"/>
                <a:gd name="T5" fmla="*/ 126 h 229"/>
                <a:gd name="T6" fmla="*/ 73 w 104"/>
                <a:gd name="T7" fmla="*/ 90 h 229"/>
                <a:gd name="T8" fmla="*/ 85 w 104"/>
                <a:gd name="T9" fmla="*/ 56 h 229"/>
                <a:gd name="T10" fmla="*/ 95 w 104"/>
                <a:gd name="T11" fmla="*/ 27 h 229"/>
                <a:gd name="T12" fmla="*/ 104 w 104"/>
                <a:gd name="T13" fmla="*/ 0 h 229"/>
                <a:gd name="T14" fmla="*/ 0 60000 65536"/>
                <a:gd name="T15" fmla="*/ 0 60000 65536"/>
                <a:gd name="T16" fmla="*/ 0 60000 65536"/>
                <a:gd name="T17" fmla="*/ 0 60000 65536"/>
                <a:gd name="T18" fmla="*/ 0 60000 65536"/>
                <a:gd name="T19" fmla="*/ 0 60000 65536"/>
                <a:gd name="T20" fmla="*/ 0 60000 65536"/>
                <a:gd name="T21" fmla="*/ 0 w 104"/>
                <a:gd name="T22" fmla="*/ 0 h 229"/>
                <a:gd name="T23" fmla="*/ 104 w 104"/>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29">
                  <a:moveTo>
                    <a:pt x="0" y="229"/>
                  </a:moveTo>
                  <a:lnTo>
                    <a:pt x="36" y="167"/>
                  </a:lnTo>
                  <a:lnTo>
                    <a:pt x="56" y="126"/>
                  </a:lnTo>
                  <a:lnTo>
                    <a:pt x="73" y="90"/>
                  </a:lnTo>
                  <a:lnTo>
                    <a:pt x="85" y="56"/>
                  </a:lnTo>
                  <a:lnTo>
                    <a:pt x="95" y="27"/>
                  </a:lnTo>
                  <a:lnTo>
                    <a:pt x="104" y="0"/>
                  </a:lnTo>
                </a:path>
              </a:pathLst>
            </a:custGeom>
            <a:noFill/>
            <a:ln w="12700" cap="rnd">
              <a:solidFill>
                <a:srgbClr val="800000"/>
              </a:solidFill>
              <a:round/>
              <a:headEnd/>
              <a:tailEnd/>
            </a:ln>
          </p:spPr>
          <p:txBody>
            <a:bodyPr/>
            <a:lstStyle/>
            <a:p>
              <a:endParaRPr lang="en-US"/>
            </a:p>
          </p:txBody>
        </p:sp>
        <p:sp>
          <p:nvSpPr>
            <p:cNvPr id="76035" name="Freeform 7549"/>
            <p:cNvSpPr>
              <a:spLocks/>
            </p:cNvSpPr>
            <p:nvPr/>
          </p:nvSpPr>
          <p:spPr bwMode="auto">
            <a:xfrm>
              <a:off x="4424" y="1413"/>
              <a:ext cx="142" cy="216"/>
            </a:xfrm>
            <a:custGeom>
              <a:avLst/>
              <a:gdLst>
                <a:gd name="T0" fmla="*/ 0 w 142"/>
                <a:gd name="T1" fmla="*/ 216 h 216"/>
                <a:gd name="T2" fmla="*/ 20 w 142"/>
                <a:gd name="T3" fmla="*/ 192 h 216"/>
                <a:gd name="T4" fmla="*/ 41 w 142"/>
                <a:gd name="T5" fmla="*/ 167 h 216"/>
                <a:gd name="T6" fmla="*/ 67 w 142"/>
                <a:gd name="T7" fmla="*/ 131 h 216"/>
                <a:gd name="T8" fmla="*/ 87 w 142"/>
                <a:gd name="T9" fmla="*/ 98 h 216"/>
                <a:gd name="T10" fmla="*/ 104 w 142"/>
                <a:gd name="T11" fmla="*/ 74 h 216"/>
                <a:gd name="T12" fmla="*/ 116 w 142"/>
                <a:gd name="T13" fmla="*/ 52 h 216"/>
                <a:gd name="T14" fmla="*/ 127 w 142"/>
                <a:gd name="T15" fmla="*/ 30 h 216"/>
                <a:gd name="T16" fmla="*/ 136 w 142"/>
                <a:gd name="T17" fmla="*/ 13 h 216"/>
                <a:gd name="T18" fmla="*/ 142 w 142"/>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16"/>
                <a:gd name="T32" fmla="*/ 142 w 142"/>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16">
                  <a:moveTo>
                    <a:pt x="0" y="216"/>
                  </a:moveTo>
                  <a:lnTo>
                    <a:pt x="20" y="192"/>
                  </a:lnTo>
                  <a:lnTo>
                    <a:pt x="41" y="167"/>
                  </a:lnTo>
                  <a:lnTo>
                    <a:pt x="67" y="131"/>
                  </a:lnTo>
                  <a:lnTo>
                    <a:pt x="87" y="98"/>
                  </a:lnTo>
                  <a:lnTo>
                    <a:pt x="104" y="74"/>
                  </a:lnTo>
                  <a:lnTo>
                    <a:pt x="116" y="52"/>
                  </a:lnTo>
                  <a:lnTo>
                    <a:pt x="127" y="30"/>
                  </a:lnTo>
                  <a:lnTo>
                    <a:pt x="136" y="13"/>
                  </a:lnTo>
                  <a:lnTo>
                    <a:pt x="142" y="0"/>
                  </a:lnTo>
                </a:path>
              </a:pathLst>
            </a:custGeom>
            <a:noFill/>
            <a:ln w="12700" cap="rnd">
              <a:solidFill>
                <a:srgbClr val="800000"/>
              </a:solidFill>
              <a:round/>
              <a:headEnd/>
              <a:tailEnd/>
            </a:ln>
          </p:spPr>
          <p:txBody>
            <a:bodyPr/>
            <a:lstStyle/>
            <a:p>
              <a:endParaRPr lang="en-US"/>
            </a:p>
          </p:txBody>
        </p:sp>
        <p:sp>
          <p:nvSpPr>
            <p:cNvPr id="76036" name="Line 7550"/>
            <p:cNvSpPr>
              <a:spLocks noChangeShapeType="1"/>
            </p:cNvSpPr>
            <p:nvPr/>
          </p:nvSpPr>
          <p:spPr bwMode="auto">
            <a:xfrm>
              <a:off x="4521" y="1619"/>
              <a:ext cx="1" cy="45"/>
            </a:xfrm>
            <a:prstGeom prst="line">
              <a:avLst/>
            </a:prstGeom>
            <a:noFill/>
            <a:ln w="12700" cap="rnd">
              <a:solidFill>
                <a:srgbClr val="FF4040"/>
              </a:solidFill>
              <a:round/>
              <a:headEnd/>
              <a:tailEnd/>
            </a:ln>
          </p:spPr>
          <p:txBody>
            <a:bodyPr/>
            <a:lstStyle/>
            <a:p>
              <a:endParaRPr lang="en-US"/>
            </a:p>
          </p:txBody>
        </p:sp>
        <p:sp>
          <p:nvSpPr>
            <p:cNvPr id="76037" name="Line 7551"/>
            <p:cNvSpPr>
              <a:spLocks noChangeShapeType="1"/>
            </p:cNvSpPr>
            <p:nvPr/>
          </p:nvSpPr>
          <p:spPr bwMode="auto">
            <a:xfrm>
              <a:off x="4531" y="1605"/>
              <a:ext cx="1" cy="59"/>
            </a:xfrm>
            <a:prstGeom prst="line">
              <a:avLst/>
            </a:prstGeom>
            <a:noFill/>
            <a:ln w="12700" cap="rnd">
              <a:solidFill>
                <a:srgbClr val="FF4040"/>
              </a:solidFill>
              <a:round/>
              <a:headEnd/>
              <a:tailEnd/>
            </a:ln>
          </p:spPr>
          <p:txBody>
            <a:bodyPr/>
            <a:lstStyle/>
            <a:p>
              <a:endParaRPr lang="en-US"/>
            </a:p>
          </p:txBody>
        </p:sp>
        <p:sp>
          <p:nvSpPr>
            <p:cNvPr id="76038" name="Line 7552"/>
            <p:cNvSpPr>
              <a:spLocks noChangeShapeType="1"/>
            </p:cNvSpPr>
            <p:nvPr/>
          </p:nvSpPr>
          <p:spPr bwMode="auto">
            <a:xfrm flipV="1">
              <a:off x="4539" y="1588"/>
              <a:ext cx="1" cy="75"/>
            </a:xfrm>
            <a:prstGeom prst="line">
              <a:avLst/>
            </a:prstGeom>
            <a:noFill/>
            <a:ln w="12700" cap="rnd">
              <a:solidFill>
                <a:srgbClr val="FF4040"/>
              </a:solidFill>
              <a:round/>
              <a:headEnd/>
              <a:tailEnd/>
            </a:ln>
          </p:spPr>
          <p:txBody>
            <a:bodyPr/>
            <a:lstStyle/>
            <a:p>
              <a:endParaRPr lang="en-US"/>
            </a:p>
          </p:txBody>
        </p:sp>
        <p:sp>
          <p:nvSpPr>
            <p:cNvPr id="76039" name="Line 7553"/>
            <p:cNvSpPr>
              <a:spLocks noChangeShapeType="1"/>
            </p:cNvSpPr>
            <p:nvPr/>
          </p:nvSpPr>
          <p:spPr bwMode="auto">
            <a:xfrm>
              <a:off x="4546" y="1575"/>
              <a:ext cx="1" cy="88"/>
            </a:xfrm>
            <a:prstGeom prst="line">
              <a:avLst/>
            </a:prstGeom>
            <a:noFill/>
            <a:ln w="12700" cap="rnd">
              <a:solidFill>
                <a:srgbClr val="FF4040"/>
              </a:solidFill>
              <a:round/>
              <a:headEnd/>
              <a:tailEnd/>
            </a:ln>
          </p:spPr>
          <p:txBody>
            <a:bodyPr/>
            <a:lstStyle/>
            <a:p>
              <a:endParaRPr lang="en-US"/>
            </a:p>
          </p:txBody>
        </p:sp>
        <p:sp>
          <p:nvSpPr>
            <p:cNvPr id="76040" name="Line 7554"/>
            <p:cNvSpPr>
              <a:spLocks noChangeShapeType="1"/>
            </p:cNvSpPr>
            <p:nvPr/>
          </p:nvSpPr>
          <p:spPr bwMode="auto">
            <a:xfrm>
              <a:off x="4554" y="1560"/>
              <a:ext cx="2" cy="103"/>
            </a:xfrm>
            <a:prstGeom prst="line">
              <a:avLst/>
            </a:prstGeom>
            <a:noFill/>
            <a:ln w="12700" cap="rnd">
              <a:solidFill>
                <a:srgbClr val="FF4040"/>
              </a:solidFill>
              <a:round/>
              <a:headEnd/>
              <a:tailEnd/>
            </a:ln>
          </p:spPr>
          <p:txBody>
            <a:bodyPr/>
            <a:lstStyle/>
            <a:p>
              <a:endParaRPr lang="en-US"/>
            </a:p>
          </p:txBody>
        </p:sp>
        <p:sp>
          <p:nvSpPr>
            <p:cNvPr id="76041" name="Line 7555"/>
            <p:cNvSpPr>
              <a:spLocks noChangeShapeType="1"/>
            </p:cNvSpPr>
            <p:nvPr/>
          </p:nvSpPr>
          <p:spPr bwMode="auto">
            <a:xfrm>
              <a:off x="4561" y="1548"/>
              <a:ext cx="2" cy="115"/>
            </a:xfrm>
            <a:prstGeom prst="line">
              <a:avLst/>
            </a:prstGeom>
            <a:noFill/>
            <a:ln w="12700" cap="rnd">
              <a:solidFill>
                <a:srgbClr val="FF4040"/>
              </a:solidFill>
              <a:round/>
              <a:headEnd/>
              <a:tailEnd/>
            </a:ln>
          </p:spPr>
          <p:txBody>
            <a:bodyPr/>
            <a:lstStyle/>
            <a:p>
              <a:endParaRPr lang="en-US"/>
            </a:p>
          </p:txBody>
        </p:sp>
        <p:sp>
          <p:nvSpPr>
            <p:cNvPr id="76042" name="Line 7556"/>
            <p:cNvSpPr>
              <a:spLocks noChangeShapeType="1"/>
            </p:cNvSpPr>
            <p:nvPr/>
          </p:nvSpPr>
          <p:spPr bwMode="auto">
            <a:xfrm>
              <a:off x="4567" y="1533"/>
              <a:ext cx="1" cy="130"/>
            </a:xfrm>
            <a:prstGeom prst="line">
              <a:avLst/>
            </a:prstGeom>
            <a:noFill/>
            <a:ln w="12700" cap="rnd">
              <a:solidFill>
                <a:srgbClr val="FF4040"/>
              </a:solidFill>
              <a:round/>
              <a:headEnd/>
              <a:tailEnd/>
            </a:ln>
          </p:spPr>
          <p:txBody>
            <a:bodyPr/>
            <a:lstStyle/>
            <a:p>
              <a:endParaRPr lang="en-US"/>
            </a:p>
          </p:txBody>
        </p:sp>
        <p:sp>
          <p:nvSpPr>
            <p:cNvPr id="76043" name="Line 7557"/>
            <p:cNvSpPr>
              <a:spLocks noChangeShapeType="1"/>
            </p:cNvSpPr>
            <p:nvPr/>
          </p:nvSpPr>
          <p:spPr bwMode="auto">
            <a:xfrm>
              <a:off x="4573" y="1518"/>
              <a:ext cx="1" cy="143"/>
            </a:xfrm>
            <a:prstGeom prst="line">
              <a:avLst/>
            </a:prstGeom>
            <a:noFill/>
            <a:ln w="12700" cap="rnd">
              <a:solidFill>
                <a:srgbClr val="FF4040"/>
              </a:solidFill>
              <a:round/>
              <a:headEnd/>
              <a:tailEnd/>
            </a:ln>
          </p:spPr>
          <p:txBody>
            <a:bodyPr/>
            <a:lstStyle/>
            <a:p>
              <a:endParaRPr lang="en-US"/>
            </a:p>
          </p:txBody>
        </p:sp>
        <p:sp>
          <p:nvSpPr>
            <p:cNvPr id="76044" name="Line 7558"/>
            <p:cNvSpPr>
              <a:spLocks noChangeShapeType="1"/>
            </p:cNvSpPr>
            <p:nvPr/>
          </p:nvSpPr>
          <p:spPr bwMode="auto">
            <a:xfrm>
              <a:off x="4580" y="1506"/>
              <a:ext cx="1" cy="157"/>
            </a:xfrm>
            <a:prstGeom prst="line">
              <a:avLst/>
            </a:prstGeom>
            <a:noFill/>
            <a:ln w="12700" cap="rnd">
              <a:solidFill>
                <a:srgbClr val="FF4040"/>
              </a:solidFill>
              <a:round/>
              <a:headEnd/>
              <a:tailEnd/>
            </a:ln>
          </p:spPr>
          <p:txBody>
            <a:bodyPr/>
            <a:lstStyle/>
            <a:p>
              <a:endParaRPr lang="en-US"/>
            </a:p>
          </p:txBody>
        </p:sp>
        <p:sp>
          <p:nvSpPr>
            <p:cNvPr id="76045" name="Line 7559"/>
            <p:cNvSpPr>
              <a:spLocks noChangeShapeType="1"/>
            </p:cNvSpPr>
            <p:nvPr/>
          </p:nvSpPr>
          <p:spPr bwMode="auto">
            <a:xfrm>
              <a:off x="4585" y="1491"/>
              <a:ext cx="1" cy="172"/>
            </a:xfrm>
            <a:prstGeom prst="line">
              <a:avLst/>
            </a:prstGeom>
            <a:noFill/>
            <a:ln w="12700" cap="rnd">
              <a:solidFill>
                <a:srgbClr val="FF4040"/>
              </a:solidFill>
              <a:round/>
              <a:headEnd/>
              <a:tailEnd/>
            </a:ln>
          </p:spPr>
          <p:txBody>
            <a:bodyPr/>
            <a:lstStyle/>
            <a:p>
              <a:endParaRPr lang="en-US"/>
            </a:p>
          </p:txBody>
        </p:sp>
        <p:sp>
          <p:nvSpPr>
            <p:cNvPr id="76046" name="Line 7560"/>
            <p:cNvSpPr>
              <a:spLocks noChangeShapeType="1"/>
            </p:cNvSpPr>
            <p:nvPr/>
          </p:nvSpPr>
          <p:spPr bwMode="auto">
            <a:xfrm>
              <a:off x="4589" y="1478"/>
              <a:ext cx="2" cy="185"/>
            </a:xfrm>
            <a:prstGeom prst="line">
              <a:avLst/>
            </a:prstGeom>
            <a:noFill/>
            <a:ln w="12700" cap="rnd">
              <a:solidFill>
                <a:srgbClr val="FF4040"/>
              </a:solidFill>
              <a:round/>
              <a:headEnd/>
              <a:tailEnd/>
            </a:ln>
          </p:spPr>
          <p:txBody>
            <a:bodyPr/>
            <a:lstStyle/>
            <a:p>
              <a:endParaRPr lang="en-US"/>
            </a:p>
          </p:txBody>
        </p:sp>
        <p:sp>
          <p:nvSpPr>
            <p:cNvPr id="76047" name="Line 7561"/>
            <p:cNvSpPr>
              <a:spLocks noChangeShapeType="1"/>
            </p:cNvSpPr>
            <p:nvPr/>
          </p:nvSpPr>
          <p:spPr bwMode="auto">
            <a:xfrm>
              <a:off x="4595" y="1464"/>
              <a:ext cx="1" cy="200"/>
            </a:xfrm>
            <a:prstGeom prst="line">
              <a:avLst/>
            </a:prstGeom>
            <a:noFill/>
            <a:ln w="12700" cap="rnd">
              <a:solidFill>
                <a:srgbClr val="FF4040"/>
              </a:solidFill>
              <a:round/>
              <a:headEnd/>
              <a:tailEnd/>
            </a:ln>
          </p:spPr>
          <p:txBody>
            <a:bodyPr/>
            <a:lstStyle/>
            <a:p>
              <a:endParaRPr lang="en-US"/>
            </a:p>
          </p:txBody>
        </p:sp>
        <p:sp>
          <p:nvSpPr>
            <p:cNvPr id="76048" name="Line 7562"/>
            <p:cNvSpPr>
              <a:spLocks noChangeShapeType="1"/>
            </p:cNvSpPr>
            <p:nvPr/>
          </p:nvSpPr>
          <p:spPr bwMode="auto">
            <a:xfrm>
              <a:off x="4601" y="1454"/>
              <a:ext cx="1" cy="210"/>
            </a:xfrm>
            <a:prstGeom prst="line">
              <a:avLst/>
            </a:prstGeom>
            <a:noFill/>
            <a:ln w="12700" cap="rnd">
              <a:solidFill>
                <a:srgbClr val="FF4040"/>
              </a:solidFill>
              <a:round/>
              <a:headEnd/>
              <a:tailEnd/>
            </a:ln>
          </p:spPr>
          <p:txBody>
            <a:bodyPr/>
            <a:lstStyle/>
            <a:p>
              <a:endParaRPr lang="en-US"/>
            </a:p>
          </p:txBody>
        </p:sp>
        <p:sp>
          <p:nvSpPr>
            <p:cNvPr id="76049" name="Line 7563"/>
            <p:cNvSpPr>
              <a:spLocks noChangeShapeType="1"/>
            </p:cNvSpPr>
            <p:nvPr/>
          </p:nvSpPr>
          <p:spPr bwMode="auto">
            <a:xfrm flipV="1">
              <a:off x="4603" y="1438"/>
              <a:ext cx="2" cy="226"/>
            </a:xfrm>
            <a:prstGeom prst="line">
              <a:avLst/>
            </a:prstGeom>
            <a:noFill/>
            <a:ln w="12700" cap="rnd">
              <a:solidFill>
                <a:srgbClr val="FF4040"/>
              </a:solidFill>
              <a:round/>
              <a:headEnd/>
              <a:tailEnd/>
            </a:ln>
          </p:spPr>
          <p:txBody>
            <a:bodyPr/>
            <a:lstStyle/>
            <a:p>
              <a:endParaRPr lang="en-US"/>
            </a:p>
          </p:txBody>
        </p:sp>
        <p:sp>
          <p:nvSpPr>
            <p:cNvPr id="76050" name="Line 7564"/>
            <p:cNvSpPr>
              <a:spLocks noChangeShapeType="1"/>
            </p:cNvSpPr>
            <p:nvPr/>
          </p:nvSpPr>
          <p:spPr bwMode="auto">
            <a:xfrm flipV="1">
              <a:off x="4609" y="1426"/>
              <a:ext cx="1" cy="238"/>
            </a:xfrm>
            <a:prstGeom prst="line">
              <a:avLst/>
            </a:prstGeom>
            <a:noFill/>
            <a:ln w="12700" cap="rnd">
              <a:solidFill>
                <a:srgbClr val="FF4040"/>
              </a:solidFill>
              <a:round/>
              <a:headEnd/>
              <a:tailEnd/>
            </a:ln>
          </p:spPr>
          <p:txBody>
            <a:bodyPr/>
            <a:lstStyle/>
            <a:p>
              <a:endParaRPr lang="en-US"/>
            </a:p>
          </p:txBody>
        </p:sp>
        <p:sp>
          <p:nvSpPr>
            <p:cNvPr id="76051" name="Line 7565"/>
            <p:cNvSpPr>
              <a:spLocks noChangeShapeType="1"/>
            </p:cNvSpPr>
            <p:nvPr/>
          </p:nvSpPr>
          <p:spPr bwMode="auto">
            <a:xfrm>
              <a:off x="4521" y="1619"/>
              <a:ext cx="1" cy="45"/>
            </a:xfrm>
            <a:prstGeom prst="line">
              <a:avLst/>
            </a:prstGeom>
            <a:noFill/>
            <a:ln w="12700" cap="rnd">
              <a:solidFill>
                <a:srgbClr val="FF4040"/>
              </a:solidFill>
              <a:round/>
              <a:headEnd/>
              <a:tailEnd/>
            </a:ln>
          </p:spPr>
          <p:txBody>
            <a:bodyPr/>
            <a:lstStyle/>
            <a:p>
              <a:endParaRPr lang="en-US"/>
            </a:p>
          </p:txBody>
        </p:sp>
        <p:sp>
          <p:nvSpPr>
            <p:cNvPr id="76052" name="Line 7566"/>
            <p:cNvSpPr>
              <a:spLocks noChangeShapeType="1"/>
            </p:cNvSpPr>
            <p:nvPr/>
          </p:nvSpPr>
          <p:spPr bwMode="auto">
            <a:xfrm>
              <a:off x="4531" y="1605"/>
              <a:ext cx="1" cy="59"/>
            </a:xfrm>
            <a:prstGeom prst="line">
              <a:avLst/>
            </a:prstGeom>
            <a:noFill/>
            <a:ln w="12700" cap="rnd">
              <a:solidFill>
                <a:srgbClr val="FF4040"/>
              </a:solidFill>
              <a:round/>
              <a:headEnd/>
              <a:tailEnd/>
            </a:ln>
          </p:spPr>
          <p:txBody>
            <a:bodyPr/>
            <a:lstStyle/>
            <a:p>
              <a:endParaRPr lang="en-US"/>
            </a:p>
          </p:txBody>
        </p:sp>
        <p:sp>
          <p:nvSpPr>
            <p:cNvPr id="76053" name="Line 7567"/>
            <p:cNvSpPr>
              <a:spLocks noChangeShapeType="1"/>
            </p:cNvSpPr>
            <p:nvPr/>
          </p:nvSpPr>
          <p:spPr bwMode="auto">
            <a:xfrm flipV="1">
              <a:off x="4539" y="1588"/>
              <a:ext cx="1" cy="75"/>
            </a:xfrm>
            <a:prstGeom prst="line">
              <a:avLst/>
            </a:prstGeom>
            <a:noFill/>
            <a:ln w="12700" cap="rnd">
              <a:solidFill>
                <a:srgbClr val="FF4040"/>
              </a:solidFill>
              <a:round/>
              <a:headEnd/>
              <a:tailEnd/>
            </a:ln>
          </p:spPr>
          <p:txBody>
            <a:bodyPr/>
            <a:lstStyle/>
            <a:p>
              <a:endParaRPr lang="en-US"/>
            </a:p>
          </p:txBody>
        </p:sp>
        <p:sp>
          <p:nvSpPr>
            <p:cNvPr id="76054" name="Line 7568"/>
            <p:cNvSpPr>
              <a:spLocks noChangeShapeType="1"/>
            </p:cNvSpPr>
            <p:nvPr/>
          </p:nvSpPr>
          <p:spPr bwMode="auto">
            <a:xfrm>
              <a:off x="4546" y="1575"/>
              <a:ext cx="1" cy="88"/>
            </a:xfrm>
            <a:prstGeom prst="line">
              <a:avLst/>
            </a:prstGeom>
            <a:noFill/>
            <a:ln w="12700" cap="rnd">
              <a:solidFill>
                <a:srgbClr val="FF4040"/>
              </a:solidFill>
              <a:round/>
              <a:headEnd/>
              <a:tailEnd/>
            </a:ln>
          </p:spPr>
          <p:txBody>
            <a:bodyPr/>
            <a:lstStyle/>
            <a:p>
              <a:endParaRPr lang="en-US"/>
            </a:p>
          </p:txBody>
        </p:sp>
        <p:sp>
          <p:nvSpPr>
            <p:cNvPr id="76055" name="Line 7569"/>
            <p:cNvSpPr>
              <a:spLocks noChangeShapeType="1"/>
            </p:cNvSpPr>
            <p:nvPr/>
          </p:nvSpPr>
          <p:spPr bwMode="auto">
            <a:xfrm>
              <a:off x="4554" y="1560"/>
              <a:ext cx="2" cy="103"/>
            </a:xfrm>
            <a:prstGeom prst="line">
              <a:avLst/>
            </a:prstGeom>
            <a:noFill/>
            <a:ln w="12700" cap="rnd">
              <a:solidFill>
                <a:srgbClr val="FF4040"/>
              </a:solidFill>
              <a:round/>
              <a:headEnd/>
              <a:tailEnd/>
            </a:ln>
          </p:spPr>
          <p:txBody>
            <a:bodyPr/>
            <a:lstStyle/>
            <a:p>
              <a:endParaRPr lang="en-US"/>
            </a:p>
          </p:txBody>
        </p:sp>
        <p:sp>
          <p:nvSpPr>
            <p:cNvPr id="76056" name="Line 7570"/>
            <p:cNvSpPr>
              <a:spLocks noChangeShapeType="1"/>
            </p:cNvSpPr>
            <p:nvPr/>
          </p:nvSpPr>
          <p:spPr bwMode="auto">
            <a:xfrm>
              <a:off x="4561" y="1548"/>
              <a:ext cx="2" cy="115"/>
            </a:xfrm>
            <a:prstGeom prst="line">
              <a:avLst/>
            </a:prstGeom>
            <a:noFill/>
            <a:ln w="12700" cap="rnd">
              <a:solidFill>
                <a:srgbClr val="FF4040"/>
              </a:solidFill>
              <a:round/>
              <a:headEnd/>
              <a:tailEnd/>
            </a:ln>
          </p:spPr>
          <p:txBody>
            <a:bodyPr/>
            <a:lstStyle/>
            <a:p>
              <a:endParaRPr lang="en-US"/>
            </a:p>
          </p:txBody>
        </p:sp>
        <p:sp>
          <p:nvSpPr>
            <p:cNvPr id="76057" name="Line 7571"/>
            <p:cNvSpPr>
              <a:spLocks noChangeShapeType="1"/>
            </p:cNvSpPr>
            <p:nvPr/>
          </p:nvSpPr>
          <p:spPr bwMode="auto">
            <a:xfrm>
              <a:off x="4567" y="1533"/>
              <a:ext cx="1" cy="130"/>
            </a:xfrm>
            <a:prstGeom prst="line">
              <a:avLst/>
            </a:prstGeom>
            <a:noFill/>
            <a:ln w="12700" cap="rnd">
              <a:solidFill>
                <a:srgbClr val="FF4040"/>
              </a:solidFill>
              <a:round/>
              <a:headEnd/>
              <a:tailEnd/>
            </a:ln>
          </p:spPr>
          <p:txBody>
            <a:bodyPr/>
            <a:lstStyle/>
            <a:p>
              <a:endParaRPr lang="en-US"/>
            </a:p>
          </p:txBody>
        </p:sp>
        <p:sp>
          <p:nvSpPr>
            <p:cNvPr id="76058" name="Line 7572"/>
            <p:cNvSpPr>
              <a:spLocks noChangeShapeType="1"/>
            </p:cNvSpPr>
            <p:nvPr/>
          </p:nvSpPr>
          <p:spPr bwMode="auto">
            <a:xfrm>
              <a:off x="4573" y="1518"/>
              <a:ext cx="1" cy="143"/>
            </a:xfrm>
            <a:prstGeom prst="line">
              <a:avLst/>
            </a:prstGeom>
            <a:noFill/>
            <a:ln w="12700" cap="rnd">
              <a:solidFill>
                <a:srgbClr val="FF4040"/>
              </a:solidFill>
              <a:round/>
              <a:headEnd/>
              <a:tailEnd/>
            </a:ln>
          </p:spPr>
          <p:txBody>
            <a:bodyPr/>
            <a:lstStyle/>
            <a:p>
              <a:endParaRPr lang="en-US"/>
            </a:p>
          </p:txBody>
        </p:sp>
        <p:sp>
          <p:nvSpPr>
            <p:cNvPr id="76059" name="Line 7573"/>
            <p:cNvSpPr>
              <a:spLocks noChangeShapeType="1"/>
            </p:cNvSpPr>
            <p:nvPr/>
          </p:nvSpPr>
          <p:spPr bwMode="auto">
            <a:xfrm>
              <a:off x="4580" y="1506"/>
              <a:ext cx="1" cy="157"/>
            </a:xfrm>
            <a:prstGeom prst="line">
              <a:avLst/>
            </a:prstGeom>
            <a:noFill/>
            <a:ln w="12700" cap="rnd">
              <a:solidFill>
                <a:srgbClr val="FF4040"/>
              </a:solidFill>
              <a:round/>
              <a:headEnd/>
              <a:tailEnd/>
            </a:ln>
          </p:spPr>
          <p:txBody>
            <a:bodyPr/>
            <a:lstStyle/>
            <a:p>
              <a:endParaRPr lang="en-US"/>
            </a:p>
          </p:txBody>
        </p:sp>
        <p:sp>
          <p:nvSpPr>
            <p:cNvPr id="76060" name="Line 7574"/>
            <p:cNvSpPr>
              <a:spLocks noChangeShapeType="1"/>
            </p:cNvSpPr>
            <p:nvPr/>
          </p:nvSpPr>
          <p:spPr bwMode="auto">
            <a:xfrm>
              <a:off x="4585" y="1491"/>
              <a:ext cx="1" cy="172"/>
            </a:xfrm>
            <a:prstGeom prst="line">
              <a:avLst/>
            </a:prstGeom>
            <a:noFill/>
            <a:ln w="12700" cap="rnd">
              <a:solidFill>
                <a:srgbClr val="FF4040"/>
              </a:solidFill>
              <a:round/>
              <a:headEnd/>
              <a:tailEnd/>
            </a:ln>
          </p:spPr>
          <p:txBody>
            <a:bodyPr/>
            <a:lstStyle/>
            <a:p>
              <a:endParaRPr lang="en-US"/>
            </a:p>
          </p:txBody>
        </p:sp>
        <p:sp>
          <p:nvSpPr>
            <p:cNvPr id="76061" name="Line 7575"/>
            <p:cNvSpPr>
              <a:spLocks noChangeShapeType="1"/>
            </p:cNvSpPr>
            <p:nvPr/>
          </p:nvSpPr>
          <p:spPr bwMode="auto">
            <a:xfrm>
              <a:off x="4589" y="1478"/>
              <a:ext cx="2" cy="185"/>
            </a:xfrm>
            <a:prstGeom prst="line">
              <a:avLst/>
            </a:prstGeom>
            <a:noFill/>
            <a:ln w="12700" cap="rnd">
              <a:solidFill>
                <a:srgbClr val="FF4040"/>
              </a:solidFill>
              <a:round/>
              <a:headEnd/>
              <a:tailEnd/>
            </a:ln>
          </p:spPr>
          <p:txBody>
            <a:bodyPr/>
            <a:lstStyle/>
            <a:p>
              <a:endParaRPr lang="en-US"/>
            </a:p>
          </p:txBody>
        </p:sp>
        <p:sp>
          <p:nvSpPr>
            <p:cNvPr id="76062" name="Line 7576"/>
            <p:cNvSpPr>
              <a:spLocks noChangeShapeType="1"/>
            </p:cNvSpPr>
            <p:nvPr/>
          </p:nvSpPr>
          <p:spPr bwMode="auto">
            <a:xfrm>
              <a:off x="4595" y="1464"/>
              <a:ext cx="1" cy="200"/>
            </a:xfrm>
            <a:prstGeom prst="line">
              <a:avLst/>
            </a:prstGeom>
            <a:noFill/>
            <a:ln w="12700" cap="rnd">
              <a:solidFill>
                <a:srgbClr val="FF4040"/>
              </a:solidFill>
              <a:round/>
              <a:headEnd/>
              <a:tailEnd/>
            </a:ln>
          </p:spPr>
          <p:txBody>
            <a:bodyPr/>
            <a:lstStyle/>
            <a:p>
              <a:endParaRPr lang="en-US"/>
            </a:p>
          </p:txBody>
        </p:sp>
        <p:sp>
          <p:nvSpPr>
            <p:cNvPr id="76063" name="Line 7577"/>
            <p:cNvSpPr>
              <a:spLocks noChangeShapeType="1"/>
            </p:cNvSpPr>
            <p:nvPr/>
          </p:nvSpPr>
          <p:spPr bwMode="auto">
            <a:xfrm>
              <a:off x="4601" y="1454"/>
              <a:ext cx="1" cy="210"/>
            </a:xfrm>
            <a:prstGeom prst="line">
              <a:avLst/>
            </a:prstGeom>
            <a:noFill/>
            <a:ln w="12700" cap="rnd">
              <a:solidFill>
                <a:srgbClr val="FF4040"/>
              </a:solidFill>
              <a:round/>
              <a:headEnd/>
              <a:tailEnd/>
            </a:ln>
          </p:spPr>
          <p:txBody>
            <a:bodyPr/>
            <a:lstStyle/>
            <a:p>
              <a:endParaRPr lang="en-US"/>
            </a:p>
          </p:txBody>
        </p:sp>
        <p:sp>
          <p:nvSpPr>
            <p:cNvPr id="76064" name="Line 7578"/>
            <p:cNvSpPr>
              <a:spLocks noChangeShapeType="1"/>
            </p:cNvSpPr>
            <p:nvPr/>
          </p:nvSpPr>
          <p:spPr bwMode="auto">
            <a:xfrm flipV="1">
              <a:off x="4603" y="1438"/>
              <a:ext cx="2" cy="226"/>
            </a:xfrm>
            <a:prstGeom prst="line">
              <a:avLst/>
            </a:prstGeom>
            <a:noFill/>
            <a:ln w="12700" cap="rnd">
              <a:solidFill>
                <a:srgbClr val="FF4040"/>
              </a:solidFill>
              <a:round/>
              <a:headEnd/>
              <a:tailEnd/>
            </a:ln>
          </p:spPr>
          <p:txBody>
            <a:bodyPr/>
            <a:lstStyle/>
            <a:p>
              <a:endParaRPr lang="en-US"/>
            </a:p>
          </p:txBody>
        </p:sp>
        <p:sp>
          <p:nvSpPr>
            <p:cNvPr id="76065" name="Line 7579"/>
            <p:cNvSpPr>
              <a:spLocks noChangeShapeType="1"/>
            </p:cNvSpPr>
            <p:nvPr/>
          </p:nvSpPr>
          <p:spPr bwMode="auto">
            <a:xfrm flipV="1">
              <a:off x="4609" y="1426"/>
              <a:ext cx="1" cy="238"/>
            </a:xfrm>
            <a:prstGeom prst="line">
              <a:avLst/>
            </a:prstGeom>
            <a:noFill/>
            <a:ln w="12700" cap="rnd">
              <a:solidFill>
                <a:srgbClr val="FF4040"/>
              </a:solidFill>
              <a:round/>
              <a:headEnd/>
              <a:tailEnd/>
            </a:ln>
          </p:spPr>
          <p:txBody>
            <a:bodyPr/>
            <a:lstStyle/>
            <a:p>
              <a:endParaRPr lang="en-US"/>
            </a:p>
          </p:txBody>
        </p:sp>
        <p:sp>
          <p:nvSpPr>
            <p:cNvPr id="76066" name="Line 7580"/>
            <p:cNvSpPr>
              <a:spLocks noChangeShapeType="1"/>
            </p:cNvSpPr>
            <p:nvPr/>
          </p:nvSpPr>
          <p:spPr bwMode="auto">
            <a:xfrm flipV="1">
              <a:off x="4623" y="1533"/>
              <a:ext cx="1" cy="131"/>
            </a:xfrm>
            <a:prstGeom prst="line">
              <a:avLst/>
            </a:prstGeom>
            <a:noFill/>
            <a:ln w="12700" cap="rnd">
              <a:solidFill>
                <a:srgbClr val="FF4040"/>
              </a:solidFill>
              <a:round/>
              <a:headEnd/>
              <a:tailEnd/>
            </a:ln>
          </p:spPr>
          <p:txBody>
            <a:bodyPr/>
            <a:lstStyle/>
            <a:p>
              <a:endParaRPr lang="en-US"/>
            </a:p>
          </p:txBody>
        </p:sp>
        <p:sp>
          <p:nvSpPr>
            <p:cNvPr id="76067" name="Line 7581"/>
            <p:cNvSpPr>
              <a:spLocks noChangeShapeType="1"/>
            </p:cNvSpPr>
            <p:nvPr/>
          </p:nvSpPr>
          <p:spPr bwMode="auto">
            <a:xfrm flipV="1">
              <a:off x="4627" y="1559"/>
              <a:ext cx="1" cy="105"/>
            </a:xfrm>
            <a:prstGeom prst="line">
              <a:avLst/>
            </a:prstGeom>
            <a:noFill/>
            <a:ln w="12700" cap="rnd">
              <a:solidFill>
                <a:srgbClr val="FF4040"/>
              </a:solidFill>
              <a:round/>
              <a:headEnd/>
              <a:tailEnd/>
            </a:ln>
          </p:spPr>
          <p:txBody>
            <a:bodyPr/>
            <a:lstStyle/>
            <a:p>
              <a:endParaRPr lang="en-US"/>
            </a:p>
          </p:txBody>
        </p:sp>
        <p:sp>
          <p:nvSpPr>
            <p:cNvPr id="76068" name="Line 7582"/>
            <p:cNvSpPr>
              <a:spLocks noChangeShapeType="1"/>
            </p:cNvSpPr>
            <p:nvPr/>
          </p:nvSpPr>
          <p:spPr bwMode="auto">
            <a:xfrm flipV="1">
              <a:off x="4631" y="1577"/>
              <a:ext cx="2" cy="90"/>
            </a:xfrm>
            <a:prstGeom prst="line">
              <a:avLst/>
            </a:prstGeom>
            <a:noFill/>
            <a:ln w="12700" cap="rnd">
              <a:solidFill>
                <a:srgbClr val="FF4040"/>
              </a:solidFill>
              <a:round/>
              <a:headEnd/>
              <a:tailEnd/>
            </a:ln>
          </p:spPr>
          <p:txBody>
            <a:bodyPr/>
            <a:lstStyle/>
            <a:p>
              <a:endParaRPr lang="en-US"/>
            </a:p>
          </p:txBody>
        </p:sp>
        <p:sp>
          <p:nvSpPr>
            <p:cNvPr id="76069" name="Line 7583"/>
            <p:cNvSpPr>
              <a:spLocks noChangeShapeType="1"/>
            </p:cNvSpPr>
            <p:nvPr/>
          </p:nvSpPr>
          <p:spPr bwMode="auto">
            <a:xfrm flipV="1">
              <a:off x="4637" y="1601"/>
              <a:ext cx="2" cy="66"/>
            </a:xfrm>
            <a:prstGeom prst="line">
              <a:avLst/>
            </a:prstGeom>
            <a:noFill/>
            <a:ln w="12700" cap="rnd">
              <a:solidFill>
                <a:srgbClr val="FF4040"/>
              </a:solidFill>
              <a:round/>
              <a:headEnd/>
              <a:tailEnd/>
            </a:ln>
          </p:spPr>
          <p:txBody>
            <a:bodyPr/>
            <a:lstStyle/>
            <a:p>
              <a:endParaRPr lang="en-US"/>
            </a:p>
          </p:txBody>
        </p:sp>
        <p:sp>
          <p:nvSpPr>
            <p:cNvPr id="76070" name="Line 7584"/>
            <p:cNvSpPr>
              <a:spLocks noChangeShapeType="1"/>
            </p:cNvSpPr>
            <p:nvPr/>
          </p:nvSpPr>
          <p:spPr bwMode="auto">
            <a:xfrm flipV="1">
              <a:off x="4641" y="1623"/>
              <a:ext cx="2" cy="45"/>
            </a:xfrm>
            <a:prstGeom prst="line">
              <a:avLst/>
            </a:prstGeom>
            <a:noFill/>
            <a:ln w="12700" cap="rnd">
              <a:solidFill>
                <a:srgbClr val="FF4040"/>
              </a:solidFill>
              <a:round/>
              <a:headEnd/>
              <a:tailEnd/>
            </a:ln>
          </p:spPr>
          <p:txBody>
            <a:bodyPr/>
            <a:lstStyle/>
            <a:p>
              <a:endParaRPr lang="en-US"/>
            </a:p>
          </p:txBody>
        </p:sp>
        <p:sp>
          <p:nvSpPr>
            <p:cNvPr id="76071" name="Line 7585"/>
            <p:cNvSpPr>
              <a:spLocks noChangeShapeType="1"/>
            </p:cNvSpPr>
            <p:nvPr/>
          </p:nvSpPr>
          <p:spPr bwMode="auto">
            <a:xfrm flipV="1">
              <a:off x="4647" y="1644"/>
              <a:ext cx="1" cy="26"/>
            </a:xfrm>
            <a:prstGeom prst="line">
              <a:avLst/>
            </a:prstGeom>
            <a:noFill/>
            <a:ln w="12700" cap="rnd">
              <a:solidFill>
                <a:srgbClr val="FF4040"/>
              </a:solidFill>
              <a:round/>
              <a:headEnd/>
              <a:tailEnd/>
            </a:ln>
          </p:spPr>
          <p:txBody>
            <a:bodyPr/>
            <a:lstStyle/>
            <a:p>
              <a:endParaRPr lang="en-US"/>
            </a:p>
          </p:txBody>
        </p:sp>
        <p:sp>
          <p:nvSpPr>
            <p:cNvPr id="76072" name="Line 7586"/>
            <p:cNvSpPr>
              <a:spLocks noChangeShapeType="1"/>
            </p:cNvSpPr>
            <p:nvPr/>
          </p:nvSpPr>
          <p:spPr bwMode="auto">
            <a:xfrm flipV="1">
              <a:off x="4652" y="1658"/>
              <a:ext cx="2" cy="12"/>
            </a:xfrm>
            <a:prstGeom prst="line">
              <a:avLst/>
            </a:prstGeom>
            <a:noFill/>
            <a:ln w="12700" cap="rnd">
              <a:solidFill>
                <a:srgbClr val="FF4040"/>
              </a:solidFill>
              <a:round/>
              <a:headEnd/>
              <a:tailEnd/>
            </a:ln>
          </p:spPr>
          <p:txBody>
            <a:bodyPr/>
            <a:lstStyle/>
            <a:p>
              <a:endParaRPr lang="en-US"/>
            </a:p>
          </p:txBody>
        </p:sp>
        <p:sp>
          <p:nvSpPr>
            <p:cNvPr id="76073" name="Line 7587"/>
            <p:cNvSpPr>
              <a:spLocks noChangeShapeType="1"/>
            </p:cNvSpPr>
            <p:nvPr/>
          </p:nvSpPr>
          <p:spPr bwMode="auto">
            <a:xfrm flipV="1">
              <a:off x="4668" y="1664"/>
              <a:ext cx="1" cy="8"/>
            </a:xfrm>
            <a:prstGeom prst="line">
              <a:avLst/>
            </a:prstGeom>
            <a:noFill/>
            <a:ln w="12700" cap="rnd">
              <a:solidFill>
                <a:srgbClr val="FF4040"/>
              </a:solidFill>
              <a:round/>
              <a:headEnd/>
              <a:tailEnd/>
            </a:ln>
          </p:spPr>
          <p:txBody>
            <a:bodyPr/>
            <a:lstStyle/>
            <a:p>
              <a:endParaRPr lang="en-US"/>
            </a:p>
          </p:txBody>
        </p:sp>
        <p:sp>
          <p:nvSpPr>
            <p:cNvPr id="76074" name="Line 7588"/>
            <p:cNvSpPr>
              <a:spLocks noChangeShapeType="1"/>
            </p:cNvSpPr>
            <p:nvPr/>
          </p:nvSpPr>
          <p:spPr bwMode="auto">
            <a:xfrm flipV="1">
              <a:off x="4672" y="1646"/>
              <a:ext cx="1" cy="28"/>
            </a:xfrm>
            <a:prstGeom prst="line">
              <a:avLst/>
            </a:prstGeom>
            <a:noFill/>
            <a:ln w="12700" cap="rnd">
              <a:solidFill>
                <a:srgbClr val="FF4040"/>
              </a:solidFill>
              <a:round/>
              <a:headEnd/>
              <a:tailEnd/>
            </a:ln>
          </p:spPr>
          <p:txBody>
            <a:bodyPr/>
            <a:lstStyle/>
            <a:p>
              <a:endParaRPr lang="en-US"/>
            </a:p>
          </p:txBody>
        </p:sp>
        <p:sp>
          <p:nvSpPr>
            <p:cNvPr id="76075" name="Line 7589"/>
            <p:cNvSpPr>
              <a:spLocks noChangeShapeType="1"/>
            </p:cNvSpPr>
            <p:nvPr/>
          </p:nvSpPr>
          <p:spPr bwMode="auto">
            <a:xfrm flipV="1">
              <a:off x="4676" y="1620"/>
              <a:ext cx="2" cy="55"/>
            </a:xfrm>
            <a:prstGeom prst="line">
              <a:avLst/>
            </a:prstGeom>
            <a:noFill/>
            <a:ln w="12700" cap="rnd">
              <a:solidFill>
                <a:srgbClr val="FF4040"/>
              </a:solidFill>
              <a:round/>
              <a:headEnd/>
              <a:tailEnd/>
            </a:ln>
          </p:spPr>
          <p:txBody>
            <a:bodyPr/>
            <a:lstStyle/>
            <a:p>
              <a:endParaRPr lang="en-US"/>
            </a:p>
          </p:txBody>
        </p:sp>
        <p:grpSp>
          <p:nvGrpSpPr>
            <p:cNvPr id="76076" name="Group 7590"/>
            <p:cNvGrpSpPr>
              <a:grpSpLocks/>
            </p:cNvGrpSpPr>
            <p:nvPr/>
          </p:nvGrpSpPr>
          <p:grpSpPr bwMode="auto">
            <a:xfrm>
              <a:off x="4647" y="1595"/>
              <a:ext cx="53" cy="121"/>
              <a:chOff x="4647" y="1507"/>
              <a:chExt cx="53" cy="121"/>
            </a:xfrm>
          </p:grpSpPr>
          <p:grpSp>
            <p:nvGrpSpPr>
              <p:cNvPr id="80421" name="Group 7591"/>
              <p:cNvGrpSpPr>
                <a:grpSpLocks/>
              </p:cNvGrpSpPr>
              <p:nvPr/>
            </p:nvGrpSpPr>
            <p:grpSpPr bwMode="auto">
              <a:xfrm>
                <a:off x="4647" y="1608"/>
                <a:ext cx="53" cy="20"/>
                <a:chOff x="4647" y="1608"/>
                <a:chExt cx="53" cy="20"/>
              </a:xfrm>
            </p:grpSpPr>
            <p:grpSp>
              <p:nvGrpSpPr>
                <p:cNvPr id="80439" name="Group 7592"/>
                <p:cNvGrpSpPr>
                  <a:grpSpLocks/>
                </p:cNvGrpSpPr>
                <p:nvPr/>
              </p:nvGrpSpPr>
              <p:grpSpPr bwMode="auto">
                <a:xfrm>
                  <a:off x="4647" y="1609"/>
                  <a:ext cx="53" cy="19"/>
                  <a:chOff x="4647" y="1609"/>
                  <a:chExt cx="53" cy="19"/>
                </a:xfrm>
              </p:grpSpPr>
              <p:grpSp>
                <p:nvGrpSpPr>
                  <p:cNvPr id="80447" name="Group 7593"/>
                  <p:cNvGrpSpPr>
                    <a:grpSpLocks/>
                  </p:cNvGrpSpPr>
                  <p:nvPr/>
                </p:nvGrpSpPr>
                <p:grpSpPr bwMode="auto">
                  <a:xfrm>
                    <a:off x="4647" y="1612"/>
                    <a:ext cx="53" cy="16"/>
                    <a:chOff x="4647" y="1612"/>
                    <a:chExt cx="53" cy="16"/>
                  </a:xfrm>
                </p:grpSpPr>
                <p:sp>
                  <p:nvSpPr>
                    <p:cNvPr id="80454" name="Freeform 7594"/>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455" name="Freeform 7595"/>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0448" name="Group 7596"/>
                  <p:cNvGrpSpPr>
                    <a:grpSpLocks/>
                  </p:cNvGrpSpPr>
                  <p:nvPr/>
                </p:nvGrpSpPr>
                <p:grpSpPr bwMode="auto">
                  <a:xfrm>
                    <a:off x="4657" y="1609"/>
                    <a:ext cx="35" cy="19"/>
                    <a:chOff x="4657" y="1609"/>
                    <a:chExt cx="35" cy="19"/>
                  </a:xfrm>
                </p:grpSpPr>
                <p:sp>
                  <p:nvSpPr>
                    <p:cNvPr id="80449" name="Rectangle 7597"/>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450" name="Rectangle 7598"/>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451" name="Freeform 7599"/>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452" name="Rectangle 7600"/>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453" name="Rectangle 7601"/>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80440" name="Group 7602"/>
                <p:cNvGrpSpPr>
                  <a:grpSpLocks/>
                </p:cNvGrpSpPr>
                <p:nvPr/>
              </p:nvGrpSpPr>
              <p:grpSpPr bwMode="auto">
                <a:xfrm>
                  <a:off x="4659" y="1608"/>
                  <a:ext cx="31" cy="16"/>
                  <a:chOff x="4659" y="1608"/>
                  <a:chExt cx="31" cy="16"/>
                </a:xfrm>
              </p:grpSpPr>
              <p:grpSp>
                <p:nvGrpSpPr>
                  <p:cNvPr id="80441" name="Group 7603"/>
                  <p:cNvGrpSpPr>
                    <a:grpSpLocks/>
                  </p:cNvGrpSpPr>
                  <p:nvPr/>
                </p:nvGrpSpPr>
                <p:grpSpPr bwMode="auto">
                  <a:xfrm>
                    <a:off x="4659" y="1608"/>
                    <a:ext cx="17" cy="16"/>
                    <a:chOff x="4659" y="1608"/>
                    <a:chExt cx="17" cy="16"/>
                  </a:xfrm>
                </p:grpSpPr>
                <p:sp>
                  <p:nvSpPr>
                    <p:cNvPr id="80445" name="Rectangle 7604"/>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446" name="Rectangle 7605"/>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0442" name="Group 7606"/>
                  <p:cNvGrpSpPr>
                    <a:grpSpLocks/>
                  </p:cNvGrpSpPr>
                  <p:nvPr/>
                </p:nvGrpSpPr>
                <p:grpSpPr bwMode="auto">
                  <a:xfrm>
                    <a:off x="4675" y="1608"/>
                    <a:ext cx="15" cy="16"/>
                    <a:chOff x="4675" y="1608"/>
                    <a:chExt cx="15" cy="16"/>
                  </a:xfrm>
                </p:grpSpPr>
                <p:sp>
                  <p:nvSpPr>
                    <p:cNvPr id="80443" name="Rectangle 7607"/>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444" name="Rectangle 7608"/>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grpSp>
            <p:nvGrpSpPr>
              <p:cNvPr id="80422" name="Group 7609"/>
              <p:cNvGrpSpPr>
                <a:grpSpLocks/>
              </p:cNvGrpSpPr>
              <p:nvPr/>
            </p:nvGrpSpPr>
            <p:grpSpPr bwMode="auto">
              <a:xfrm>
                <a:off x="4661" y="1507"/>
                <a:ext cx="28" cy="111"/>
                <a:chOff x="4661" y="1507"/>
                <a:chExt cx="28" cy="111"/>
              </a:xfrm>
            </p:grpSpPr>
            <p:sp>
              <p:nvSpPr>
                <p:cNvPr id="80423" name="Freeform 7610"/>
                <p:cNvSpPr>
                  <a:spLocks/>
                </p:cNvSpPr>
                <p:nvPr/>
              </p:nvSpPr>
              <p:spPr bwMode="auto">
                <a:xfrm>
                  <a:off x="4662" y="1538"/>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80424" name="Freeform 7611"/>
                <p:cNvSpPr>
                  <a:spLocks/>
                </p:cNvSpPr>
                <p:nvPr/>
              </p:nvSpPr>
              <p:spPr bwMode="auto">
                <a:xfrm>
                  <a:off x="4664" y="1524"/>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80425" name="Group 7612"/>
                <p:cNvGrpSpPr>
                  <a:grpSpLocks/>
                </p:cNvGrpSpPr>
                <p:nvPr/>
              </p:nvGrpSpPr>
              <p:grpSpPr bwMode="auto">
                <a:xfrm>
                  <a:off x="4664" y="1507"/>
                  <a:ext cx="18" cy="14"/>
                  <a:chOff x="4664" y="1507"/>
                  <a:chExt cx="18" cy="14"/>
                </a:xfrm>
              </p:grpSpPr>
              <p:sp>
                <p:nvSpPr>
                  <p:cNvPr id="80437" name="Freeform 7613"/>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0438" name="Rectangle 7614"/>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80426" name="Group 7615"/>
                <p:cNvGrpSpPr>
                  <a:grpSpLocks/>
                </p:cNvGrpSpPr>
                <p:nvPr/>
              </p:nvGrpSpPr>
              <p:grpSpPr bwMode="auto">
                <a:xfrm>
                  <a:off x="4661" y="1558"/>
                  <a:ext cx="21" cy="60"/>
                  <a:chOff x="4661" y="1558"/>
                  <a:chExt cx="21" cy="60"/>
                </a:xfrm>
              </p:grpSpPr>
              <p:sp>
                <p:nvSpPr>
                  <p:cNvPr id="80428" name="Freeform 7616"/>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0429" name="Group 7617"/>
                  <p:cNvGrpSpPr>
                    <a:grpSpLocks/>
                  </p:cNvGrpSpPr>
                  <p:nvPr/>
                </p:nvGrpSpPr>
                <p:grpSpPr bwMode="auto">
                  <a:xfrm>
                    <a:off x="4666" y="1584"/>
                    <a:ext cx="16" cy="34"/>
                    <a:chOff x="4666" y="1584"/>
                    <a:chExt cx="16" cy="34"/>
                  </a:xfrm>
                </p:grpSpPr>
                <p:grpSp>
                  <p:nvGrpSpPr>
                    <p:cNvPr id="80430" name="Group 7618"/>
                    <p:cNvGrpSpPr>
                      <a:grpSpLocks/>
                    </p:cNvGrpSpPr>
                    <p:nvPr/>
                  </p:nvGrpSpPr>
                  <p:grpSpPr bwMode="auto">
                    <a:xfrm>
                      <a:off x="4666" y="1584"/>
                      <a:ext cx="16" cy="16"/>
                      <a:chOff x="4666" y="1584"/>
                      <a:chExt cx="16" cy="16"/>
                    </a:xfrm>
                  </p:grpSpPr>
                  <p:sp>
                    <p:nvSpPr>
                      <p:cNvPr id="80435" name="Freeform 7619"/>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436" name="Freeform 7620"/>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431" name="Rectangle 7621"/>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432" name="Rectangle 7622"/>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433" name="Freeform 7623"/>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434" name="Freeform 7624"/>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80427" name="Freeform 7625"/>
                <p:cNvSpPr>
                  <a:spLocks/>
                </p:cNvSpPr>
                <p:nvPr/>
              </p:nvSpPr>
              <p:spPr bwMode="auto">
                <a:xfrm>
                  <a:off x="4673" y="1507"/>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grpSp>
        </p:grpSp>
        <p:sp>
          <p:nvSpPr>
            <p:cNvPr id="76077" name="Line 7626"/>
            <p:cNvSpPr>
              <a:spLocks noChangeShapeType="1"/>
            </p:cNvSpPr>
            <p:nvPr/>
          </p:nvSpPr>
          <p:spPr bwMode="auto">
            <a:xfrm flipV="1">
              <a:off x="4622" y="1665"/>
              <a:ext cx="1" cy="11"/>
            </a:xfrm>
            <a:prstGeom prst="line">
              <a:avLst/>
            </a:prstGeom>
            <a:noFill/>
            <a:ln w="12700" cap="rnd">
              <a:solidFill>
                <a:srgbClr val="FF4040"/>
              </a:solidFill>
              <a:round/>
              <a:headEnd/>
              <a:tailEnd/>
            </a:ln>
          </p:spPr>
          <p:txBody>
            <a:bodyPr/>
            <a:lstStyle/>
            <a:p>
              <a:endParaRPr lang="en-US"/>
            </a:p>
          </p:txBody>
        </p:sp>
        <p:sp>
          <p:nvSpPr>
            <p:cNvPr id="76078" name="Line 7627"/>
            <p:cNvSpPr>
              <a:spLocks noChangeShapeType="1"/>
            </p:cNvSpPr>
            <p:nvPr/>
          </p:nvSpPr>
          <p:spPr bwMode="auto">
            <a:xfrm flipV="1">
              <a:off x="4626" y="1667"/>
              <a:ext cx="1" cy="9"/>
            </a:xfrm>
            <a:prstGeom prst="line">
              <a:avLst/>
            </a:prstGeom>
            <a:noFill/>
            <a:ln w="12700" cap="rnd">
              <a:solidFill>
                <a:srgbClr val="FF4040"/>
              </a:solidFill>
              <a:round/>
              <a:headEnd/>
              <a:tailEnd/>
            </a:ln>
          </p:spPr>
          <p:txBody>
            <a:bodyPr/>
            <a:lstStyle/>
            <a:p>
              <a:endParaRPr lang="en-US"/>
            </a:p>
          </p:txBody>
        </p:sp>
        <p:sp>
          <p:nvSpPr>
            <p:cNvPr id="76079" name="Freeform 7628"/>
            <p:cNvSpPr>
              <a:spLocks/>
            </p:cNvSpPr>
            <p:nvPr/>
          </p:nvSpPr>
          <p:spPr bwMode="auto">
            <a:xfrm>
              <a:off x="4620" y="1664"/>
              <a:ext cx="59" cy="15"/>
            </a:xfrm>
            <a:custGeom>
              <a:avLst/>
              <a:gdLst>
                <a:gd name="T0" fmla="*/ 0 w 59"/>
                <a:gd name="T1" fmla="*/ 0 h 15"/>
                <a:gd name="T2" fmla="*/ 14 w 59"/>
                <a:gd name="T3" fmla="*/ 3 h 15"/>
                <a:gd name="T4" fmla="*/ 28 w 59"/>
                <a:gd name="T5" fmla="*/ 6 h 15"/>
                <a:gd name="T6" fmla="*/ 42 w 59"/>
                <a:gd name="T7" fmla="*/ 8 h 15"/>
                <a:gd name="T8" fmla="*/ 59 w 59"/>
                <a:gd name="T9" fmla="*/ 15 h 15"/>
                <a:gd name="T10" fmla="*/ 0 60000 65536"/>
                <a:gd name="T11" fmla="*/ 0 60000 65536"/>
                <a:gd name="T12" fmla="*/ 0 60000 65536"/>
                <a:gd name="T13" fmla="*/ 0 60000 65536"/>
                <a:gd name="T14" fmla="*/ 0 60000 65536"/>
                <a:gd name="T15" fmla="*/ 0 w 59"/>
                <a:gd name="T16" fmla="*/ 0 h 15"/>
                <a:gd name="T17" fmla="*/ 59 w 59"/>
                <a:gd name="T18" fmla="*/ 15 h 15"/>
              </a:gdLst>
              <a:ahLst/>
              <a:cxnLst>
                <a:cxn ang="T10">
                  <a:pos x="T0" y="T1"/>
                </a:cxn>
                <a:cxn ang="T11">
                  <a:pos x="T2" y="T3"/>
                </a:cxn>
                <a:cxn ang="T12">
                  <a:pos x="T4" y="T5"/>
                </a:cxn>
                <a:cxn ang="T13">
                  <a:pos x="T6" y="T7"/>
                </a:cxn>
                <a:cxn ang="T14">
                  <a:pos x="T8" y="T9"/>
                </a:cxn>
              </a:cxnLst>
              <a:rect l="T15" t="T16" r="T17" b="T18"/>
              <a:pathLst>
                <a:path w="59" h="15">
                  <a:moveTo>
                    <a:pt x="0" y="0"/>
                  </a:moveTo>
                  <a:lnTo>
                    <a:pt x="14" y="3"/>
                  </a:lnTo>
                  <a:lnTo>
                    <a:pt x="28" y="6"/>
                  </a:lnTo>
                  <a:lnTo>
                    <a:pt x="42" y="8"/>
                  </a:lnTo>
                  <a:lnTo>
                    <a:pt x="59" y="15"/>
                  </a:lnTo>
                </a:path>
              </a:pathLst>
            </a:custGeom>
            <a:noFill/>
            <a:ln w="12700" cap="rnd">
              <a:solidFill>
                <a:srgbClr val="FF4040"/>
              </a:solidFill>
              <a:round/>
              <a:headEnd/>
              <a:tailEnd/>
            </a:ln>
          </p:spPr>
          <p:txBody>
            <a:bodyPr/>
            <a:lstStyle/>
            <a:p>
              <a:endParaRPr lang="en-US"/>
            </a:p>
          </p:txBody>
        </p:sp>
        <p:sp>
          <p:nvSpPr>
            <p:cNvPr id="76080" name="Freeform 7629"/>
            <p:cNvSpPr>
              <a:spLocks/>
            </p:cNvSpPr>
            <p:nvPr/>
          </p:nvSpPr>
          <p:spPr bwMode="auto">
            <a:xfrm>
              <a:off x="4620" y="1675"/>
              <a:ext cx="59" cy="15"/>
            </a:xfrm>
            <a:custGeom>
              <a:avLst/>
              <a:gdLst>
                <a:gd name="T0" fmla="*/ 0 w 59"/>
                <a:gd name="T1" fmla="*/ 0 h 15"/>
                <a:gd name="T2" fmla="*/ 19 w 59"/>
                <a:gd name="T3" fmla="*/ 0 h 15"/>
                <a:gd name="T4" fmla="*/ 41 w 59"/>
                <a:gd name="T5" fmla="*/ 4 h 15"/>
                <a:gd name="T6" fmla="*/ 59 w 59"/>
                <a:gd name="T7" fmla="*/ 15 h 15"/>
                <a:gd name="T8" fmla="*/ 0 60000 65536"/>
                <a:gd name="T9" fmla="*/ 0 60000 65536"/>
                <a:gd name="T10" fmla="*/ 0 60000 65536"/>
                <a:gd name="T11" fmla="*/ 0 60000 65536"/>
                <a:gd name="T12" fmla="*/ 0 w 59"/>
                <a:gd name="T13" fmla="*/ 0 h 15"/>
                <a:gd name="T14" fmla="*/ 59 w 59"/>
                <a:gd name="T15" fmla="*/ 15 h 15"/>
              </a:gdLst>
              <a:ahLst/>
              <a:cxnLst>
                <a:cxn ang="T8">
                  <a:pos x="T0" y="T1"/>
                </a:cxn>
                <a:cxn ang="T9">
                  <a:pos x="T2" y="T3"/>
                </a:cxn>
                <a:cxn ang="T10">
                  <a:pos x="T4" y="T5"/>
                </a:cxn>
                <a:cxn ang="T11">
                  <a:pos x="T6" y="T7"/>
                </a:cxn>
              </a:cxnLst>
              <a:rect l="T12" t="T13" r="T14" b="T15"/>
              <a:pathLst>
                <a:path w="59" h="15">
                  <a:moveTo>
                    <a:pt x="0" y="0"/>
                  </a:moveTo>
                  <a:lnTo>
                    <a:pt x="19" y="0"/>
                  </a:lnTo>
                  <a:lnTo>
                    <a:pt x="41" y="4"/>
                  </a:lnTo>
                  <a:lnTo>
                    <a:pt x="59" y="15"/>
                  </a:lnTo>
                </a:path>
              </a:pathLst>
            </a:custGeom>
            <a:noFill/>
            <a:ln w="12700" cap="rnd">
              <a:solidFill>
                <a:srgbClr val="FF4040"/>
              </a:solidFill>
              <a:round/>
              <a:headEnd/>
              <a:tailEnd/>
            </a:ln>
          </p:spPr>
          <p:txBody>
            <a:bodyPr/>
            <a:lstStyle/>
            <a:p>
              <a:endParaRPr lang="en-US"/>
            </a:p>
          </p:txBody>
        </p:sp>
        <p:grpSp>
          <p:nvGrpSpPr>
            <p:cNvPr id="76081" name="Group 7630"/>
            <p:cNvGrpSpPr>
              <a:grpSpLocks/>
            </p:cNvGrpSpPr>
            <p:nvPr/>
          </p:nvGrpSpPr>
          <p:grpSpPr bwMode="auto">
            <a:xfrm>
              <a:off x="4634" y="1595"/>
              <a:ext cx="45" cy="75"/>
              <a:chOff x="4634" y="1507"/>
              <a:chExt cx="45" cy="75"/>
            </a:xfrm>
          </p:grpSpPr>
          <p:sp>
            <p:nvSpPr>
              <p:cNvPr id="80419" name="Freeform 7631"/>
              <p:cNvSpPr>
                <a:spLocks/>
              </p:cNvSpPr>
              <p:nvPr/>
            </p:nvSpPr>
            <p:spPr bwMode="auto">
              <a:xfrm>
                <a:off x="4661" y="1507"/>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80420" name="Freeform 7632"/>
              <p:cNvSpPr>
                <a:spLocks/>
              </p:cNvSpPr>
              <p:nvPr/>
            </p:nvSpPr>
            <p:spPr bwMode="auto">
              <a:xfrm>
                <a:off x="4634" y="1507"/>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grpSp>
        <p:sp>
          <p:nvSpPr>
            <p:cNvPr id="76082" name="Line 7633"/>
            <p:cNvSpPr>
              <a:spLocks noChangeShapeType="1"/>
            </p:cNvSpPr>
            <p:nvPr/>
          </p:nvSpPr>
          <p:spPr bwMode="auto">
            <a:xfrm flipV="1">
              <a:off x="4631" y="1667"/>
              <a:ext cx="2" cy="9"/>
            </a:xfrm>
            <a:prstGeom prst="line">
              <a:avLst/>
            </a:prstGeom>
            <a:noFill/>
            <a:ln w="12700" cap="rnd">
              <a:solidFill>
                <a:srgbClr val="FF4040"/>
              </a:solidFill>
              <a:round/>
              <a:headEnd/>
              <a:tailEnd/>
            </a:ln>
          </p:spPr>
          <p:txBody>
            <a:bodyPr/>
            <a:lstStyle/>
            <a:p>
              <a:endParaRPr lang="en-US"/>
            </a:p>
          </p:txBody>
        </p:sp>
        <p:sp>
          <p:nvSpPr>
            <p:cNvPr id="76083" name="Line 7634"/>
            <p:cNvSpPr>
              <a:spLocks noChangeShapeType="1"/>
            </p:cNvSpPr>
            <p:nvPr/>
          </p:nvSpPr>
          <p:spPr bwMode="auto">
            <a:xfrm flipV="1">
              <a:off x="4634" y="1667"/>
              <a:ext cx="1" cy="9"/>
            </a:xfrm>
            <a:prstGeom prst="line">
              <a:avLst/>
            </a:prstGeom>
            <a:noFill/>
            <a:ln w="12700" cap="rnd">
              <a:solidFill>
                <a:srgbClr val="FF4040"/>
              </a:solidFill>
              <a:round/>
              <a:headEnd/>
              <a:tailEnd/>
            </a:ln>
          </p:spPr>
          <p:txBody>
            <a:bodyPr/>
            <a:lstStyle/>
            <a:p>
              <a:endParaRPr lang="en-US"/>
            </a:p>
          </p:txBody>
        </p:sp>
        <p:sp>
          <p:nvSpPr>
            <p:cNvPr id="76084" name="Line 7635"/>
            <p:cNvSpPr>
              <a:spLocks noChangeShapeType="1"/>
            </p:cNvSpPr>
            <p:nvPr/>
          </p:nvSpPr>
          <p:spPr bwMode="auto">
            <a:xfrm flipV="1">
              <a:off x="4640" y="1667"/>
              <a:ext cx="1" cy="9"/>
            </a:xfrm>
            <a:prstGeom prst="line">
              <a:avLst/>
            </a:prstGeom>
            <a:noFill/>
            <a:ln w="12700" cap="rnd">
              <a:solidFill>
                <a:srgbClr val="FF4040"/>
              </a:solidFill>
              <a:round/>
              <a:headEnd/>
              <a:tailEnd/>
            </a:ln>
          </p:spPr>
          <p:txBody>
            <a:bodyPr/>
            <a:lstStyle/>
            <a:p>
              <a:endParaRPr lang="en-US"/>
            </a:p>
          </p:txBody>
        </p:sp>
        <p:sp>
          <p:nvSpPr>
            <p:cNvPr id="76085" name="Line 7636"/>
            <p:cNvSpPr>
              <a:spLocks noChangeShapeType="1"/>
            </p:cNvSpPr>
            <p:nvPr/>
          </p:nvSpPr>
          <p:spPr bwMode="auto">
            <a:xfrm flipV="1">
              <a:off x="4644" y="1667"/>
              <a:ext cx="1" cy="9"/>
            </a:xfrm>
            <a:prstGeom prst="line">
              <a:avLst/>
            </a:prstGeom>
            <a:noFill/>
            <a:ln w="12700" cap="rnd">
              <a:solidFill>
                <a:srgbClr val="FF4040"/>
              </a:solidFill>
              <a:round/>
              <a:headEnd/>
              <a:tailEnd/>
            </a:ln>
          </p:spPr>
          <p:txBody>
            <a:bodyPr/>
            <a:lstStyle/>
            <a:p>
              <a:endParaRPr lang="en-US"/>
            </a:p>
          </p:txBody>
        </p:sp>
        <p:sp>
          <p:nvSpPr>
            <p:cNvPr id="76086" name="Line 7637"/>
            <p:cNvSpPr>
              <a:spLocks noChangeShapeType="1"/>
            </p:cNvSpPr>
            <p:nvPr/>
          </p:nvSpPr>
          <p:spPr bwMode="auto">
            <a:xfrm flipV="1">
              <a:off x="4648" y="1668"/>
              <a:ext cx="2" cy="10"/>
            </a:xfrm>
            <a:prstGeom prst="line">
              <a:avLst/>
            </a:prstGeom>
            <a:noFill/>
            <a:ln w="12700" cap="rnd">
              <a:solidFill>
                <a:srgbClr val="FF4040"/>
              </a:solidFill>
              <a:round/>
              <a:headEnd/>
              <a:tailEnd/>
            </a:ln>
          </p:spPr>
          <p:txBody>
            <a:bodyPr/>
            <a:lstStyle/>
            <a:p>
              <a:endParaRPr lang="en-US"/>
            </a:p>
          </p:txBody>
        </p:sp>
        <p:sp>
          <p:nvSpPr>
            <p:cNvPr id="76087" name="Line 7638"/>
            <p:cNvSpPr>
              <a:spLocks noChangeShapeType="1"/>
            </p:cNvSpPr>
            <p:nvPr/>
          </p:nvSpPr>
          <p:spPr bwMode="auto">
            <a:xfrm flipV="1">
              <a:off x="4654" y="1668"/>
              <a:ext cx="1" cy="10"/>
            </a:xfrm>
            <a:prstGeom prst="line">
              <a:avLst/>
            </a:prstGeom>
            <a:noFill/>
            <a:ln w="12700" cap="rnd">
              <a:solidFill>
                <a:srgbClr val="FF4040"/>
              </a:solidFill>
              <a:round/>
              <a:headEnd/>
              <a:tailEnd/>
            </a:ln>
          </p:spPr>
          <p:txBody>
            <a:bodyPr/>
            <a:lstStyle/>
            <a:p>
              <a:endParaRPr lang="en-US"/>
            </a:p>
          </p:txBody>
        </p:sp>
        <p:sp>
          <p:nvSpPr>
            <p:cNvPr id="76088" name="Line 7639"/>
            <p:cNvSpPr>
              <a:spLocks noChangeShapeType="1"/>
            </p:cNvSpPr>
            <p:nvPr/>
          </p:nvSpPr>
          <p:spPr bwMode="auto">
            <a:xfrm flipV="1">
              <a:off x="4658" y="1670"/>
              <a:ext cx="1" cy="8"/>
            </a:xfrm>
            <a:prstGeom prst="line">
              <a:avLst/>
            </a:prstGeom>
            <a:noFill/>
            <a:ln w="12700" cap="rnd">
              <a:solidFill>
                <a:srgbClr val="FF4040"/>
              </a:solidFill>
              <a:round/>
              <a:headEnd/>
              <a:tailEnd/>
            </a:ln>
          </p:spPr>
          <p:txBody>
            <a:bodyPr/>
            <a:lstStyle/>
            <a:p>
              <a:endParaRPr lang="en-US"/>
            </a:p>
          </p:txBody>
        </p:sp>
        <p:sp>
          <p:nvSpPr>
            <p:cNvPr id="76089" name="Line 7640"/>
            <p:cNvSpPr>
              <a:spLocks noChangeShapeType="1"/>
            </p:cNvSpPr>
            <p:nvPr/>
          </p:nvSpPr>
          <p:spPr bwMode="auto">
            <a:xfrm>
              <a:off x="4661" y="1613"/>
              <a:ext cx="1" cy="54"/>
            </a:xfrm>
            <a:prstGeom prst="line">
              <a:avLst/>
            </a:prstGeom>
            <a:noFill/>
            <a:ln w="12700" cap="rnd">
              <a:solidFill>
                <a:srgbClr val="804000"/>
              </a:solidFill>
              <a:round/>
              <a:headEnd/>
              <a:tailEnd/>
            </a:ln>
          </p:spPr>
          <p:txBody>
            <a:bodyPr/>
            <a:lstStyle/>
            <a:p>
              <a:endParaRPr lang="en-US"/>
            </a:p>
          </p:txBody>
        </p:sp>
        <p:sp>
          <p:nvSpPr>
            <p:cNvPr id="76090" name="Line 7641"/>
            <p:cNvSpPr>
              <a:spLocks noChangeShapeType="1"/>
            </p:cNvSpPr>
            <p:nvPr/>
          </p:nvSpPr>
          <p:spPr bwMode="auto">
            <a:xfrm>
              <a:off x="4657" y="1639"/>
              <a:ext cx="1" cy="24"/>
            </a:xfrm>
            <a:prstGeom prst="line">
              <a:avLst/>
            </a:prstGeom>
            <a:noFill/>
            <a:ln w="12700" cap="rnd">
              <a:solidFill>
                <a:srgbClr val="804000"/>
              </a:solidFill>
              <a:round/>
              <a:headEnd/>
              <a:tailEnd/>
            </a:ln>
          </p:spPr>
          <p:txBody>
            <a:bodyPr/>
            <a:lstStyle/>
            <a:p>
              <a:endParaRPr lang="en-US"/>
            </a:p>
          </p:txBody>
        </p:sp>
        <p:sp>
          <p:nvSpPr>
            <p:cNvPr id="76091" name="Line 7642"/>
            <p:cNvSpPr>
              <a:spLocks noChangeShapeType="1"/>
            </p:cNvSpPr>
            <p:nvPr/>
          </p:nvSpPr>
          <p:spPr bwMode="auto">
            <a:xfrm flipV="1">
              <a:off x="4623" y="1533"/>
              <a:ext cx="1" cy="131"/>
            </a:xfrm>
            <a:prstGeom prst="line">
              <a:avLst/>
            </a:prstGeom>
            <a:noFill/>
            <a:ln w="12700" cap="rnd">
              <a:solidFill>
                <a:srgbClr val="FF4040"/>
              </a:solidFill>
              <a:round/>
              <a:headEnd/>
              <a:tailEnd/>
            </a:ln>
          </p:spPr>
          <p:txBody>
            <a:bodyPr/>
            <a:lstStyle/>
            <a:p>
              <a:endParaRPr lang="en-US"/>
            </a:p>
          </p:txBody>
        </p:sp>
        <p:sp>
          <p:nvSpPr>
            <p:cNvPr id="76092" name="Line 7643"/>
            <p:cNvSpPr>
              <a:spLocks noChangeShapeType="1"/>
            </p:cNvSpPr>
            <p:nvPr/>
          </p:nvSpPr>
          <p:spPr bwMode="auto">
            <a:xfrm flipV="1">
              <a:off x="4627" y="1559"/>
              <a:ext cx="1" cy="105"/>
            </a:xfrm>
            <a:prstGeom prst="line">
              <a:avLst/>
            </a:prstGeom>
            <a:noFill/>
            <a:ln w="12700" cap="rnd">
              <a:solidFill>
                <a:srgbClr val="FF4040"/>
              </a:solidFill>
              <a:round/>
              <a:headEnd/>
              <a:tailEnd/>
            </a:ln>
          </p:spPr>
          <p:txBody>
            <a:bodyPr/>
            <a:lstStyle/>
            <a:p>
              <a:endParaRPr lang="en-US"/>
            </a:p>
          </p:txBody>
        </p:sp>
        <p:sp>
          <p:nvSpPr>
            <p:cNvPr id="76093" name="Line 7644"/>
            <p:cNvSpPr>
              <a:spLocks noChangeShapeType="1"/>
            </p:cNvSpPr>
            <p:nvPr/>
          </p:nvSpPr>
          <p:spPr bwMode="auto">
            <a:xfrm flipV="1">
              <a:off x="4631" y="1577"/>
              <a:ext cx="2" cy="90"/>
            </a:xfrm>
            <a:prstGeom prst="line">
              <a:avLst/>
            </a:prstGeom>
            <a:noFill/>
            <a:ln w="12700" cap="rnd">
              <a:solidFill>
                <a:srgbClr val="FF4040"/>
              </a:solidFill>
              <a:round/>
              <a:headEnd/>
              <a:tailEnd/>
            </a:ln>
          </p:spPr>
          <p:txBody>
            <a:bodyPr/>
            <a:lstStyle/>
            <a:p>
              <a:endParaRPr lang="en-US"/>
            </a:p>
          </p:txBody>
        </p:sp>
        <p:sp>
          <p:nvSpPr>
            <p:cNvPr id="76094" name="Line 7645"/>
            <p:cNvSpPr>
              <a:spLocks noChangeShapeType="1"/>
            </p:cNvSpPr>
            <p:nvPr/>
          </p:nvSpPr>
          <p:spPr bwMode="auto">
            <a:xfrm flipV="1">
              <a:off x="4637" y="1601"/>
              <a:ext cx="2" cy="66"/>
            </a:xfrm>
            <a:prstGeom prst="line">
              <a:avLst/>
            </a:prstGeom>
            <a:noFill/>
            <a:ln w="12700" cap="rnd">
              <a:solidFill>
                <a:srgbClr val="FF4040"/>
              </a:solidFill>
              <a:round/>
              <a:headEnd/>
              <a:tailEnd/>
            </a:ln>
          </p:spPr>
          <p:txBody>
            <a:bodyPr/>
            <a:lstStyle/>
            <a:p>
              <a:endParaRPr lang="en-US"/>
            </a:p>
          </p:txBody>
        </p:sp>
        <p:sp>
          <p:nvSpPr>
            <p:cNvPr id="76095" name="Line 7646"/>
            <p:cNvSpPr>
              <a:spLocks noChangeShapeType="1"/>
            </p:cNvSpPr>
            <p:nvPr/>
          </p:nvSpPr>
          <p:spPr bwMode="auto">
            <a:xfrm flipV="1">
              <a:off x="4641" y="1623"/>
              <a:ext cx="2" cy="45"/>
            </a:xfrm>
            <a:prstGeom prst="line">
              <a:avLst/>
            </a:prstGeom>
            <a:noFill/>
            <a:ln w="12700" cap="rnd">
              <a:solidFill>
                <a:srgbClr val="FF4040"/>
              </a:solidFill>
              <a:round/>
              <a:headEnd/>
              <a:tailEnd/>
            </a:ln>
          </p:spPr>
          <p:txBody>
            <a:bodyPr/>
            <a:lstStyle/>
            <a:p>
              <a:endParaRPr lang="en-US"/>
            </a:p>
          </p:txBody>
        </p:sp>
        <p:sp>
          <p:nvSpPr>
            <p:cNvPr id="76096" name="Line 7647"/>
            <p:cNvSpPr>
              <a:spLocks noChangeShapeType="1"/>
            </p:cNvSpPr>
            <p:nvPr/>
          </p:nvSpPr>
          <p:spPr bwMode="auto">
            <a:xfrm flipV="1">
              <a:off x="4647" y="1644"/>
              <a:ext cx="1" cy="26"/>
            </a:xfrm>
            <a:prstGeom prst="line">
              <a:avLst/>
            </a:prstGeom>
            <a:noFill/>
            <a:ln w="12700" cap="rnd">
              <a:solidFill>
                <a:srgbClr val="FF4040"/>
              </a:solidFill>
              <a:round/>
              <a:headEnd/>
              <a:tailEnd/>
            </a:ln>
          </p:spPr>
          <p:txBody>
            <a:bodyPr/>
            <a:lstStyle/>
            <a:p>
              <a:endParaRPr lang="en-US"/>
            </a:p>
          </p:txBody>
        </p:sp>
        <p:sp>
          <p:nvSpPr>
            <p:cNvPr id="76097" name="Line 7648"/>
            <p:cNvSpPr>
              <a:spLocks noChangeShapeType="1"/>
            </p:cNvSpPr>
            <p:nvPr/>
          </p:nvSpPr>
          <p:spPr bwMode="auto">
            <a:xfrm flipV="1">
              <a:off x="4652" y="1658"/>
              <a:ext cx="2" cy="12"/>
            </a:xfrm>
            <a:prstGeom prst="line">
              <a:avLst/>
            </a:prstGeom>
            <a:noFill/>
            <a:ln w="12700" cap="rnd">
              <a:solidFill>
                <a:srgbClr val="FF4040"/>
              </a:solidFill>
              <a:round/>
              <a:headEnd/>
              <a:tailEnd/>
            </a:ln>
          </p:spPr>
          <p:txBody>
            <a:bodyPr/>
            <a:lstStyle/>
            <a:p>
              <a:endParaRPr lang="en-US"/>
            </a:p>
          </p:txBody>
        </p:sp>
        <p:sp>
          <p:nvSpPr>
            <p:cNvPr id="76098" name="Line 7649"/>
            <p:cNvSpPr>
              <a:spLocks noChangeShapeType="1"/>
            </p:cNvSpPr>
            <p:nvPr/>
          </p:nvSpPr>
          <p:spPr bwMode="auto">
            <a:xfrm flipV="1">
              <a:off x="4668" y="1664"/>
              <a:ext cx="1" cy="8"/>
            </a:xfrm>
            <a:prstGeom prst="line">
              <a:avLst/>
            </a:prstGeom>
            <a:noFill/>
            <a:ln w="12700" cap="rnd">
              <a:solidFill>
                <a:srgbClr val="FF4040"/>
              </a:solidFill>
              <a:round/>
              <a:headEnd/>
              <a:tailEnd/>
            </a:ln>
          </p:spPr>
          <p:txBody>
            <a:bodyPr/>
            <a:lstStyle/>
            <a:p>
              <a:endParaRPr lang="en-US"/>
            </a:p>
          </p:txBody>
        </p:sp>
        <p:sp>
          <p:nvSpPr>
            <p:cNvPr id="76099" name="Line 7650"/>
            <p:cNvSpPr>
              <a:spLocks noChangeShapeType="1"/>
            </p:cNvSpPr>
            <p:nvPr/>
          </p:nvSpPr>
          <p:spPr bwMode="auto">
            <a:xfrm flipV="1">
              <a:off x="4672" y="1646"/>
              <a:ext cx="1" cy="28"/>
            </a:xfrm>
            <a:prstGeom prst="line">
              <a:avLst/>
            </a:prstGeom>
            <a:noFill/>
            <a:ln w="12700" cap="rnd">
              <a:solidFill>
                <a:srgbClr val="FF4040"/>
              </a:solidFill>
              <a:round/>
              <a:headEnd/>
              <a:tailEnd/>
            </a:ln>
          </p:spPr>
          <p:txBody>
            <a:bodyPr/>
            <a:lstStyle/>
            <a:p>
              <a:endParaRPr lang="en-US"/>
            </a:p>
          </p:txBody>
        </p:sp>
        <p:sp>
          <p:nvSpPr>
            <p:cNvPr id="76100" name="Line 7651"/>
            <p:cNvSpPr>
              <a:spLocks noChangeShapeType="1"/>
            </p:cNvSpPr>
            <p:nvPr/>
          </p:nvSpPr>
          <p:spPr bwMode="auto">
            <a:xfrm flipV="1">
              <a:off x="4676" y="1620"/>
              <a:ext cx="2" cy="55"/>
            </a:xfrm>
            <a:prstGeom prst="line">
              <a:avLst/>
            </a:prstGeom>
            <a:noFill/>
            <a:ln w="12700" cap="rnd">
              <a:solidFill>
                <a:srgbClr val="FF4040"/>
              </a:solidFill>
              <a:round/>
              <a:headEnd/>
              <a:tailEnd/>
            </a:ln>
          </p:spPr>
          <p:txBody>
            <a:bodyPr/>
            <a:lstStyle/>
            <a:p>
              <a:endParaRPr lang="en-US"/>
            </a:p>
          </p:txBody>
        </p:sp>
        <p:grpSp>
          <p:nvGrpSpPr>
            <p:cNvPr id="76101" name="Group 7652"/>
            <p:cNvGrpSpPr>
              <a:grpSpLocks/>
            </p:cNvGrpSpPr>
            <p:nvPr/>
          </p:nvGrpSpPr>
          <p:grpSpPr bwMode="auto">
            <a:xfrm>
              <a:off x="4647" y="1696"/>
              <a:ext cx="53" cy="20"/>
              <a:chOff x="4647" y="1608"/>
              <a:chExt cx="53" cy="20"/>
            </a:xfrm>
          </p:grpSpPr>
          <p:grpSp>
            <p:nvGrpSpPr>
              <p:cNvPr id="80402" name="Group 7653"/>
              <p:cNvGrpSpPr>
                <a:grpSpLocks/>
              </p:cNvGrpSpPr>
              <p:nvPr/>
            </p:nvGrpSpPr>
            <p:grpSpPr bwMode="auto">
              <a:xfrm>
                <a:off x="4647" y="1609"/>
                <a:ext cx="53" cy="19"/>
                <a:chOff x="4647" y="1609"/>
                <a:chExt cx="53" cy="19"/>
              </a:xfrm>
            </p:grpSpPr>
            <p:grpSp>
              <p:nvGrpSpPr>
                <p:cNvPr id="80410" name="Group 7654"/>
                <p:cNvGrpSpPr>
                  <a:grpSpLocks/>
                </p:cNvGrpSpPr>
                <p:nvPr/>
              </p:nvGrpSpPr>
              <p:grpSpPr bwMode="auto">
                <a:xfrm>
                  <a:off x="4647" y="1612"/>
                  <a:ext cx="53" cy="16"/>
                  <a:chOff x="4647" y="1612"/>
                  <a:chExt cx="53" cy="16"/>
                </a:xfrm>
              </p:grpSpPr>
              <p:sp>
                <p:nvSpPr>
                  <p:cNvPr id="80417" name="Freeform 7655"/>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418" name="Freeform 7656"/>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0411" name="Group 7657"/>
                <p:cNvGrpSpPr>
                  <a:grpSpLocks/>
                </p:cNvGrpSpPr>
                <p:nvPr/>
              </p:nvGrpSpPr>
              <p:grpSpPr bwMode="auto">
                <a:xfrm>
                  <a:off x="4657" y="1609"/>
                  <a:ext cx="35" cy="19"/>
                  <a:chOff x="4657" y="1609"/>
                  <a:chExt cx="35" cy="19"/>
                </a:xfrm>
              </p:grpSpPr>
              <p:sp>
                <p:nvSpPr>
                  <p:cNvPr id="80412" name="Rectangle 7658"/>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413" name="Rectangle 7659"/>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414" name="Freeform 7660"/>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415" name="Rectangle 7661"/>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416" name="Rectangle 7662"/>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80403" name="Group 7663"/>
              <p:cNvGrpSpPr>
                <a:grpSpLocks/>
              </p:cNvGrpSpPr>
              <p:nvPr/>
            </p:nvGrpSpPr>
            <p:grpSpPr bwMode="auto">
              <a:xfrm>
                <a:off x="4659" y="1608"/>
                <a:ext cx="31" cy="16"/>
                <a:chOff x="4659" y="1608"/>
                <a:chExt cx="31" cy="16"/>
              </a:xfrm>
            </p:grpSpPr>
            <p:grpSp>
              <p:nvGrpSpPr>
                <p:cNvPr id="80404" name="Group 7664"/>
                <p:cNvGrpSpPr>
                  <a:grpSpLocks/>
                </p:cNvGrpSpPr>
                <p:nvPr/>
              </p:nvGrpSpPr>
              <p:grpSpPr bwMode="auto">
                <a:xfrm>
                  <a:off x="4659" y="1608"/>
                  <a:ext cx="17" cy="16"/>
                  <a:chOff x="4659" y="1608"/>
                  <a:chExt cx="17" cy="16"/>
                </a:xfrm>
              </p:grpSpPr>
              <p:sp>
                <p:nvSpPr>
                  <p:cNvPr id="80408" name="Rectangle 7665"/>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409" name="Rectangle 7666"/>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0405" name="Group 7667"/>
                <p:cNvGrpSpPr>
                  <a:grpSpLocks/>
                </p:cNvGrpSpPr>
                <p:nvPr/>
              </p:nvGrpSpPr>
              <p:grpSpPr bwMode="auto">
                <a:xfrm>
                  <a:off x="4675" y="1608"/>
                  <a:ext cx="15" cy="16"/>
                  <a:chOff x="4675" y="1608"/>
                  <a:chExt cx="15" cy="16"/>
                </a:xfrm>
              </p:grpSpPr>
              <p:sp>
                <p:nvSpPr>
                  <p:cNvPr id="80406" name="Rectangle 7668"/>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407" name="Rectangle 7669"/>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grpSp>
          <p:nvGrpSpPr>
            <p:cNvPr id="76102" name="Group 7670"/>
            <p:cNvGrpSpPr>
              <a:grpSpLocks/>
            </p:cNvGrpSpPr>
            <p:nvPr/>
          </p:nvGrpSpPr>
          <p:grpSpPr bwMode="auto">
            <a:xfrm>
              <a:off x="4661" y="1595"/>
              <a:ext cx="28" cy="111"/>
              <a:chOff x="4661" y="1507"/>
              <a:chExt cx="28" cy="111"/>
            </a:xfrm>
          </p:grpSpPr>
          <p:sp>
            <p:nvSpPr>
              <p:cNvPr id="80386" name="Freeform 7671"/>
              <p:cNvSpPr>
                <a:spLocks/>
              </p:cNvSpPr>
              <p:nvPr/>
            </p:nvSpPr>
            <p:spPr bwMode="auto">
              <a:xfrm>
                <a:off x="4662" y="1538"/>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80387" name="Freeform 7672"/>
              <p:cNvSpPr>
                <a:spLocks/>
              </p:cNvSpPr>
              <p:nvPr/>
            </p:nvSpPr>
            <p:spPr bwMode="auto">
              <a:xfrm>
                <a:off x="4664" y="1524"/>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80388" name="Group 7673"/>
              <p:cNvGrpSpPr>
                <a:grpSpLocks/>
              </p:cNvGrpSpPr>
              <p:nvPr/>
            </p:nvGrpSpPr>
            <p:grpSpPr bwMode="auto">
              <a:xfrm>
                <a:off x="4664" y="1507"/>
                <a:ext cx="18" cy="14"/>
                <a:chOff x="4664" y="1507"/>
                <a:chExt cx="18" cy="14"/>
              </a:xfrm>
            </p:grpSpPr>
            <p:sp>
              <p:nvSpPr>
                <p:cNvPr id="80400" name="Freeform 7674"/>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0401" name="Rectangle 7675"/>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80389" name="Group 7676"/>
              <p:cNvGrpSpPr>
                <a:grpSpLocks/>
              </p:cNvGrpSpPr>
              <p:nvPr/>
            </p:nvGrpSpPr>
            <p:grpSpPr bwMode="auto">
              <a:xfrm>
                <a:off x="4661" y="1558"/>
                <a:ext cx="21" cy="60"/>
                <a:chOff x="4661" y="1558"/>
                <a:chExt cx="21" cy="60"/>
              </a:xfrm>
            </p:grpSpPr>
            <p:sp>
              <p:nvSpPr>
                <p:cNvPr id="80391" name="Freeform 7677"/>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0392" name="Group 7678"/>
                <p:cNvGrpSpPr>
                  <a:grpSpLocks/>
                </p:cNvGrpSpPr>
                <p:nvPr/>
              </p:nvGrpSpPr>
              <p:grpSpPr bwMode="auto">
                <a:xfrm>
                  <a:off x="4666" y="1584"/>
                  <a:ext cx="16" cy="34"/>
                  <a:chOff x="4666" y="1584"/>
                  <a:chExt cx="16" cy="34"/>
                </a:xfrm>
              </p:grpSpPr>
              <p:grpSp>
                <p:nvGrpSpPr>
                  <p:cNvPr id="80393" name="Group 7679"/>
                  <p:cNvGrpSpPr>
                    <a:grpSpLocks/>
                  </p:cNvGrpSpPr>
                  <p:nvPr/>
                </p:nvGrpSpPr>
                <p:grpSpPr bwMode="auto">
                  <a:xfrm>
                    <a:off x="4666" y="1584"/>
                    <a:ext cx="16" cy="16"/>
                    <a:chOff x="4666" y="1584"/>
                    <a:chExt cx="16" cy="16"/>
                  </a:xfrm>
                </p:grpSpPr>
                <p:sp>
                  <p:nvSpPr>
                    <p:cNvPr id="80398" name="Freeform 7680"/>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399" name="Freeform 7681"/>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394" name="Rectangle 7682"/>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395" name="Rectangle 7683"/>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396" name="Freeform 7684"/>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397" name="Freeform 7685"/>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80390" name="Freeform 7686"/>
              <p:cNvSpPr>
                <a:spLocks/>
              </p:cNvSpPr>
              <p:nvPr/>
            </p:nvSpPr>
            <p:spPr bwMode="auto">
              <a:xfrm>
                <a:off x="4673" y="1507"/>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grpSp>
        <p:grpSp>
          <p:nvGrpSpPr>
            <p:cNvPr id="76103" name="Group 7687"/>
            <p:cNvGrpSpPr>
              <a:grpSpLocks/>
            </p:cNvGrpSpPr>
            <p:nvPr/>
          </p:nvGrpSpPr>
          <p:grpSpPr bwMode="auto">
            <a:xfrm>
              <a:off x="4647" y="1697"/>
              <a:ext cx="53" cy="19"/>
              <a:chOff x="4647" y="1609"/>
              <a:chExt cx="53" cy="19"/>
            </a:xfrm>
          </p:grpSpPr>
          <p:grpSp>
            <p:nvGrpSpPr>
              <p:cNvPr id="80377" name="Group 7688"/>
              <p:cNvGrpSpPr>
                <a:grpSpLocks/>
              </p:cNvGrpSpPr>
              <p:nvPr/>
            </p:nvGrpSpPr>
            <p:grpSpPr bwMode="auto">
              <a:xfrm>
                <a:off x="4647" y="1612"/>
                <a:ext cx="53" cy="16"/>
                <a:chOff x="4647" y="1612"/>
                <a:chExt cx="53" cy="16"/>
              </a:xfrm>
            </p:grpSpPr>
            <p:sp>
              <p:nvSpPr>
                <p:cNvPr id="80384" name="Freeform 7689"/>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385" name="Freeform 7690"/>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80378" name="Group 7691"/>
              <p:cNvGrpSpPr>
                <a:grpSpLocks/>
              </p:cNvGrpSpPr>
              <p:nvPr/>
            </p:nvGrpSpPr>
            <p:grpSpPr bwMode="auto">
              <a:xfrm>
                <a:off x="4657" y="1609"/>
                <a:ext cx="35" cy="19"/>
                <a:chOff x="4657" y="1609"/>
                <a:chExt cx="35" cy="19"/>
              </a:xfrm>
            </p:grpSpPr>
            <p:sp>
              <p:nvSpPr>
                <p:cNvPr id="80379" name="Rectangle 7692"/>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380" name="Rectangle 7693"/>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381" name="Freeform 7694"/>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382" name="Rectangle 7695"/>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383" name="Rectangle 7696"/>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grpSp>
        <p:grpSp>
          <p:nvGrpSpPr>
            <p:cNvPr id="76104" name="Group 7697"/>
            <p:cNvGrpSpPr>
              <a:grpSpLocks/>
            </p:cNvGrpSpPr>
            <p:nvPr/>
          </p:nvGrpSpPr>
          <p:grpSpPr bwMode="auto">
            <a:xfrm>
              <a:off x="4659" y="1696"/>
              <a:ext cx="31" cy="16"/>
              <a:chOff x="4659" y="1608"/>
              <a:chExt cx="31" cy="16"/>
            </a:xfrm>
          </p:grpSpPr>
          <p:grpSp>
            <p:nvGrpSpPr>
              <p:cNvPr id="80371" name="Group 7698"/>
              <p:cNvGrpSpPr>
                <a:grpSpLocks/>
              </p:cNvGrpSpPr>
              <p:nvPr/>
            </p:nvGrpSpPr>
            <p:grpSpPr bwMode="auto">
              <a:xfrm>
                <a:off x="4659" y="1608"/>
                <a:ext cx="17" cy="16"/>
                <a:chOff x="4659" y="1608"/>
                <a:chExt cx="17" cy="16"/>
              </a:xfrm>
            </p:grpSpPr>
            <p:sp>
              <p:nvSpPr>
                <p:cNvPr id="80375" name="Rectangle 7699"/>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376" name="Rectangle 7700"/>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80372" name="Group 7701"/>
              <p:cNvGrpSpPr>
                <a:grpSpLocks/>
              </p:cNvGrpSpPr>
              <p:nvPr/>
            </p:nvGrpSpPr>
            <p:grpSpPr bwMode="auto">
              <a:xfrm>
                <a:off x="4675" y="1608"/>
                <a:ext cx="15" cy="16"/>
                <a:chOff x="4675" y="1608"/>
                <a:chExt cx="15" cy="16"/>
              </a:xfrm>
            </p:grpSpPr>
            <p:sp>
              <p:nvSpPr>
                <p:cNvPr id="80373" name="Rectangle 7702"/>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374" name="Rectangle 7703"/>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grpSp>
        <p:grpSp>
          <p:nvGrpSpPr>
            <p:cNvPr id="76105" name="Group 7704"/>
            <p:cNvGrpSpPr>
              <a:grpSpLocks/>
            </p:cNvGrpSpPr>
            <p:nvPr/>
          </p:nvGrpSpPr>
          <p:grpSpPr bwMode="auto">
            <a:xfrm>
              <a:off x="4647" y="1700"/>
              <a:ext cx="53" cy="16"/>
              <a:chOff x="4647" y="1612"/>
              <a:chExt cx="53" cy="16"/>
            </a:xfrm>
          </p:grpSpPr>
          <p:sp>
            <p:nvSpPr>
              <p:cNvPr id="80369" name="Freeform 7705"/>
              <p:cNvSpPr>
                <a:spLocks/>
              </p:cNvSpPr>
              <p:nvPr/>
            </p:nvSpPr>
            <p:spPr bwMode="auto">
              <a:xfrm>
                <a:off x="4647" y="1614"/>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80370" name="Freeform 7706"/>
              <p:cNvSpPr>
                <a:spLocks/>
              </p:cNvSpPr>
              <p:nvPr/>
            </p:nvSpPr>
            <p:spPr bwMode="auto">
              <a:xfrm>
                <a:off x="4683" y="1612"/>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grpSp>
        <p:grpSp>
          <p:nvGrpSpPr>
            <p:cNvPr id="76106" name="Group 7707"/>
            <p:cNvGrpSpPr>
              <a:grpSpLocks/>
            </p:cNvGrpSpPr>
            <p:nvPr/>
          </p:nvGrpSpPr>
          <p:grpSpPr bwMode="auto">
            <a:xfrm>
              <a:off x="4657" y="1697"/>
              <a:ext cx="35" cy="19"/>
              <a:chOff x="4657" y="1609"/>
              <a:chExt cx="35" cy="19"/>
            </a:xfrm>
          </p:grpSpPr>
          <p:sp>
            <p:nvSpPr>
              <p:cNvPr id="80364" name="Rectangle 7708"/>
              <p:cNvSpPr>
                <a:spLocks noChangeArrowheads="1"/>
              </p:cNvSpPr>
              <p:nvPr/>
            </p:nvSpPr>
            <p:spPr bwMode="auto">
              <a:xfrm>
                <a:off x="4658" y="1612"/>
                <a:ext cx="15" cy="16"/>
              </a:xfrm>
              <a:prstGeom prst="rect">
                <a:avLst/>
              </a:prstGeom>
              <a:solidFill>
                <a:srgbClr val="A0A0A0"/>
              </a:solidFill>
              <a:ln w="9525">
                <a:noFill/>
                <a:miter lim="800000"/>
                <a:headEnd/>
                <a:tailEnd/>
              </a:ln>
            </p:spPr>
            <p:txBody>
              <a:bodyPr/>
              <a:lstStyle/>
              <a:p>
                <a:endParaRPr lang="en-US"/>
              </a:p>
            </p:txBody>
          </p:sp>
          <p:sp>
            <p:nvSpPr>
              <p:cNvPr id="80365" name="Rectangle 7709"/>
              <p:cNvSpPr>
                <a:spLocks noChangeArrowheads="1"/>
              </p:cNvSpPr>
              <p:nvPr/>
            </p:nvSpPr>
            <p:spPr bwMode="auto">
              <a:xfrm>
                <a:off x="4676" y="1612"/>
                <a:ext cx="16" cy="16"/>
              </a:xfrm>
              <a:prstGeom prst="rect">
                <a:avLst/>
              </a:prstGeom>
              <a:solidFill>
                <a:srgbClr val="FFFFFF"/>
              </a:solidFill>
              <a:ln w="9525">
                <a:noFill/>
                <a:miter lim="800000"/>
                <a:headEnd/>
                <a:tailEnd/>
              </a:ln>
            </p:spPr>
            <p:txBody>
              <a:bodyPr/>
              <a:lstStyle/>
              <a:p>
                <a:endParaRPr lang="en-US"/>
              </a:p>
            </p:txBody>
          </p:sp>
          <p:sp>
            <p:nvSpPr>
              <p:cNvPr id="80366" name="Freeform 7710"/>
              <p:cNvSpPr>
                <a:spLocks/>
              </p:cNvSpPr>
              <p:nvPr/>
            </p:nvSpPr>
            <p:spPr bwMode="auto">
              <a:xfrm>
                <a:off x="4657" y="1609"/>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80367" name="Rectangle 7711"/>
              <p:cNvSpPr>
                <a:spLocks noChangeArrowheads="1"/>
              </p:cNvSpPr>
              <p:nvPr/>
            </p:nvSpPr>
            <p:spPr bwMode="auto">
              <a:xfrm>
                <a:off x="4658" y="1612"/>
                <a:ext cx="15" cy="14"/>
              </a:xfrm>
              <a:prstGeom prst="rect">
                <a:avLst/>
              </a:prstGeom>
              <a:solidFill>
                <a:srgbClr val="C0C0C0"/>
              </a:solidFill>
              <a:ln w="9525">
                <a:noFill/>
                <a:miter lim="800000"/>
                <a:headEnd/>
                <a:tailEnd/>
              </a:ln>
            </p:spPr>
            <p:txBody>
              <a:bodyPr/>
              <a:lstStyle/>
              <a:p>
                <a:endParaRPr lang="en-US"/>
              </a:p>
            </p:txBody>
          </p:sp>
          <p:sp>
            <p:nvSpPr>
              <p:cNvPr id="80368" name="Rectangle 7712"/>
              <p:cNvSpPr>
                <a:spLocks noChangeArrowheads="1"/>
              </p:cNvSpPr>
              <p:nvPr/>
            </p:nvSpPr>
            <p:spPr bwMode="auto">
              <a:xfrm>
                <a:off x="4673" y="1612"/>
                <a:ext cx="16" cy="14"/>
              </a:xfrm>
              <a:prstGeom prst="rect">
                <a:avLst/>
              </a:prstGeom>
              <a:solidFill>
                <a:srgbClr val="C0C0C0"/>
              </a:solidFill>
              <a:ln w="9525">
                <a:noFill/>
                <a:miter lim="800000"/>
                <a:headEnd/>
                <a:tailEnd/>
              </a:ln>
            </p:spPr>
            <p:txBody>
              <a:bodyPr/>
              <a:lstStyle/>
              <a:p>
                <a:endParaRPr lang="en-US"/>
              </a:p>
            </p:txBody>
          </p:sp>
        </p:grpSp>
        <p:sp>
          <p:nvSpPr>
            <p:cNvPr id="76107" name="Freeform 7713"/>
            <p:cNvSpPr>
              <a:spLocks/>
            </p:cNvSpPr>
            <p:nvPr/>
          </p:nvSpPr>
          <p:spPr bwMode="auto">
            <a:xfrm>
              <a:off x="4647" y="1702"/>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76108" name="Freeform 7714"/>
            <p:cNvSpPr>
              <a:spLocks/>
            </p:cNvSpPr>
            <p:nvPr/>
          </p:nvSpPr>
          <p:spPr bwMode="auto">
            <a:xfrm>
              <a:off x="4683" y="1700"/>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sp>
          <p:nvSpPr>
            <p:cNvPr id="76109" name="Freeform 7715"/>
            <p:cNvSpPr>
              <a:spLocks/>
            </p:cNvSpPr>
            <p:nvPr/>
          </p:nvSpPr>
          <p:spPr bwMode="auto">
            <a:xfrm>
              <a:off x="4647" y="1702"/>
              <a:ext cx="43" cy="14"/>
            </a:xfrm>
            <a:custGeom>
              <a:avLst/>
              <a:gdLst>
                <a:gd name="T0" fmla="*/ 32 w 43"/>
                <a:gd name="T1" fmla="*/ 14 h 14"/>
                <a:gd name="T2" fmla="*/ 34 w 43"/>
                <a:gd name="T3" fmla="*/ 14 h 14"/>
                <a:gd name="T4" fmla="*/ 35 w 43"/>
                <a:gd name="T5" fmla="*/ 14 h 14"/>
                <a:gd name="T6" fmla="*/ 39 w 43"/>
                <a:gd name="T7" fmla="*/ 14 h 14"/>
                <a:gd name="T8" fmla="*/ 40 w 43"/>
                <a:gd name="T9" fmla="*/ 14 h 14"/>
                <a:gd name="T10" fmla="*/ 42 w 43"/>
                <a:gd name="T11" fmla="*/ 11 h 14"/>
                <a:gd name="T12" fmla="*/ 43 w 43"/>
                <a:gd name="T13" fmla="*/ 4 h 14"/>
                <a:gd name="T14" fmla="*/ 42 w 43"/>
                <a:gd name="T15" fmla="*/ 0 h 14"/>
                <a:gd name="T16" fmla="*/ 40 w 43"/>
                <a:gd name="T17" fmla="*/ 0 h 14"/>
                <a:gd name="T18" fmla="*/ 38 w 43"/>
                <a:gd name="T19" fmla="*/ 0 h 14"/>
                <a:gd name="T20" fmla="*/ 29 w 43"/>
                <a:gd name="T21" fmla="*/ 0 h 14"/>
                <a:gd name="T22" fmla="*/ 18 w 43"/>
                <a:gd name="T23" fmla="*/ 0 h 14"/>
                <a:gd name="T24" fmla="*/ 4 w 43"/>
                <a:gd name="T25" fmla="*/ 4 h 14"/>
                <a:gd name="T26" fmla="*/ 1 w 43"/>
                <a:gd name="T27" fmla="*/ 4 h 14"/>
                <a:gd name="T28" fmla="*/ 1 w 43"/>
                <a:gd name="T29" fmla="*/ 7 h 14"/>
                <a:gd name="T30" fmla="*/ 0 w 43"/>
                <a:gd name="T31" fmla="*/ 11 h 14"/>
                <a:gd name="T32" fmla="*/ 1 w 43"/>
                <a:gd name="T33" fmla="*/ 14 h 14"/>
                <a:gd name="T34" fmla="*/ 3 w 43"/>
                <a:gd name="T35" fmla="*/ 14 h 14"/>
                <a:gd name="T36" fmla="*/ 8 w 43"/>
                <a:gd name="T37" fmla="*/ 14 h 14"/>
                <a:gd name="T38" fmla="*/ 18 w 43"/>
                <a:gd name="T39" fmla="*/ 14 h 14"/>
                <a:gd name="T40" fmla="*/ 32 w 4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4"/>
                <a:gd name="T65" fmla="*/ 43 w 4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4">
                  <a:moveTo>
                    <a:pt x="32" y="14"/>
                  </a:moveTo>
                  <a:lnTo>
                    <a:pt x="34" y="14"/>
                  </a:lnTo>
                  <a:lnTo>
                    <a:pt x="35" y="14"/>
                  </a:lnTo>
                  <a:lnTo>
                    <a:pt x="39" y="14"/>
                  </a:lnTo>
                  <a:lnTo>
                    <a:pt x="40" y="14"/>
                  </a:lnTo>
                  <a:lnTo>
                    <a:pt x="42" y="11"/>
                  </a:lnTo>
                  <a:lnTo>
                    <a:pt x="43" y="4"/>
                  </a:lnTo>
                  <a:lnTo>
                    <a:pt x="42" y="0"/>
                  </a:lnTo>
                  <a:lnTo>
                    <a:pt x="40" y="0"/>
                  </a:lnTo>
                  <a:lnTo>
                    <a:pt x="38" y="0"/>
                  </a:lnTo>
                  <a:lnTo>
                    <a:pt x="29" y="0"/>
                  </a:lnTo>
                  <a:lnTo>
                    <a:pt x="18" y="0"/>
                  </a:lnTo>
                  <a:lnTo>
                    <a:pt x="4" y="4"/>
                  </a:lnTo>
                  <a:lnTo>
                    <a:pt x="1" y="4"/>
                  </a:lnTo>
                  <a:lnTo>
                    <a:pt x="1" y="7"/>
                  </a:lnTo>
                  <a:lnTo>
                    <a:pt x="0" y="11"/>
                  </a:lnTo>
                  <a:lnTo>
                    <a:pt x="1" y="14"/>
                  </a:lnTo>
                  <a:lnTo>
                    <a:pt x="3" y="14"/>
                  </a:lnTo>
                  <a:lnTo>
                    <a:pt x="8" y="14"/>
                  </a:lnTo>
                  <a:lnTo>
                    <a:pt x="18" y="14"/>
                  </a:lnTo>
                  <a:lnTo>
                    <a:pt x="32" y="14"/>
                  </a:lnTo>
                  <a:close/>
                </a:path>
              </a:pathLst>
            </a:custGeom>
            <a:solidFill>
              <a:srgbClr val="E0E0E0"/>
            </a:solidFill>
            <a:ln w="9525">
              <a:noFill/>
              <a:round/>
              <a:headEnd/>
              <a:tailEnd/>
            </a:ln>
          </p:spPr>
          <p:txBody>
            <a:bodyPr/>
            <a:lstStyle/>
            <a:p>
              <a:endParaRPr lang="en-US"/>
            </a:p>
          </p:txBody>
        </p:sp>
        <p:sp>
          <p:nvSpPr>
            <p:cNvPr id="76110" name="Freeform 7716"/>
            <p:cNvSpPr>
              <a:spLocks/>
            </p:cNvSpPr>
            <p:nvPr/>
          </p:nvSpPr>
          <p:spPr bwMode="auto">
            <a:xfrm>
              <a:off x="4683" y="1700"/>
              <a:ext cx="17" cy="16"/>
            </a:xfrm>
            <a:custGeom>
              <a:avLst/>
              <a:gdLst>
                <a:gd name="T0" fmla="*/ 0 w 17"/>
                <a:gd name="T1" fmla="*/ 16 h 16"/>
                <a:gd name="T2" fmla="*/ 4 w 17"/>
                <a:gd name="T3" fmla="*/ 16 h 16"/>
                <a:gd name="T4" fmla="*/ 9 w 17"/>
                <a:gd name="T5" fmla="*/ 16 h 16"/>
                <a:gd name="T6" fmla="*/ 13 w 17"/>
                <a:gd name="T7" fmla="*/ 16 h 16"/>
                <a:gd name="T8" fmla="*/ 17 w 17"/>
                <a:gd name="T9" fmla="*/ 9 h 16"/>
                <a:gd name="T10" fmla="*/ 17 w 17"/>
                <a:gd name="T11" fmla="*/ 0 h 16"/>
                <a:gd name="T12" fmla="*/ 13 w 17"/>
                <a:gd name="T13" fmla="*/ 0 h 16"/>
                <a:gd name="T14" fmla="*/ 9 w 17"/>
                <a:gd name="T15" fmla="*/ 0 h 16"/>
                <a:gd name="T16" fmla="*/ 0 w 17"/>
                <a:gd name="T17" fmla="*/ 0 h 16"/>
                <a:gd name="T18" fmla="*/ 0 w 17"/>
                <a:gd name="T19" fmla="*/ 1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0" y="16"/>
                  </a:moveTo>
                  <a:lnTo>
                    <a:pt x="4" y="16"/>
                  </a:lnTo>
                  <a:lnTo>
                    <a:pt x="9" y="16"/>
                  </a:lnTo>
                  <a:lnTo>
                    <a:pt x="13" y="16"/>
                  </a:lnTo>
                  <a:lnTo>
                    <a:pt x="17" y="9"/>
                  </a:lnTo>
                  <a:lnTo>
                    <a:pt x="17" y="0"/>
                  </a:lnTo>
                  <a:lnTo>
                    <a:pt x="13" y="0"/>
                  </a:lnTo>
                  <a:lnTo>
                    <a:pt x="9" y="0"/>
                  </a:lnTo>
                  <a:lnTo>
                    <a:pt x="0" y="0"/>
                  </a:lnTo>
                  <a:lnTo>
                    <a:pt x="0" y="16"/>
                  </a:lnTo>
                  <a:close/>
                </a:path>
              </a:pathLst>
            </a:custGeom>
            <a:solidFill>
              <a:srgbClr val="202020"/>
            </a:solidFill>
            <a:ln w="9525">
              <a:noFill/>
              <a:round/>
              <a:headEnd/>
              <a:tailEnd/>
            </a:ln>
          </p:spPr>
          <p:txBody>
            <a:bodyPr/>
            <a:lstStyle/>
            <a:p>
              <a:endParaRPr lang="en-US"/>
            </a:p>
          </p:txBody>
        </p:sp>
        <p:sp>
          <p:nvSpPr>
            <p:cNvPr id="76111" name="Rectangle 7717"/>
            <p:cNvSpPr>
              <a:spLocks noChangeArrowheads="1"/>
            </p:cNvSpPr>
            <p:nvPr/>
          </p:nvSpPr>
          <p:spPr bwMode="auto">
            <a:xfrm>
              <a:off x="4658" y="1700"/>
              <a:ext cx="15" cy="16"/>
            </a:xfrm>
            <a:prstGeom prst="rect">
              <a:avLst/>
            </a:prstGeom>
            <a:solidFill>
              <a:srgbClr val="A0A0A0"/>
            </a:solidFill>
            <a:ln w="9525">
              <a:noFill/>
              <a:miter lim="800000"/>
              <a:headEnd/>
              <a:tailEnd/>
            </a:ln>
          </p:spPr>
          <p:txBody>
            <a:bodyPr/>
            <a:lstStyle/>
            <a:p>
              <a:endParaRPr lang="en-US"/>
            </a:p>
          </p:txBody>
        </p:sp>
        <p:sp>
          <p:nvSpPr>
            <p:cNvPr id="76112" name="Rectangle 7718"/>
            <p:cNvSpPr>
              <a:spLocks noChangeArrowheads="1"/>
            </p:cNvSpPr>
            <p:nvPr/>
          </p:nvSpPr>
          <p:spPr bwMode="auto">
            <a:xfrm>
              <a:off x="4676" y="1700"/>
              <a:ext cx="16" cy="16"/>
            </a:xfrm>
            <a:prstGeom prst="rect">
              <a:avLst/>
            </a:prstGeom>
            <a:solidFill>
              <a:srgbClr val="FFFFFF"/>
            </a:solidFill>
            <a:ln w="9525">
              <a:noFill/>
              <a:miter lim="800000"/>
              <a:headEnd/>
              <a:tailEnd/>
            </a:ln>
          </p:spPr>
          <p:txBody>
            <a:bodyPr/>
            <a:lstStyle/>
            <a:p>
              <a:endParaRPr lang="en-US"/>
            </a:p>
          </p:txBody>
        </p:sp>
        <p:sp>
          <p:nvSpPr>
            <p:cNvPr id="76113" name="Freeform 7719"/>
            <p:cNvSpPr>
              <a:spLocks/>
            </p:cNvSpPr>
            <p:nvPr/>
          </p:nvSpPr>
          <p:spPr bwMode="auto">
            <a:xfrm>
              <a:off x="4657" y="1697"/>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76114" name="Rectangle 7720"/>
            <p:cNvSpPr>
              <a:spLocks noChangeArrowheads="1"/>
            </p:cNvSpPr>
            <p:nvPr/>
          </p:nvSpPr>
          <p:spPr bwMode="auto">
            <a:xfrm>
              <a:off x="4658" y="1700"/>
              <a:ext cx="15" cy="14"/>
            </a:xfrm>
            <a:prstGeom prst="rect">
              <a:avLst/>
            </a:prstGeom>
            <a:solidFill>
              <a:srgbClr val="C0C0C0"/>
            </a:solidFill>
            <a:ln w="9525">
              <a:noFill/>
              <a:miter lim="800000"/>
              <a:headEnd/>
              <a:tailEnd/>
            </a:ln>
          </p:spPr>
          <p:txBody>
            <a:bodyPr/>
            <a:lstStyle/>
            <a:p>
              <a:endParaRPr lang="en-US"/>
            </a:p>
          </p:txBody>
        </p:sp>
        <p:sp>
          <p:nvSpPr>
            <p:cNvPr id="76115" name="Rectangle 7721"/>
            <p:cNvSpPr>
              <a:spLocks noChangeArrowheads="1"/>
            </p:cNvSpPr>
            <p:nvPr/>
          </p:nvSpPr>
          <p:spPr bwMode="auto">
            <a:xfrm>
              <a:off x="4673" y="1700"/>
              <a:ext cx="16" cy="14"/>
            </a:xfrm>
            <a:prstGeom prst="rect">
              <a:avLst/>
            </a:prstGeom>
            <a:solidFill>
              <a:srgbClr val="C0C0C0"/>
            </a:solidFill>
            <a:ln w="9525">
              <a:noFill/>
              <a:miter lim="800000"/>
              <a:headEnd/>
              <a:tailEnd/>
            </a:ln>
          </p:spPr>
          <p:txBody>
            <a:bodyPr/>
            <a:lstStyle/>
            <a:p>
              <a:endParaRPr lang="en-US"/>
            </a:p>
          </p:txBody>
        </p:sp>
        <p:sp>
          <p:nvSpPr>
            <p:cNvPr id="76116" name="Rectangle 7722"/>
            <p:cNvSpPr>
              <a:spLocks noChangeArrowheads="1"/>
            </p:cNvSpPr>
            <p:nvPr/>
          </p:nvSpPr>
          <p:spPr bwMode="auto">
            <a:xfrm>
              <a:off x="4658" y="1700"/>
              <a:ext cx="15" cy="16"/>
            </a:xfrm>
            <a:prstGeom prst="rect">
              <a:avLst/>
            </a:prstGeom>
            <a:solidFill>
              <a:srgbClr val="A0A0A0"/>
            </a:solidFill>
            <a:ln w="9525">
              <a:noFill/>
              <a:miter lim="800000"/>
              <a:headEnd/>
              <a:tailEnd/>
            </a:ln>
          </p:spPr>
          <p:txBody>
            <a:bodyPr/>
            <a:lstStyle/>
            <a:p>
              <a:endParaRPr lang="en-US"/>
            </a:p>
          </p:txBody>
        </p:sp>
        <p:sp>
          <p:nvSpPr>
            <p:cNvPr id="76117" name="Rectangle 7723"/>
            <p:cNvSpPr>
              <a:spLocks noChangeArrowheads="1"/>
            </p:cNvSpPr>
            <p:nvPr/>
          </p:nvSpPr>
          <p:spPr bwMode="auto">
            <a:xfrm>
              <a:off x="4676" y="1700"/>
              <a:ext cx="16" cy="16"/>
            </a:xfrm>
            <a:prstGeom prst="rect">
              <a:avLst/>
            </a:prstGeom>
            <a:solidFill>
              <a:srgbClr val="FFFFFF"/>
            </a:solidFill>
            <a:ln w="9525">
              <a:noFill/>
              <a:miter lim="800000"/>
              <a:headEnd/>
              <a:tailEnd/>
            </a:ln>
          </p:spPr>
          <p:txBody>
            <a:bodyPr/>
            <a:lstStyle/>
            <a:p>
              <a:endParaRPr lang="en-US"/>
            </a:p>
          </p:txBody>
        </p:sp>
        <p:sp>
          <p:nvSpPr>
            <p:cNvPr id="76118" name="Freeform 7724"/>
            <p:cNvSpPr>
              <a:spLocks/>
            </p:cNvSpPr>
            <p:nvPr/>
          </p:nvSpPr>
          <p:spPr bwMode="auto">
            <a:xfrm>
              <a:off x="4657" y="1697"/>
              <a:ext cx="19" cy="15"/>
            </a:xfrm>
            <a:custGeom>
              <a:avLst/>
              <a:gdLst>
                <a:gd name="T0" fmla="*/ 0 w 19"/>
                <a:gd name="T1" fmla="*/ 6 h 15"/>
                <a:gd name="T2" fmla="*/ 18 w 19"/>
                <a:gd name="T3" fmla="*/ 0 h 15"/>
                <a:gd name="T4" fmla="*/ 19 w 19"/>
                <a:gd name="T5" fmla="*/ 15 h 15"/>
                <a:gd name="T6" fmla="*/ 1 w 19"/>
                <a:gd name="T7" fmla="*/ 9 h 15"/>
                <a:gd name="T8" fmla="*/ 0 w 19"/>
                <a:gd name="T9" fmla="*/ 6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6"/>
                  </a:moveTo>
                  <a:lnTo>
                    <a:pt x="18" y="0"/>
                  </a:lnTo>
                  <a:lnTo>
                    <a:pt x="19" y="15"/>
                  </a:lnTo>
                  <a:lnTo>
                    <a:pt x="1" y="9"/>
                  </a:lnTo>
                  <a:lnTo>
                    <a:pt x="0" y="6"/>
                  </a:lnTo>
                  <a:close/>
                </a:path>
              </a:pathLst>
            </a:custGeom>
            <a:solidFill>
              <a:srgbClr val="808080"/>
            </a:solidFill>
            <a:ln w="9525">
              <a:noFill/>
              <a:round/>
              <a:headEnd/>
              <a:tailEnd/>
            </a:ln>
          </p:spPr>
          <p:txBody>
            <a:bodyPr/>
            <a:lstStyle/>
            <a:p>
              <a:endParaRPr lang="en-US"/>
            </a:p>
          </p:txBody>
        </p:sp>
        <p:sp>
          <p:nvSpPr>
            <p:cNvPr id="76119" name="Rectangle 7725"/>
            <p:cNvSpPr>
              <a:spLocks noChangeArrowheads="1"/>
            </p:cNvSpPr>
            <p:nvPr/>
          </p:nvSpPr>
          <p:spPr bwMode="auto">
            <a:xfrm>
              <a:off x="4658" y="1700"/>
              <a:ext cx="15" cy="14"/>
            </a:xfrm>
            <a:prstGeom prst="rect">
              <a:avLst/>
            </a:prstGeom>
            <a:solidFill>
              <a:srgbClr val="C0C0C0"/>
            </a:solidFill>
            <a:ln w="9525">
              <a:noFill/>
              <a:miter lim="800000"/>
              <a:headEnd/>
              <a:tailEnd/>
            </a:ln>
          </p:spPr>
          <p:txBody>
            <a:bodyPr/>
            <a:lstStyle/>
            <a:p>
              <a:endParaRPr lang="en-US"/>
            </a:p>
          </p:txBody>
        </p:sp>
        <p:sp>
          <p:nvSpPr>
            <p:cNvPr id="76120" name="Rectangle 7726"/>
            <p:cNvSpPr>
              <a:spLocks noChangeArrowheads="1"/>
            </p:cNvSpPr>
            <p:nvPr/>
          </p:nvSpPr>
          <p:spPr bwMode="auto">
            <a:xfrm>
              <a:off x="4673" y="1700"/>
              <a:ext cx="16" cy="14"/>
            </a:xfrm>
            <a:prstGeom prst="rect">
              <a:avLst/>
            </a:prstGeom>
            <a:solidFill>
              <a:srgbClr val="C0C0C0"/>
            </a:solidFill>
            <a:ln w="9525">
              <a:noFill/>
              <a:miter lim="800000"/>
              <a:headEnd/>
              <a:tailEnd/>
            </a:ln>
          </p:spPr>
          <p:txBody>
            <a:bodyPr/>
            <a:lstStyle/>
            <a:p>
              <a:endParaRPr lang="en-US"/>
            </a:p>
          </p:txBody>
        </p:sp>
        <p:grpSp>
          <p:nvGrpSpPr>
            <p:cNvPr id="76121" name="Group 7727"/>
            <p:cNvGrpSpPr>
              <a:grpSpLocks/>
            </p:cNvGrpSpPr>
            <p:nvPr/>
          </p:nvGrpSpPr>
          <p:grpSpPr bwMode="auto">
            <a:xfrm>
              <a:off x="4659" y="1696"/>
              <a:ext cx="17" cy="16"/>
              <a:chOff x="4659" y="1608"/>
              <a:chExt cx="17" cy="16"/>
            </a:xfrm>
          </p:grpSpPr>
          <p:sp>
            <p:nvSpPr>
              <p:cNvPr id="80362" name="Rectangle 7728"/>
              <p:cNvSpPr>
                <a:spLocks noChangeArrowheads="1"/>
              </p:cNvSpPr>
              <p:nvPr/>
            </p:nvSpPr>
            <p:spPr bwMode="auto">
              <a:xfrm>
                <a:off x="4659" y="1608"/>
                <a:ext cx="17" cy="16"/>
              </a:xfrm>
              <a:prstGeom prst="rect">
                <a:avLst/>
              </a:prstGeom>
              <a:solidFill>
                <a:srgbClr val="804000"/>
              </a:solidFill>
              <a:ln w="9525">
                <a:noFill/>
                <a:miter lim="800000"/>
                <a:headEnd/>
                <a:tailEnd/>
              </a:ln>
            </p:spPr>
            <p:txBody>
              <a:bodyPr/>
              <a:lstStyle/>
              <a:p>
                <a:endParaRPr lang="en-US"/>
              </a:p>
            </p:txBody>
          </p:sp>
          <p:sp>
            <p:nvSpPr>
              <p:cNvPr id="80363" name="Rectangle 7729"/>
              <p:cNvSpPr>
                <a:spLocks noChangeArrowheads="1"/>
              </p:cNvSpPr>
              <p:nvPr/>
            </p:nvSpPr>
            <p:spPr bwMode="auto">
              <a:xfrm>
                <a:off x="4661" y="1608"/>
                <a:ext cx="15" cy="14"/>
              </a:xfrm>
              <a:prstGeom prst="rect">
                <a:avLst/>
              </a:prstGeom>
              <a:solidFill>
                <a:srgbClr val="202020"/>
              </a:solidFill>
              <a:ln w="9525">
                <a:noFill/>
                <a:miter lim="800000"/>
                <a:headEnd/>
                <a:tailEnd/>
              </a:ln>
            </p:spPr>
            <p:txBody>
              <a:bodyPr/>
              <a:lstStyle/>
              <a:p>
                <a:endParaRPr lang="en-US"/>
              </a:p>
            </p:txBody>
          </p:sp>
        </p:grpSp>
        <p:grpSp>
          <p:nvGrpSpPr>
            <p:cNvPr id="76122" name="Group 7730"/>
            <p:cNvGrpSpPr>
              <a:grpSpLocks/>
            </p:cNvGrpSpPr>
            <p:nvPr/>
          </p:nvGrpSpPr>
          <p:grpSpPr bwMode="auto">
            <a:xfrm>
              <a:off x="4675" y="1696"/>
              <a:ext cx="15" cy="16"/>
              <a:chOff x="4675" y="1608"/>
              <a:chExt cx="15" cy="16"/>
            </a:xfrm>
          </p:grpSpPr>
          <p:sp>
            <p:nvSpPr>
              <p:cNvPr id="80360" name="Rectangle 7731"/>
              <p:cNvSpPr>
                <a:spLocks noChangeArrowheads="1"/>
              </p:cNvSpPr>
              <p:nvPr/>
            </p:nvSpPr>
            <p:spPr bwMode="auto">
              <a:xfrm>
                <a:off x="4675" y="1608"/>
                <a:ext cx="15" cy="16"/>
              </a:xfrm>
              <a:prstGeom prst="rect">
                <a:avLst/>
              </a:prstGeom>
              <a:solidFill>
                <a:srgbClr val="804000"/>
              </a:solidFill>
              <a:ln w="9525">
                <a:noFill/>
                <a:miter lim="800000"/>
                <a:headEnd/>
                <a:tailEnd/>
              </a:ln>
            </p:spPr>
            <p:txBody>
              <a:bodyPr/>
              <a:lstStyle/>
              <a:p>
                <a:endParaRPr lang="en-US"/>
              </a:p>
            </p:txBody>
          </p:sp>
          <p:sp>
            <p:nvSpPr>
              <p:cNvPr id="80361" name="Rectangle 7732"/>
              <p:cNvSpPr>
                <a:spLocks noChangeArrowheads="1"/>
              </p:cNvSpPr>
              <p:nvPr/>
            </p:nvSpPr>
            <p:spPr bwMode="auto">
              <a:xfrm>
                <a:off x="4675" y="1608"/>
                <a:ext cx="15" cy="14"/>
              </a:xfrm>
              <a:prstGeom prst="rect">
                <a:avLst/>
              </a:prstGeom>
              <a:solidFill>
                <a:srgbClr val="202020"/>
              </a:solidFill>
              <a:ln w="9525">
                <a:noFill/>
                <a:miter lim="800000"/>
                <a:headEnd/>
                <a:tailEnd/>
              </a:ln>
            </p:spPr>
            <p:txBody>
              <a:bodyPr/>
              <a:lstStyle/>
              <a:p>
                <a:endParaRPr lang="en-US"/>
              </a:p>
            </p:txBody>
          </p:sp>
        </p:grpSp>
        <p:sp>
          <p:nvSpPr>
            <p:cNvPr id="76123" name="Rectangle 7733"/>
            <p:cNvSpPr>
              <a:spLocks noChangeArrowheads="1"/>
            </p:cNvSpPr>
            <p:nvPr/>
          </p:nvSpPr>
          <p:spPr bwMode="auto">
            <a:xfrm>
              <a:off x="4659" y="1696"/>
              <a:ext cx="17" cy="16"/>
            </a:xfrm>
            <a:prstGeom prst="rect">
              <a:avLst/>
            </a:prstGeom>
            <a:solidFill>
              <a:srgbClr val="804000"/>
            </a:solidFill>
            <a:ln w="9525">
              <a:noFill/>
              <a:miter lim="800000"/>
              <a:headEnd/>
              <a:tailEnd/>
            </a:ln>
          </p:spPr>
          <p:txBody>
            <a:bodyPr/>
            <a:lstStyle/>
            <a:p>
              <a:endParaRPr lang="en-US"/>
            </a:p>
          </p:txBody>
        </p:sp>
        <p:sp>
          <p:nvSpPr>
            <p:cNvPr id="76124" name="Rectangle 7734"/>
            <p:cNvSpPr>
              <a:spLocks noChangeArrowheads="1"/>
            </p:cNvSpPr>
            <p:nvPr/>
          </p:nvSpPr>
          <p:spPr bwMode="auto">
            <a:xfrm>
              <a:off x="4661" y="1696"/>
              <a:ext cx="15" cy="14"/>
            </a:xfrm>
            <a:prstGeom prst="rect">
              <a:avLst/>
            </a:prstGeom>
            <a:solidFill>
              <a:srgbClr val="202020"/>
            </a:solidFill>
            <a:ln w="9525">
              <a:noFill/>
              <a:miter lim="800000"/>
              <a:headEnd/>
              <a:tailEnd/>
            </a:ln>
          </p:spPr>
          <p:txBody>
            <a:bodyPr/>
            <a:lstStyle/>
            <a:p>
              <a:endParaRPr lang="en-US"/>
            </a:p>
          </p:txBody>
        </p:sp>
        <p:sp>
          <p:nvSpPr>
            <p:cNvPr id="76125" name="Rectangle 7735"/>
            <p:cNvSpPr>
              <a:spLocks noChangeArrowheads="1"/>
            </p:cNvSpPr>
            <p:nvPr/>
          </p:nvSpPr>
          <p:spPr bwMode="auto">
            <a:xfrm>
              <a:off x="4659" y="1696"/>
              <a:ext cx="17" cy="16"/>
            </a:xfrm>
            <a:prstGeom prst="rect">
              <a:avLst/>
            </a:prstGeom>
            <a:solidFill>
              <a:srgbClr val="804000"/>
            </a:solidFill>
            <a:ln w="9525">
              <a:noFill/>
              <a:miter lim="800000"/>
              <a:headEnd/>
              <a:tailEnd/>
            </a:ln>
          </p:spPr>
          <p:txBody>
            <a:bodyPr/>
            <a:lstStyle/>
            <a:p>
              <a:endParaRPr lang="en-US"/>
            </a:p>
          </p:txBody>
        </p:sp>
        <p:sp>
          <p:nvSpPr>
            <p:cNvPr id="76126" name="Rectangle 7736"/>
            <p:cNvSpPr>
              <a:spLocks noChangeArrowheads="1"/>
            </p:cNvSpPr>
            <p:nvPr/>
          </p:nvSpPr>
          <p:spPr bwMode="auto">
            <a:xfrm>
              <a:off x="4661" y="1696"/>
              <a:ext cx="15" cy="14"/>
            </a:xfrm>
            <a:prstGeom prst="rect">
              <a:avLst/>
            </a:prstGeom>
            <a:solidFill>
              <a:srgbClr val="202020"/>
            </a:solidFill>
            <a:ln w="9525">
              <a:noFill/>
              <a:miter lim="800000"/>
              <a:headEnd/>
              <a:tailEnd/>
            </a:ln>
          </p:spPr>
          <p:txBody>
            <a:bodyPr/>
            <a:lstStyle/>
            <a:p>
              <a:endParaRPr lang="en-US"/>
            </a:p>
          </p:txBody>
        </p:sp>
        <p:sp>
          <p:nvSpPr>
            <p:cNvPr id="76127" name="Rectangle 7737"/>
            <p:cNvSpPr>
              <a:spLocks noChangeArrowheads="1"/>
            </p:cNvSpPr>
            <p:nvPr/>
          </p:nvSpPr>
          <p:spPr bwMode="auto">
            <a:xfrm>
              <a:off x="4675" y="1696"/>
              <a:ext cx="15" cy="16"/>
            </a:xfrm>
            <a:prstGeom prst="rect">
              <a:avLst/>
            </a:prstGeom>
            <a:solidFill>
              <a:srgbClr val="804000"/>
            </a:solidFill>
            <a:ln w="9525">
              <a:noFill/>
              <a:miter lim="800000"/>
              <a:headEnd/>
              <a:tailEnd/>
            </a:ln>
          </p:spPr>
          <p:txBody>
            <a:bodyPr/>
            <a:lstStyle/>
            <a:p>
              <a:endParaRPr lang="en-US"/>
            </a:p>
          </p:txBody>
        </p:sp>
        <p:sp>
          <p:nvSpPr>
            <p:cNvPr id="76128" name="Rectangle 7738"/>
            <p:cNvSpPr>
              <a:spLocks noChangeArrowheads="1"/>
            </p:cNvSpPr>
            <p:nvPr/>
          </p:nvSpPr>
          <p:spPr bwMode="auto">
            <a:xfrm>
              <a:off x="4675" y="1696"/>
              <a:ext cx="15" cy="14"/>
            </a:xfrm>
            <a:prstGeom prst="rect">
              <a:avLst/>
            </a:prstGeom>
            <a:solidFill>
              <a:srgbClr val="202020"/>
            </a:solidFill>
            <a:ln w="9525">
              <a:noFill/>
              <a:miter lim="800000"/>
              <a:headEnd/>
              <a:tailEnd/>
            </a:ln>
          </p:spPr>
          <p:txBody>
            <a:bodyPr/>
            <a:lstStyle/>
            <a:p>
              <a:endParaRPr lang="en-US"/>
            </a:p>
          </p:txBody>
        </p:sp>
        <p:sp>
          <p:nvSpPr>
            <p:cNvPr id="76129" name="Rectangle 7739"/>
            <p:cNvSpPr>
              <a:spLocks noChangeArrowheads="1"/>
            </p:cNvSpPr>
            <p:nvPr/>
          </p:nvSpPr>
          <p:spPr bwMode="auto">
            <a:xfrm>
              <a:off x="4675" y="1696"/>
              <a:ext cx="15" cy="16"/>
            </a:xfrm>
            <a:prstGeom prst="rect">
              <a:avLst/>
            </a:prstGeom>
            <a:solidFill>
              <a:srgbClr val="804000"/>
            </a:solidFill>
            <a:ln w="9525">
              <a:noFill/>
              <a:miter lim="800000"/>
              <a:headEnd/>
              <a:tailEnd/>
            </a:ln>
          </p:spPr>
          <p:txBody>
            <a:bodyPr/>
            <a:lstStyle/>
            <a:p>
              <a:endParaRPr lang="en-US"/>
            </a:p>
          </p:txBody>
        </p:sp>
        <p:sp>
          <p:nvSpPr>
            <p:cNvPr id="76130" name="Rectangle 7740"/>
            <p:cNvSpPr>
              <a:spLocks noChangeArrowheads="1"/>
            </p:cNvSpPr>
            <p:nvPr/>
          </p:nvSpPr>
          <p:spPr bwMode="auto">
            <a:xfrm>
              <a:off x="4675" y="1696"/>
              <a:ext cx="15" cy="14"/>
            </a:xfrm>
            <a:prstGeom prst="rect">
              <a:avLst/>
            </a:prstGeom>
            <a:solidFill>
              <a:srgbClr val="202020"/>
            </a:solidFill>
            <a:ln w="9525">
              <a:noFill/>
              <a:miter lim="800000"/>
              <a:headEnd/>
              <a:tailEnd/>
            </a:ln>
          </p:spPr>
          <p:txBody>
            <a:bodyPr/>
            <a:lstStyle/>
            <a:p>
              <a:endParaRPr lang="en-US"/>
            </a:p>
          </p:txBody>
        </p:sp>
        <p:sp>
          <p:nvSpPr>
            <p:cNvPr id="76131" name="Freeform 7741"/>
            <p:cNvSpPr>
              <a:spLocks/>
            </p:cNvSpPr>
            <p:nvPr/>
          </p:nvSpPr>
          <p:spPr bwMode="auto">
            <a:xfrm>
              <a:off x="4662" y="1626"/>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76132" name="Freeform 7742"/>
            <p:cNvSpPr>
              <a:spLocks/>
            </p:cNvSpPr>
            <p:nvPr/>
          </p:nvSpPr>
          <p:spPr bwMode="auto">
            <a:xfrm>
              <a:off x="4664" y="1612"/>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grpSp>
          <p:nvGrpSpPr>
            <p:cNvPr id="76133" name="Group 7743"/>
            <p:cNvGrpSpPr>
              <a:grpSpLocks/>
            </p:cNvGrpSpPr>
            <p:nvPr/>
          </p:nvGrpSpPr>
          <p:grpSpPr bwMode="auto">
            <a:xfrm>
              <a:off x="4664" y="1595"/>
              <a:ext cx="18" cy="14"/>
              <a:chOff x="4664" y="1507"/>
              <a:chExt cx="18" cy="14"/>
            </a:xfrm>
          </p:grpSpPr>
          <p:sp>
            <p:nvSpPr>
              <p:cNvPr id="80358" name="Freeform 7744"/>
              <p:cNvSpPr>
                <a:spLocks/>
              </p:cNvSpPr>
              <p:nvPr/>
            </p:nvSpPr>
            <p:spPr bwMode="auto">
              <a:xfrm>
                <a:off x="4664" y="1507"/>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80359" name="Rectangle 7745"/>
              <p:cNvSpPr>
                <a:spLocks noChangeArrowheads="1"/>
              </p:cNvSpPr>
              <p:nvPr/>
            </p:nvSpPr>
            <p:spPr bwMode="auto">
              <a:xfrm>
                <a:off x="4665" y="1507"/>
                <a:ext cx="17" cy="14"/>
              </a:xfrm>
              <a:prstGeom prst="rect">
                <a:avLst/>
              </a:prstGeom>
              <a:solidFill>
                <a:srgbClr val="C00000"/>
              </a:solidFill>
              <a:ln w="9525">
                <a:noFill/>
                <a:miter lim="800000"/>
                <a:headEnd/>
                <a:tailEnd/>
              </a:ln>
            </p:spPr>
            <p:txBody>
              <a:bodyPr/>
              <a:lstStyle/>
              <a:p>
                <a:endParaRPr lang="en-US"/>
              </a:p>
            </p:txBody>
          </p:sp>
        </p:grpSp>
        <p:grpSp>
          <p:nvGrpSpPr>
            <p:cNvPr id="76134" name="Group 7746"/>
            <p:cNvGrpSpPr>
              <a:grpSpLocks/>
            </p:cNvGrpSpPr>
            <p:nvPr/>
          </p:nvGrpSpPr>
          <p:grpSpPr bwMode="auto">
            <a:xfrm>
              <a:off x="4661" y="1646"/>
              <a:ext cx="21" cy="60"/>
              <a:chOff x="4661" y="1558"/>
              <a:chExt cx="21" cy="60"/>
            </a:xfrm>
          </p:grpSpPr>
          <p:sp>
            <p:nvSpPr>
              <p:cNvPr id="80349" name="Freeform 7747"/>
              <p:cNvSpPr>
                <a:spLocks/>
              </p:cNvSpPr>
              <p:nvPr/>
            </p:nvSpPr>
            <p:spPr bwMode="auto">
              <a:xfrm>
                <a:off x="4661" y="1558"/>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80350" name="Group 7748"/>
              <p:cNvGrpSpPr>
                <a:grpSpLocks/>
              </p:cNvGrpSpPr>
              <p:nvPr/>
            </p:nvGrpSpPr>
            <p:grpSpPr bwMode="auto">
              <a:xfrm>
                <a:off x="4666" y="1584"/>
                <a:ext cx="16" cy="34"/>
                <a:chOff x="4666" y="1584"/>
                <a:chExt cx="16" cy="34"/>
              </a:xfrm>
            </p:grpSpPr>
            <p:grpSp>
              <p:nvGrpSpPr>
                <p:cNvPr id="80351" name="Group 7749"/>
                <p:cNvGrpSpPr>
                  <a:grpSpLocks/>
                </p:cNvGrpSpPr>
                <p:nvPr/>
              </p:nvGrpSpPr>
              <p:grpSpPr bwMode="auto">
                <a:xfrm>
                  <a:off x="4666" y="1584"/>
                  <a:ext cx="16" cy="16"/>
                  <a:chOff x="4666" y="1584"/>
                  <a:chExt cx="16" cy="16"/>
                </a:xfrm>
              </p:grpSpPr>
              <p:sp>
                <p:nvSpPr>
                  <p:cNvPr id="80356" name="Freeform 7750"/>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357" name="Freeform 7751"/>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352" name="Rectangle 7752"/>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353" name="Rectangle 7753"/>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354" name="Freeform 7754"/>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355" name="Freeform 7755"/>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grpSp>
        <p:sp>
          <p:nvSpPr>
            <p:cNvPr id="76135" name="Freeform 7756"/>
            <p:cNvSpPr>
              <a:spLocks/>
            </p:cNvSpPr>
            <p:nvPr/>
          </p:nvSpPr>
          <p:spPr bwMode="auto">
            <a:xfrm>
              <a:off x="4673" y="1595"/>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sp>
          <p:nvSpPr>
            <p:cNvPr id="76136" name="Freeform 7757"/>
            <p:cNvSpPr>
              <a:spLocks/>
            </p:cNvSpPr>
            <p:nvPr/>
          </p:nvSpPr>
          <p:spPr bwMode="auto">
            <a:xfrm>
              <a:off x="4662" y="1626"/>
              <a:ext cx="17" cy="14"/>
            </a:xfrm>
            <a:custGeom>
              <a:avLst/>
              <a:gdLst>
                <a:gd name="T0" fmla="*/ 14 w 17"/>
                <a:gd name="T1" fmla="*/ 14 h 14"/>
                <a:gd name="T2" fmla="*/ 17 w 17"/>
                <a:gd name="T3" fmla="*/ 14 h 14"/>
                <a:gd name="T4" fmla="*/ 17 w 17"/>
                <a:gd name="T5" fmla="*/ 0 h 14"/>
                <a:gd name="T6" fmla="*/ 14 w 17"/>
                <a:gd name="T7" fmla="*/ 0 h 14"/>
                <a:gd name="T8" fmla="*/ 14 w 17"/>
                <a:gd name="T9" fmla="*/ 2 h 14"/>
                <a:gd name="T10" fmla="*/ 11 w 17"/>
                <a:gd name="T11" fmla="*/ 2 h 14"/>
                <a:gd name="T12" fmla="*/ 4 w 17"/>
                <a:gd name="T13" fmla="*/ 2 h 14"/>
                <a:gd name="T14" fmla="*/ 3 w 17"/>
                <a:gd name="T15" fmla="*/ 2 h 14"/>
                <a:gd name="T16" fmla="*/ 3 w 17"/>
                <a:gd name="T17" fmla="*/ 0 h 14"/>
                <a:gd name="T18" fmla="*/ 0 w 17"/>
                <a:gd name="T19" fmla="*/ 0 h 14"/>
                <a:gd name="T20" fmla="*/ 0 w 17"/>
                <a:gd name="T21" fmla="*/ 14 h 14"/>
                <a:gd name="T22" fmla="*/ 3 w 17"/>
                <a:gd name="T23" fmla="*/ 14 h 14"/>
                <a:gd name="T24" fmla="*/ 3 w 17"/>
                <a:gd name="T25" fmla="*/ 8 h 14"/>
                <a:gd name="T26" fmla="*/ 3 w 17"/>
                <a:gd name="T27" fmla="*/ 7 h 14"/>
                <a:gd name="T28" fmla="*/ 4 w 17"/>
                <a:gd name="T29" fmla="*/ 6 h 14"/>
                <a:gd name="T30" fmla="*/ 11 w 17"/>
                <a:gd name="T31" fmla="*/ 6 h 14"/>
                <a:gd name="T32" fmla="*/ 14 w 17"/>
                <a:gd name="T33" fmla="*/ 8 h 14"/>
                <a:gd name="T34" fmla="*/ 14 w 17"/>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4"/>
                <a:gd name="T56" fmla="*/ 17 w 1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4">
                  <a:moveTo>
                    <a:pt x="14" y="14"/>
                  </a:moveTo>
                  <a:lnTo>
                    <a:pt x="17" y="14"/>
                  </a:lnTo>
                  <a:lnTo>
                    <a:pt x="17" y="0"/>
                  </a:lnTo>
                  <a:lnTo>
                    <a:pt x="14" y="0"/>
                  </a:lnTo>
                  <a:lnTo>
                    <a:pt x="14" y="2"/>
                  </a:lnTo>
                  <a:lnTo>
                    <a:pt x="11" y="2"/>
                  </a:lnTo>
                  <a:lnTo>
                    <a:pt x="4" y="2"/>
                  </a:lnTo>
                  <a:lnTo>
                    <a:pt x="3" y="2"/>
                  </a:lnTo>
                  <a:lnTo>
                    <a:pt x="3" y="0"/>
                  </a:lnTo>
                  <a:lnTo>
                    <a:pt x="0" y="0"/>
                  </a:lnTo>
                  <a:lnTo>
                    <a:pt x="0" y="14"/>
                  </a:lnTo>
                  <a:lnTo>
                    <a:pt x="3" y="14"/>
                  </a:lnTo>
                  <a:lnTo>
                    <a:pt x="3" y="8"/>
                  </a:lnTo>
                  <a:lnTo>
                    <a:pt x="3" y="7"/>
                  </a:lnTo>
                  <a:lnTo>
                    <a:pt x="4" y="6"/>
                  </a:lnTo>
                  <a:lnTo>
                    <a:pt x="11" y="6"/>
                  </a:lnTo>
                  <a:lnTo>
                    <a:pt x="14" y="8"/>
                  </a:lnTo>
                  <a:lnTo>
                    <a:pt x="14" y="14"/>
                  </a:lnTo>
                  <a:close/>
                </a:path>
              </a:pathLst>
            </a:custGeom>
            <a:solidFill>
              <a:srgbClr val="C00000"/>
            </a:solidFill>
            <a:ln w="9525">
              <a:noFill/>
              <a:round/>
              <a:headEnd/>
              <a:tailEnd/>
            </a:ln>
          </p:spPr>
          <p:txBody>
            <a:bodyPr/>
            <a:lstStyle/>
            <a:p>
              <a:endParaRPr lang="en-US"/>
            </a:p>
          </p:txBody>
        </p:sp>
        <p:sp>
          <p:nvSpPr>
            <p:cNvPr id="76137" name="Freeform 7758"/>
            <p:cNvSpPr>
              <a:spLocks/>
            </p:cNvSpPr>
            <p:nvPr/>
          </p:nvSpPr>
          <p:spPr bwMode="auto">
            <a:xfrm>
              <a:off x="4664" y="1612"/>
              <a:ext cx="15" cy="14"/>
            </a:xfrm>
            <a:custGeom>
              <a:avLst/>
              <a:gdLst>
                <a:gd name="T0" fmla="*/ 12 w 15"/>
                <a:gd name="T1" fmla="*/ 14 h 14"/>
                <a:gd name="T2" fmla="*/ 15 w 15"/>
                <a:gd name="T3" fmla="*/ 14 h 14"/>
                <a:gd name="T4" fmla="*/ 15 w 15"/>
                <a:gd name="T5" fmla="*/ 0 h 14"/>
                <a:gd name="T6" fmla="*/ 12 w 15"/>
                <a:gd name="T7" fmla="*/ 0 h 14"/>
                <a:gd name="T8" fmla="*/ 2 w 15"/>
                <a:gd name="T9" fmla="*/ 0 h 14"/>
                <a:gd name="T10" fmla="*/ 1 w 15"/>
                <a:gd name="T11" fmla="*/ 0 h 14"/>
                <a:gd name="T12" fmla="*/ 0 w 15"/>
                <a:gd name="T13" fmla="*/ 0 h 14"/>
                <a:gd name="T14" fmla="*/ 0 w 15"/>
                <a:gd name="T15" fmla="*/ 14 h 14"/>
                <a:gd name="T16" fmla="*/ 2 w 15"/>
                <a:gd name="T17" fmla="*/ 14 h 14"/>
                <a:gd name="T18" fmla="*/ 2 w 15"/>
                <a:gd name="T19" fmla="*/ 7 h 14"/>
                <a:gd name="T20" fmla="*/ 2 w 15"/>
                <a:gd name="T21" fmla="*/ 5 h 14"/>
                <a:gd name="T22" fmla="*/ 11 w 15"/>
                <a:gd name="T23" fmla="*/ 5 h 14"/>
                <a:gd name="T24" fmla="*/ 12 w 15"/>
                <a:gd name="T25" fmla="*/ 7 h 14"/>
                <a:gd name="T26" fmla="*/ 12 w 15"/>
                <a:gd name="T27" fmla="*/ 1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12" y="14"/>
                  </a:moveTo>
                  <a:lnTo>
                    <a:pt x="15" y="14"/>
                  </a:lnTo>
                  <a:lnTo>
                    <a:pt x="15" y="0"/>
                  </a:lnTo>
                  <a:lnTo>
                    <a:pt x="12" y="0"/>
                  </a:lnTo>
                  <a:lnTo>
                    <a:pt x="2" y="0"/>
                  </a:lnTo>
                  <a:lnTo>
                    <a:pt x="1" y="0"/>
                  </a:lnTo>
                  <a:lnTo>
                    <a:pt x="0" y="0"/>
                  </a:lnTo>
                  <a:lnTo>
                    <a:pt x="0" y="14"/>
                  </a:lnTo>
                  <a:lnTo>
                    <a:pt x="2" y="14"/>
                  </a:lnTo>
                  <a:lnTo>
                    <a:pt x="2" y="7"/>
                  </a:lnTo>
                  <a:lnTo>
                    <a:pt x="2" y="5"/>
                  </a:lnTo>
                  <a:lnTo>
                    <a:pt x="11" y="5"/>
                  </a:lnTo>
                  <a:lnTo>
                    <a:pt x="12" y="7"/>
                  </a:lnTo>
                  <a:lnTo>
                    <a:pt x="12" y="14"/>
                  </a:lnTo>
                  <a:close/>
                </a:path>
              </a:pathLst>
            </a:custGeom>
            <a:solidFill>
              <a:srgbClr val="E00000"/>
            </a:solidFill>
            <a:ln w="9525">
              <a:noFill/>
              <a:round/>
              <a:headEnd/>
              <a:tailEnd/>
            </a:ln>
          </p:spPr>
          <p:txBody>
            <a:bodyPr/>
            <a:lstStyle/>
            <a:p>
              <a:endParaRPr lang="en-US"/>
            </a:p>
          </p:txBody>
        </p:sp>
        <p:sp>
          <p:nvSpPr>
            <p:cNvPr id="76138" name="Freeform 7759"/>
            <p:cNvSpPr>
              <a:spLocks/>
            </p:cNvSpPr>
            <p:nvPr/>
          </p:nvSpPr>
          <p:spPr bwMode="auto">
            <a:xfrm>
              <a:off x="4664" y="1595"/>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76139" name="Rectangle 7760"/>
            <p:cNvSpPr>
              <a:spLocks noChangeArrowheads="1"/>
            </p:cNvSpPr>
            <p:nvPr/>
          </p:nvSpPr>
          <p:spPr bwMode="auto">
            <a:xfrm>
              <a:off x="4665" y="1595"/>
              <a:ext cx="17" cy="14"/>
            </a:xfrm>
            <a:prstGeom prst="rect">
              <a:avLst/>
            </a:prstGeom>
            <a:solidFill>
              <a:srgbClr val="C00000"/>
            </a:solidFill>
            <a:ln w="9525">
              <a:noFill/>
              <a:miter lim="800000"/>
              <a:headEnd/>
              <a:tailEnd/>
            </a:ln>
          </p:spPr>
          <p:txBody>
            <a:bodyPr/>
            <a:lstStyle/>
            <a:p>
              <a:endParaRPr lang="en-US"/>
            </a:p>
          </p:txBody>
        </p:sp>
        <p:sp>
          <p:nvSpPr>
            <p:cNvPr id="76140" name="Freeform 7761"/>
            <p:cNvSpPr>
              <a:spLocks/>
            </p:cNvSpPr>
            <p:nvPr/>
          </p:nvSpPr>
          <p:spPr bwMode="auto">
            <a:xfrm>
              <a:off x="4664" y="1595"/>
              <a:ext cx="15" cy="14"/>
            </a:xfrm>
            <a:custGeom>
              <a:avLst/>
              <a:gdLst>
                <a:gd name="T0" fmla="*/ 14 w 15"/>
                <a:gd name="T1" fmla="*/ 14 h 14"/>
                <a:gd name="T2" fmla="*/ 15 w 15"/>
                <a:gd name="T3" fmla="*/ 14 h 14"/>
                <a:gd name="T4" fmla="*/ 15 w 15"/>
                <a:gd name="T5" fmla="*/ 0 h 14"/>
                <a:gd name="T6" fmla="*/ 12 w 15"/>
                <a:gd name="T7" fmla="*/ 0 h 14"/>
                <a:gd name="T8" fmla="*/ 2 w 15"/>
                <a:gd name="T9" fmla="*/ 0 h 14"/>
                <a:gd name="T10" fmla="*/ 0 w 15"/>
                <a:gd name="T11" fmla="*/ 0 h 14"/>
                <a:gd name="T12" fmla="*/ 0 w 15"/>
                <a:gd name="T13" fmla="*/ 14 h 14"/>
                <a:gd name="T14" fmla="*/ 1 w 15"/>
                <a:gd name="T15" fmla="*/ 14 h 14"/>
                <a:gd name="T16" fmla="*/ 1 w 15"/>
                <a:gd name="T17" fmla="*/ 6 h 14"/>
                <a:gd name="T18" fmla="*/ 4 w 15"/>
                <a:gd name="T19" fmla="*/ 6 h 14"/>
                <a:gd name="T20" fmla="*/ 12 w 15"/>
                <a:gd name="T21" fmla="*/ 6 h 14"/>
                <a:gd name="T22" fmla="*/ 14 w 15"/>
                <a:gd name="T23" fmla="*/ 6 h 14"/>
                <a:gd name="T24" fmla="*/ 14 w 15"/>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4"/>
                <a:gd name="T41" fmla="*/ 15 w 1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4">
                  <a:moveTo>
                    <a:pt x="14" y="14"/>
                  </a:moveTo>
                  <a:lnTo>
                    <a:pt x="15" y="14"/>
                  </a:lnTo>
                  <a:lnTo>
                    <a:pt x="15" y="0"/>
                  </a:lnTo>
                  <a:lnTo>
                    <a:pt x="12" y="0"/>
                  </a:lnTo>
                  <a:lnTo>
                    <a:pt x="2" y="0"/>
                  </a:lnTo>
                  <a:lnTo>
                    <a:pt x="0" y="0"/>
                  </a:lnTo>
                  <a:lnTo>
                    <a:pt x="0" y="14"/>
                  </a:lnTo>
                  <a:lnTo>
                    <a:pt x="1" y="14"/>
                  </a:lnTo>
                  <a:lnTo>
                    <a:pt x="1" y="6"/>
                  </a:lnTo>
                  <a:lnTo>
                    <a:pt x="4" y="6"/>
                  </a:lnTo>
                  <a:lnTo>
                    <a:pt x="12" y="6"/>
                  </a:lnTo>
                  <a:lnTo>
                    <a:pt x="14" y="6"/>
                  </a:lnTo>
                  <a:lnTo>
                    <a:pt x="14" y="14"/>
                  </a:lnTo>
                  <a:close/>
                </a:path>
              </a:pathLst>
            </a:custGeom>
            <a:solidFill>
              <a:srgbClr val="FF4040"/>
            </a:solidFill>
            <a:ln w="9525">
              <a:noFill/>
              <a:round/>
              <a:headEnd/>
              <a:tailEnd/>
            </a:ln>
          </p:spPr>
          <p:txBody>
            <a:bodyPr/>
            <a:lstStyle/>
            <a:p>
              <a:endParaRPr lang="en-US"/>
            </a:p>
          </p:txBody>
        </p:sp>
        <p:sp>
          <p:nvSpPr>
            <p:cNvPr id="76141" name="Rectangle 7762"/>
            <p:cNvSpPr>
              <a:spLocks noChangeArrowheads="1"/>
            </p:cNvSpPr>
            <p:nvPr/>
          </p:nvSpPr>
          <p:spPr bwMode="auto">
            <a:xfrm>
              <a:off x="4665" y="1595"/>
              <a:ext cx="17" cy="14"/>
            </a:xfrm>
            <a:prstGeom prst="rect">
              <a:avLst/>
            </a:prstGeom>
            <a:solidFill>
              <a:srgbClr val="C00000"/>
            </a:solidFill>
            <a:ln w="9525">
              <a:noFill/>
              <a:miter lim="800000"/>
              <a:headEnd/>
              <a:tailEnd/>
            </a:ln>
          </p:spPr>
          <p:txBody>
            <a:bodyPr/>
            <a:lstStyle/>
            <a:p>
              <a:endParaRPr lang="en-US"/>
            </a:p>
          </p:txBody>
        </p:sp>
        <p:sp>
          <p:nvSpPr>
            <p:cNvPr id="76142" name="Freeform 7763"/>
            <p:cNvSpPr>
              <a:spLocks/>
            </p:cNvSpPr>
            <p:nvPr/>
          </p:nvSpPr>
          <p:spPr bwMode="auto">
            <a:xfrm>
              <a:off x="4661" y="1646"/>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76143" name="Group 7764"/>
            <p:cNvGrpSpPr>
              <a:grpSpLocks/>
            </p:cNvGrpSpPr>
            <p:nvPr/>
          </p:nvGrpSpPr>
          <p:grpSpPr bwMode="auto">
            <a:xfrm>
              <a:off x="4666" y="1672"/>
              <a:ext cx="16" cy="34"/>
              <a:chOff x="4666" y="1584"/>
              <a:chExt cx="16" cy="34"/>
            </a:xfrm>
          </p:grpSpPr>
          <p:grpSp>
            <p:nvGrpSpPr>
              <p:cNvPr id="80342" name="Group 7765"/>
              <p:cNvGrpSpPr>
                <a:grpSpLocks/>
              </p:cNvGrpSpPr>
              <p:nvPr/>
            </p:nvGrpSpPr>
            <p:grpSpPr bwMode="auto">
              <a:xfrm>
                <a:off x="4666" y="1584"/>
                <a:ext cx="16" cy="16"/>
                <a:chOff x="4666" y="1584"/>
                <a:chExt cx="16" cy="16"/>
              </a:xfrm>
            </p:grpSpPr>
            <p:sp>
              <p:nvSpPr>
                <p:cNvPr id="80347" name="Freeform 7766"/>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348" name="Freeform 7767"/>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80343" name="Rectangle 7768"/>
              <p:cNvSpPr>
                <a:spLocks noChangeArrowheads="1"/>
              </p:cNvSpPr>
              <p:nvPr/>
            </p:nvSpPr>
            <p:spPr bwMode="auto">
              <a:xfrm>
                <a:off x="4666" y="1604"/>
                <a:ext cx="16" cy="14"/>
              </a:xfrm>
              <a:prstGeom prst="rect">
                <a:avLst/>
              </a:prstGeom>
              <a:solidFill>
                <a:srgbClr val="A00000"/>
              </a:solidFill>
              <a:ln w="9525">
                <a:noFill/>
                <a:miter lim="800000"/>
                <a:headEnd/>
                <a:tailEnd/>
              </a:ln>
            </p:spPr>
            <p:txBody>
              <a:bodyPr/>
              <a:lstStyle/>
              <a:p>
                <a:endParaRPr lang="en-US"/>
              </a:p>
            </p:txBody>
          </p:sp>
          <p:sp>
            <p:nvSpPr>
              <p:cNvPr id="80344" name="Rectangle 7769"/>
              <p:cNvSpPr>
                <a:spLocks noChangeArrowheads="1"/>
              </p:cNvSpPr>
              <p:nvPr/>
            </p:nvSpPr>
            <p:spPr bwMode="auto">
              <a:xfrm>
                <a:off x="4666" y="1591"/>
                <a:ext cx="16" cy="16"/>
              </a:xfrm>
              <a:prstGeom prst="rect">
                <a:avLst/>
              </a:prstGeom>
              <a:solidFill>
                <a:srgbClr val="A00000"/>
              </a:solidFill>
              <a:ln w="9525">
                <a:noFill/>
                <a:miter lim="800000"/>
                <a:headEnd/>
                <a:tailEnd/>
              </a:ln>
            </p:spPr>
            <p:txBody>
              <a:bodyPr/>
              <a:lstStyle/>
              <a:p>
                <a:endParaRPr lang="en-US"/>
              </a:p>
            </p:txBody>
          </p:sp>
          <p:sp>
            <p:nvSpPr>
              <p:cNvPr id="80345" name="Freeform 7770"/>
              <p:cNvSpPr>
                <a:spLocks/>
              </p:cNvSpPr>
              <p:nvPr/>
            </p:nvSpPr>
            <p:spPr bwMode="auto">
              <a:xfrm>
                <a:off x="4666" y="1597"/>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80346" name="Freeform 7771"/>
              <p:cNvSpPr>
                <a:spLocks/>
              </p:cNvSpPr>
              <p:nvPr/>
            </p:nvSpPr>
            <p:spPr bwMode="auto">
              <a:xfrm>
                <a:off x="4666" y="1597"/>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grpSp>
        <p:sp>
          <p:nvSpPr>
            <p:cNvPr id="76144" name="Freeform 7772"/>
            <p:cNvSpPr>
              <a:spLocks/>
            </p:cNvSpPr>
            <p:nvPr/>
          </p:nvSpPr>
          <p:spPr bwMode="auto">
            <a:xfrm>
              <a:off x="4661" y="1646"/>
              <a:ext cx="17" cy="46"/>
            </a:xfrm>
            <a:custGeom>
              <a:avLst/>
              <a:gdLst>
                <a:gd name="T0" fmla="*/ 0 w 17"/>
                <a:gd name="T1" fmla="*/ 0 h 46"/>
                <a:gd name="T2" fmla="*/ 4 w 17"/>
                <a:gd name="T3" fmla="*/ 0 h 46"/>
                <a:gd name="T4" fmla="*/ 4 w 17"/>
                <a:gd name="T5" fmla="*/ 1 h 46"/>
                <a:gd name="T6" fmla="*/ 5 w 17"/>
                <a:gd name="T7" fmla="*/ 2 h 46"/>
                <a:gd name="T8" fmla="*/ 11 w 17"/>
                <a:gd name="T9" fmla="*/ 2 h 46"/>
                <a:gd name="T10" fmla="*/ 14 w 17"/>
                <a:gd name="T11" fmla="*/ 1 h 46"/>
                <a:gd name="T12" fmla="*/ 14 w 17"/>
                <a:gd name="T13" fmla="*/ 0 h 46"/>
                <a:gd name="T14" fmla="*/ 17 w 17"/>
                <a:gd name="T15" fmla="*/ 0 h 46"/>
                <a:gd name="T16" fmla="*/ 17 w 17"/>
                <a:gd name="T17" fmla="*/ 46 h 46"/>
                <a:gd name="T18" fmla="*/ 14 w 17"/>
                <a:gd name="T19" fmla="*/ 46 h 46"/>
                <a:gd name="T20" fmla="*/ 14 w 17"/>
                <a:gd name="T21" fmla="*/ 12 h 46"/>
                <a:gd name="T22" fmla="*/ 12 w 17"/>
                <a:gd name="T23" fmla="*/ 8 h 46"/>
                <a:gd name="T24" fmla="*/ 11 w 17"/>
                <a:gd name="T25" fmla="*/ 8 h 46"/>
                <a:gd name="T26" fmla="*/ 5 w 17"/>
                <a:gd name="T27" fmla="*/ 8 h 46"/>
                <a:gd name="T28" fmla="*/ 4 w 17"/>
                <a:gd name="T29" fmla="*/ 11 h 46"/>
                <a:gd name="T30" fmla="*/ 4 w 17"/>
                <a:gd name="T31" fmla="*/ 13 h 46"/>
                <a:gd name="T32" fmla="*/ 4 w 17"/>
                <a:gd name="T33" fmla="*/ 46 h 46"/>
                <a:gd name="T34" fmla="*/ 0 w 17"/>
                <a:gd name="T35" fmla="*/ 46 h 46"/>
                <a:gd name="T36" fmla="*/ 0 w 17"/>
                <a:gd name="T37" fmla="*/ 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
                <a:gd name="T59" fmla="*/ 17 w 1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
                  <a:moveTo>
                    <a:pt x="0" y="0"/>
                  </a:moveTo>
                  <a:lnTo>
                    <a:pt x="4" y="0"/>
                  </a:lnTo>
                  <a:lnTo>
                    <a:pt x="4" y="1"/>
                  </a:lnTo>
                  <a:lnTo>
                    <a:pt x="5" y="2"/>
                  </a:lnTo>
                  <a:lnTo>
                    <a:pt x="11" y="2"/>
                  </a:lnTo>
                  <a:lnTo>
                    <a:pt x="14" y="1"/>
                  </a:lnTo>
                  <a:lnTo>
                    <a:pt x="14" y="0"/>
                  </a:lnTo>
                  <a:lnTo>
                    <a:pt x="17" y="0"/>
                  </a:lnTo>
                  <a:lnTo>
                    <a:pt x="17" y="46"/>
                  </a:lnTo>
                  <a:lnTo>
                    <a:pt x="14" y="46"/>
                  </a:lnTo>
                  <a:lnTo>
                    <a:pt x="14" y="12"/>
                  </a:lnTo>
                  <a:lnTo>
                    <a:pt x="12" y="8"/>
                  </a:lnTo>
                  <a:lnTo>
                    <a:pt x="11" y="8"/>
                  </a:lnTo>
                  <a:lnTo>
                    <a:pt x="5" y="8"/>
                  </a:lnTo>
                  <a:lnTo>
                    <a:pt x="4" y="11"/>
                  </a:lnTo>
                  <a:lnTo>
                    <a:pt x="4" y="13"/>
                  </a:lnTo>
                  <a:lnTo>
                    <a:pt x="4" y="46"/>
                  </a:lnTo>
                  <a:lnTo>
                    <a:pt x="0" y="46"/>
                  </a:lnTo>
                  <a:lnTo>
                    <a:pt x="0" y="0"/>
                  </a:lnTo>
                  <a:close/>
                </a:path>
              </a:pathLst>
            </a:custGeom>
            <a:solidFill>
              <a:srgbClr val="A00000"/>
            </a:solidFill>
            <a:ln w="9525">
              <a:noFill/>
              <a:round/>
              <a:headEnd/>
              <a:tailEnd/>
            </a:ln>
          </p:spPr>
          <p:txBody>
            <a:bodyPr/>
            <a:lstStyle/>
            <a:p>
              <a:endParaRPr lang="en-US"/>
            </a:p>
          </p:txBody>
        </p:sp>
        <p:grpSp>
          <p:nvGrpSpPr>
            <p:cNvPr id="76145" name="Group 7773"/>
            <p:cNvGrpSpPr>
              <a:grpSpLocks/>
            </p:cNvGrpSpPr>
            <p:nvPr/>
          </p:nvGrpSpPr>
          <p:grpSpPr bwMode="auto">
            <a:xfrm>
              <a:off x="4666" y="1672"/>
              <a:ext cx="16" cy="16"/>
              <a:chOff x="4666" y="1584"/>
              <a:chExt cx="16" cy="16"/>
            </a:xfrm>
          </p:grpSpPr>
          <p:sp>
            <p:nvSpPr>
              <p:cNvPr id="80340" name="Freeform 7774"/>
              <p:cNvSpPr>
                <a:spLocks/>
              </p:cNvSpPr>
              <p:nvPr/>
            </p:nvSpPr>
            <p:spPr bwMode="auto">
              <a:xfrm>
                <a:off x="4666" y="1584"/>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80341" name="Freeform 7775"/>
              <p:cNvSpPr>
                <a:spLocks/>
              </p:cNvSpPr>
              <p:nvPr/>
            </p:nvSpPr>
            <p:spPr bwMode="auto">
              <a:xfrm>
                <a:off x="4666" y="1584"/>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grpSp>
        <p:sp>
          <p:nvSpPr>
            <p:cNvPr id="76146" name="Rectangle 7776"/>
            <p:cNvSpPr>
              <a:spLocks noChangeArrowheads="1"/>
            </p:cNvSpPr>
            <p:nvPr/>
          </p:nvSpPr>
          <p:spPr bwMode="auto">
            <a:xfrm>
              <a:off x="4666" y="1692"/>
              <a:ext cx="16" cy="14"/>
            </a:xfrm>
            <a:prstGeom prst="rect">
              <a:avLst/>
            </a:prstGeom>
            <a:solidFill>
              <a:srgbClr val="A00000"/>
            </a:solidFill>
            <a:ln w="9525">
              <a:noFill/>
              <a:miter lim="800000"/>
              <a:headEnd/>
              <a:tailEnd/>
            </a:ln>
          </p:spPr>
          <p:txBody>
            <a:bodyPr/>
            <a:lstStyle/>
            <a:p>
              <a:endParaRPr lang="en-US"/>
            </a:p>
          </p:txBody>
        </p:sp>
        <p:sp>
          <p:nvSpPr>
            <p:cNvPr id="76147" name="Rectangle 7777"/>
            <p:cNvSpPr>
              <a:spLocks noChangeArrowheads="1"/>
            </p:cNvSpPr>
            <p:nvPr/>
          </p:nvSpPr>
          <p:spPr bwMode="auto">
            <a:xfrm>
              <a:off x="4666" y="1679"/>
              <a:ext cx="16" cy="16"/>
            </a:xfrm>
            <a:prstGeom prst="rect">
              <a:avLst/>
            </a:prstGeom>
            <a:solidFill>
              <a:srgbClr val="A00000"/>
            </a:solidFill>
            <a:ln w="9525">
              <a:noFill/>
              <a:miter lim="800000"/>
              <a:headEnd/>
              <a:tailEnd/>
            </a:ln>
          </p:spPr>
          <p:txBody>
            <a:bodyPr/>
            <a:lstStyle/>
            <a:p>
              <a:endParaRPr lang="en-US"/>
            </a:p>
          </p:txBody>
        </p:sp>
        <p:sp>
          <p:nvSpPr>
            <p:cNvPr id="76148" name="Freeform 7778"/>
            <p:cNvSpPr>
              <a:spLocks/>
            </p:cNvSpPr>
            <p:nvPr/>
          </p:nvSpPr>
          <p:spPr bwMode="auto">
            <a:xfrm>
              <a:off x="4666" y="1685"/>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76149" name="Freeform 7779"/>
            <p:cNvSpPr>
              <a:spLocks/>
            </p:cNvSpPr>
            <p:nvPr/>
          </p:nvSpPr>
          <p:spPr bwMode="auto">
            <a:xfrm>
              <a:off x="4666" y="1685"/>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sp>
          <p:nvSpPr>
            <p:cNvPr id="76150" name="Freeform 7780"/>
            <p:cNvSpPr>
              <a:spLocks/>
            </p:cNvSpPr>
            <p:nvPr/>
          </p:nvSpPr>
          <p:spPr bwMode="auto">
            <a:xfrm>
              <a:off x="4666" y="1672"/>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76151" name="Freeform 7781"/>
            <p:cNvSpPr>
              <a:spLocks/>
            </p:cNvSpPr>
            <p:nvPr/>
          </p:nvSpPr>
          <p:spPr bwMode="auto">
            <a:xfrm>
              <a:off x="4666" y="1672"/>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sp>
          <p:nvSpPr>
            <p:cNvPr id="76152" name="Freeform 7782"/>
            <p:cNvSpPr>
              <a:spLocks/>
            </p:cNvSpPr>
            <p:nvPr/>
          </p:nvSpPr>
          <p:spPr bwMode="auto">
            <a:xfrm>
              <a:off x="4666" y="1672"/>
              <a:ext cx="16" cy="16"/>
            </a:xfrm>
            <a:custGeom>
              <a:avLst/>
              <a:gdLst>
                <a:gd name="T0" fmla="*/ 0 w 16"/>
                <a:gd name="T1" fmla="*/ 0 h 16"/>
                <a:gd name="T2" fmla="*/ 16 w 16"/>
                <a:gd name="T3" fmla="*/ 16 h 16"/>
                <a:gd name="T4" fmla="*/ 0 w 16"/>
                <a:gd name="T5" fmla="*/ 2 h 16"/>
                <a:gd name="T6" fmla="*/ 0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0" y="0"/>
                  </a:moveTo>
                  <a:lnTo>
                    <a:pt x="16" y="16"/>
                  </a:lnTo>
                  <a:lnTo>
                    <a:pt x="0" y="2"/>
                  </a:lnTo>
                  <a:lnTo>
                    <a:pt x="0" y="0"/>
                  </a:lnTo>
                  <a:close/>
                </a:path>
              </a:pathLst>
            </a:custGeom>
            <a:solidFill>
              <a:srgbClr val="A00000"/>
            </a:solidFill>
            <a:ln w="9525">
              <a:noFill/>
              <a:round/>
              <a:headEnd/>
              <a:tailEnd/>
            </a:ln>
          </p:spPr>
          <p:txBody>
            <a:bodyPr/>
            <a:lstStyle/>
            <a:p>
              <a:endParaRPr lang="en-US"/>
            </a:p>
          </p:txBody>
        </p:sp>
        <p:sp>
          <p:nvSpPr>
            <p:cNvPr id="76153" name="Freeform 7783"/>
            <p:cNvSpPr>
              <a:spLocks/>
            </p:cNvSpPr>
            <p:nvPr/>
          </p:nvSpPr>
          <p:spPr bwMode="auto">
            <a:xfrm>
              <a:off x="4666" y="1672"/>
              <a:ext cx="16" cy="16"/>
            </a:xfrm>
            <a:custGeom>
              <a:avLst/>
              <a:gdLst>
                <a:gd name="T0" fmla="*/ 16 w 16"/>
                <a:gd name="T1" fmla="*/ 0 h 16"/>
                <a:gd name="T2" fmla="*/ 16 w 16"/>
                <a:gd name="T3" fmla="*/ 0 h 16"/>
                <a:gd name="T4" fmla="*/ 16 w 16"/>
                <a:gd name="T5" fmla="*/ 2 h 16"/>
                <a:gd name="T6" fmla="*/ 0 w 16"/>
                <a:gd name="T7" fmla="*/ 16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16" y="0"/>
                  </a:lnTo>
                  <a:lnTo>
                    <a:pt x="16" y="2"/>
                  </a:lnTo>
                  <a:lnTo>
                    <a:pt x="0" y="16"/>
                  </a:lnTo>
                  <a:lnTo>
                    <a:pt x="16" y="0"/>
                  </a:lnTo>
                  <a:close/>
                </a:path>
              </a:pathLst>
            </a:custGeom>
            <a:solidFill>
              <a:srgbClr val="A00000"/>
            </a:solidFill>
            <a:ln w="9525">
              <a:noFill/>
              <a:round/>
              <a:headEnd/>
              <a:tailEnd/>
            </a:ln>
          </p:spPr>
          <p:txBody>
            <a:bodyPr/>
            <a:lstStyle/>
            <a:p>
              <a:endParaRPr lang="en-US"/>
            </a:p>
          </p:txBody>
        </p:sp>
        <p:sp>
          <p:nvSpPr>
            <p:cNvPr id="76154" name="Rectangle 7784"/>
            <p:cNvSpPr>
              <a:spLocks noChangeArrowheads="1"/>
            </p:cNvSpPr>
            <p:nvPr/>
          </p:nvSpPr>
          <p:spPr bwMode="auto">
            <a:xfrm>
              <a:off x="4666" y="1692"/>
              <a:ext cx="16" cy="14"/>
            </a:xfrm>
            <a:prstGeom prst="rect">
              <a:avLst/>
            </a:prstGeom>
            <a:solidFill>
              <a:srgbClr val="A00000"/>
            </a:solidFill>
            <a:ln w="9525">
              <a:noFill/>
              <a:miter lim="800000"/>
              <a:headEnd/>
              <a:tailEnd/>
            </a:ln>
          </p:spPr>
          <p:txBody>
            <a:bodyPr/>
            <a:lstStyle/>
            <a:p>
              <a:endParaRPr lang="en-US"/>
            </a:p>
          </p:txBody>
        </p:sp>
        <p:sp>
          <p:nvSpPr>
            <p:cNvPr id="76155" name="Rectangle 7785"/>
            <p:cNvSpPr>
              <a:spLocks noChangeArrowheads="1"/>
            </p:cNvSpPr>
            <p:nvPr/>
          </p:nvSpPr>
          <p:spPr bwMode="auto">
            <a:xfrm>
              <a:off x="4666" y="1679"/>
              <a:ext cx="16" cy="16"/>
            </a:xfrm>
            <a:prstGeom prst="rect">
              <a:avLst/>
            </a:prstGeom>
            <a:solidFill>
              <a:srgbClr val="A00000"/>
            </a:solidFill>
            <a:ln w="9525">
              <a:noFill/>
              <a:miter lim="800000"/>
              <a:headEnd/>
              <a:tailEnd/>
            </a:ln>
          </p:spPr>
          <p:txBody>
            <a:bodyPr/>
            <a:lstStyle/>
            <a:p>
              <a:endParaRPr lang="en-US"/>
            </a:p>
          </p:txBody>
        </p:sp>
        <p:sp>
          <p:nvSpPr>
            <p:cNvPr id="76156" name="Freeform 7786"/>
            <p:cNvSpPr>
              <a:spLocks/>
            </p:cNvSpPr>
            <p:nvPr/>
          </p:nvSpPr>
          <p:spPr bwMode="auto">
            <a:xfrm>
              <a:off x="4666" y="1685"/>
              <a:ext cx="16" cy="14"/>
            </a:xfrm>
            <a:custGeom>
              <a:avLst/>
              <a:gdLst>
                <a:gd name="T0" fmla="*/ 0 w 16"/>
                <a:gd name="T1" fmla="*/ 0 h 14"/>
                <a:gd name="T2" fmla="*/ 16 w 16"/>
                <a:gd name="T3" fmla="*/ 11 h 14"/>
                <a:gd name="T4" fmla="*/ 16 w 16"/>
                <a:gd name="T5" fmla="*/ 14 h 14"/>
                <a:gd name="T6" fmla="*/ 0 w 16"/>
                <a:gd name="T7" fmla="*/ 0 h 14"/>
                <a:gd name="T8" fmla="*/ 0 60000 65536"/>
                <a:gd name="T9" fmla="*/ 0 60000 65536"/>
                <a:gd name="T10" fmla="*/ 0 60000 65536"/>
                <a:gd name="T11" fmla="*/ 0 60000 65536"/>
                <a:gd name="T12" fmla="*/ 0 w 16"/>
                <a:gd name="T13" fmla="*/ 0 h 14"/>
                <a:gd name="T14" fmla="*/ 16 w 16"/>
                <a:gd name="T15" fmla="*/ 14 h 14"/>
              </a:gdLst>
              <a:ahLst/>
              <a:cxnLst>
                <a:cxn ang="T8">
                  <a:pos x="T0" y="T1"/>
                </a:cxn>
                <a:cxn ang="T9">
                  <a:pos x="T2" y="T3"/>
                </a:cxn>
                <a:cxn ang="T10">
                  <a:pos x="T4" y="T5"/>
                </a:cxn>
                <a:cxn ang="T11">
                  <a:pos x="T6" y="T7"/>
                </a:cxn>
              </a:cxnLst>
              <a:rect l="T12" t="T13" r="T14" b="T15"/>
              <a:pathLst>
                <a:path w="16" h="14">
                  <a:moveTo>
                    <a:pt x="0" y="0"/>
                  </a:moveTo>
                  <a:lnTo>
                    <a:pt x="16" y="11"/>
                  </a:lnTo>
                  <a:lnTo>
                    <a:pt x="16" y="14"/>
                  </a:lnTo>
                  <a:lnTo>
                    <a:pt x="0" y="0"/>
                  </a:lnTo>
                  <a:close/>
                </a:path>
              </a:pathLst>
            </a:custGeom>
            <a:solidFill>
              <a:srgbClr val="A00000"/>
            </a:solidFill>
            <a:ln w="9525">
              <a:noFill/>
              <a:round/>
              <a:headEnd/>
              <a:tailEnd/>
            </a:ln>
          </p:spPr>
          <p:txBody>
            <a:bodyPr/>
            <a:lstStyle/>
            <a:p>
              <a:endParaRPr lang="en-US"/>
            </a:p>
          </p:txBody>
        </p:sp>
        <p:sp>
          <p:nvSpPr>
            <p:cNvPr id="76157" name="Freeform 7787"/>
            <p:cNvSpPr>
              <a:spLocks/>
            </p:cNvSpPr>
            <p:nvPr/>
          </p:nvSpPr>
          <p:spPr bwMode="auto">
            <a:xfrm>
              <a:off x="4666" y="1685"/>
              <a:ext cx="16" cy="15"/>
            </a:xfrm>
            <a:custGeom>
              <a:avLst/>
              <a:gdLst>
                <a:gd name="T0" fmla="*/ 16 w 16"/>
                <a:gd name="T1" fmla="*/ 0 h 15"/>
                <a:gd name="T2" fmla="*/ 16 w 16"/>
                <a:gd name="T3" fmla="*/ 0 h 15"/>
                <a:gd name="T4" fmla="*/ 0 w 16"/>
                <a:gd name="T5" fmla="*/ 15 h 15"/>
                <a:gd name="T6" fmla="*/ 16 w 16"/>
                <a:gd name="T7" fmla="*/ 0 h 15"/>
                <a:gd name="T8" fmla="*/ 0 60000 65536"/>
                <a:gd name="T9" fmla="*/ 0 60000 65536"/>
                <a:gd name="T10" fmla="*/ 0 60000 65536"/>
                <a:gd name="T11" fmla="*/ 0 60000 65536"/>
                <a:gd name="T12" fmla="*/ 0 w 16"/>
                <a:gd name="T13" fmla="*/ 0 h 15"/>
                <a:gd name="T14" fmla="*/ 16 w 16"/>
                <a:gd name="T15" fmla="*/ 15 h 15"/>
              </a:gdLst>
              <a:ahLst/>
              <a:cxnLst>
                <a:cxn ang="T8">
                  <a:pos x="T0" y="T1"/>
                </a:cxn>
                <a:cxn ang="T9">
                  <a:pos x="T2" y="T3"/>
                </a:cxn>
                <a:cxn ang="T10">
                  <a:pos x="T4" y="T5"/>
                </a:cxn>
                <a:cxn ang="T11">
                  <a:pos x="T6" y="T7"/>
                </a:cxn>
              </a:cxnLst>
              <a:rect l="T12" t="T13" r="T14" b="T15"/>
              <a:pathLst>
                <a:path w="16" h="15">
                  <a:moveTo>
                    <a:pt x="16" y="0"/>
                  </a:moveTo>
                  <a:lnTo>
                    <a:pt x="16" y="0"/>
                  </a:lnTo>
                  <a:lnTo>
                    <a:pt x="0" y="15"/>
                  </a:lnTo>
                  <a:lnTo>
                    <a:pt x="16" y="0"/>
                  </a:lnTo>
                  <a:close/>
                </a:path>
              </a:pathLst>
            </a:custGeom>
            <a:solidFill>
              <a:srgbClr val="A00000"/>
            </a:solidFill>
            <a:ln w="9525">
              <a:noFill/>
              <a:round/>
              <a:headEnd/>
              <a:tailEnd/>
            </a:ln>
          </p:spPr>
          <p:txBody>
            <a:bodyPr/>
            <a:lstStyle/>
            <a:p>
              <a:endParaRPr lang="en-US"/>
            </a:p>
          </p:txBody>
        </p:sp>
        <p:sp>
          <p:nvSpPr>
            <p:cNvPr id="76158" name="Freeform 7788"/>
            <p:cNvSpPr>
              <a:spLocks/>
            </p:cNvSpPr>
            <p:nvPr/>
          </p:nvSpPr>
          <p:spPr bwMode="auto">
            <a:xfrm>
              <a:off x="4673" y="1595"/>
              <a:ext cx="16" cy="97"/>
            </a:xfrm>
            <a:custGeom>
              <a:avLst/>
              <a:gdLst>
                <a:gd name="T0" fmla="*/ 0 w 16"/>
                <a:gd name="T1" fmla="*/ 97 h 97"/>
                <a:gd name="T2" fmla="*/ 0 w 16"/>
                <a:gd name="T3" fmla="*/ 46 h 97"/>
                <a:gd name="T4" fmla="*/ 9 w 16"/>
                <a:gd name="T5" fmla="*/ 46 h 97"/>
                <a:gd name="T6" fmla="*/ 9 w 16"/>
                <a:gd name="T7" fmla="*/ 30 h 97"/>
                <a:gd name="T8" fmla="*/ 9 w 16"/>
                <a:gd name="T9" fmla="*/ 16 h 97"/>
                <a:gd name="T10" fmla="*/ 16 w 16"/>
                <a:gd name="T11" fmla="*/ 16 h 97"/>
                <a:gd name="T12" fmla="*/ 16 w 16"/>
                <a:gd name="T13" fmla="*/ 0 h 97"/>
                <a:gd name="T14" fmla="*/ 9 w 16"/>
                <a:gd name="T15" fmla="*/ 0 h 97"/>
                <a:gd name="T16" fmla="*/ 9 w 16"/>
                <a:gd name="T17" fmla="*/ 14 h 97"/>
                <a:gd name="T18" fmla="*/ 0 w 16"/>
                <a:gd name="T19" fmla="*/ 28 h 97"/>
                <a:gd name="T20" fmla="*/ 0 w 16"/>
                <a:gd name="T21" fmla="*/ 30 h 97"/>
                <a:gd name="T22" fmla="*/ 0 w 16"/>
                <a:gd name="T23" fmla="*/ 46 h 97"/>
                <a:gd name="T24" fmla="*/ 0 w 16"/>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7"/>
                <a:gd name="T41" fmla="*/ 16 w 16"/>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7">
                  <a:moveTo>
                    <a:pt x="0" y="97"/>
                  </a:moveTo>
                  <a:lnTo>
                    <a:pt x="0" y="46"/>
                  </a:lnTo>
                  <a:lnTo>
                    <a:pt x="9" y="46"/>
                  </a:lnTo>
                  <a:lnTo>
                    <a:pt x="9" y="30"/>
                  </a:lnTo>
                  <a:lnTo>
                    <a:pt x="9" y="16"/>
                  </a:lnTo>
                  <a:lnTo>
                    <a:pt x="16" y="16"/>
                  </a:lnTo>
                  <a:lnTo>
                    <a:pt x="16" y="0"/>
                  </a:lnTo>
                  <a:lnTo>
                    <a:pt x="9" y="0"/>
                  </a:lnTo>
                  <a:lnTo>
                    <a:pt x="9" y="14"/>
                  </a:lnTo>
                  <a:lnTo>
                    <a:pt x="0" y="28"/>
                  </a:lnTo>
                  <a:lnTo>
                    <a:pt x="0" y="30"/>
                  </a:lnTo>
                  <a:lnTo>
                    <a:pt x="0" y="46"/>
                  </a:lnTo>
                  <a:lnTo>
                    <a:pt x="0" y="97"/>
                  </a:lnTo>
                  <a:close/>
                </a:path>
              </a:pathLst>
            </a:custGeom>
            <a:solidFill>
              <a:srgbClr val="402000"/>
            </a:solidFill>
            <a:ln w="9525">
              <a:noFill/>
              <a:round/>
              <a:headEnd/>
              <a:tailEnd/>
            </a:ln>
          </p:spPr>
          <p:txBody>
            <a:bodyPr/>
            <a:lstStyle/>
            <a:p>
              <a:endParaRPr lang="en-US"/>
            </a:p>
          </p:txBody>
        </p:sp>
        <p:sp>
          <p:nvSpPr>
            <p:cNvPr id="76159" name="Line 7789"/>
            <p:cNvSpPr>
              <a:spLocks noChangeShapeType="1"/>
            </p:cNvSpPr>
            <p:nvPr/>
          </p:nvSpPr>
          <p:spPr bwMode="auto">
            <a:xfrm flipV="1">
              <a:off x="4622" y="1665"/>
              <a:ext cx="1" cy="11"/>
            </a:xfrm>
            <a:prstGeom prst="line">
              <a:avLst/>
            </a:prstGeom>
            <a:noFill/>
            <a:ln w="12700" cap="rnd">
              <a:solidFill>
                <a:srgbClr val="FF4040"/>
              </a:solidFill>
              <a:round/>
              <a:headEnd/>
              <a:tailEnd/>
            </a:ln>
          </p:spPr>
          <p:txBody>
            <a:bodyPr/>
            <a:lstStyle/>
            <a:p>
              <a:endParaRPr lang="en-US"/>
            </a:p>
          </p:txBody>
        </p:sp>
        <p:sp>
          <p:nvSpPr>
            <p:cNvPr id="76160" name="Line 7790"/>
            <p:cNvSpPr>
              <a:spLocks noChangeShapeType="1"/>
            </p:cNvSpPr>
            <p:nvPr/>
          </p:nvSpPr>
          <p:spPr bwMode="auto">
            <a:xfrm flipV="1">
              <a:off x="4626" y="1667"/>
              <a:ext cx="1" cy="9"/>
            </a:xfrm>
            <a:prstGeom prst="line">
              <a:avLst/>
            </a:prstGeom>
            <a:noFill/>
            <a:ln w="12700" cap="rnd">
              <a:solidFill>
                <a:srgbClr val="FF4040"/>
              </a:solidFill>
              <a:round/>
              <a:headEnd/>
              <a:tailEnd/>
            </a:ln>
          </p:spPr>
          <p:txBody>
            <a:bodyPr/>
            <a:lstStyle/>
            <a:p>
              <a:endParaRPr lang="en-US"/>
            </a:p>
          </p:txBody>
        </p:sp>
        <p:sp>
          <p:nvSpPr>
            <p:cNvPr id="76161" name="Freeform 7791"/>
            <p:cNvSpPr>
              <a:spLocks/>
            </p:cNvSpPr>
            <p:nvPr/>
          </p:nvSpPr>
          <p:spPr bwMode="auto">
            <a:xfrm>
              <a:off x="4620" y="1664"/>
              <a:ext cx="59" cy="15"/>
            </a:xfrm>
            <a:custGeom>
              <a:avLst/>
              <a:gdLst>
                <a:gd name="T0" fmla="*/ 0 w 59"/>
                <a:gd name="T1" fmla="*/ 0 h 15"/>
                <a:gd name="T2" fmla="*/ 14 w 59"/>
                <a:gd name="T3" fmla="*/ 3 h 15"/>
                <a:gd name="T4" fmla="*/ 28 w 59"/>
                <a:gd name="T5" fmla="*/ 6 h 15"/>
                <a:gd name="T6" fmla="*/ 42 w 59"/>
                <a:gd name="T7" fmla="*/ 8 h 15"/>
                <a:gd name="T8" fmla="*/ 59 w 59"/>
                <a:gd name="T9" fmla="*/ 15 h 15"/>
                <a:gd name="T10" fmla="*/ 0 60000 65536"/>
                <a:gd name="T11" fmla="*/ 0 60000 65536"/>
                <a:gd name="T12" fmla="*/ 0 60000 65536"/>
                <a:gd name="T13" fmla="*/ 0 60000 65536"/>
                <a:gd name="T14" fmla="*/ 0 60000 65536"/>
                <a:gd name="T15" fmla="*/ 0 w 59"/>
                <a:gd name="T16" fmla="*/ 0 h 15"/>
                <a:gd name="T17" fmla="*/ 59 w 59"/>
                <a:gd name="T18" fmla="*/ 15 h 15"/>
              </a:gdLst>
              <a:ahLst/>
              <a:cxnLst>
                <a:cxn ang="T10">
                  <a:pos x="T0" y="T1"/>
                </a:cxn>
                <a:cxn ang="T11">
                  <a:pos x="T2" y="T3"/>
                </a:cxn>
                <a:cxn ang="T12">
                  <a:pos x="T4" y="T5"/>
                </a:cxn>
                <a:cxn ang="T13">
                  <a:pos x="T6" y="T7"/>
                </a:cxn>
                <a:cxn ang="T14">
                  <a:pos x="T8" y="T9"/>
                </a:cxn>
              </a:cxnLst>
              <a:rect l="T15" t="T16" r="T17" b="T18"/>
              <a:pathLst>
                <a:path w="59" h="15">
                  <a:moveTo>
                    <a:pt x="0" y="0"/>
                  </a:moveTo>
                  <a:lnTo>
                    <a:pt x="14" y="3"/>
                  </a:lnTo>
                  <a:lnTo>
                    <a:pt x="28" y="6"/>
                  </a:lnTo>
                  <a:lnTo>
                    <a:pt x="42" y="8"/>
                  </a:lnTo>
                  <a:lnTo>
                    <a:pt x="59" y="15"/>
                  </a:lnTo>
                </a:path>
              </a:pathLst>
            </a:custGeom>
            <a:noFill/>
            <a:ln w="12700" cap="rnd">
              <a:solidFill>
                <a:srgbClr val="FF4040"/>
              </a:solidFill>
              <a:round/>
              <a:headEnd/>
              <a:tailEnd/>
            </a:ln>
          </p:spPr>
          <p:txBody>
            <a:bodyPr/>
            <a:lstStyle/>
            <a:p>
              <a:endParaRPr lang="en-US"/>
            </a:p>
          </p:txBody>
        </p:sp>
        <p:sp>
          <p:nvSpPr>
            <p:cNvPr id="76162" name="Freeform 7792"/>
            <p:cNvSpPr>
              <a:spLocks/>
            </p:cNvSpPr>
            <p:nvPr/>
          </p:nvSpPr>
          <p:spPr bwMode="auto">
            <a:xfrm>
              <a:off x="4620" y="1675"/>
              <a:ext cx="59" cy="15"/>
            </a:xfrm>
            <a:custGeom>
              <a:avLst/>
              <a:gdLst>
                <a:gd name="T0" fmla="*/ 0 w 59"/>
                <a:gd name="T1" fmla="*/ 0 h 15"/>
                <a:gd name="T2" fmla="*/ 19 w 59"/>
                <a:gd name="T3" fmla="*/ 0 h 15"/>
                <a:gd name="T4" fmla="*/ 41 w 59"/>
                <a:gd name="T5" fmla="*/ 4 h 15"/>
                <a:gd name="T6" fmla="*/ 59 w 59"/>
                <a:gd name="T7" fmla="*/ 15 h 15"/>
                <a:gd name="T8" fmla="*/ 0 60000 65536"/>
                <a:gd name="T9" fmla="*/ 0 60000 65536"/>
                <a:gd name="T10" fmla="*/ 0 60000 65536"/>
                <a:gd name="T11" fmla="*/ 0 60000 65536"/>
                <a:gd name="T12" fmla="*/ 0 w 59"/>
                <a:gd name="T13" fmla="*/ 0 h 15"/>
                <a:gd name="T14" fmla="*/ 59 w 59"/>
                <a:gd name="T15" fmla="*/ 15 h 15"/>
              </a:gdLst>
              <a:ahLst/>
              <a:cxnLst>
                <a:cxn ang="T8">
                  <a:pos x="T0" y="T1"/>
                </a:cxn>
                <a:cxn ang="T9">
                  <a:pos x="T2" y="T3"/>
                </a:cxn>
                <a:cxn ang="T10">
                  <a:pos x="T4" y="T5"/>
                </a:cxn>
                <a:cxn ang="T11">
                  <a:pos x="T6" y="T7"/>
                </a:cxn>
              </a:cxnLst>
              <a:rect l="T12" t="T13" r="T14" b="T15"/>
              <a:pathLst>
                <a:path w="59" h="15">
                  <a:moveTo>
                    <a:pt x="0" y="0"/>
                  </a:moveTo>
                  <a:lnTo>
                    <a:pt x="19" y="0"/>
                  </a:lnTo>
                  <a:lnTo>
                    <a:pt x="41" y="4"/>
                  </a:lnTo>
                  <a:lnTo>
                    <a:pt x="59" y="15"/>
                  </a:lnTo>
                </a:path>
              </a:pathLst>
            </a:custGeom>
            <a:noFill/>
            <a:ln w="12700" cap="rnd">
              <a:solidFill>
                <a:srgbClr val="FF4040"/>
              </a:solidFill>
              <a:round/>
              <a:headEnd/>
              <a:tailEnd/>
            </a:ln>
          </p:spPr>
          <p:txBody>
            <a:bodyPr/>
            <a:lstStyle/>
            <a:p>
              <a:endParaRPr lang="en-US"/>
            </a:p>
          </p:txBody>
        </p:sp>
        <p:sp>
          <p:nvSpPr>
            <p:cNvPr id="76163" name="Freeform 7793"/>
            <p:cNvSpPr>
              <a:spLocks/>
            </p:cNvSpPr>
            <p:nvPr/>
          </p:nvSpPr>
          <p:spPr bwMode="auto">
            <a:xfrm>
              <a:off x="4661" y="1595"/>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76164" name="Freeform 7794"/>
            <p:cNvSpPr>
              <a:spLocks/>
            </p:cNvSpPr>
            <p:nvPr/>
          </p:nvSpPr>
          <p:spPr bwMode="auto">
            <a:xfrm>
              <a:off x="4634" y="1595"/>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sp>
          <p:nvSpPr>
            <p:cNvPr id="76165" name="Freeform 7795"/>
            <p:cNvSpPr>
              <a:spLocks/>
            </p:cNvSpPr>
            <p:nvPr/>
          </p:nvSpPr>
          <p:spPr bwMode="auto">
            <a:xfrm>
              <a:off x="4661" y="1595"/>
              <a:ext cx="18" cy="75"/>
            </a:xfrm>
            <a:custGeom>
              <a:avLst/>
              <a:gdLst>
                <a:gd name="T0" fmla="*/ 0 w 18"/>
                <a:gd name="T1" fmla="*/ 73 h 75"/>
                <a:gd name="T2" fmla="*/ 3 w 18"/>
                <a:gd name="T3" fmla="*/ 75 h 75"/>
                <a:gd name="T4" fmla="*/ 4 w 18"/>
                <a:gd name="T5" fmla="*/ 72 h 75"/>
                <a:gd name="T6" fmla="*/ 7 w 18"/>
                <a:gd name="T7" fmla="*/ 66 h 75"/>
                <a:gd name="T8" fmla="*/ 11 w 18"/>
                <a:gd name="T9" fmla="*/ 42 h 75"/>
                <a:gd name="T10" fmla="*/ 18 w 18"/>
                <a:gd name="T11" fmla="*/ 0 h 75"/>
                <a:gd name="T12" fmla="*/ 0 60000 65536"/>
                <a:gd name="T13" fmla="*/ 0 60000 65536"/>
                <a:gd name="T14" fmla="*/ 0 60000 65536"/>
                <a:gd name="T15" fmla="*/ 0 60000 65536"/>
                <a:gd name="T16" fmla="*/ 0 60000 65536"/>
                <a:gd name="T17" fmla="*/ 0 60000 65536"/>
                <a:gd name="T18" fmla="*/ 0 w 18"/>
                <a:gd name="T19" fmla="*/ 0 h 75"/>
                <a:gd name="T20" fmla="*/ 18 w 1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8" h="75">
                  <a:moveTo>
                    <a:pt x="0" y="73"/>
                  </a:moveTo>
                  <a:lnTo>
                    <a:pt x="3" y="75"/>
                  </a:lnTo>
                  <a:lnTo>
                    <a:pt x="4" y="72"/>
                  </a:lnTo>
                  <a:lnTo>
                    <a:pt x="7" y="66"/>
                  </a:lnTo>
                  <a:lnTo>
                    <a:pt x="11" y="42"/>
                  </a:lnTo>
                  <a:lnTo>
                    <a:pt x="18" y="0"/>
                  </a:lnTo>
                </a:path>
              </a:pathLst>
            </a:custGeom>
            <a:noFill/>
            <a:ln w="12700" cap="rnd">
              <a:solidFill>
                <a:srgbClr val="800000"/>
              </a:solidFill>
              <a:round/>
              <a:headEnd/>
              <a:tailEnd/>
            </a:ln>
          </p:spPr>
          <p:txBody>
            <a:bodyPr/>
            <a:lstStyle/>
            <a:p>
              <a:endParaRPr lang="en-US"/>
            </a:p>
          </p:txBody>
        </p:sp>
        <p:sp>
          <p:nvSpPr>
            <p:cNvPr id="76166" name="Freeform 7796"/>
            <p:cNvSpPr>
              <a:spLocks/>
            </p:cNvSpPr>
            <p:nvPr/>
          </p:nvSpPr>
          <p:spPr bwMode="auto">
            <a:xfrm>
              <a:off x="4634" y="1595"/>
              <a:ext cx="31" cy="70"/>
            </a:xfrm>
            <a:custGeom>
              <a:avLst/>
              <a:gdLst>
                <a:gd name="T0" fmla="*/ 31 w 31"/>
                <a:gd name="T1" fmla="*/ 0 h 70"/>
                <a:gd name="T2" fmla="*/ 23 w 31"/>
                <a:gd name="T3" fmla="*/ 42 h 70"/>
                <a:gd name="T4" fmla="*/ 18 w 31"/>
                <a:gd name="T5" fmla="*/ 56 h 70"/>
                <a:gd name="T6" fmla="*/ 14 w 31"/>
                <a:gd name="T7" fmla="*/ 63 h 70"/>
                <a:gd name="T8" fmla="*/ 10 w 31"/>
                <a:gd name="T9" fmla="*/ 69 h 70"/>
                <a:gd name="T10" fmla="*/ 6 w 31"/>
                <a:gd name="T11" fmla="*/ 70 h 70"/>
                <a:gd name="T12" fmla="*/ 0 w 31"/>
                <a:gd name="T13" fmla="*/ 69 h 70"/>
                <a:gd name="T14" fmla="*/ 0 60000 65536"/>
                <a:gd name="T15" fmla="*/ 0 60000 65536"/>
                <a:gd name="T16" fmla="*/ 0 60000 65536"/>
                <a:gd name="T17" fmla="*/ 0 60000 65536"/>
                <a:gd name="T18" fmla="*/ 0 60000 65536"/>
                <a:gd name="T19" fmla="*/ 0 60000 65536"/>
                <a:gd name="T20" fmla="*/ 0 60000 65536"/>
                <a:gd name="T21" fmla="*/ 0 w 31"/>
                <a:gd name="T22" fmla="*/ 0 h 70"/>
                <a:gd name="T23" fmla="*/ 31 w 31"/>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0">
                  <a:moveTo>
                    <a:pt x="31" y="0"/>
                  </a:moveTo>
                  <a:lnTo>
                    <a:pt x="23" y="42"/>
                  </a:lnTo>
                  <a:lnTo>
                    <a:pt x="18" y="56"/>
                  </a:lnTo>
                  <a:lnTo>
                    <a:pt x="14" y="63"/>
                  </a:lnTo>
                  <a:lnTo>
                    <a:pt x="10" y="69"/>
                  </a:lnTo>
                  <a:lnTo>
                    <a:pt x="6" y="70"/>
                  </a:lnTo>
                  <a:lnTo>
                    <a:pt x="0" y="69"/>
                  </a:lnTo>
                </a:path>
              </a:pathLst>
            </a:custGeom>
            <a:noFill/>
            <a:ln w="12700" cap="rnd">
              <a:solidFill>
                <a:srgbClr val="800000"/>
              </a:solidFill>
              <a:round/>
              <a:headEnd/>
              <a:tailEnd/>
            </a:ln>
          </p:spPr>
          <p:txBody>
            <a:bodyPr/>
            <a:lstStyle/>
            <a:p>
              <a:endParaRPr lang="en-US"/>
            </a:p>
          </p:txBody>
        </p:sp>
        <p:sp>
          <p:nvSpPr>
            <p:cNvPr id="76167" name="Line 7797"/>
            <p:cNvSpPr>
              <a:spLocks noChangeShapeType="1"/>
            </p:cNvSpPr>
            <p:nvPr/>
          </p:nvSpPr>
          <p:spPr bwMode="auto">
            <a:xfrm flipV="1">
              <a:off x="4631" y="1667"/>
              <a:ext cx="2" cy="9"/>
            </a:xfrm>
            <a:prstGeom prst="line">
              <a:avLst/>
            </a:prstGeom>
            <a:noFill/>
            <a:ln w="12700" cap="rnd">
              <a:solidFill>
                <a:srgbClr val="FF4040"/>
              </a:solidFill>
              <a:round/>
              <a:headEnd/>
              <a:tailEnd/>
            </a:ln>
          </p:spPr>
          <p:txBody>
            <a:bodyPr/>
            <a:lstStyle/>
            <a:p>
              <a:endParaRPr lang="en-US"/>
            </a:p>
          </p:txBody>
        </p:sp>
        <p:sp>
          <p:nvSpPr>
            <p:cNvPr id="76168" name="Line 7798"/>
            <p:cNvSpPr>
              <a:spLocks noChangeShapeType="1"/>
            </p:cNvSpPr>
            <p:nvPr/>
          </p:nvSpPr>
          <p:spPr bwMode="auto">
            <a:xfrm flipV="1">
              <a:off x="4634" y="1667"/>
              <a:ext cx="1" cy="9"/>
            </a:xfrm>
            <a:prstGeom prst="line">
              <a:avLst/>
            </a:prstGeom>
            <a:noFill/>
            <a:ln w="12700" cap="rnd">
              <a:solidFill>
                <a:srgbClr val="FF4040"/>
              </a:solidFill>
              <a:round/>
              <a:headEnd/>
              <a:tailEnd/>
            </a:ln>
          </p:spPr>
          <p:txBody>
            <a:bodyPr/>
            <a:lstStyle/>
            <a:p>
              <a:endParaRPr lang="en-US"/>
            </a:p>
          </p:txBody>
        </p:sp>
        <p:sp>
          <p:nvSpPr>
            <p:cNvPr id="76169" name="Line 7799"/>
            <p:cNvSpPr>
              <a:spLocks noChangeShapeType="1"/>
            </p:cNvSpPr>
            <p:nvPr/>
          </p:nvSpPr>
          <p:spPr bwMode="auto">
            <a:xfrm flipV="1">
              <a:off x="4640" y="1667"/>
              <a:ext cx="1" cy="9"/>
            </a:xfrm>
            <a:prstGeom prst="line">
              <a:avLst/>
            </a:prstGeom>
            <a:noFill/>
            <a:ln w="12700" cap="rnd">
              <a:solidFill>
                <a:srgbClr val="FF4040"/>
              </a:solidFill>
              <a:round/>
              <a:headEnd/>
              <a:tailEnd/>
            </a:ln>
          </p:spPr>
          <p:txBody>
            <a:bodyPr/>
            <a:lstStyle/>
            <a:p>
              <a:endParaRPr lang="en-US"/>
            </a:p>
          </p:txBody>
        </p:sp>
        <p:sp>
          <p:nvSpPr>
            <p:cNvPr id="76170" name="Line 7800"/>
            <p:cNvSpPr>
              <a:spLocks noChangeShapeType="1"/>
            </p:cNvSpPr>
            <p:nvPr/>
          </p:nvSpPr>
          <p:spPr bwMode="auto">
            <a:xfrm flipV="1">
              <a:off x="4644" y="1667"/>
              <a:ext cx="1" cy="9"/>
            </a:xfrm>
            <a:prstGeom prst="line">
              <a:avLst/>
            </a:prstGeom>
            <a:noFill/>
            <a:ln w="12700" cap="rnd">
              <a:solidFill>
                <a:srgbClr val="FF4040"/>
              </a:solidFill>
              <a:round/>
              <a:headEnd/>
              <a:tailEnd/>
            </a:ln>
          </p:spPr>
          <p:txBody>
            <a:bodyPr/>
            <a:lstStyle/>
            <a:p>
              <a:endParaRPr lang="en-US"/>
            </a:p>
          </p:txBody>
        </p:sp>
        <p:sp>
          <p:nvSpPr>
            <p:cNvPr id="76171" name="Line 7801"/>
            <p:cNvSpPr>
              <a:spLocks noChangeShapeType="1"/>
            </p:cNvSpPr>
            <p:nvPr/>
          </p:nvSpPr>
          <p:spPr bwMode="auto">
            <a:xfrm flipV="1">
              <a:off x="4648" y="1668"/>
              <a:ext cx="2" cy="10"/>
            </a:xfrm>
            <a:prstGeom prst="line">
              <a:avLst/>
            </a:prstGeom>
            <a:noFill/>
            <a:ln w="12700" cap="rnd">
              <a:solidFill>
                <a:srgbClr val="FF4040"/>
              </a:solidFill>
              <a:round/>
              <a:headEnd/>
              <a:tailEnd/>
            </a:ln>
          </p:spPr>
          <p:txBody>
            <a:bodyPr/>
            <a:lstStyle/>
            <a:p>
              <a:endParaRPr lang="en-US"/>
            </a:p>
          </p:txBody>
        </p:sp>
        <p:sp>
          <p:nvSpPr>
            <p:cNvPr id="76172" name="Line 7802"/>
            <p:cNvSpPr>
              <a:spLocks noChangeShapeType="1"/>
            </p:cNvSpPr>
            <p:nvPr/>
          </p:nvSpPr>
          <p:spPr bwMode="auto">
            <a:xfrm flipV="1">
              <a:off x="4654" y="1668"/>
              <a:ext cx="1" cy="10"/>
            </a:xfrm>
            <a:prstGeom prst="line">
              <a:avLst/>
            </a:prstGeom>
            <a:noFill/>
            <a:ln w="12700" cap="rnd">
              <a:solidFill>
                <a:srgbClr val="FF4040"/>
              </a:solidFill>
              <a:round/>
              <a:headEnd/>
              <a:tailEnd/>
            </a:ln>
          </p:spPr>
          <p:txBody>
            <a:bodyPr/>
            <a:lstStyle/>
            <a:p>
              <a:endParaRPr lang="en-US"/>
            </a:p>
          </p:txBody>
        </p:sp>
        <p:sp>
          <p:nvSpPr>
            <p:cNvPr id="76173" name="Line 7803"/>
            <p:cNvSpPr>
              <a:spLocks noChangeShapeType="1"/>
            </p:cNvSpPr>
            <p:nvPr/>
          </p:nvSpPr>
          <p:spPr bwMode="auto">
            <a:xfrm flipV="1">
              <a:off x="4658" y="1670"/>
              <a:ext cx="1" cy="8"/>
            </a:xfrm>
            <a:prstGeom prst="line">
              <a:avLst/>
            </a:prstGeom>
            <a:noFill/>
            <a:ln w="12700" cap="rnd">
              <a:solidFill>
                <a:srgbClr val="FF4040"/>
              </a:solidFill>
              <a:round/>
              <a:headEnd/>
              <a:tailEnd/>
            </a:ln>
          </p:spPr>
          <p:txBody>
            <a:bodyPr/>
            <a:lstStyle/>
            <a:p>
              <a:endParaRPr lang="en-US"/>
            </a:p>
          </p:txBody>
        </p:sp>
        <p:sp>
          <p:nvSpPr>
            <p:cNvPr id="76174" name="Line 7804"/>
            <p:cNvSpPr>
              <a:spLocks noChangeShapeType="1"/>
            </p:cNvSpPr>
            <p:nvPr/>
          </p:nvSpPr>
          <p:spPr bwMode="auto">
            <a:xfrm>
              <a:off x="4661" y="1613"/>
              <a:ext cx="1" cy="54"/>
            </a:xfrm>
            <a:prstGeom prst="line">
              <a:avLst/>
            </a:prstGeom>
            <a:noFill/>
            <a:ln w="12700" cap="rnd">
              <a:solidFill>
                <a:srgbClr val="804000"/>
              </a:solidFill>
              <a:round/>
              <a:headEnd/>
              <a:tailEnd/>
            </a:ln>
          </p:spPr>
          <p:txBody>
            <a:bodyPr/>
            <a:lstStyle/>
            <a:p>
              <a:endParaRPr lang="en-US"/>
            </a:p>
          </p:txBody>
        </p:sp>
        <p:sp>
          <p:nvSpPr>
            <p:cNvPr id="76175" name="Line 7805"/>
            <p:cNvSpPr>
              <a:spLocks noChangeShapeType="1"/>
            </p:cNvSpPr>
            <p:nvPr/>
          </p:nvSpPr>
          <p:spPr bwMode="auto">
            <a:xfrm>
              <a:off x="4657" y="1639"/>
              <a:ext cx="1" cy="24"/>
            </a:xfrm>
            <a:prstGeom prst="line">
              <a:avLst/>
            </a:prstGeom>
            <a:noFill/>
            <a:ln w="12700" cap="rnd">
              <a:solidFill>
                <a:srgbClr val="804000"/>
              </a:solidFill>
              <a:round/>
              <a:headEnd/>
              <a:tailEnd/>
            </a:ln>
          </p:spPr>
          <p:txBody>
            <a:bodyPr/>
            <a:lstStyle/>
            <a:p>
              <a:endParaRPr lang="en-US"/>
            </a:p>
          </p:txBody>
        </p:sp>
        <p:grpSp>
          <p:nvGrpSpPr>
            <p:cNvPr id="76176" name="Group 7806"/>
            <p:cNvGrpSpPr>
              <a:grpSpLocks/>
            </p:cNvGrpSpPr>
            <p:nvPr/>
          </p:nvGrpSpPr>
          <p:grpSpPr bwMode="auto">
            <a:xfrm>
              <a:off x="4423" y="1667"/>
              <a:ext cx="81" cy="151"/>
              <a:chOff x="4423" y="1579"/>
              <a:chExt cx="81" cy="151"/>
            </a:xfrm>
          </p:grpSpPr>
          <p:sp>
            <p:nvSpPr>
              <p:cNvPr id="80295" name="Line 7807"/>
              <p:cNvSpPr>
                <a:spLocks noChangeShapeType="1"/>
              </p:cNvSpPr>
              <p:nvPr/>
            </p:nvSpPr>
            <p:spPr bwMode="auto">
              <a:xfrm flipV="1">
                <a:off x="4423" y="1579"/>
                <a:ext cx="81" cy="1"/>
              </a:xfrm>
              <a:prstGeom prst="line">
                <a:avLst/>
              </a:prstGeom>
              <a:noFill/>
              <a:ln w="12700" cap="rnd">
                <a:solidFill>
                  <a:srgbClr val="FF4040"/>
                </a:solidFill>
                <a:round/>
                <a:headEnd/>
                <a:tailEnd/>
              </a:ln>
            </p:spPr>
            <p:txBody>
              <a:bodyPr/>
              <a:lstStyle/>
              <a:p>
                <a:endParaRPr lang="en-US"/>
              </a:p>
            </p:txBody>
          </p:sp>
          <p:grpSp>
            <p:nvGrpSpPr>
              <p:cNvPr id="80296" name="Group 7808"/>
              <p:cNvGrpSpPr>
                <a:grpSpLocks/>
              </p:cNvGrpSpPr>
              <p:nvPr/>
            </p:nvGrpSpPr>
            <p:grpSpPr bwMode="auto">
              <a:xfrm>
                <a:off x="4424" y="1642"/>
                <a:ext cx="78" cy="88"/>
                <a:chOff x="4424" y="1642"/>
                <a:chExt cx="78" cy="88"/>
              </a:xfrm>
            </p:grpSpPr>
            <p:sp>
              <p:nvSpPr>
                <p:cNvPr id="80324" name="Freeform 7809"/>
                <p:cNvSpPr>
                  <a:spLocks/>
                </p:cNvSpPr>
                <p:nvPr/>
              </p:nvSpPr>
              <p:spPr bwMode="auto">
                <a:xfrm>
                  <a:off x="4424" y="1661"/>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80325" name="Freeform 7810"/>
                <p:cNvSpPr>
                  <a:spLocks/>
                </p:cNvSpPr>
                <p:nvPr/>
              </p:nvSpPr>
              <p:spPr bwMode="auto">
                <a:xfrm>
                  <a:off x="4424" y="1642"/>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80326" name="Group 7811"/>
                <p:cNvGrpSpPr>
                  <a:grpSpLocks/>
                </p:cNvGrpSpPr>
                <p:nvPr/>
              </p:nvGrpSpPr>
              <p:grpSpPr bwMode="auto">
                <a:xfrm>
                  <a:off x="4425" y="1644"/>
                  <a:ext cx="76" cy="77"/>
                  <a:chOff x="4425" y="1644"/>
                  <a:chExt cx="76" cy="77"/>
                </a:xfrm>
              </p:grpSpPr>
              <p:grpSp>
                <p:nvGrpSpPr>
                  <p:cNvPr id="80327" name="Group 7812"/>
                  <p:cNvGrpSpPr>
                    <a:grpSpLocks/>
                  </p:cNvGrpSpPr>
                  <p:nvPr/>
                </p:nvGrpSpPr>
                <p:grpSpPr bwMode="auto">
                  <a:xfrm>
                    <a:off x="4425" y="1644"/>
                    <a:ext cx="73" cy="57"/>
                    <a:chOff x="4425" y="1644"/>
                    <a:chExt cx="73" cy="57"/>
                  </a:xfrm>
                </p:grpSpPr>
                <p:sp>
                  <p:nvSpPr>
                    <p:cNvPr id="80329" name="Line 7813"/>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330" name="Line 7814"/>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331" name="Line 7815"/>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332" name="Line 7816"/>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333" name="Line 7817"/>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334" name="Line 7818"/>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335" name="Line 7819"/>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336" name="Line 7820"/>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337" name="Line 7821"/>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338" name="Line 7822"/>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339" name="Line 7823"/>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0328" name="Line 7824"/>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grpSp>
          <p:grpSp>
            <p:nvGrpSpPr>
              <p:cNvPr id="80297" name="Group 7825"/>
              <p:cNvGrpSpPr>
                <a:grpSpLocks/>
              </p:cNvGrpSpPr>
              <p:nvPr/>
            </p:nvGrpSpPr>
            <p:grpSpPr bwMode="auto">
              <a:xfrm>
                <a:off x="4424" y="1579"/>
                <a:ext cx="80" cy="137"/>
                <a:chOff x="4424" y="1579"/>
                <a:chExt cx="80" cy="137"/>
              </a:xfrm>
            </p:grpSpPr>
            <p:grpSp>
              <p:nvGrpSpPr>
                <p:cNvPr id="80298" name="Group 7826"/>
                <p:cNvGrpSpPr>
                  <a:grpSpLocks/>
                </p:cNvGrpSpPr>
                <p:nvPr/>
              </p:nvGrpSpPr>
              <p:grpSpPr bwMode="auto">
                <a:xfrm>
                  <a:off x="4425" y="1579"/>
                  <a:ext cx="76" cy="38"/>
                  <a:chOff x="4425" y="1579"/>
                  <a:chExt cx="76" cy="38"/>
                </a:xfrm>
              </p:grpSpPr>
              <p:sp>
                <p:nvSpPr>
                  <p:cNvPr id="80312" name="Line 7827"/>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0313" name="Line 7828"/>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0314" name="Line 7829"/>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0315" name="Line 7830"/>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0316" name="Line 7831"/>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0317" name="Line 7832"/>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0318" name="Line 7833"/>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0319" name="Line 7834"/>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0320" name="Line 7835"/>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0321" name="Line 7836"/>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0322" name="Line 7837"/>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0323" name="Line 7838"/>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80299" name="Group 7839"/>
                <p:cNvGrpSpPr>
                  <a:grpSpLocks/>
                </p:cNvGrpSpPr>
                <p:nvPr/>
              </p:nvGrpSpPr>
              <p:grpSpPr bwMode="auto">
                <a:xfrm>
                  <a:off x="4437" y="1579"/>
                  <a:ext cx="60" cy="137"/>
                  <a:chOff x="4437" y="1579"/>
                  <a:chExt cx="60" cy="137"/>
                </a:xfrm>
              </p:grpSpPr>
              <p:sp>
                <p:nvSpPr>
                  <p:cNvPr id="80301" name="Line 7840"/>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0302" name="Line 7841"/>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0303" name="Line 7842"/>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0304" name="Line 7843"/>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0305" name="Line 7844"/>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0306" name="Line 7845"/>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0307" name="Line 7846"/>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0308" name="Line 7847"/>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0309" name="Line 7848"/>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0310" name="Line 7849"/>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0311" name="Line 7850"/>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80300" name="Freeform 7851"/>
                <p:cNvSpPr>
                  <a:spLocks/>
                </p:cNvSpPr>
                <p:nvPr/>
              </p:nvSpPr>
              <p:spPr bwMode="auto">
                <a:xfrm>
                  <a:off x="4424" y="1602"/>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grpSp>
        </p:grpSp>
        <p:grpSp>
          <p:nvGrpSpPr>
            <p:cNvPr id="76177" name="Group 7852"/>
            <p:cNvGrpSpPr>
              <a:grpSpLocks/>
            </p:cNvGrpSpPr>
            <p:nvPr/>
          </p:nvGrpSpPr>
          <p:grpSpPr bwMode="auto">
            <a:xfrm>
              <a:off x="4497" y="1640"/>
              <a:ext cx="28" cy="174"/>
              <a:chOff x="4497" y="1552"/>
              <a:chExt cx="28" cy="174"/>
            </a:xfrm>
          </p:grpSpPr>
          <p:sp>
            <p:nvSpPr>
              <p:cNvPr id="80293" name="Rectangle 7853"/>
              <p:cNvSpPr>
                <a:spLocks noChangeArrowheads="1"/>
              </p:cNvSpPr>
              <p:nvPr/>
            </p:nvSpPr>
            <p:spPr bwMode="auto">
              <a:xfrm>
                <a:off x="4508" y="1552"/>
                <a:ext cx="17" cy="174"/>
              </a:xfrm>
              <a:prstGeom prst="rect">
                <a:avLst/>
              </a:prstGeom>
              <a:solidFill>
                <a:srgbClr val="402000"/>
              </a:solidFill>
              <a:ln w="9525">
                <a:noFill/>
                <a:miter lim="800000"/>
                <a:headEnd/>
                <a:tailEnd/>
              </a:ln>
            </p:spPr>
            <p:txBody>
              <a:bodyPr/>
              <a:lstStyle/>
              <a:p>
                <a:endParaRPr lang="en-US"/>
              </a:p>
            </p:txBody>
          </p:sp>
          <p:sp>
            <p:nvSpPr>
              <p:cNvPr id="80294" name="Freeform 7854"/>
              <p:cNvSpPr>
                <a:spLocks/>
              </p:cNvSpPr>
              <p:nvPr/>
            </p:nvSpPr>
            <p:spPr bwMode="auto">
              <a:xfrm>
                <a:off x="4497" y="1552"/>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grpSp>
        <p:sp>
          <p:nvSpPr>
            <p:cNvPr id="76178" name="Line 7855"/>
            <p:cNvSpPr>
              <a:spLocks noChangeShapeType="1"/>
            </p:cNvSpPr>
            <p:nvPr/>
          </p:nvSpPr>
          <p:spPr bwMode="auto">
            <a:xfrm flipV="1">
              <a:off x="4423" y="1667"/>
              <a:ext cx="81" cy="1"/>
            </a:xfrm>
            <a:prstGeom prst="line">
              <a:avLst/>
            </a:prstGeom>
            <a:noFill/>
            <a:ln w="12700" cap="rnd">
              <a:solidFill>
                <a:srgbClr val="FF4040"/>
              </a:solidFill>
              <a:round/>
              <a:headEnd/>
              <a:tailEnd/>
            </a:ln>
          </p:spPr>
          <p:txBody>
            <a:bodyPr/>
            <a:lstStyle/>
            <a:p>
              <a:endParaRPr lang="en-US"/>
            </a:p>
          </p:txBody>
        </p:sp>
        <p:grpSp>
          <p:nvGrpSpPr>
            <p:cNvPr id="76179" name="Group 7856"/>
            <p:cNvGrpSpPr>
              <a:grpSpLocks/>
            </p:cNvGrpSpPr>
            <p:nvPr/>
          </p:nvGrpSpPr>
          <p:grpSpPr bwMode="auto">
            <a:xfrm>
              <a:off x="4424" y="1730"/>
              <a:ext cx="78" cy="88"/>
              <a:chOff x="4424" y="1642"/>
              <a:chExt cx="78" cy="88"/>
            </a:xfrm>
          </p:grpSpPr>
          <p:sp>
            <p:nvSpPr>
              <p:cNvPr id="80277" name="Freeform 7857"/>
              <p:cNvSpPr>
                <a:spLocks/>
              </p:cNvSpPr>
              <p:nvPr/>
            </p:nvSpPr>
            <p:spPr bwMode="auto">
              <a:xfrm>
                <a:off x="4424" y="1661"/>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80278" name="Freeform 7858"/>
              <p:cNvSpPr>
                <a:spLocks/>
              </p:cNvSpPr>
              <p:nvPr/>
            </p:nvSpPr>
            <p:spPr bwMode="auto">
              <a:xfrm>
                <a:off x="4424" y="1642"/>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80279" name="Group 7859"/>
              <p:cNvGrpSpPr>
                <a:grpSpLocks/>
              </p:cNvGrpSpPr>
              <p:nvPr/>
            </p:nvGrpSpPr>
            <p:grpSpPr bwMode="auto">
              <a:xfrm>
                <a:off x="4425" y="1644"/>
                <a:ext cx="76" cy="77"/>
                <a:chOff x="4425" y="1644"/>
                <a:chExt cx="76" cy="77"/>
              </a:xfrm>
            </p:grpSpPr>
            <p:grpSp>
              <p:nvGrpSpPr>
                <p:cNvPr id="80280" name="Group 7860"/>
                <p:cNvGrpSpPr>
                  <a:grpSpLocks/>
                </p:cNvGrpSpPr>
                <p:nvPr/>
              </p:nvGrpSpPr>
              <p:grpSpPr bwMode="auto">
                <a:xfrm>
                  <a:off x="4425" y="1644"/>
                  <a:ext cx="73" cy="57"/>
                  <a:chOff x="4425" y="1644"/>
                  <a:chExt cx="73" cy="57"/>
                </a:xfrm>
              </p:grpSpPr>
              <p:sp>
                <p:nvSpPr>
                  <p:cNvPr id="80282" name="Line 7861"/>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283" name="Line 7862"/>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284" name="Line 7863"/>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285" name="Line 7864"/>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286" name="Line 7865"/>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287" name="Line 7866"/>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288" name="Line 7867"/>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289" name="Line 7868"/>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290" name="Line 7869"/>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291" name="Line 7870"/>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292" name="Line 7871"/>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0281" name="Line 7872"/>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grpSp>
        <p:grpSp>
          <p:nvGrpSpPr>
            <p:cNvPr id="76180" name="Group 7873"/>
            <p:cNvGrpSpPr>
              <a:grpSpLocks/>
            </p:cNvGrpSpPr>
            <p:nvPr/>
          </p:nvGrpSpPr>
          <p:grpSpPr bwMode="auto">
            <a:xfrm>
              <a:off x="4424" y="1667"/>
              <a:ext cx="80" cy="137"/>
              <a:chOff x="4424" y="1579"/>
              <a:chExt cx="80" cy="137"/>
            </a:xfrm>
          </p:grpSpPr>
          <p:grpSp>
            <p:nvGrpSpPr>
              <p:cNvPr id="80251" name="Group 7874"/>
              <p:cNvGrpSpPr>
                <a:grpSpLocks/>
              </p:cNvGrpSpPr>
              <p:nvPr/>
            </p:nvGrpSpPr>
            <p:grpSpPr bwMode="auto">
              <a:xfrm>
                <a:off x="4425" y="1579"/>
                <a:ext cx="76" cy="38"/>
                <a:chOff x="4425" y="1579"/>
                <a:chExt cx="76" cy="38"/>
              </a:xfrm>
            </p:grpSpPr>
            <p:sp>
              <p:nvSpPr>
                <p:cNvPr id="80265" name="Line 7875"/>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0266" name="Line 7876"/>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0267" name="Line 7877"/>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0268" name="Line 7878"/>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0269" name="Line 7879"/>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0270" name="Line 7880"/>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0271" name="Line 7881"/>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0272" name="Line 7882"/>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0273" name="Line 7883"/>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0274" name="Line 7884"/>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0275" name="Line 7885"/>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0276" name="Line 7886"/>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80252" name="Group 7887"/>
              <p:cNvGrpSpPr>
                <a:grpSpLocks/>
              </p:cNvGrpSpPr>
              <p:nvPr/>
            </p:nvGrpSpPr>
            <p:grpSpPr bwMode="auto">
              <a:xfrm>
                <a:off x="4437" y="1579"/>
                <a:ext cx="60" cy="137"/>
                <a:chOff x="4437" y="1579"/>
                <a:chExt cx="60" cy="137"/>
              </a:xfrm>
            </p:grpSpPr>
            <p:sp>
              <p:nvSpPr>
                <p:cNvPr id="80254" name="Line 7888"/>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0255" name="Line 7889"/>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0256" name="Line 7890"/>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0257" name="Line 7891"/>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0258" name="Line 7892"/>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0259" name="Line 7893"/>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0260" name="Line 7894"/>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0261" name="Line 7895"/>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0262" name="Line 7896"/>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0263" name="Line 7897"/>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0264" name="Line 7898"/>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80253" name="Freeform 7899"/>
              <p:cNvSpPr>
                <a:spLocks/>
              </p:cNvSpPr>
              <p:nvPr/>
            </p:nvSpPr>
            <p:spPr bwMode="auto">
              <a:xfrm>
                <a:off x="4424" y="1602"/>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grpSp>
        <p:sp>
          <p:nvSpPr>
            <p:cNvPr id="76181" name="Line 7900"/>
            <p:cNvSpPr>
              <a:spLocks noChangeShapeType="1"/>
            </p:cNvSpPr>
            <p:nvPr/>
          </p:nvSpPr>
          <p:spPr bwMode="auto">
            <a:xfrm flipV="1">
              <a:off x="4423" y="1667"/>
              <a:ext cx="81" cy="1"/>
            </a:xfrm>
            <a:prstGeom prst="line">
              <a:avLst/>
            </a:prstGeom>
            <a:noFill/>
            <a:ln w="12700" cap="rnd">
              <a:solidFill>
                <a:srgbClr val="FF4040"/>
              </a:solidFill>
              <a:round/>
              <a:headEnd/>
              <a:tailEnd/>
            </a:ln>
          </p:spPr>
          <p:txBody>
            <a:bodyPr/>
            <a:lstStyle/>
            <a:p>
              <a:endParaRPr lang="en-US"/>
            </a:p>
          </p:txBody>
        </p:sp>
        <p:sp>
          <p:nvSpPr>
            <p:cNvPr id="76182" name="Freeform 7901"/>
            <p:cNvSpPr>
              <a:spLocks/>
            </p:cNvSpPr>
            <p:nvPr/>
          </p:nvSpPr>
          <p:spPr bwMode="auto">
            <a:xfrm>
              <a:off x="4424" y="1749"/>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76183" name="Freeform 7902"/>
            <p:cNvSpPr>
              <a:spLocks/>
            </p:cNvSpPr>
            <p:nvPr/>
          </p:nvSpPr>
          <p:spPr bwMode="auto">
            <a:xfrm>
              <a:off x="4424" y="1730"/>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76184" name="Group 7903"/>
            <p:cNvGrpSpPr>
              <a:grpSpLocks/>
            </p:cNvGrpSpPr>
            <p:nvPr/>
          </p:nvGrpSpPr>
          <p:grpSpPr bwMode="auto">
            <a:xfrm>
              <a:off x="4425" y="1732"/>
              <a:ext cx="76" cy="77"/>
              <a:chOff x="4425" y="1644"/>
              <a:chExt cx="76" cy="77"/>
            </a:xfrm>
          </p:grpSpPr>
          <p:grpSp>
            <p:nvGrpSpPr>
              <p:cNvPr id="80238" name="Group 7904"/>
              <p:cNvGrpSpPr>
                <a:grpSpLocks/>
              </p:cNvGrpSpPr>
              <p:nvPr/>
            </p:nvGrpSpPr>
            <p:grpSpPr bwMode="auto">
              <a:xfrm>
                <a:off x="4425" y="1644"/>
                <a:ext cx="73" cy="57"/>
                <a:chOff x="4425" y="1644"/>
                <a:chExt cx="73" cy="57"/>
              </a:xfrm>
            </p:grpSpPr>
            <p:sp>
              <p:nvSpPr>
                <p:cNvPr id="80240" name="Line 7905"/>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241" name="Line 7906"/>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242" name="Line 7907"/>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243" name="Line 7908"/>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244" name="Line 7909"/>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245" name="Line 7910"/>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246" name="Line 7911"/>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247" name="Line 7912"/>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248" name="Line 7913"/>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249" name="Line 7914"/>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250" name="Line 7915"/>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80239" name="Line 7916"/>
              <p:cNvSpPr>
                <a:spLocks noChangeShapeType="1"/>
              </p:cNvSpPr>
              <p:nvPr/>
            </p:nvSpPr>
            <p:spPr bwMode="auto">
              <a:xfrm flipV="1">
                <a:off x="4496" y="1708"/>
                <a:ext cx="5" cy="13"/>
              </a:xfrm>
              <a:prstGeom prst="line">
                <a:avLst/>
              </a:prstGeom>
              <a:noFill/>
              <a:ln w="12700" cap="rnd">
                <a:solidFill>
                  <a:srgbClr val="FF4040"/>
                </a:solidFill>
                <a:round/>
                <a:headEnd/>
                <a:tailEnd/>
              </a:ln>
            </p:spPr>
            <p:txBody>
              <a:bodyPr/>
              <a:lstStyle/>
              <a:p>
                <a:endParaRPr lang="en-US"/>
              </a:p>
            </p:txBody>
          </p:sp>
        </p:grpSp>
        <p:sp>
          <p:nvSpPr>
            <p:cNvPr id="76185" name="Freeform 7917"/>
            <p:cNvSpPr>
              <a:spLocks/>
            </p:cNvSpPr>
            <p:nvPr/>
          </p:nvSpPr>
          <p:spPr bwMode="auto">
            <a:xfrm>
              <a:off x="4424" y="1749"/>
              <a:ext cx="73" cy="69"/>
            </a:xfrm>
            <a:custGeom>
              <a:avLst/>
              <a:gdLst>
                <a:gd name="T0" fmla="*/ 0 w 73"/>
                <a:gd name="T1" fmla="*/ 69 h 69"/>
                <a:gd name="T2" fmla="*/ 6 w 73"/>
                <a:gd name="T3" fmla="*/ 52 h 69"/>
                <a:gd name="T4" fmla="*/ 10 w 73"/>
                <a:gd name="T5" fmla="*/ 41 h 69"/>
                <a:gd name="T6" fmla="*/ 13 w 73"/>
                <a:gd name="T7" fmla="*/ 33 h 69"/>
                <a:gd name="T8" fmla="*/ 18 w 73"/>
                <a:gd name="T9" fmla="*/ 23 h 69"/>
                <a:gd name="T10" fmla="*/ 21 w 73"/>
                <a:gd name="T11" fmla="*/ 16 h 69"/>
                <a:gd name="T12" fmla="*/ 27 w 73"/>
                <a:gd name="T13" fmla="*/ 10 h 69"/>
                <a:gd name="T14" fmla="*/ 30 w 73"/>
                <a:gd name="T15" fmla="*/ 5 h 69"/>
                <a:gd name="T16" fmla="*/ 35 w 73"/>
                <a:gd name="T17" fmla="*/ 2 h 69"/>
                <a:gd name="T18" fmla="*/ 41 w 73"/>
                <a:gd name="T19" fmla="*/ 0 h 69"/>
                <a:gd name="T20" fmla="*/ 46 w 73"/>
                <a:gd name="T21" fmla="*/ 2 h 69"/>
                <a:gd name="T22" fmla="*/ 52 w 73"/>
                <a:gd name="T23" fmla="*/ 5 h 69"/>
                <a:gd name="T24" fmla="*/ 56 w 73"/>
                <a:gd name="T25" fmla="*/ 10 h 69"/>
                <a:gd name="T26" fmla="*/ 59 w 73"/>
                <a:gd name="T27" fmla="*/ 16 h 69"/>
                <a:gd name="T28" fmla="*/ 62 w 73"/>
                <a:gd name="T29" fmla="*/ 24 h 69"/>
                <a:gd name="T30" fmla="*/ 65 w 73"/>
                <a:gd name="T31" fmla="*/ 31 h 69"/>
                <a:gd name="T32" fmla="*/ 67 w 73"/>
                <a:gd name="T33" fmla="*/ 38 h 69"/>
                <a:gd name="T34" fmla="*/ 70 w 73"/>
                <a:gd name="T35" fmla="*/ 48 h 69"/>
                <a:gd name="T36" fmla="*/ 72 w 73"/>
                <a:gd name="T37" fmla="*/ 55 h 69"/>
                <a:gd name="T38" fmla="*/ 73 w 73"/>
                <a:gd name="T39" fmla="*/ 62 h 69"/>
                <a:gd name="T40" fmla="*/ 73 w 73"/>
                <a:gd name="T41" fmla="*/ 6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69"/>
                <a:gd name="T65" fmla="*/ 73 w 7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69">
                  <a:moveTo>
                    <a:pt x="0" y="69"/>
                  </a:moveTo>
                  <a:lnTo>
                    <a:pt x="6" y="52"/>
                  </a:lnTo>
                  <a:lnTo>
                    <a:pt x="10" y="41"/>
                  </a:lnTo>
                  <a:lnTo>
                    <a:pt x="13" y="33"/>
                  </a:lnTo>
                  <a:lnTo>
                    <a:pt x="18" y="23"/>
                  </a:lnTo>
                  <a:lnTo>
                    <a:pt x="21" y="16"/>
                  </a:lnTo>
                  <a:lnTo>
                    <a:pt x="27" y="10"/>
                  </a:lnTo>
                  <a:lnTo>
                    <a:pt x="30" y="5"/>
                  </a:lnTo>
                  <a:lnTo>
                    <a:pt x="35" y="2"/>
                  </a:lnTo>
                  <a:lnTo>
                    <a:pt x="41" y="0"/>
                  </a:lnTo>
                  <a:lnTo>
                    <a:pt x="46" y="2"/>
                  </a:lnTo>
                  <a:lnTo>
                    <a:pt x="52" y="5"/>
                  </a:lnTo>
                  <a:lnTo>
                    <a:pt x="56" y="10"/>
                  </a:lnTo>
                  <a:lnTo>
                    <a:pt x="59" y="16"/>
                  </a:lnTo>
                  <a:lnTo>
                    <a:pt x="62" y="24"/>
                  </a:lnTo>
                  <a:lnTo>
                    <a:pt x="65" y="31"/>
                  </a:lnTo>
                  <a:lnTo>
                    <a:pt x="67" y="38"/>
                  </a:lnTo>
                  <a:lnTo>
                    <a:pt x="70" y="48"/>
                  </a:lnTo>
                  <a:lnTo>
                    <a:pt x="72" y="55"/>
                  </a:lnTo>
                  <a:lnTo>
                    <a:pt x="73" y="62"/>
                  </a:lnTo>
                  <a:lnTo>
                    <a:pt x="73" y="69"/>
                  </a:lnTo>
                </a:path>
              </a:pathLst>
            </a:custGeom>
            <a:noFill/>
            <a:ln w="12700" cap="rnd">
              <a:solidFill>
                <a:srgbClr val="FF4040"/>
              </a:solidFill>
              <a:round/>
              <a:headEnd/>
              <a:tailEnd/>
            </a:ln>
          </p:spPr>
          <p:txBody>
            <a:bodyPr/>
            <a:lstStyle/>
            <a:p>
              <a:endParaRPr lang="en-US"/>
            </a:p>
          </p:txBody>
        </p:sp>
        <p:sp>
          <p:nvSpPr>
            <p:cNvPr id="76186" name="Freeform 7918"/>
            <p:cNvSpPr>
              <a:spLocks/>
            </p:cNvSpPr>
            <p:nvPr/>
          </p:nvSpPr>
          <p:spPr bwMode="auto">
            <a:xfrm>
              <a:off x="4424" y="1730"/>
              <a:ext cx="78" cy="66"/>
            </a:xfrm>
            <a:custGeom>
              <a:avLst/>
              <a:gdLst>
                <a:gd name="T0" fmla="*/ 0 w 78"/>
                <a:gd name="T1" fmla="*/ 47 h 66"/>
                <a:gd name="T2" fmla="*/ 6 w 78"/>
                <a:gd name="T3" fmla="*/ 36 h 66"/>
                <a:gd name="T4" fmla="*/ 10 w 78"/>
                <a:gd name="T5" fmla="*/ 28 h 66"/>
                <a:gd name="T6" fmla="*/ 16 w 78"/>
                <a:gd name="T7" fmla="*/ 21 h 66"/>
                <a:gd name="T8" fmla="*/ 21 w 78"/>
                <a:gd name="T9" fmla="*/ 12 h 66"/>
                <a:gd name="T10" fmla="*/ 27 w 78"/>
                <a:gd name="T11" fmla="*/ 7 h 66"/>
                <a:gd name="T12" fmla="*/ 32 w 78"/>
                <a:gd name="T13" fmla="*/ 2 h 66"/>
                <a:gd name="T14" fmla="*/ 38 w 78"/>
                <a:gd name="T15" fmla="*/ 0 h 66"/>
                <a:gd name="T16" fmla="*/ 42 w 78"/>
                <a:gd name="T17" fmla="*/ 0 h 66"/>
                <a:gd name="T18" fmla="*/ 46 w 78"/>
                <a:gd name="T19" fmla="*/ 1 h 66"/>
                <a:gd name="T20" fmla="*/ 53 w 78"/>
                <a:gd name="T21" fmla="*/ 5 h 66"/>
                <a:gd name="T22" fmla="*/ 58 w 78"/>
                <a:gd name="T23" fmla="*/ 9 h 66"/>
                <a:gd name="T24" fmla="*/ 62 w 78"/>
                <a:gd name="T25" fmla="*/ 17 h 66"/>
                <a:gd name="T26" fmla="*/ 67 w 78"/>
                <a:gd name="T27" fmla="*/ 26 h 66"/>
                <a:gd name="T28" fmla="*/ 70 w 78"/>
                <a:gd name="T29" fmla="*/ 36 h 66"/>
                <a:gd name="T30" fmla="*/ 73 w 78"/>
                <a:gd name="T31" fmla="*/ 44 h 66"/>
                <a:gd name="T32" fmla="*/ 74 w 78"/>
                <a:gd name="T33" fmla="*/ 52 h 66"/>
                <a:gd name="T34" fmla="*/ 77 w 78"/>
                <a:gd name="T35" fmla="*/ 59 h 66"/>
                <a:gd name="T36" fmla="*/ 78 w 78"/>
                <a:gd name="T37" fmla="*/ 6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66"/>
                <a:gd name="T59" fmla="*/ 78 w 7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66">
                  <a:moveTo>
                    <a:pt x="0" y="47"/>
                  </a:moveTo>
                  <a:lnTo>
                    <a:pt x="6" y="36"/>
                  </a:lnTo>
                  <a:lnTo>
                    <a:pt x="10" y="28"/>
                  </a:lnTo>
                  <a:lnTo>
                    <a:pt x="16" y="21"/>
                  </a:lnTo>
                  <a:lnTo>
                    <a:pt x="21" y="12"/>
                  </a:lnTo>
                  <a:lnTo>
                    <a:pt x="27" y="7"/>
                  </a:lnTo>
                  <a:lnTo>
                    <a:pt x="32" y="2"/>
                  </a:lnTo>
                  <a:lnTo>
                    <a:pt x="38" y="0"/>
                  </a:lnTo>
                  <a:lnTo>
                    <a:pt x="42" y="0"/>
                  </a:lnTo>
                  <a:lnTo>
                    <a:pt x="46" y="1"/>
                  </a:lnTo>
                  <a:lnTo>
                    <a:pt x="53" y="5"/>
                  </a:lnTo>
                  <a:lnTo>
                    <a:pt x="58" y="9"/>
                  </a:lnTo>
                  <a:lnTo>
                    <a:pt x="62" y="17"/>
                  </a:lnTo>
                  <a:lnTo>
                    <a:pt x="67" y="26"/>
                  </a:lnTo>
                  <a:lnTo>
                    <a:pt x="70" y="36"/>
                  </a:lnTo>
                  <a:lnTo>
                    <a:pt x="73" y="44"/>
                  </a:lnTo>
                  <a:lnTo>
                    <a:pt x="74" y="52"/>
                  </a:lnTo>
                  <a:lnTo>
                    <a:pt x="77" y="59"/>
                  </a:lnTo>
                  <a:lnTo>
                    <a:pt x="78" y="66"/>
                  </a:lnTo>
                </a:path>
              </a:pathLst>
            </a:custGeom>
            <a:noFill/>
            <a:ln w="12700" cap="rnd">
              <a:solidFill>
                <a:srgbClr val="FF4040"/>
              </a:solidFill>
              <a:round/>
              <a:headEnd/>
              <a:tailEnd/>
            </a:ln>
          </p:spPr>
          <p:txBody>
            <a:bodyPr/>
            <a:lstStyle/>
            <a:p>
              <a:endParaRPr lang="en-US"/>
            </a:p>
          </p:txBody>
        </p:sp>
        <p:grpSp>
          <p:nvGrpSpPr>
            <p:cNvPr id="76187" name="Group 7919"/>
            <p:cNvGrpSpPr>
              <a:grpSpLocks/>
            </p:cNvGrpSpPr>
            <p:nvPr/>
          </p:nvGrpSpPr>
          <p:grpSpPr bwMode="auto">
            <a:xfrm>
              <a:off x="4425" y="1732"/>
              <a:ext cx="73" cy="57"/>
              <a:chOff x="4425" y="1644"/>
              <a:chExt cx="73" cy="57"/>
            </a:xfrm>
          </p:grpSpPr>
          <p:sp>
            <p:nvSpPr>
              <p:cNvPr id="80227" name="Line 7920"/>
              <p:cNvSpPr>
                <a:spLocks noChangeShapeType="1"/>
              </p:cNvSpPr>
              <p:nvPr/>
            </p:nvSpPr>
            <p:spPr bwMode="auto">
              <a:xfrm>
                <a:off x="4425" y="1692"/>
                <a:ext cx="10" cy="9"/>
              </a:xfrm>
              <a:prstGeom prst="line">
                <a:avLst/>
              </a:prstGeom>
              <a:noFill/>
              <a:ln w="12700" cap="rnd">
                <a:solidFill>
                  <a:srgbClr val="FF4040"/>
                </a:solidFill>
                <a:round/>
                <a:headEnd/>
                <a:tailEnd/>
              </a:ln>
            </p:spPr>
            <p:txBody>
              <a:bodyPr/>
              <a:lstStyle/>
              <a:p>
                <a:endParaRPr lang="en-US"/>
              </a:p>
            </p:txBody>
          </p:sp>
          <p:sp>
            <p:nvSpPr>
              <p:cNvPr id="80228" name="Line 7921"/>
              <p:cNvSpPr>
                <a:spLocks noChangeShapeType="1"/>
              </p:cNvSpPr>
              <p:nvPr/>
            </p:nvSpPr>
            <p:spPr bwMode="auto">
              <a:xfrm>
                <a:off x="4435" y="1671"/>
                <a:ext cx="9" cy="10"/>
              </a:xfrm>
              <a:prstGeom prst="line">
                <a:avLst/>
              </a:prstGeom>
              <a:noFill/>
              <a:ln w="12700" cap="rnd">
                <a:solidFill>
                  <a:srgbClr val="FF4040"/>
                </a:solidFill>
                <a:round/>
                <a:headEnd/>
                <a:tailEnd/>
              </a:ln>
            </p:spPr>
            <p:txBody>
              <a:bodyPr/>
              <a:lstStyle/>
              <a:p>
                <a:endParaRPr lang="en-US"/>
              </a:p>
            </p:txBody>
          </p:sp>
          <p:sp>
            <p:nvSpPr>
              <p:cNvPr id="80229" name="Line 7922"/>
              <p:cNvSpPr>
                <a:spLocks noChangeShapeType="1"/>
              </p:cNvSpPr>
              <p:nvPr/>
            </p:nvSpPr>
            <p:spPr bwMode="auto">
              <a:xfrm>
                <a:off x="4444" y="1657"/>
                <a:ext cx="10" cy="13"/>
              </a:xfrm>
              <a:prstGeom prst="line">
                <a:avLst/>
              </a:prstGeom>
              <a:noFill/>
              <a:ln w="12700" cap="rnd">
                <a:solidFill>
                  <a:srgbClr val="FF4040"/>
                </a:solidFill>
                <a:round/>
                <a:headEnd/>
                <a:tailEnd/>
              </a:ln>
            </p:spPr>
            <p:txBody>
              <a:bodyPr/>
              <a:lstStyle/>
              <a:p>
                <a:endParaRPr lang="en-US"/>
              </a:p>
            </p:txBody>
          </p:sp>
          <p:sp>
            <p:nvSpPr>
              <p:cNvPr id="80230" name="Line 7923"/>
              <p:cNvSpPr>
                <a:spLocks noChangeShapeType="1"/>
              </p:cNvSpPr>
              <p:nvPr/>
            </p:nvSpPr>
            <p:spPr bwMode="auto">
              <a:xfrm>
                <a:off x="4452" y="1650"/>
                <a:ext cx="8" cy="13"/>
              </a:xfrm>
              <a:prstGeom prst="line">
                <a:avLst/>
              </a:prstGeom>
              <a:noFill/>
              <a:ln w="12700" cap="rnd">
                <a:solidFill>
                  <a:srgbClr val="FF4040"/>
                </a:solidFill>
                <a:round/>
                <a:headEnd/>
                <a:tailEnd/>
              </a:ln>
            </p:spPr>
            <p:txBody>
              <a:bodyPr/>
              <a:lstStyle/>
              <a:p>
                <a:endParaRPr lang="en-US"/>
              </a:p>
            </p:txBody>
          </p:sp>
          <p:sp>
            <p:nvSpPr>
              <p:cNvPr id="80231" name="Line 7924"/>
              <p:cNvSpPr>
                <a:spLocks noChangeShapeType="1"/>
              </p:cNvSpPr>
              <p:nvPr/>
            </p:nvSpPr>
            <p:spPr bwMode="auto">
              <a:xfrm flipV="1">
                <a:off x="4460" y="1644"/>
                <a:ext cx="2" cy="19"/>
              </a:xfrm>
              <a:prstGeom prst="line">
                <a:avLst/>
              </a:prstGeom>
              <a:noFill/>
              <a:ln w="12700" cap="rnd">
                <a:solidFill>
                  <a:srgbClr val="FF4040"/>
                </a:solidFill>
                <a:round/>
                <a:headEnd/>
                <a:tailEnd/>
              </a:ln>
            </p:spPr>
            <p:txBody>
              <a:bodyPr/>
              <a:lstStyle/>
              <a:p>
                <a:endParaRPr lang="en-US"/>
              </a:p>
            </p:txBody>
          </p:sp>
          <p:sp>
            <p:nvSpPr>
              <p:cNvPr id="80232" name="Line 7925"/>
              <p:cNvSpPr>
                <a:spLocks noChangeShapeType="1"/>
              </p:cNvSpPr>
              <p:nvPr/>
            </p:nvSpPr>
            <p:spPr bwMode="auto">
              <a:xfrm>
                <a:off x="4462" y="1644"/>
                <a:ext cx="4" cy="19"/>
              </a:xfrm>
              <a:prstGeom prst="line">
                <a:avLst/>
              </a:prstGeom>
              <a:noFill/>
              <a:ln w="12700" cap="rnd">
                <a:solidFill>
                  <a:srgbClr val="FF4040"/>
                </a:solidFill>
                <a:round/>
                <a:headEnd/>
                <a:tailEnd/>
              </a:ln>
            </p:spPr>
            <p:txBody>
              <a:bodyPr/>
              <a:lstStyle/>
              <a:p>
                <a:endParaRPr lang="en-US"/>
              </a:p>
            </p:txBody>
          </p:sp>
          <p:sp>
            <p:nvSpPr>
              <p:cNvPr id="80233" name="Line 7926"/>
              <p:cNvSpPr>
                <a:spLocks noChangeShapeType="1"/>
              </p:cNvSpPr>
              <p:nvPr/>
            </p:nvSpPr>
            <p:spPr bwMode="auto">
              <a:xfrm flipV="1">
                <a:off x="4466" y="1647"/>
                <a:ext cx="6" cy="16"/>
              </a:xfrm>
              <a:prstGeom prst="line">
                <a:avLst/>
              </a:prstGeom>
              <a:noFill/>
              <a:ln w="12700" cap="rnd">
                <a:solidFill>
                  <a:srgbClr val="FF4040"/>
                </a:solidFill>
                <a:round/>
                <a:headEnd/>
                <a:tailEnd/>
              </a:ln>
            </p:spPr>
            <p:txBody>
              <a:bodyPr/>
              <a:lstStyle/>
              <a:p>
                <a:endParaRPr lang="en-US"/>
              </a:p>
            </p:txBody>
          </p:sp>
          <p:sp>
            <p:nvSpPr>
              <p:cNvPr id="80234" name="Line 7927"/>
              <p:cNvSpPr>
                <a:spLocks noChangeShapeType="1"/>
              </p:cNvSpPr>
              <p:nvPr/>
            </p:nvSpPr>
            <p:spPr bwMode="auto">
              <a:xfrm flipV="1">
                <a:off x="4472" y="1653"/>
                <a:ext cx="10" cy="8"/>
              </a:xfrm>
              <a:prstGeom prst="line">
                <a:avLst/>
              </a:prstGeom>
              <a:noFill/>
              <a:ln w="12700" cap="rnd">
                <a:solidFill>
                  <a:srgbClr val="FF4040"/>
                </a:solidFill>
                <a:round/>
                <a:headEnd/>
                <a:tailEnd/>
              </a:ln>
            </p:spPr>
            <p:txBody>
              <a:bodyPr/>
              <a:lstStyle/>
              <a:p>
                <a:endParaRPr lang="en-US"/>
              </a:p>
            </p:txBody>
          </p:sp>
          <p:sp>
            <p:nvSpPr>
              <p:cNvPr id="80235" name="Line 7928"/>
              <p:cNvSpPr>
                <a:spLocks noChangeShapeType="1"/>
              </p:cNvSpPr>
              <p:nvPr/>
            </p:nvSpPr>
            <p:spPr bwMode="auto">
              <a:xfrm flipV="1">
                <a:off x="4479" y="1661"/>
                <a:ext cx="5" cy="7"/>
              </a:xfrm>
              <a:prstGeom prst="line">
                <a:avLst/>
              </a:prstGeom>
              <a:noFill/>
              <a:ln w="12700" cap="rnd">
                <a:solidFill>
                  <a:srgbClr val="FF4040"/>
                </a:solidFill>
                <a:round/>
                <a:headEnd/>
                <a:tailEnd/>
              </a:ln>
            </p:spPr>
            <p:txBody>
              <a:bodyPr/>
              <a:lstStyle/>
              <a:p>
                <a:endParaRPr lang="en-US"/>
              </a:p>
            </p:txBody>
          </p:sp>
          <p:sp>
            <p:nvSpPr>
              <p:cNvPr id="80236" name="Line 7929"/>
              <p:cNvSpPr>
                <a:spLocks noChangeShapeType="1"/>
              </p:cNvSpPr>
              <p:nvPr/>
            </p:nvSpPr>
            <p:spPr bwMode="auto">
              <a:xfrm flipV="1">
                <a:off x="4484" y="1674"/>
                <a:ext cx="7" cy="5"/>
              </a:xfrm>
              <a:prstGeom prst="line">
                <a:avLst/>
              </a:prstGeom>
              <a:noFill/>
              <a:ln w="12700" cap="rnd">
                <a:solidFill>
                  <a:srgbClr val="FF4040"/>
                </a:solidFill>
                <a:round/>
                <a:headEnd/>
                <a:tailEnd/>
              </a:ln>
            </p:spPr>
            <p:txBody>
              <a:bodyPr/>
              <a:lstStyle/>
              <a:p>
                <a:endParaRPr lang="en-US"/>
              </a:p>
            </p:txBody>
          </p:sp>
          <p:sp>
            <p:nvSpPr>
              <p:cNvPr id="80237" name="Line 7930"/>
              <p:cNvSpPr>
                <a:spLocks noChangeShapeType="1"/>
              </p:cNvSpPr>
              <p:nvPr/>
            </p:nvSpPr>
            <p:spPr bwMode="auto">
              <a:xfrm flipV="1">
                <a:off x="4491" y="1692"/>
                <a:ext cx="7" cy="7"/>
              </a:xfrm>
              <a:prstGeom prst="line">
                <a:avLst/>
              </a:prstGeom>
              <a:noFill/>
              <a:ln w="12700" cap="rnd">
                <a:solidFill>
                  <a:srgbClr val="FF4040"/>
                </a:solidFill>
                <a:round/>
                <a:headEnd/>
                <a:tailEnd/>
              </a:ln>
            </p:spPr>
            <p:txBody>
              <a:bodyPr/>
              <a:lstStyle/>
              <a:p>
                <a:endParaRPr lang="en-US"/>
              </a:p>
            </p:txBody>
          </p:sp>
        </p:grpSp>
        <p:sp>
          <p:nvSpPr>
            <p:cNvPr id="76188" name="Line 7931"/>
            <p:cNvSpPr>
              <a:spLocks noChangeShapeType="1"/>
            </p:cNvSpPr>
            <p:nvPr/>
          </p:nvSpPr>
          <p:spPr bwMode="auto">
            <a:xfrm flipV="1">
              <a:off x="4496" y="1796"/>
              <a:ext cx="5" cy="13"/>
            </a:xfrm>
            <a:prstGeom prst="line">
              <a:avLst/>
            </a:prstGeom>
            <a:noFill/>
            <a:ln w="12700" cap="rnd">
              <a:solidFill>
                <a:srgbClr val="FF4040"/>
              </a:solidFill>
              <a:round/>
              <a:headEnd/>
              <a:tailEnd/>
            </a:ln>
          </p:spPr>
          <p:txBody>
            <a:bodyPr/>
            <a:lstStyle/>
            <a:p>
              <a:endParaRPr lang="en-US"/>
            </a:p>
          </p:txBody>
        </p:sp>
        <p:sp>
          <p:nvSpPr>
            <p:cNvPr id="76189" name="Line 7932"/>
            <p:cNvSpPr>
              <a:spLocks noChangeShapeType="1"/>
            </p:cNvSpPr>
            <p:nvPr/>
          </p:nvSpPr>
          <p:spPr bwMode="auto">
            <a:xfrm>
              <a:off x="4425" y="1780"/>
              <a:ext cx="10" cy="9"/>
            </a:xfrm>
            <a:prstGeom prst="line">
              <a:avLst/>
            </a:prstGeom>
            <a:noFill/>
            <a:ln w="12700" cap="rnd">
              <a:solidFill>
                <a:srgbClr val="FF4040"/>
              </a:solidFill>
              <a:round/>
              <a:headEnd/>
              <a:tailEnd/>
            </a:ln>
          </p:spPr>
          <p:txBody>
            <a:bodyPr/>
            <a:lstStyle/>
            <a:p>
              <a:endParaRPr lang="en-US"/>
            </a:p>
          </p:txBody>
        </p:sp>
        <p:sp>
          <p:nvSpPr>
            <p:cNvPr id="76190" name="Line 7933"/>
            <p:cNvSpPr>
              <a:spLocks noChangeShapeType="1"/>
            </p:cNvSpPr>
            <p:nvPr/>
          </p:nvSpPr>
          <p:spPr bwMode="auto">
            <a:xfrm>
              <a:off x="4435" y="1759"/>
              <a:ext cx="9" cy="10"/>
            </a:xfrm>
            <a:prstGeom prst="line">
              <a:avLst/>
            </a:prstGeom>
            <a:noFill/>
            <a:ln w="12700" cap="rnd">
              <a:solidFill>
                <a:srgbClr val="FF4040"/>
              </a:solidFill>
              <a:round/>
              <a:headEnd/>
              <a:tailEnd/>
            </a:ln>
          </p:spPr>
          <p:txBody>
            <a:bodyPr/>
            <a:lstStyle/>
            <a:p>
              <a:endParaRPr lang="en-US"/>
            </a:p>
          </p:txBody>
        </p:sp>
        <p:sp>
          <p:nvSpPr>
            <p:cNvPr id="76191" name="Line 7934"/>
            <p:cNvSpPr>
              <a:spLocks noChangeShapeType="1"/>
            </p:cNvSpPr>
            <p:nvPr/>
          </p:nvSpPr>
          <p:spPr bwMode="auto">
            <a:xfrm>
              <a:off x="4444" y="1745"/>
              <a:ext cx="10" cy="13"/>
            </a:xfrm>
            <a:prstGeom prst="line">
              <a:avLst/>
            </a:prstGeom>
            <a:noFill/>
            <a:ln w="12700" cap="rnd">
              <a:solidFill>
                <a:srgbClr val="FF4040"/>
              </a:solidFill>
              <a:round/>
              <a:headEnd/>
              <a:tailEnd/>
            </a:ln>
          </p:spPr>
          <p:txBody>
            <a:bodyPr/>
            <a:lstStyle/>
            <a:p>
              <a:endParaRPr lang="en-US"/>
            </a:p>
          </p:txBody>
        </p:sp>
        <p:sp>
          <p:nvSpPr>
            <p:cNvPr id="76192" name="Line 7935"/>
            <p:cNvSpPr>
              <a:spLocks noChangeShapeType="1"/>
            </p:cNvSpPr>
            <p:nvPr/>
          </p:nvSpPr>
          <p:spPr bwMode="auto">
            <a:xfrm>
              <a:off x="4452" y="1738"/>
              <a:ext cx="8" cy="13"/>
            </a:xfrm>
            <a:prstGeom prst="line">
              <a:avLst/>
            </a:prstGeom>
            <a:noFill/>
            <a:ln w="12700" cap="rnd">
              <a:solidFill>
                <a:srgbClr val="FF4040"/>
              </a:solidFill>
              <a:round/>
              <a:headEnd/>
              <a:tailEnd/>
            </a:ln>
          </p:spPr>
          <p:txBody>
            <a:bodyPr/>
            <a:lstStyle/>
            <a:p>
              <a:endParaRPr lang="en-US"/>
            </a:p>
          </p:txBody>
        </p:sp>
        <p:sp>
          <p:nvSpPr>
            <p:cNvPr id="76193" name="Line 7936"/>
            <p:cNvSpPr>
              <a:spLocks noChangeShapeType="1"/>
            </p:cNvSpPr>
            <p:nvPr/>
          </p:nvSpPr>
          <p:spPr bwMode="auto">
            <a:xfrm flipV="1">
              <a:off x="4460" y="1732"/>
              <a:ext cx="2" cy="19"/>
            </a:xfrm>
            <a:prstGeom prst="line">
              <a:avLst/>
            </a:prstGeom>
            <a:noFill/>
            <a:ln w="12700" cap="rnd">
              <a:solidFill>
                <a:srgbClr val="FF4040"/>
              </a:solidFill>
              <a:round/>
              <a:headEnd/>
              <a:tailEnd/>
            </a:ln>
          </p:spPr>
          <p:txBody>
            <a:bodyPr/>
            <a:lstStyle/>
            <a:p>
              <a:endParaRPr lang="en-US"/>
            </a:p>
          </p:txBody>
        </p:sp>
        <p:sp>
          <p:nvSpPr>
            <p:cNvPr id="76194" name="Line 7937"/>
            <p:cNvSpPr>
              <a:spLocks noChangeShapeType="1"/>
            </p:cNvSpPr>
            <p:nvPr/>
          </p:nvSpPr>
          <p:spPr bwMode="auto">
            <a:xfrm>
              <a:off x="4462" y="1732"/>
              <a:ext cx="4" cy="19"/>
            </a:xfrm>
            <a:prstGeom prst="line">
              <a:avLst/>
            </a:prstGeom>
            <a:noFill/>
            <a:ln w="12700" cap="rnd">
              <a:solidFill>
                <a:srgbClr val="FF4040"/>
              </a:solidFill>
              <a:round/>
              <a:headEnd/>
              <a:tailEnd/>
            </a:ln>
          </p:spPr>
          <p:txBody>
            <a:bodyPr/>
            <a:lstStyle/>
            <a:p>
              <a:endParaRPr lang="en-US"/>
            </a:p>
          </p:txBody>
        </p:sp>
        <p:sp>
          <p:nvSpPr>
            <p:cNvPr id="76195" name="Line 7938"/>
            <p:cNvSpPr>
              <a:spLocks noChangeShapeType="1"/>
            </p:cNvSpPr>
            <p:nvPr/>
          </p:nvSpPr>
          <p:spPr bwMode="auto">
            <a:xfrm flipV="1">
              <a:off x="4466" y="1735"/>
              <a:ext cx="6" cy="16"/>
            </a:xfrm>
            <a:prstGeom prst="line">
              <a:avLst/>
            </a:prstGeom>
            <a:noFill/>
            <a:ln w="12700" cap="rnd">
              <a:solidFill>
                <a:srgbClr val="FF4040"/>
              </a:solidFill>
              <a:round/>
              <a:headEnd/>
              <a:tailEnd/>
            </a:ln>
          </p:spPr>
          <p:txBody>
            <a:bodyPr/>
            <a:lstStyle/>
            <a:p>
              <a:endParaRPr lang="en-US"/>
            </a:p>
          </p:txBody>
        </p:sp>
        <p:sp>
          <p:nvSpPr>
            <p:cNvPr id="76196" name="Line 7939"/>
            <p:cNvSpPr>
              <a:spLocks noChangeShapeType="1"/>
            </p:cNvSpPr>
            <p:nvPr/>
          </p:nvSpPr>
          <p:spPr bwMode="auto">
            <a:xfrm flipV="1">
              <a:off x="4472" y="1741"/>
              <a:ext cx="10" cy="8"/>
            </a:xfrm>
            <a:prstGeom prst="line">
              <a:avLst/>
            </a:prstGeom>
            <a:noFill/>
            <a:ln w="12700" cap="rnd">
              <a:solidFill>
                <a:srgbClr val="FF4040"/>
              </a:solidFill>
              <a:round/>
              <a:headEnd/>
              <a:tailEnd/>
            </a:ln>
          </p:spPr>
          <p:txBody>
            <a:bodyPr/>
            <a:lstStyle/>
            <a:p>
              <a:endParaRPr lang="en-US"/>
            </a:p>
          </p:txBody>
        </p:sp>
        <p:sp>
          <p:nvSpPr>
            <p:cNvPr id="76197" name="Line 7940"/>
            <p:cNvSpPr>
              <a:spLocks noChangeShapeType="1"/>
            </p:cNvSpPr>
            <p:nvPr/>
          </p:nvSpPr>
          <p:spPr bwMode="auto">
            <a:xfrm flipV="1">
              <a:off x="4479" y="1749"/>
              <a:ext cx="5" cy="7"/>
            </a:xfrm>
            <a:prstGeom prst="line">
              <a:avLst/>
            </a:prstGeom>
            <a:noFill/>
            <a:ln w="12700" cap="rnd">
              <a:solidFill>
                <a:srgbClr val="FF4040"/>
              </a:solidFill>
              <a:round/>
              <a:headEnd/>
              <a:tailEnd/>
            </a:ln>
          </p:spPr>
          <p:txBody>
            <a:bodyPr/>
            <a:lstStyle/>
            <a:p>
              <a:endParaRPr lang="en-US"/>
            </a:p>
          </p:txBody>
        </p:sp>
        <p:sp>
          <p:nvSpPr>
            <p:cNvPr id="76198" name="Line 7941"/>
            <p:cNvSpPr>
              <a:spLocks noChangeShapeType="1"/>
            </p:cNvSpPr>
            <p:nvPr/>
          </p:nvSpPr>
          <p:spPr bwMode="auto">
            <a:xfrm flipV="1">
              <a:off x="4484" y="1762"/>
              <a:ext cx="7" cy="5"/>
            </a:xfrm>
            <a:prstGeom prst="line">
              <a:avLst/>
            </a:prstGeom>
            <a:noFill/>
            <a:ln w="12700" cap="rnd">
              <a:solidFill>
                <a:srgbClr val="FF4040"/>
              </a:solidFill>
              <a:round/>
              <a:headEnd/>
              <a:tailEnd/>
            </a:ln>
          </p:spPr>
          <p:txBody>
            <a:bodyPr/>
            <a:lstStyle/>
            <a:p>
              <a:endParaRPr lang="en-US"/>
            </a:p>
          </p:txBody>
        </p:sp>
        <p:sp>
          <p:nvSpPr>
            <p:cNvPr id="76199" name="Line 7942"/>
            <p:cNvSpPr>
              <a:spLocks noChangeShapeType="1"/>
            </p:cNvSpPr>
            <p:nvPr/>
          </p:nvSpPr>
          <p:spPr bwMode="auto">
            <a:xfrm flipV="1">
              <a:off x="4491" y="1780"/>
              <a:ext cx="7" cy="7"/>
            </a:xfrm>
            <a:prstGeom prst="line">
              <a:avLst/>
            </a:prstGeom>
            <a:noFill/>
            <a:ln w="12700" cap="rnd">
              <a:solidFill>
                <a:srgbClr val="FF4040"/>
              </a:solidFill>
              <a:round/>
              <a:headEnd/>
              <a:tailEnd/>
            </a:ln>
          </p:spPr>
          <p:txBody>
            <a:bodyPr/>
            <a:lstStyle/>
            <a:p>
              <a:endParaRPr lang="en-US"/>
            </a:p>
          </p:txBody>
        </p:sp>
        <p:sp>
          <p:nvSpPr>
            <p:cNvPr id="76200" name="Line 7943"/>
            <p:cNvSpPr>
              <a:spLocks noChangeShapeType="1"/>
            </p:cNvSpPr>
            <p:nvPr/>
          </p:nvSpPr>
          <p:spPr bwMode="auto">
            <a:xfrm>
              <a:off x="4425" y="1780"/>
              <a:ext cx="10" cy="9"/>
            </a:xfrm>
            <a:prstGeom prst="line">
              <a:avLst/>
            </a:prstGeom>
            <a:noFill/>
            <a:ln w="12700" cap="rnd">
              <a:solidFill>
                <a:srgbClr val="FF4040"/>
              </a:solidFill>
              <a:round/>
              <a:headEnd/>
              <a:tailEnd/>
            </a:ln>
          </p:spPr>
          <p:txBody>
            <a:bodyPr/>
            <a:lstStyle/>
            <a:p>
              <a:endParaRPr lang="en-US"/>
            </a:p>
          </p:txBody>
        </p:sp>
        <p:sp>
          <p:nvSpPr>
            <p:cNvPr id="76201" name="Line 7944"/>
            <p:cNvSpPr>
              <a:spLocks noChangeShapeType="1"/>
            </p:cNvSpPr>
            <p:nvPr/>
          </p:nvSpPr>
          <p:spPr bwMode="auto">
            <a:xfrm>
              <a:off x="4435" y="1759"/>
              <a:ext cx="9" cy="10"/>
            </a:xfrm>
            <a:prstGeom prst="line">
              <a:avLst/>
            </a:prstGeom>
            <a:noFill/>
            <a:ln w="12700" cap="rnd">
              <a:solidFill>
                <a:srgbClr val="FF4040"/>
              </a:solidFill>
              <a:round/>
              <a:headEnd/>
              <a:tailEnd/>
            </a:ln>
          </p:spPr>
          <p:txBody>
            <a:bodyPr/>
            <a:lstStyle/>
            <a:p>
              <a:endParaRPr lang="en-US"/>
            </a:p>
          </p:txBody>
        </p:sp>
        <p:sp>
          <p:nvSpPr>
            <p:cNvPr id="76202" name="Line 7945"/>
            <p:cNvSpPr>
              <a:spLocks noChangeShapeType="1"/>
            </p:cNvSpPr>
            <p:nvPr/>
          </p:nvSpPr>
          <p:spPr bwMode="auto">
            <a:xfrm>
              <a:off x="4444" y="1745"/>
              <a:ext cx="10" cy="13"/>
            </a:xfrm>
            <a:prstGeom prst="line">
              <a:avLst/>
            </a:prstGeom>
            <a:noFill/>
            <a:ln w="12700" cap="rnd">
              <a:solidFill>
                <a:srgbClr val="FF4040"/>
              </a:solidFill>
              <a:round/>
              <a:headEnd/>
              <a:tailEnd/>
            </a:ln>
          </p:spPr>
          <p:txBody>
            <a:bodyPr/>
            <a:lstStyle/>
            <a:p>
              <a:endParaRPr lang="en-US"/>
            </a:p>
          </p:txBody>
        </p:sp>
        <p:sp>
          <p:nvSpPr>
            <p:cNvPr id="76203" name="Line 7946"/>
            <p:cNvSpPr>
              <a:spLocks noChangeShapeType="1"/>
            </p:cNvSpPr>
            <p:nvPr/>
          </p:nvSpPr>
          <p:spPr bwMode="auto">
            <a:xfrm>
              <a:off x="4452" y="1738"/>
              <a:ext cx="8" cy="13"/>
            </a:xfrm>
            <a:prstGeom prst="line">
              <a:avLst/>
            </a:prstGeom>
            <a:noFill/>
            <a:ln w="12700" cap="rnd">
              <a:solidFill>
                <a:srgbClr val="FF4040"/>
              </a:solidFill>
              <a:round/>
              <a:headEnd/>
              <a:tailEnd/>
            </a:ln>
          </p:spPr>
          <p:txBody>
            <a:bodyPr/>
            <a:lstStyle/>
            <a:p>
              <a:endParaRPr lang="en-US"/>
            </a:p>
          </p:txBody>
        </p:sp>
        <p:sp>
          <p:nvSpPr>
            <p:cNvPr id="76204" name="Line 7947"/>
            <p:cNvSpPr>
              <a:spLocks noChangeShapeType="1"/>
            </p:cNvSpPr>
            <p:nvPr/>
          </p:nvSpPr>
          <p:spPr bwMode="auto">
            <a:xfrm flipV="1">
              <a:off x="4460" y="1732"/>
              <a:ext cx="2" cy="19"/>
            </a:xfrm>
            <a:prstGeom prst="line">
              <a:avLst/>
            </a:prstGeom>
            <a:noFill/>
            <a:ln w="12700" cap="rnd">
              <a:solidFill>
                <a:srgbClr val="FF4040"/>
              </a:solidFill>
              <a:round/>
              <a:headEnd/>
              <a:tailEnd/>
            </a:ln>
          </p:spPr>
          <p:txBody>
            <a:bodyPr/>
            <a:lstStyle/>
            <a:p>
              <a:endParaRPr lang="en-US"/>
            </a:p>
          </p:txBody>
        </p:sp>
        <p:sp>
          <p:nvSpPr>
            <p:cNvPr id="76205" name="Line 7948"/>
            <p:cNvSpPr>
              <a:spLocks noChangeShapeType="1"/>
            </p:cNvSpPr>
            <p:nvPr/>
          </p:nvSpPr>
          <p:spPr bwMode="auto">
            <a:xfrm>
              <a:off x="4462" y="1732"/>
              <a:ext cx="4" cy="19"/>
            </a:xfrm>
            <a:prstGeom prst="line">
              <a:avLst/>
            </a:prstGeom>
            <a:noFill/>
            <a:ln w="12700" cap="rnd">
              <a:solidFill>
                <a:srgbClr val="FF4040"/>
              </a:solidFill>
              <a:round/>
              <a:headEnd/>
              <a:tailEnd/>
            </a:ln>
          </p:spPr>
          <p:txBody>
            <a:bodyPr/>
            <a:lstStyle/>
            <a:p>
              <a:endParaRPr lang="en-US"/>
            </a:p>
          </p:txBody>
        </p:sp>
        <p:sp>
          <p:nvSpPr>
            <p:cNvPr id="76206" name="Line 7949"/>
            <p:cNvSpPr>
              <a:spLocks noChangeShapeType="1"/>
            </p:cNvSpPr>
            <p:nvPr/>
          </p:nvSpPr>
          <p:spPr bwMode="auto">
            <a:xfrm flipV="1">
              <a:off x="4466" y="1735"/>
              <a:ext cx="6" cy="16"/>
            </a:xfrm>
            <a:prstGeom prst="line">
              <a:avLst/>
            </a:prstGeom>
            <a:noFill/>
            <a:ln w="12700" cap="rnd">
              <a:solidFill>
                <a:srgbClr val="FF4040"/>
              </a:solidFill>
              <a:round/>
              <a:headEnd/>
              <a:tailEnd/>
            </a:ln>
          </p:spPr>
          <p:txBody>
            <a:bodyPr/>
            <a:lstStyle/>
            <a:p>
              <a:endParaRPr lang="en-US"/>
            </a:p>
          </p:txBody>
        </p:sp>
        <p:sp>
          <p:nvSpPr>
            <p:cNvPr id="76207" name="Line 7950"/>
            <p:cNvSpPr>
              <a:spLocks noChangeShapeType="1"/>
            </p:cNvSpPr>
            <p:nvPr/>
          </p:nvSpPr>
          <p:spPr bwMode="auto">
            <a:xfrm flipV="1">
              <a:off x="4472" y="1741"/>
              <a:ext cx="10" cy="8"/>
            </a:xfrm>
            <a:prstGeom prst="line">
              <a:avLst/>
            </a:prstGeom>
            <a:noFill/>
            <a:ln w="12700" cap="rnd">
              <a:solidFill>
                <a:srgbClr val="FF4040"/>
              </a:solidFill>
              <a:round/>
              <a:headEnd/>
              <a:tailEnd/>
            </a:ln>
          </p:spPr>
          <p:txBody>
            <a:bodyPr/>
            <a:lstStyle/>
            <a:p>
              <a:endParaRPr lang="en-US"/>
            </a:p>
          </p:txBody>
        </p:sp>
        <p:sp>
          <p:nvSpPr>
            <p:cNvPr id="76208" name="Line 7951"/>
            <p:cNvSpPr>
              <a:spLocks noChangeShapeType="1"/>
            </p:cNvSpPr>
            <p:nvPr/>
          </p:nvSpPr>
          <p:spPr bwMode="auto">
            <a:xfrm flipV="1">
              <a:off x="4479" y="1749"/>
              <a:ext cx="5" cy="7"/>
            </a:xfrm>
            <a:prstGeom prst="line">
              <a:avLst/>
            </a:prstGeom>
            <a:noFill/>
            <a:ln w="12700" cap="rnd">
              <a:solidFill>
                <a:srgbClr val="FF4040"/>
              </a:solidFill>
              <a:round/>
              <a:headEnd/>
              <a:tailEnd/>
            </a:ln>
          </p:spPr>
          <p:txBody>
            <a:bodyPr/>
            <a:lstStyle/>
            <a:p>
              <a:endParaRPr lang="en-US"/>
            </a:p>
          </p:txBody>
        </p:sp>
        <p:sp>
          <p:nvSpPr>
            <p:cNvPr id="76209" name="Line 7952"/>
            <p:cNvSpPr>
              <a:spLocks noChangeShapeType="1"/>
            </p:cNvSpPr>
            <p:nvPr/>
          </p:nvSpPr>
          <p:spPr bwMode="auto">
            <a:xfrm flipV="1">
              <a:off x="4484" y="1762"/>
              <a:ext cx="7" cy="5"/>
            </a:xfrm>
            <a:prstGeom prst="line">
              <a:avLst/>
            </a:prstGeom>
            <a:noFill/>
            <a:ln w="12700" cap="rnd">
              <a:solidFill>
                <a:srgbClr val="FF4040"/>
              </a:solidFill>
              <a:round/>
              <a:headEnd/>
              <a:tailEnd/>
            </a:ln>
          </p:spPr>
          <p:txBody>
            <a:bodyPr/>
            <a:lstStyle/>
            <a:p>
              <a:endParaRPr lang="en-US"/>
            </a:p>
          </p:txBody>
        </p:sp>
        <p:sp>
          <p:nvSpPr>
            <p:cNvPr id="76210" name="Line 7953"/>
            <p:cNvSpPr>
              <a:spLocks noChangeShapeType="1"/>
            </p:cNvSpPr>
            <p:nvPr/>
          </p:nvSpPr>
          <p:spPr bwMode="auto">
            <a:xfrm flipV="1">
              <a:off x="4491" y="1780"/>
              <a:ext cx="7" cy="7"/>
            </a:xfrm>
            <a:prstGeom prst="line">
              <a:avLst/>
            </a:prstGeom>
            <a:noFill/>
            <a:ln w="12700" cap="rnd">
              <a:solidFill>
                <a:srgbClr val="FF4040"/>
              </a:solidFill>
              <a:round/>
              <a:headEnd/>
              <a:tailEnd/>
            </a:ln>
          </p:spPr>
          <p:txBody>
            <a:bodyPr/>
            <a:lstStyle/>
            <a:p>
              <a:endParaRPr lang="en-US"/>
            </a:p>
          </p:txBody>
        </p:sp>
        <p:sp>
          <p:nvSpPr>
            <p:cNvPr id="76211" name="Line 7954"/>
            <p:cNvSpPr>
              <a:spLocks noChangeShapeType="1"/>
            </p:cNvSpPr>
            <p:nvPr/>
          </p:nvSpPr>
          <p:spPr bwMode="auto">
            <a:xfrm flipV="1">
              <a:off x="4496" y="1796"/>
              <a:ext cx="5" cy="13"/>
            </a:xfrm>
            <a:prstGeom prst="line">
              <a:avLst/>
            </a:prstGeom>
            <a:noFill/>
            <a:ln w="12700" cap="rnd">
              <a:solidFill>
                <a:srgbClr val="FF4040"/>
              </a:solidFill>
              <a:round/>
              <a:headEnd/>
              <a:tailEnd/>
            </a:ln>
          </p:spPr>
          <p:txBody>
            <a:bodyPr/>
            <a:lstStyle/>
            <a:p>
              <a:endParaRPr lang="en-US"/>
            </a:p>
          </p:txBody>
        </p:sp>
        <p:grpSp>
          <p:nvGrpSpPr>
            <p:cNvPr id="76212" name="Group 7955"/>
            <p:cNvGrpSpPr>
              <a:grpSpLocks/>
            </p:cNvGrpSpPr>
            <p:nvPr/>
          </p:nvGrpSpPr>
          <p:grpSpPr bwMode="auto">
            <a:xfrm>
              <a:off x="4425" y="1667"/>
              <a:ext cx="76" cy="38"/>
              <a:chOff x="4425" y="1579"/>
              <a:chExt cx="76" cy="38"/>
            </a:xfrm>
          </p:grpSpPr>
          <p:sp>
            <p:nvSpPr>
              <p:cNvPr id="80215" name="Line 7956"/>
              <p:cNvSpPr>
                <a:spLocks noChangeShapeType="1"/>
              </p:cNvSpPr>
              <p:nvPr/>
            </p:nvSpPr>
            <p:spPr bwMode="auto">
              <a:xfrm flipV="1">
                <a:off x="4425" y="1580"/>
                <a:ext cx="10" cy="37"/>
              </a:xfrm>
              <a:prstGeom prst="line">
                <a:avLst/>
              </a:prstGeom>
              <a:noFill/>
              <a:ln w="12700" cap="rnd">
                <a:solidFill>
                  <a:srgbClr val="FF4040"/>
                </a:solidFill>
                <a:round/>
                <a:headEnd/>
                <a:tailEnd/>
              </a:ln>
            </p:spPr>
            <p:txBody>
              <a:bodyPr/>
              <a:lstStyle/>
              <a:p>
                <a:endParaRPr lang="en-US"/>
              </a:p>
            </p:txBody>
          </p:sp>
          <p:sp>
            <p:nvSpPr>
              <p:cNvPr id="80216" name="Line 7957"/>
              <p:cNvSpPr>
                <a:spLocks noChangeShapeType="1"/>
              </p:cNvSpPr>
              <p:nvPr/>
            </p:nvSpPr>
            <p:spPr bwMode="auto">
              <a:xfrm>
                <a:off x="4435" y="1580"/>
                <a:ext cx="7" cy="34"/>
              </a:xfrm>
              <a:prstGeom prst="line">
                <a:avLst/>
              </a:prstGeom>
              <a:noFill/>
              <a:ln w="12700" cap="rnd">
                <a:solidFill>
                  <a:srgbClr val="FF4040"/>
                </a:solidFill>
                <a:round/>
                <a:headEnd/>
                <a:tailEnd/>
              </a:ln>
            </p:spPr>
            <p:txBody>
              <a:bodyPr/>
              <a:lstStyle/>
              <a:p>
                <a:endParaRPr lang="en-US"/>
              </a:p>
            </p:txBody>
          </p:sp>
          <p:sp>
            <p:nvSpPr>
              <p:cNvPr id="80217" name="Line 7958"/>
              <p:cNvSpPr>
                <a:spLocks noChangeShapeType="1"/>
              </p:cNvSpPr>
              <p:nvPr/>
            </p:nvSpPr>
            <p:spPr bwMode="auto">
              <a:xfrm flipV="1">
                <a:off x="4442" y="1580"/>
                <a:ext cx="9" cy="34"/>
              </a:xfrm>
              <a:prstGeom prst="line">
                <a:avLst/>
              </a:prstGeom>
              <a:noFill/>
              <a:ln w="12700" cap="rnd">
                <a:solidFill>
                  <a:srgbClr val="FF4040"/>
                </a:solidFill>
                <a:round/>
                <a:headEnd/>
                <a:tailEnd/>
              </a:ln>
            </p:spPr>
            <p:txBody>
              <a:bodyPr/>
              <a:lstStyle/>
              <a:p>
                <a:endParaRPr lang="en-US"/>
              </a:p>
            </p:txBody>
          </p:sp>
          <p:sp>
            <p:nvSpPr>
              <p:cNvPr id="80218" name="Line 7959"/>
              <p:cNvSpPr>
                <a:spLocks noChangeShapeType="1"/>
              </p:cNvSpPr>
              <p:nvPr/>
            </p:nvSpPr>
            <p:spPr bwMode="auto">
              <a:xfrm>
                <a:off x="4451" y="1580"/>
                <a:ext cx="7" cy="29"/>
              </a:xfrm>
              <a:prstGeom prst="line">
                <a:avLst/>
              </a:prstGeom>
              <a:noFill/>
              <a:ln w="12700" cap="rnd">
                <a:solidFill>
                  <a:srgbClr val="FF4040"/>
                </a:solidFill>
                <a:round/>
                <a:headEnd/>
                <a:tailEnd/>
              </a:ln>
            </p:spPr>
            <p:txBody>
              <a:bodyPr/>
              <a:lstStyle/>
              <a:p>
                <a:endParaRPr lang="en-US"/>
              </a:p>
            </p:txBody>
          </p:sp>
          <p:sp>
            <p:nvSpPr>
              <p:cNvPr id="80219" name="Line 7960"/>
              <p:cNvSpPr>
                <a:spLocks noChangeShapeType="1"/>
              </p:cNvSpPr>
              <p:nvPr/>
            </p:nvSpPr>
            <p:spPr bwMode="auto">
              <a:xfrm flipV="1">
                <a:off x="4459" y="1580"/>
                <a:ext cx="6" cy="29"/>
              </a:xfrm>
              <a:prstGeom prst="line">
                <a:avLst/>
              </a:prstGeom>
              <a:noFill/>
              <a:ln w="12700" cap="rnd">
                <a:solidFill>
                  <a:srgbClr val="FF4040"/>
                </a:solidFill>
                <a:round/>
                <a:headEnd/>
                <a:tailEnd/>
              </a:ln>
            </p:spPr>
            <p:txBody>
              <a:bodyPr/>
              <a:lstStyle/>
              <a:p>
                <a:endParaRPr lang="en-US"/>
              </a:p>
            </p:txBody>
          </p:sp>
          <p:sp>
            <p:nvSpPr>
              <p:cNvPr id="80220" name="Line 7961"/>
              <p:cNvSpPr>
                <a:spLocks noChangeShapeType="1"/>
              </p:cNvSpPr>
              <p:nvPr/>
            </p:nvSpPr>
            <p:spPr bwMode="auto">
              <a:xfrm>
                <a:off x="4466" y="1580"/>
                <a:ext cx="6" cy="28"/>
              </a:xfrm>
              <a:prstGeom prst="line">
                <a:avLst/>
              </a:prstGeom>
              <a:noFill/>
              <a:ln w="12700" cap="rnd">
                <a:solidFill>
                  <a:srgbClr val="FF4040"/>
                </a:solidFill>
                <a:round/>
                <a:headEnd/>
                <a:tailEnd/>
              </a:ln>
            </p:spPr>
            <p:txBody>
              <a:bodyPr/>
              <a:lstStyle/>
              <a:p>
                <a:endParaRPr lang="en-US"/>
              </a:p>
            </p:txBody>
          </p:sp>
          <p:sp>
            <p:nvSpPr>
              <p:cNvPr id="80221" name="Line 7962"/>
              <p:cNvSpPr>
                <a:spLocks noChangeShapeType="1"/>
              </p:cNvSpPr>
              <p:nvPr/>
            </p:nvSpPr>
            <p:spPr bwMode="auto">
              <a:xfrm flipV="1">
                <a:off x="4472" y="1579"/>
                <a:ext cx="4" cy="29"/>
              </a:xfrm>
              <a:prstGeom prst="line">
                <a:avLst/>
              </a:prstGeom>
              <a:noFill/>
              <a:ln w="12700" cap="rnd">
                <a:solidFill>
                  <a:srgbClr val="FF4040"/>
                </a:solidFill>
                <a:round/>
                <a:headEnd/>
                <a:tailEnd/>
              </a:ln>
            </p:spPr>
            <p:txBody>
              <a:bodyPr/>
              <a:lstStyle/>
              <a:p>
                <a:endParaRPr lang="en-US"/>
              </a:p>
            </p:txBody>
          </p:sp>
          <p:sp>
            <p:nvSpPr>
              <p:cNvPr id="80222" name="Line 7963"/>
              <p:cNvSpPr>
                <a:spLocks noChangeShapeType="1"/>
              </p:cNvSpPr>
              <p:nvPr/>
            </p:nvSpPr>
            <p:spPr bwMode="auto">
              <a:xfrm>
                <a:off x="4477" y="1579"/>
                <a:ext cx="5" cy="26"/>
              </a:xfrm>
              <a:prstGeom prst="line">
                <a:avLst/>
              </a:prstGeom>
              <a:noFill/>
              <a:ln w="12700" cap="rnd">
                <a:solidFill>
                  <a:srgbClr val="FF4040"/>
                </a:solidFill>
                <a:round/>
                <a:headEnd/>
                <a:tailEnd/>
              </a:ln>
            </p:spPr>
            <p:txBody>
              <a:bodyPr/>
              <a:lstStyle/>
              <a:p>
                <a:endParaRPr lang="en-US"/>
              </a:p>
            </p:txBody>
          </p:sp>
          <p:sp>
            <p:nvSpPr>
              <p:cNvPr id="80223" name="Line 7964"/>
              <p:cNvSpPr>
                <a:spLocks noChangeShapeType="1"/>
              </p:cNvSpPr>
              <p:nvPr/>
            </p:nvSpPr>
            <p:spPr bwMode="auto">
              <a:xfrm flipV="1">
                <a:off x="4483" y="1579"/>
                <a:ext cx="6" cy="26"/>
              </a:xfrm>
              <a:prstGeom prst="line">
                <a:avLst/>
              </a:prstGeom>
              <a:noFill/>
              <a:ln w="12700" cap="rnd">
                <a:solidFill>
                  <a:srgbClr val="FF4040"/>
                </a:solidFill>
                <a:round/>
                <a:headEnd/>
                <a:tailEnd/>
              </a:ln>
            </p:spPr>
            <p:txBody>
              <a:bodyPr/>
              <a:lstStyle/>
              <a:p>
                <a:endParaRPr lang="en-US"/>
              </a:p>
            </p:txBody>
          </p:sp>
          <p:sp>
            <p:nvSpPr>
              <p:cNvPr id="80224" name="Line 7965"/>
              <p:cNvSpPr>
                <a:spLocks noChangeShapeType="1"/>
              </p:cNvSpPr>
              <p:nvPr/>
            </p:nvSpPr>
            <p:spPr bwMode="auto">
              <a:xfrm>
                <a:off x="4489" y="1579"/>
                <a:ext cx="2" cy="25"/>
              </a:xfrm>
              <a:prstGeom prst="line">
                <a:avLst/>
              </a:prstGeom>
              <a:noFill/>
              <a:ln w="12700" cap="rnd">
                <a:solidFill>
                  <a:srgbClr val="FF4040"/>
                </a:solidFill>
                <a:round/>
                <a:headEnd/>
                <a:tailEnd/>
              </a:ln>
            </p:spPr>
            <p:txBody>
              <a:bodyPr/>
              <a:lstStyle/>
              <a:p>
                <a:endParaRPr lang="en-US"/>
              </a:p>
            </p:txBody>
          </p:sp>
          <p:sp>
            <p:nvSpPr>
              <p:cNvPr id="80225" name="Line 7966"/>
              <p:cNvSpPr>
                <a:spLocks noChangeShapeType="1"/>
              </p:cNvSpPr>
              <p:nvPr/>
            </p:nvSpPr>
            <p:spPr bwMode="auto">
              <a:xfrm flipV="1">
                <a:off x="4493" y="1579"/>
                <a:ext cx="3" cy="25"/>
              </a:xfrm>
              <a:prstGeom prst="line">
                <a:avLst/>
              </a:prstGeom>
              <a:noFill/>
              <a:ln w="12700" cap="rnd">
                <a:solidFill>
                  <a:srgbClr val="FF4040"/>
                </a:solidFill>
                <a:round/>
                <a:headEnd/>
                <a:tailEnd/>
              </a:ln>
            </p:spPr>
            <p:txBody>
              <a:bodyPr/>
              <a:lstStyle/>
              <a:p>
                <a:endParaRPr lang="en-US"/>
              </a:p>
            </p:txBody>
          </p:sp>
          <p:sp>
            <p:nvSpPr>
              <p:cNvPr id="80226" name="Line 7967"/>
              <p:cNvSpPr>
                <a:spLocks noChangeShapeType="1"/>
              </p:cNvSpPr>
              <p:nvPr/>
            </p:nvSpPr>
            <p:spPr bwMode="auto">
              <a:xfrm>
                <a:off x="4494" y="1579"/>
                <a:ext cx="7" cy="23"/>
              </a:xfrm>
              <a:prstGeom prst="line">
                <a:avLst/>
              </a:prstGeom>
              <a:noFill/>
              <a:ln w="12700" cap="rnd">
                <a:solidFill>
                  <a:srgbClr val="FF4040"/>
                </a:solidFill>
                <a:round/>
                <a:headEnd/>
                <a:tailEnd/>
              </a:ln>
            </p:spPr>
            <p:txBody>
              <a:bodyPr/>
              <a:lstStyle/>
              <a:p>
                <a:endParaRPr lang="en-US"/>
              </a:p>
            </p:txBody>
          </p:sp>
        </p:grpSp>
        <p:grpSp>
          <p:nvGrpSpPr>
            <p:cNvPr id="76213" name="Group 7968"/>
            <p:cNvGrpSpPr>
              <a:grpSpLocks/>
            </p:cNvGrpSpPr>
            <p:nvPr/>
          </p:nvGrpSpPr>
          <p:grpSpPr bwMode="auto">
            <a:xfrm>
              <a:off x="4437" y="1667"/>
              <a:ext cx="60" cy="137"/>
              <a:chOff x="4437" y="1579"/>
              <a:chExt cx="60" cy="137"/>
            </a:xfrm>
          </p:grpSpPr>
          <p:sp>
            <p:nvSpPr>
              <p:cNvPr id="80204" name="Line 7969"/>
              <p:cNvSpPr>
                <a:spLocks noChangeShapeType="1"/>
              </p:cNvSpPr>
              <p:nvPr/>
            </p:nvSpPr>
            <p:spPr bwMode="auto">
              <a:xfrm>
                <a:off x="4437" y="1582"/>
                <a:ext cx="1" cy="110"/>
              </a:xfrm>
              <a:prstGeom prst="line">
                <a:avLst/>
              </a:prstGeom>
              <a:noFill/>
              <a:ln w="12700" cap="rnd">
                <a:solidFill>
                  <a:srgbClr val="FF4040"/>
                </a:solidFill>
                <a:round/>
                <a:headEnd/>
                <a:tailEnd/>
              </a:ln>
            </p:spPr>
            <p:txBody>
              <a:bodyPr/>
              <a:lstStyle/>
              <a:p>
                <a:endParaRPr lang="en-US"/>
              </a:p>
            </p:txBody>
          </p:sp>
          <p:sp>
            <p:nvSpPr>
              <p:cNvPr id="80205" name="Line 7970"/>
              <p:cNvSpPr>
                <a:spLocks noChangeShapeType="1"/>
              </p:cNvSpPr>
              <p:nvPr/>
            </p:nvSpPr>
            <p:spPr bwMode="auto">
              <a:xfrm>
                <a:off x="4444" y="1580"/>
                <a:ext cx="1" cy="99"/>
              </a:xfrm>
              <a:prstGeom prst="line">
                <a:avLst/>
              </a:prstGeom>
              <a:noFill/>
              <a:ln w="12700" cap="rnd">
                <a:solidFill>
                  <a:srgbClr val="FF4040"/>
                </a:solidFill>
                <a:round/>
                <a:headEnd/>
                <a:tailEnd/>
              </a:ln>
            </p:spPr>
            <p:txBody>
              <a:bodyPr/>
              <a:lstStyle/>
              <a:p>
                <a:endParaRPr lang="en-US"/>
              </a:p>
            </p:txBody>
          </p:sp>
          <p:sp>
            <p:nvSpPr>
              <p:cNvPr id="80206" name="Line 7971"/>
              <p:cNvSpPr>
                <a:spLocks noChangeShapeType="1"/>
              </p:cNvSpPr>
              <p:nvPr/>
            </p:nvSpPr>
            <p:spPr bwMode="auto">
              <a:xfrm>
                <a:off x="4460" y="1580"/>
                <a:ext cx="2" cy="84"/>
              </a:xfrm>
              <a:prstGeom prst="line">
                <a:avLst/>
              </a:prstGeom>
              <a:noFill/>
              <a:ln w="12700" cap="rnd">
                <a:solidFill>
                  <a:srgbClr val="FF4040"/>
                </a:solidFill>
                <a:round/>
                <a:headEnd/>
                <a:tailEnd/>
              </a:ln>
            </p:spPr>
            <p:txBody>
              <a:bodyPr/>
              <a:lstStyle/>
              <a:p>
                <a:endParaRPr lang="en-US"/>
              </a:p>
            </p:txBody>
          </p:sp>
          <p:sp>
            <p:nvSpPr>
              <p:cNvPr id="80207" name="Line 7972"/>
              <p:cNvSpPr>
                <a:spLocks noChangeShapeType="1"/>
              </p:cNvSpPr>
              <p:nvPr/>
            </p:nvSpPr>
            <p:spPr bwMode="auto">
              <a:xfrm>
                <a:off x="4452" y="1580"/>
                <a:ext cx="2" cy="91"/>
              </a:xfrm>
              <a:prstGeom prst="line">
                <a:avLst/>
              </a:prstGeom>
              <a:noFill/>
              <a:ln w="12700" cap="rnd">
                <a:solidFill>
                  <a:srgbClr val="FF4040"/>
                </a:solidFill>
                <a:round/>
                <a:headEnd/>
                <a:tailEnd/>
              </a:ln>
            </p:spPr>
            <p:txBody>
              <a:bodyPr/>
              <a:lstStyle/>
              <a:p>
                <a:endParaRPr lang="en-US"/>
              </a:p>
            </p:txBody>
          </p:sp>
          <p:sp>
            <p:nvSpPr>
              <p:cNvPr id="80208" name="Line 7973"/>
              <p:cNvSpPr>
                <a:spLocks noChangeShapeType="1"/>
              </p:cNvSpPr>
              <p:nvPr/>
            </p:nvSpPr>
            <p:spPr bwMode="auto">
              <a:xfrm>
                <a:off x="4467" y="1579"/>
                <a:ext cx="2" cy="84"/>
              </a:xfrm>
              <a:prstGeom prst="line">
                <a:avLst/>
              </a:prstGeom>
              <a:noFill/>
              <a:ln w="12700" cap="rnd">
                <a:solidFill>
                  <a:srgbClr val="FF4040"/>
                </a:solidFill>
                <a:round/>
                <a:headEnd/>
                <a:tailEnd/>
              </a:ln>
            </p:spPr>
            <p:txBody>
              <a:bodyPr/>
              <a:lstStyle/>
              <a:p>
                <a:endParaRPr lang="en-US"/>
              </a:p>
            </p:txBody>
          </p:sp>
          <p:sp>
            <p:nvSpPr>
              <p:cNvPr id="80209" name="Line 7974"/>
              <p:cNvSpPr>
                <a:spLocks noChangeShapeType="1"/>
              </p:cNvSpPr>
              <p:nvPr/>
            </p:nvSpPr>
            <p:spPr bwMode="auto">
              <a:xfrm>
                <a:off x="4473" y="1579"/>
                <a:ext cx="1" cy="85"/>
              </a:xfrm>
              <a:prstGeom prst="line">
                <a:avLst/>
              </a:prstGeom>
              <a:noFill/>
              <a:ln w="12700" cap="rnd">
                <a:solidFill>
                  <a:srgbClr val="FF4040"/>
                </a:solidFill>
                <a:round/>
                <a:headEnd/>
                <a:tailEnd/>
              </a:ln>
            </p:spPr>
            <p:txBody>
              <a:bodyPr/>
              <a:lstStyle/>
              <a:p>
                <a:endParaRPr lang="en-US"/>
              </a:p>
            </p:txBody>
          </p:sp>
          <p:sp>
            <p:nvSpPr>
              <p:cNvPr id="80210" name="Line 7975"/>
              <p:cNvSpPr>
                <a:spLocks noChangeShapeType="1"/>
              </p:cNvSpPr>
              <p:nvPr/>
            </p:nvSpPr>
            <p:spPr bwMode="auto">
              <a:xfrm>
                <a:off x="4477" y="1580"/>
                <a:ext cx="2" cy="88"/>
              </a:xfrm>
              <a:prstGeom prst="line">
                <a:avLst/>
              </a:prstGeom>
              <a:noFill/>
              <a:ln w="12700" cap="rnd">
                <a:solidFill>
                  <a:srgbClr val="FF4040"/>
                </a:solidFill>
                <a:round/>
                <a:headEnd/>
                <a:tailEnd/>
              </a:ln>
            </p:spPr>
            <p:txBody>
              <a:bodyPr/>
              <a:lstStyle/>
              <a:p>
                <a:endParaRPr lang="en-US"/>
              </a:p>
            </p:txBody>
          </p:sp>
          <p:sp>
            <p:nvSpPr>
              <p:cNvPr id="80211" name="Line 7976"/>
              <p:cNvSpPr>
                <a:spLocks noChangeShapeType="1"/>
              </p:cNvSpPr>
              <p:nvPr/>
            </p:nvSpPr>
            <p:spPr bwMode="auto">
              <a:xfrm flipV="1">
                <a:off x="4484" y="1579"/>
                <a:ext cx="2" cy="98"/>
              </a:xfrm>
              <a:prstGeom prst="line">
                <a:avLst/>
              </a:prstGeom>
              <a:noFill/>
              <a:ln w="12700" cap="rnd">
                <a:solidFill>
                  <a:srgbClr val="FF4040"/>
                </a:solidFill>
                <a:round/>
                <a:headEnd/>
                <a:tailEnd/>
              </a:ln>
            </p:spPr>
            <p:txBody>
              <a:bodyPr/>
              <a:lstStyle/>
              <a:p>
                <a:endParaRPr lang="en-US"/>
              </a:p>
            </p:txBody>
          </p:sp>
          <p:sp>
            <p:nvSpPr>
              <p:cNvPr id="80212" name="Line 7977"/>
              <p:cNvSpPr>
                <a:spLocks noChangeShapeType="1"/>
              </p:cNvSpPr>
              <p:nvPr/>
            </p:nvSpPr>
            <p:spPr bwMode="auto">
              <a:xfrm flipV="1">
                <a:off x="4489" y="1579"/>
                <a:ext cx="1" cy="109"/>
              </a:xfrm>
              <a:prstGeom prst="line">
                <a:avLst/>
              </a:prstGeom>
              <a:noFill/>
              <a:ln w="12700" cap="rnd">
                <a:solidFill>
                  <a:srgbClr val="FF4040"/>
                </a:solidFill>
                <a:round/>
                <a:headEnd/>
                <a:tailEnd/>
              </a:ln>
            </p:spPr>
            <p:txBody>
              <a:bodyPr/>
              <a:lstStyle/>
              <a:p>
                <a:endParaRPr lang="en-US"/>
              </a:p>
            </p:txBody>
          </p:sp>
          <p:sp>
            <p:nvSpPr>
              <p:cNvPr id="80213" name="Line 7978"/>
              <p:cNvSpPr>
                <a:spLocks noChangeShapeType="1"/>
              </p:cNvSpPr>
              <p:nvPr/>
            </p:nvSpPr>
            <p:spPr bwMode="auto">
              <a:xfrm flipV="1">
                <a:off x="4493" y="1579"/>
                <a:ext cx="1" cy="123"/>
              </a:xfrm>
              <a:prstGeom prst="line">
                <a:avLst/>
              </a:prstGeom>
              <a:noFill/>
              <a:ln w="12700" cap="rnd">
                <a:solidFill>
                  <a:srgbClr val="FF4040"/>
                </a:solidFill>
                <a:round/>
                <a:headEnd/>
                <a:tailEnd/>
              </a:ln>
            </p:spPr>
            <p:txBody>
              <a:bodyPr/>
              <a:lstStyle/>
              <a:p>
                <a:endParaRPr lang="en-US"/>
              </a:p>
            </p:txBody>
          </p:sp>
          <p:sp>
            <p:nvSpPr>
              <p:cNvPr id="80214" name="Line 7979"/>
              <p:cNvSpPr>
                <a:spLocks noChangeShapeType="1"/>
              </p:cNvSpPr>
              <p:nvPr/>
            </p:nvSpPr>
            <p:spPr bwMode="auto">
              <a:xfrm flipV="1">
                <a:off x="4496" y="1579"/>
                <a:ext cx="1" cy="137"/>
              </a:xfrm>
              <a:prstGeom prst="line">
                <a:avLst/>
              </a:prstGeom>
              <a:noFill/>
              <a:ln w="12700" cap="rnd">
                <a:solidFill>
                  <a:srgbClr val="FF4040"/>
                </a:solidFill>
                <a:round/>
                <a:headEnd/>
                <a:tailEnd/>
              </a:ln>
            </p:spPr>
            <p:txBody>
              <a:bodyPr/>
              <a:lstStyle/>
              <a:p>
                <a:endParaRPr lang="en-US"/>
              </a:p>
            </p:txBody>
          </p:sp>
        </p:grpSp>
        <p:sp>
          <p:nvSpPr>
            <p:cNvPr id="76214" name="Freeform 7980"/>
            <p:cNvSpPr>
              <a:spLocks/>
            </p:cNvSpPr>
            <p:nvPr/>
          </p:nvSpPr>
          <p:spPr bwMode="auto">
            <a:xfrm>
              <a:off x="4424" y="1690"/>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sp>
          <p:nvSpPr>
            <p:cNvPr id="76215" name="Line 7981"/>
            <p:cNvSpPr>
              <a:spLocks noChangeShapeType="1"/>
            </p:cNvSpPr>
            <p:nvPr/>
          </p:nvSpPr>
          <p:spPr bwMode="auto">
            <a:xfrm flipV="1">
              <a:off x="4425" y="1668"/>
              <a:ext cx="10" cy="37"/>
            </a:xfrm>
            <a:prstGeom prst="line">
              <a:avLst/>
            </a:prstGeom>
            <a:noFill/>
            <a:ln w="12700" cap="rnd">
              <a:solidFill>
                <a:srgbClr val="FF4040"/>
              </a:solidFill>
              <a:round/>
              <a:headEnd/>
              <a:tailEnd/>
            </a:ln>
          </p:spPr>
          <p:txBody>
            <a:bodyPr/>
            <a:lstStyle/>
            <a:p>
              <a:endParaRPr lang="en-US"/>
            </a:p>
          </p:txBody>
        </p:sp>
        <p:sp>
          <p:nvSpPr>
            <p:cNvPr id="76216" name="Line 7982"/>
            <p:cNvSpPr>
              <a:spLocks noChangeShapeType="1"/>
            </p:cNvSpPr>
            <p:nvPr/>
          </p:nvSpPr>
          <p:spPr bwMode="auto">
            <a:xfrm>
              <a:off x="4435" y="1668"/>
              <a:ext cx="7" cy="34"/>
            </a:xfrm>
            <a:prstGeom prst="line">
              <a:avLst/>
            </a:prstGeom>
            <a:noFill/>
            <a:ln w="12700" cap="rnd">
              <a:solidFill>
                <a:srgbClr val="FF4040"/>
              </a:solidFill>
              <a:round/>
              <a:headEnd/>
              <a:tailEnd/>
            </a:ln>
          </p:spPr>
          <p:txBody>
            <a:bodyPr/>
            <a:lstStyle/>
            <a:p>
              <a:endParaRPr lang="en-US"/>
            </a:p>
          </p:txBody>
        </p:sp>
        <p:sp>
          <p:nvSpPr>
            <p:cNvPr id="76217" name="Line 7983"/>
            <p:cNvSpPr>
              <a:spLocks noChangeShapeType="1"/>
            </p:cNvSpPr>
            <p:nvPr/>
          </p:nvSpPr>
          <p:spPr bwMode="auto">
            <a:xfrm flipV="1">
              <a:off x="4442" y="1668"/>
              <a:ext cx="9" cy="34"/>
            </a:xfrm>
            <a:prstGeom prst="line">
              <a:avLst/>
            </a:prstGeom>
            <a:noFill/>
            <a:ln w="12700" cap="rnd">
              <a:solidFill>
                <a:srgbClr val="FF4040"/>
              </a:solidFill>
              <a:round/>
              <a:headEnd/>
              <a:tailEnd/>
            </a:ln>
          </p:spPr>
          <p:txBody>
            <a:bodyPr/>
            <a:lstStyle/>
            <a:p>
              <a:endParaRPr lang="en-US"/>
            </a:p>
          </p:txBody>
        </p:sp>
        <p:sp>
          <p:nvSpPr>
            <p:cNvPr id="76218" name="Line 7984"/>
            <p:cNvSpPr>
              <a:spLocks noChangeShapeType="1"/>
            </p:cNvSpPr>
            <p:nvPr/>
          </p:nvSpPr>
          <p:spPr bwMode="auto">
            <a:xfrm>
              <a:off x="4451" y="1668"/>
              <a:ext cx="7" cy="29"/>
            </a:xfrm>
            <a:prstGeom prst="line">
              <a:avLst/>
            </a:prstGeom>
            <a:noFill/>
            <a:ln w="12700" cap="rnd">
              <a:solidFill>
                <a:srgbClr val="FF4040"/>
              </a:solidFill>
              <a:round/>
              <a:headEnd/>
              <a:tailEnd/>
            </a:ln>
          </p:spPr>
          <p:txBody>
            <a:bodyPr/>
            <a:lstStyle/>
            <a:p>
              <a:endParaRPr lang="en-US"/>
            </a:p>
          </p:txBody>
        </p:sp>
        <p:sp>
          <p:nvSpPr>
            <p:cNvPr id="76219" name="Line 7985"/>
            <p:cNvSpPr>
              <a:spLocks noChangeShapeType="1"/>
            </p:cNvSpPr>
            <p:nvPr/>
          </p:nvSpPr>
          <p:spPr bwMode="auto">
            <a:xfrm flipV="1">
              <a:off x="4459" y="1668"/>
              <a:ext cx="6" cy="29"/>
            </a:xfrm>
            <a:prstGeom prst="line">
              <a:avLst/>
            </a:prstGeom>
            <a:noFill/>
            <a:ln w="12700" cap="rnd">
              <a:solidFill>
                <a:srgbClr val="FF4040"/>
              </a:solidFill>
              <a:round/>
              <a:headEnd/>
              <a:tailEnd/>
            </a:ln>
          </p:spPr>
          <p:txBody>
            <a:bodyPr/>
            <a:lstStyle/>
            <a:p>
              <a:endParaRPr lang="en-US"/>
            </a:p>
          </p:txBody>
        </p:sp>
        <p:sp>
          <p:nvSpPr>
            <p:cNvPr id="76220" name="Line 7986"/>
            <p:cNvSpPr>
              <a:spLocks noChangeShapeType="1"/>
            </p:cNvSpPr>
            <p:nvPr/>
          </p:nvSpPr>
          <p:spPr bwMode="auto">
            <a:xfrm>
              <a:off x="4466" y="1668"/>
              <a:ext cx="6" cy="28"/>
            </a:xfrm>
            <a:prstGeom prst="line">
              <a:avLst/>
            </a:prstGeom>
            <a:noFill/>
            <a:ln w="12700" cap="rnd">
              <a:solidFill>
                <a:srgbClr val="FF4040"/>
              </a:solidFill>
              <a:round/>
              <a:headEnd/>
              <a:tailEnd/>
            </a:ln>
          </p:spPr>
          <p:txBody>
            <a:bodyPr/>
            <a:lstStyle/>
            <a:p>
              <a:endParaRPr lang="en-US"/>
            </a:p>
          </p:txBody>
        </p:sp>
        <p:sp>
          <p:nvSpPr>
            <p:cNvPr id="76221" name="Line 7987"/>
            <p:cNvSpPr>
              <a:spLocks noChangeShapeType="1"/>
            </p:cNvSpPr>
            <p:nvPr/>
          </p:nvSpPr>
          <p:spPr bwMode="auto">
            <a:xfrm flipV="1">
              <a:off x="4472" y="1667"/>
              <a:ext cx="4" cy="29"/>
            </a:xfrm>
            <a:prstGeom prst="line">
              <a:avLst/>
            </a:prstGeom>
            <a:noFill/>
            <a:ln w="12700" cap="rnd">
              <a:solidFill>
                <a:srgbClr val="FF4040"/>
              </a:solidFill>
              <a:round/>
              <a:headEnd/>
              <a:tailEnd/>
            </a:ln>
          </p:spPr>
          <p:txBody>
            <a:bodyPr/>
            <a:lstStyle/>
            <a:p>
              <a:endParaRPr lang="en-US"/>
            </a:p>
          </p:txBody>
        </p:sp>
        <p:sp>
          <p:nvSpPr>
            <p:cNvPr id="76222" name="Line 7988"/>
            <p:cNvSpPr>
              <a:spLocks noChangeShapeType="1"/>
            </p:cNvSpPr>
            <p:nvPr/>
          </p:nvSpPr>
          <p:spPr bwMode="auto">
            <a:xfrm>
              <a:off x="4477" y="1667"/>
              <a:ext cx="5" cy="26"/>
            </a:xfrm>
            <a:prstGeom prst="line">
              <a:avLst/>
            </a:prstGeom>
            <a:noFill/>
            <a:ln w="12700" cap="rnd">
              <a:solidFill>
                <a:srgbClr val="FF4040"/>
              </a:solidFill>
              <a:round/>
              <a:headEnd/>
              <a:tailEnd/>
            </a:ln>
          </p:spPr>
          <p:txBody>
            <a:bodyPr/>
            <a:lstStyle/>
            <a:p>
              <a:endParaRPr lang="en-US"/>
            </a:p>
          </p:txBody>
        </p:sp>
        <p:sp>
          <p:nvSpPr>
            <p:cNvPr id="76223" name="Line 7989"/>
            <p:cNvSpPr>
              <a:spLocks noChangeShapeType="1"/>
            </p:cNvSpPr>
            <p:nvPr/>
          </p:nvSpPr>
          <p:spPr bwMode="auto">
            <a:xfrm flipV="1">
              <a:off x="4483" y="1667"/>
              <a:ext cx="6" cy="26"/>
            </a:xfrm>
            <a:prstGeom prst="line">
              <a:avLst/>
            </a:prstGeom>
            <a:noFill/>
            <a:ln w="12700" cap="rnd">
              <a:solidFill>
                <a:srgbClr val="FF4040"/>
              </a:solidFill>
              <a:round/>
              <a:headEnd/>
              <a:tailEnd/>
            </a:ln>
          </p:spPr>
          <p:txBody>
            <a:bodyPr/>
            <a:lstStyle/>
            <a:p>
              <a:endParaRPr lang="en-US"/>
            </a:p>
          </p:txBody>
        </p:sp>
        <p:sp>
          <p:nvSpPr>
            <p:cNvPr id="76224" name="Line 7990"/>
            <p:cNvSpPr>
              <a:spLocks noChangeShapeType="1"/>
            </p:cNvSpPr>
            <p:nvPr/>
          </p:nvSpPr>
          <p:spPr bwMode="auto">
            <a:xfrm>
              <a:off x="4489" y="1667"/>
              <a:ext cx="2" cy="25"/>
            </a:xfrm>
            <a:prstGeom prst="line">
              <a:avLst/>
            </a:prstGeom>
            <a:noFill/>
            <a:ln w="12700" cap="rnd">
              <a:solidFill>
                <a:srgbClr val="FF4040"/>
              </a:solidFill>
              <a:round/>
              <a:headEnd/>
              <a:tailEnd/>
            </a:ln>
          </p:spPr>
          <p:txBody>
            <a:bodyPr/>
            <a:lstStyle/>
            <a:p>
              <a:endParaRPr lang="en-US"/>
            </a:p>
          </p:txBody>
        </p:sp>
        <p:sp>
          <p:nvSpPr>
            <p:cNvPr id="76225" name="Line 7991"/>
            <p:cNvSpPr>
              <a:spLocks noChangeShapeType="1"/>
            </p:cNvSpPr>
            <p:nvPr/>
          </p:nvSpPr>
          <p:spPr bwMode="auto">
            <a:xfrm flipV="1">
              <a:off x="4493" y="1667"/>
              <a:ext cx="3" cy="25"/>
            </a:xfrm>
            <a:prstGeom prst="line">
              <a:avLst/>
            </a:prstGeom>
            <a:noFill/>
            <a:ln w="12700" cap="rnd">
              <a:solidFill>
                <a:srgbClr val="FF4040"/>
              </a:solidFill>
              <a:round/>
              <a:headEnd/>
              <a:tailEnd/>
            </a:ln>
          </p:spPr>
          <p:txBody>
            <a:bodyPr/>
            <a:lstStyle/>
            <a:p>
              <a:endParaRPr lang="en-US"/>
            </a:p>
          </p:txBody>
        </p:sp>
        <p:sp>
          <p:nvSpPr>
            <p:cNvPr id="76226" name="Line 7992"/>
            <p:cNvSpPr>
              <a:spLocks noChangeShapeType="1"/>
            </p:cNvSpPr>
            <p:nvPr/>
          </p:nvSpPr>
          <p:spPr bwMode="auto">
            <a:xfrm>
              <a:off x="4494" y="1667"/>
              <a:ext cx="7" cy="23"/>
            </a:xfrm>
            <a:prstGeom prst="line">
              <a:avLst/>
            </a:prstGeom>
            <a:noFill/>
            <a:ln w="12700" cap="rnd">
              <a:solidFill>
                <a:srgbClr val="FF4040"/>
              </a:solidFill>
              <a:round/>
              <a:headEnd/>
              <a:tailEnd/>
            </a:ln>
          </p:spPr>
          <p:txBody>
            <a:bodyPr/>
            <a:lstStyle/>
            <a:p>
              <a:endParaRPr lang="en-US"/>
            </a:p>
          </p:txBody>
        </p:sp>
        <p:sp>
          <p:nvSpPr>
            <p:cNvPr id="76227" name="Line 7993"/>
            <p:cNvSpPr>
              <a:spLocks noChangeShapeType="1"/>
            </p:cNvSpPr>
            <p:nvPr/>
          </p:nvSpPr>
          <p:spPr bwMode="auto">
            <a:xfrm flipV="1">
              <a:off x="4425" y="1668"/>
              <a:ext cx="10" cy="37"/>
            </a:xfrm>
            <a:prstGeom prst="line">
              <a:avLst/>
            </a:prstGeom>
            <a:noFill/>
            <a:ln w="12700" cap="rnd">
              <a:solidFill>
                <a:srgbClr val="FF4040"/>
              </a:solidFill>
              <a:round/>
              <a:headEnd/>
              <a:tailEnd/>
            </a:ln>
          </p:spPr>
          <p:txBody>
            <a:bodyPr/>
            <a:lstStyle/>
            <a:p>
              <a:endParaRPr lang="en-US"/>
            </a:p>
          </p:txBody>
        </p:sp>
        <p:sp>
          <p:nvSpPr>
            <p:cNvPr id="76228" name="Line 7994"/>
            <p:cNvSpPr>
              <a:spLocks noChangeShapeType="1"/>
            </p:cNvSpPr>
            <p:nvPr/>
          </p:nvSpPr>
          <p:spPr bwMode="auto">
            <a:xfrm>
              <a:off x="4435" y="1668"/>
              <a:ext cx="7" cy="34"/>
            </a:xfrm>
            <a:prstGeom prst="line">
              <a:avLst/>
            </a:prstGeom>
            <a:noFill/>
            <a:ln w="12700" cap="rnd">
              <a:solidFill>
                <a:srgbClr val="FF4040"/>
              </a:solidFill>
              <a:round/>
              <a:headEnd/>
              <a:tailEnd/>
            </a:ln>
          </p:spPr>
          <p:txBody>
            <a:bodyPr/>
            <a:lstStyle/>
            <a:p>
              <a:endParaRPr lang="en-US"/>
            </a:p>
          </p:txBody>
        </p:sp>
        <p:sp>
          <p:nvSpPr>
            <p:cNvPr id="76229" name="Line 7995"/>
            <p:cNvSpPr>
              <a:spLocks noChangeShapeType="1"/>
            </p:cNvSpPr>
            <p:nvPr/>
          </p:nvSpPr>
          <p:spPr bwMode="auto">
            <a:xfrm flipV="1">
              <a:off x="4442" y="1668"/>
              <a:ext cx="9" cy="34"/>
            </a:xfrm>
            <a:prstGeom prst="line">
              <a:avLst/>
            </a:prstGeom>
            <a:noFill/>
            <a:ln w="12700" cap="rnd">
              <a:solidFill>
                <a:srgbClr val="FF4040"/>
              </a:solidFill>
              <a:round/>
              <a:headEnd/>
              <a:tailEnd/>
            </a:ln>
          </p:spPr>
          <p:txBody>
            <a:bodyPr/>
            <a:lstStyle/>
            <a:p>
              <a:endParaRPr lang="en-US"/>
            </a:p>
          </p:txBody>
        </p:sp>
        <p:sp>
          <p:nvSpPr>
            <p:cNvPr id="76230" name="Line 7996"/>
            <p:cNvSpPr>
              <a:spLocks noChangeShapeType="1"/>
            </p:cNvSpPr>
            <p:nvPr/>
          </p:nvSpPr>
          <p:spPr bwMode="auto">
            <a:xfrm>
              <a:off x="4451" y="1668"/>
              <a:ext cx="7" cy="29"/>
            </a:xfrm>
            <a:prstGeom prst="line">
              <a:avLst/>
            </a:prstGeom>
            <a:noFill/>
            <a:ln w="12700" cap="rnd">
              <a:solidFill>
                <a:srgbClr val="FF4040"/>
              </a:solidFill>
              <a:round/>
              <a:headEnd/>
              <a:tailEnd/>
            </a:ln>
          </p:spPr>
          <p:txBody>
            <a:bodyPr/>
            <a:lstStyle/>
            <a:p>
              <a:endParaRPr lang="en-US"/>
            </a:p>
          </p:txBody>
        </p:sp>
        <p:sp>
          <p:nvSpPr>
            <p:cNvPr id="76231" name="Line 7997"/>
            <p:cNvSpPr>
              <a:spLocks noChangeShapeType="1"/>
            </p:cNvSpPr>
            <p:nvPr/>
          </p:nvSpPr>
          <p:spPr bwMode="auto">
            <a:xfrm flipV="1">
              <a:off x="4459" y="1668"/>
              <a:ext cx="6" cy="29"/>
            </a:xfrm>
            <a:prstGeom prst="line">
              <a:avLst/>
            </a:prstGeom>
            <a:noFill/>
            <a:ln w="12700" cap="rnd">
              <a:solidFill>
                <a:srgbClr val="FF4040"/>
              </a:solidFill>
              <a:round/>
              <a:headEnd/>
              <a:tailEnd/>
            </a:ln>
          </p:spPr>
          <p:txBody>
            <a:bodyPr/>
            <a:lstStyle/>
            <a:p>
              <a:endParaRPr lang="en-US"/>
            </a:p>
          </p:txBody>
        </p:sp>
        <p:sp>
          <p:nvSpPr>
            <p:cNvPr id="76232" name="Line 7998"/>
            <p:cNvSpPr>
              <a:spLocks noChangeShapeType="1"/>
            </p:cNvSpPr>
            <p:nvPr/>
          </p:nvSpPr>
          <p:spPr bwMode="auto">
            <a:xfrm>
              <a:off x="4466" y="1668"/>
              <a:ext cx="6" cy="28"/>
            </a:xfrm>
            <a:prstGeom prst="line">
              <a:avLst/>
            </a:prstGeom>
            <a:noFill/>
            <a:ln w="12700" cap="rnd">
              <a:solidFill>
                <a:srgbClr val="FF4040"/>
              </a:solidFill>
              <a:round/>
              <a:headEnd/>
              <a:tailEnd/>
            </a:ln>
          </p:spPr>
          <p:txBody>
            <a:bodyPr/>
            <a:lstStyle/>
            <a:p>
              <a:endParaRPr lang="en-US"/>
            </a:p>
          </p:txBody>
        </p:sp>
        <p:sp>
          <p:nvSpPr>
            <p:cNvPr id="76233" name="Line 7999"/>
            <p:cNvSpPr>
              <a:spLocks noChangeShapeType="1"/>
            </p:cNvSpPr>
            <p:nvPr/>
          </p:nvSpPr>
          <p:spPr bwMode="auto">
            <a:xfrm flipV="1">
              <a:off x="4472" y="1667"/>
              <a:ext cx="4" cy="29"/>
            </a:xfrm>
            <a:prstGeom prst="line">
              <a:avLst/>
            </a:prstGeom>
            <a:noFill/>
            <a:ln w="12700" cap="rnd">
              <a:solidFill>
                <a:srgbClr val="FF4040"/>
              </a:solidFill>
              <a:round/>
              <a:headEnd/>
              <a:tailEnd/>
            </a:ln>
          </p:spPr>
          <p:txBody>
            <a:bodyPr/>
            <a:lstStyle/>
            <a:p>
              <a:endParaRPr lang="en-US"/>
            </a:p>
          </p:txBody>
        </p:sp>
        <p:sp>
          <p:nvSpPr>
            <p:cNvPr id="76234" name="Line 8000"/>
            <p:cNvSpPr>
              <a:spLocks noChangeShapeType="1"/>
            </p:cNvSpPr>
            <p:nvPr/>
          </p:nvSpPr>
          <p:spPr bwMode="auto">
            <a:xfrm>
              <a:off x="4477" y="1667"/>
              <a:ext cx="5" cy="26"/>
            </a:xfrm>
            <a:prstGeom prst="line">
              <a:avLst/>
            </a:prstGeom>
            <a:noFill/>
            <a:ln w="12700" cap="rnd">
              <a:solidFill>
                <a:srgbClr val="FF4040"/>
              </a:solidFill>
              <a:round/>
              <a:headEnd/>
              <a:tailEnd/>
            </a:ln>
          </p:spPr>
          <p:txBody>
            <a:bodyPr/>
            <a:lstStyle/>
            <a:p>
              <a:endParaRPr lang="en-US"/>
            </a:p>
          </p:txBody>
        </p:sp>
        <p:sp>
          <p:nvSpPr>
            <p:cNvPr id="76235" name="Line 8001"/>
            <p:cNvSpPr>
              <a:spLocks noChangeShapeType="1"/>
            </p:cNvSpPr>
            <p:nvPr/>
          </p:nvSpPr>
          <p:spPr bwMode="auto">
            <a:xfrm flipV="1">
              <a:off x="4483" y="1667"/>
              <a:ext cx="6" cy="26"/>
            </a:xfrm>
            <a:prstGeom prst="line">
              <a:avLst/>
            </a:prstGeom>
            <a:noFill/>
            <a:ln w="12700" cap="rnd">
              <a:solidFill>
                <a:srgbClr val="FF4040"/>
              </a:solidFill>
              <a:round/>
              <a:headEnd/>
              <a:tailEnd/>
            </a:ln>
          </p:spPr>
          <p:txBody>
            <a:bodyPr/>
            <a:lstStyle/>
            <a:p>
              <a:endParaRPr lang="en-US"/>
            </a:p>
          </p:txBody>
        </p:sp>
        <p:sp>
          <p:nvSpPr>
            <p:cNvPr id="76236" name="Line 8002"/>
            <p:cNvSpPr>
              <a:spLocks noChangeShapeType="1"/>
            </p:cNvSpPr>
            <p:nvPr/>
          </p:nvSpPr>
          <p:spPr bwMode="auto">
            <a:xfrm>
              <a:off x="4489" y="1667"/>
              <a:ext cx="2" cy="25"/>
            </a:xfrm>
            <a:prstGeom prst="line">
              <a:avLst/>
            </a:prstGeom>
            <a:noFill/>
            <a:ln w="12700" cap="rnd">
              <a:solidFill>
                <a:srgbClr val="FF4040"/>
              </a:solidFill>
              <a:round/>
              <a:headEnd/>
              <a:tailEnd/>
            </a:ln>
          </p:spPr>
          <p:txBody>
            <a:bodyPr/>
            <a:lstStyle/>
            <a:p>
              <a:endParaRPr lang="en-US"/>
            </a:p>
          </p:txBody>
        </p:sp>
        <p:sp>
          <p:nvSpPr>
            <p:cNvPr id="76237" name="Line 8003"/>
            <p:cNvSpPr>
              <a:spLocks noChangeShapeType="1"/>
            </p:cNvSpPr>
            <p:nvPr/>
          </p:nvSpPr>
          <p:spPr bwMode="auto">
            <a:xfrm flipV="1">
              <a:off x="4493" y="1667"/>
              <a:ext cx="3" cy="25"/>
            </a:xfrm>
            <a:prstGeom prst="line">
              <a:avLst/>
            </a:prstGeom>
            <a:noFill/>
            <a:ln w="12700" cap="rnd">
              <a:solidFill>
                <a:srgbClr val="FF4040"/>
              </a:solidFill>
              <a:round/>
              <a:headEnd/>
              <a:tailEnd/>
            </a:ln>
          </p:spPr>
          <p:txBody>
            <a:bodyPr/>
            <a:lstStyle/>
            <a:p>
              <a:endParaRPr lang="en-US"/>
            </a:p>
          </p:txBody>
        </p:sp>
        <p:sp>
          <p:nvSpPr>
            <p:cNvPr id="76238" name="Line 8004"/>
            <p:cNvSpPr>
              <a:spLocks noChangeShapeType="1"/>
            </p:cNvSpPr>
            <p:nvPr/>
          </p:nvSpPr>
          <p:spPr bwMode="auto">
            <a:xfrm>
              <a:off x="4494" y="1667"/>
              <a:ext cx="7" cy="23"/>
            </a:xfrm>
            <a:prstGeom prst="line">
              <a:avLst/>
            </a:prstGeom>
            <a:noFill/>
            <a:ln w="12700" cap="rnd">
              <a:solidFill>
                <a:srgbClr val="FF4040"/>
              </a:solidFill>
              <a:round/>
              <a:headEnd/>
              <a:tailEnd/>
            </a:ln>
          </p:spPr>
          <p:txBody>
            <a:bodyPr/>
            <a:lstStyle/>
            <a:p>
              <a:endParaRPr lang="en-US"/>
            </a:p>
          </p:txBody>
        </p:sp>
        <p:sp>
          <p:nvSpPr>
            <p:cNvPr id="76239" name="Line 8005"/>
            <p:cNvSpPr>
              <a:spLocks noChangeShapeType="1"/>
            </p:cNvSpPr>
            <p:nvPr/>
          </p:nvSpPr>
          <p:spPr bwMode="auto">
            <a:xfrm>
              <a:off x="4437" y="1670"/>
              <a:ext cx="1" cy="110"/>
            </a:xfrm>
            <a:prstGeom prst="line">
              <a:avLst/>
            </a:prstGeom>
            <a:noFill/>
            <a:ln w="12700" cap="rnd">
              <a:solidFill>
                <a:srgbClr val="FF4040"/>
              </a:solidFill>
              <a:round/>
              <a:headEnd/>
              <a:tailEnd/>
            </a:ln>
          </p:spPr>
          <p:txBody>
            <a:bodyPr/>
            <a:lstStyle/>
            <a:p>
              <a:endParaRPr lang="en-US"/>
            </a:p>
          </p:txBody>
        </p:sp>
        <p:sp>
          <p:nvSpPr>
            <p:cNvPr id="76240" name="Line 8006"/>
            <p:cNvSpPr>
              <a:spLocks noChangeShapeType="1"/>
            </p:cNvSpPr>
            <p:nvPr/>
          </p:nvSpPr>
          <p:spPr bwMode="auto">
            <a:xfrm>
              <a:off x="4444" y="1668"/>
              <a:ext cx="1" cy="99"/>
            </a:xfrm>
            <a:prstGeom prst="line">
              <a:avLst/>
            </a:prstGeom>
            <a:noFill/>
            <a:ln w="12700" cap="rnd">
              <a:solidFill>
                <a:srgbClr val="FF4040"/>
              </a:solidFill>
              <a:round/>
              <a:headEnd/>
              <a:tailEnd/>
            </a:ln>
          </p:spPr>
          <p:txBody>
            <a:bodyPr/>
            <a:lstStyle/>
            <a:p>
              <a:endParaRPr lang="en-US"/>
            </a:p>
          </p:txBody>
        </p:sp>
        <p:sp>
          <p:nvSpPr>
            <p:cNvPr id="76241" name="Line 8007"/>
            <p:cNvSpPr>
              <a:spLocks noChangeShapeType="1"/>
            </p:cNvSpPr>
            <p:nvPr/>
          </p:nvSpPr>
          <p:spPr bwMode="auto">
            <a:xfrm>
              <a:off x="4460" y="1668"/>
              <a:ext cx="2" cy="84"/>
            </a:xfrm>
            <a:prstGeom prst="line">
              <a:avLst/>
            </a:prstGeom>
            <a:noFill/>
            <a:ln w="12700" cap="rnd">
              <a:solidFill>
                <a:srgbClr val="FF4040"/>
              </a:solidFill>
              <a:round/>
              <a:headEnd/>
              <a:tailEnd/>
            </a:ln>
          </p:spPr>
          <p:txBody>
            <a:bodyPr/>
            <a:lstStyle/>
            <a:p>
              <a:endParaRPr lang="en-US"/>
            </a:p>
          </p:txBody>
        </p:sp>
        <p:sp>
          <p:nvSpPr>
            <p:cNvPr id="76242" name="Line 8008"/>
            <p:cNvSpPr>
              <a:spLocks noChangeShapeType="1"/>
            </p:cNvSpPr>
            <p:nvPr/>
          </p:nvSpPr>
          <p:spPr bwMode="auto">
            <a:xfrm>
              <a:off x="4452" y="1668"/>
              <a:ext cx="2" cy="91"/>
            </a:xfrm>
            <a:prstGeom prst="line">
              <a:avLst/>
            </a:prstGeom>
            <a:noFill/>
            <a:ln w="12700" cap="rnd">
              <a:solidFill>
                <a:srgbClr val="FF4040"/>
              </a:solidFill>
              <a:round/>
              <a:headEnd/>
              <a:tailEnd/>
            </a:ln>
          </p:spPr>
          <p:txBody>
            <a:bodyPr/>
            <a:lstStyle/>
            <a:p>
              <a:endParaRPr lang="en-US"/>
            </a:p>
          </p:txBody>
        </p:sp>
        <p:sp>
          <p:nvSpPr>
            <p:cNvPr id="76243" name="Line 8009"/>
            <p:cNvSpPr>
              <a:spLocks noChangeShapeType="1"/>
            </p:cNvSpPr>
            <p:nvPr/>
          </p:nvSpPr>
          <p:spPr bwMode="auto">
            <a:xfrm>
              <a:off x="4467" y="1667"/>
              <a:ext cx="2" cy="84"/>
            </a:xfrm>
            <a:prstGeom prst="line">
              <a:avLst/>
            </a:prstGeom>
            <a:noFill/>
            <a:ln w="12700" cap="rnd">
              <a:solidFill>
                <a:srgbClr val="FF4040"/>
              </a:solidFill>
              <a:round/>
              <a:headEnd/>
              <a:tailEnd/>
            </a:ln>
          </p:spPr>
          <p:txBody>
            <a:bodyPr/>
            <a:lstStyle/>
            <a:p>
              <a:endParaRPr lang="en-US"/>
            </a:p>
          </p:txBody>
        </p:sp>
        <p:sp>
          <p:nvSpPr>
            <p:cNvPr id="76244" name="Line 8010"/>
            <p:cNvSpPr>
              <a:spLocks noChangeShapeType="1"/>
            </p:cNvSpPr>
            <p:nvPr/>
          </p:nvSpPr>
          <p:spPr bwMode="auto">
            <a:xfrm>
              <a:off x="4473" y="1667"/>
              <a:ext cx="1" cy="85"/>
            </a:xfrm>
            <a:prstGeom prst="line">
              <a:avLst/>
            </a:prstGeom>
            <a:noFill/>
            <a:ln w="12700" cap="rnd">
              <a:solidFill>
                <a:srgbClr val="FF4040"/>
              </a:solidFill>
              <a:round/>
              <a:headEnd/>
              <a:tailEnd/>
            </a:ln>
          </p:spPr>
          <p:txBody>
            <a:bodyPr/>
            <a:lstStyle/>
            <a:p>
              <a:endParaRPr lang="en-US"/>
            </a:p>
          </p:txBody>
        </p:sp>
        <p:sp>
          <p:nvSpPr>
            <p:cNvPr id="76245" name="Line 8011"/>
            <p:cNvSpPr>
              <a:spLocks noChangeShapeType="1"/>
            </p:cNvSpPr>
            <p:nvPr/>
          </p:nvSpPr>
          <p:spPr bwMode="auto">
            <a:xfrm>
              <a:off x="4477" y="1668"/>
              <a:ext cx="2" cy="88"/>
            </a:xfrm>
            <a:prstGeom prst="line">
              <a:avLst/>
            </a:prstGeom>
            <a:noFill/>
            <a:ln w="12700" cap="rnd">
              <a:solidFill>
                <a:srgbClr val="FF4040"/>
              </a:solidFill>
              <a:round/>
              <a:headEnd/>
              <a:tailEnd/>
            </a:ln>
          </p:spPr>
          <p:txBody>
            <a:bodyPr/>
            <a:lstStyle/>
            <a:p>
              <a:endParaRPr lang="en-US"/>
            </a:p>
          </p:txBody>
        </p:sp>
        <p:sp>
          <p:nvSpPr>
            <p:cNvPr id="76246" name="Line 8012"/>
            <p:cNvSpPr>
              <a:spLocks noChangeShapeType="1"/>
            </p:cNvSpPr>
            <p:nvPr/>
          </p:nvSpPr>
          <p:spPr bwMode="auto">
            <a:xfrm flipV="1">
              <a:off x="4484" y="1667"/>
              <a:ext cx="2" cy="98"/>
            </a:xfrm>
            <a:prstGeom prst="line">
              <a:avLst/>
            </a:prstGeom>
            <a:noFill/>
            <a:ln w="12700" cap="rnd">
              <a:solidFill>
                <a:srgbClr val="FF4040"/>
              </a:solidFill>
              <a:round/>
              <a:headEnd/>
              <a:tailEnd/>
            </a:ln>
          </p:spPr>
          <p:txBody>
            <a:bodyPr/>
            <a:lstStyle/>
            <a:p>
              <a:endParaRPr lang="en-US"/>
            </a:p>
          </p:txBody>
        </p:sp>
        <p:sp>
          <p:nvSpPr>
            <p:cNvPr id="76247" name="Line 8013"/>
            <p:cNvSpPr>
              <a:spLocks noChangeShapeType="1"/>
            </p:cNvSpPr>
            <p:nvPr/>
          </p:nvSpPr>
          <p:spPr bwMode="auto">
            <a:xfrm flipV="1">
              <a:off x="4489" y="1667"/>
              <a:ext cx="1" cy="109"/>
            </a:xfrm>
            <a:prstGeom prst="line">
              <a:avLst/>
            </a:prstGeom>
            <a:noFill/>
            <a:ln w="12700" cap="rnd">
              <a:solidFill>
                <a:srgbClr val="FF4040"/>
              </a:solidFill>
              <a:round/>
              <a:headEnd/>
              <a:tailEnd/>
            </a:ln>
          </p:spPr>
          <p:txBody>
            <a:bodyPr/>
            <a:lstStyle/>
            <a:p>
              <a:endParaRPr lang="en-US"/>
            </a:p>
          </p:txBody>
        </p:sp>
        <p:sp>
          <p:nvSpPr>
            <p:cNvPr id="76248" name="Line 8014"/>
            <p:cNvSpPr>
              <a:spLocks noChangeShapeType="1"/>
            </p:cNvSpPr>
            <p:nvPr/>
          </p:nvSpPr>
          <p:spPr bwMode="auto">
            <a:xfrm flipV="1">
              <a:off x="4493" y="1667"/>
              <a:ext cx="1" cy="123"/>
            </a:xfrm>
            <a:prstGeom prst="line">
              <a:avLst/>
            </a:prstGeom>
            <a:noFill/>
            <a:ln w="12700" cap="rnd">
              <a:solidFill>
                <a:srgbClr val="FF4040"/>
              </a:solidFill>
              <a:round/>
              <a:headEnd/>
              <a:tailEnd/>
            </a:ln>
          </p:spPr>
          <p:txBody>
            <a:bodyPr/>
            <a:lstStyle/>
            <a:p>
              <a:endParaRPr lang="en-US"/>
            </a:p>
          </p:txBody>
        </p:sp>
        <p:sp>
          <p:nvSpPr>
            <p:cNvPr id="76249" name="Line 8015"/>
            <p:cNvSpPr>
              <a:spLocks noChangeShapeType="1"/>
            </p:cNvSpPr>
            <p:nvPr/>
          </p:nvSpPr>
          <p:spPr bwMode="auto">
            <a:xfrm flipV="1">
              <a:off x="4496" y="1667"/>
              <a:ext cx="1" cy="137"/>
            </a:xfrm>
            <a:prstGeom prst="line">
              <a:avLst/>
            </a:prstGeom>
            <a:noFill/>
            <a:ln w="12700" cap="rnd">
              <a:solidFill>
                <a:srgbClr val="FF4040"/>
              </a:solidFill>
              <a:round/>
              <a:headEnd/>
              <a:tailEnd/>
            </a:ln>
          </p:spPr>
          <p:txBody>
            <a:bodyPr/>
            <a:lstStyle/>
            <a:p>
              <a:endParaRPr lang="en-US"/>
            </a:p>
          </p:txBody>
        </p:sp>
        <p:sp>
          <p:nvSpPr>
            <p:cNvPr id="76250" name="Line 8016"/>
            <p:cNvSpPr>
              <a:spLocks noChangeShapeType="1"/>
            </p:cNvSpPr>
            <p:nvPr/>
          </p:nvSpPr>
          <p:spPr bwMode="auto">
            <a:xfrm>
              <a:off x="4437" y="1670"/>
              <a:ext cx="1" cy="110"/>
            </a:xfrm>
            <a:prstGeom prst="line">
              <a:avLst/>
            </a:prstGeom>
            <a:noFill/>
            <a:ln w="12700" cap="rnd">
              <a:solidFill>
                <a:srgbClr val="FF4040"/>
              </a:solidFill>
              <a:round/>
              <a:headEnd/>
              <a:tailEnd/>
            </a:ln>
          </p:spPr>
          <p:txBody>
            <a:bodyPr/>
            <a:lstStyle/>
            <a:p>
              <a:endParaRPr lang="en-US"/>
            </a:p>
          </p:txBody>
        </p:sp>
        <p:sp>
          <p:nvSpPr>
            <p:cNvPr id="76251" name="Line 8017"/>
            <p:cNvSpPr>
              <a:spLocks noChangeShapeType="1"/>
            </p:cNvSpPr>
            <p:nvPr/>
          </p:nvSpPr>
          <p:spPr bwMode="auto">
            <a:xfrm>
              <a:off x="4444" y="1668"/>
              <a:ext cx="1" cy="99"/>
            </a:xfrm>
            <a:prstGeom prst="line">
              <a:avLst/>
            </a:prstGeom>
            <a:noFill/>
            <a:ln w="12700" cap="rnd">
              <a:solidFill>
                <a:srgbClr val="FF4040"/>
              </a:solidFill>
              <a:round/>
              <a:headEnd/>
              <a:tailEnd/>
            </a:ln>
          </p:spPr>
          <p:txBody>
            <a:bodyPr/>
            <a:lstStyle/>
            <a:p>
              <a:endParaRPr lang="en-US"/>
            </a:p>
          </p:txBody>
        </p:sp>
        <p:sp>
          <p:nvSpPr>
            <p:cNvPr id="76252" name="Line 8018"/>
            <p:cNvSpPr>
              <a:spLocks noChangeShapeType="1"/>
            </p:cNvSpPr>
            <p:nvPr/>
          </p:nvSpPr>
          <p:spPr bwMode="auto">
            <a:xfrm>
              <a:off x="4460" y="1668"/>
              <a:ext cx="2" cy="84"/>
            </a:xfrm>
            <a:prstGeom prst="line">
              <a:avLst/>
            </a:prstGeom>
            <a:noFill/>
            <a:ln w="12700" cap="rnd">
              <a:solidFill>
                <a:srgbClr val="FF4040"/>
              </a:solidFill>
              <a:round/>
              <a:headEnd/>
              <a:tailEnd/>
            </a:ln>
          </p:spPr>
          <p:txBody>
            <a:bodyPr/>
            <a:lstStyle/>
            <a:p>
              <a:endParaRPr lang="en-US"/>
            </a:p>
          </p:txBody>
        </p:sp>
        <p:sp>
          <p:nvSpPr>
            <p:cNvPr id="76253" name="Line 8019"/>
            <p:cNvSpPr>
              <a:spLocks noChangeShapeType="1"/>
            </p:cNvSpPr>
            <p:nvPr/>
          </p:nvSpPr>
          <p:spPr bwMode="auto">
            <a:xfrm>
              <a:off x="4452" y="1668"/>
              <a:ext cx="2" cy="91"/>
            </a:xfrm>
            <a:prstGeom prst="line">
              <a:avLst/>
            </a:prstGeom>
            <a:noFill/>
            <a:ln w="12700" cap="rnd">
              <a:solidFill>
                <a:srgbClr val="FF4040"/>
              </a:solidFill>
              <a:round/>
              <a:headEnd/>
              <a:tailEnd/>
            </a:ln>
          </p:spPr>
          <p:txBody>
            <a:bodyPr/>
            <a:lstStyle/>
            <a:p>
              <a:endParaRPr lang="en-US"/>
            </a:p>
          </p:txBody>
        </p:sp>
        <p:sp>
          <p:nvSpPr>
            <p:cNvPr id="76254" name="Line 8020"/>
            <p:cNvSpPr>
              <a:spLocks noChangeShapeType="1"/>
            </p:cNvSpPr>
            <p:nvPr/>
          </p:nvSpPr>
          <p:spPr bwMode="auto">
            <a:xfrm>
              <a:off x="4467" y="1667"/>
              <a:ext cx="2" cy="84"/>
            </a:xfrm>
            <a:prstGeom prst="line">
              <a:avLst/>
            </a:prstGeom>
            <a:noFill/>
            <a:ln w="12700" cap="rnd">
              <a:solidFill>
                <a:srgbClr val="FF4040"/>
              </a:solidFill>
              <a:round/>
              <a:headEnd/>
              <a:tailEnd/>
            </a:ln>
          </p:spPr>
          <p:txBody>
            <a:bodyPr/>
            <a:lstStyle/>
            <a:p>
              <a:endParaRPr lang="en-US"/>
            </a:p>
          </p:txBody>
        </p:sp>
        <p:sp>
          <p:nvSpPr>
            <p:cNvPr id="76255" name="Line 8021"/>
            <p:cNvSpPr>
              <a:spLocks noChangeShapeType="1"/>
            </p:cNvSpPr>
            <p:nvPr/>
          </p:nvSpPr>
          <p:spPr bwMode="auto">
            <a:xfrm>
              <a:off x="4473" y="1667"/>
              <a:ext cx="1" cy="85"/>
            </a:xfrm>
            <a:prstGeom prst="line">
              <a:avLst/>
            </a:prstGeom>
            <a:noFill/>
            <a:ln w="12700" cap="rnd">
              <a:solidFill>
                <a:srgbClr val="FF4040"/>
              </a:solidFill>
              <a:round/>
              <a:headEnd/>
              <a:tailEnd/>
            </a:ln>
          </p:spPr>
          <p:txBody>
            <a:bodyPr/>
            <a:lstStyle/>
            <a:p>
              <a:endParaRPr lang="en-US"/>
            </a:p>
          </p:txBody>
        </p:sp>
        <p:sp>
          <p:nvSpPr>
            <p:cNvPr id="76256" name="Line 8022"/>
            <p:cNvSpPr>
              <a:spLocks noChangeShapeType="1"/>
            </p:cNvSpPr>
            <p:nvPr/>
          </p:nvSpPr>
          <p:spPr bwMode="auto">
            <a:xfrm>
              <a:off x="4477" y="1668"/>
              <a:ext cx="2" cy="88"/>
            </a:xfrm>
            <a:prstGeom prst="line">
              <a:avLst/>
            </a:prstGeom>
            <a:noFill/>
            <a:ln w="12700" cap="rnd">
              <a:solidFill>
                <a:srgbClr val="FF4040"/>
              </a:solidFill>
              <a:round/>
              <a:headEnd/>
              <a:tailEnd/>
            </a:ln>
          </p:spPr>
          <p:txBody>
            <a:bodyPr/>
            <a:lstStyle/>
            <a:p>
              <a:endParaRPr lang="en-US"/>
            </a:p>
          </p:txBody>
        </p:sp>
        <p:sp>
          <p:nvSpPr>
            <p:cNvPr id="76257" name="Line 8023"/>
            <p:cNvSpPr>
              <a:spLocks noChangeShapeType="1"/>
            </p:cNvSpPr>
            <p:nvPr/>
          </p:nvSpPr>
          <p:spPr bwMode="auto">
            <a:xfrm flipV="1">
              <a:off x="4484" y="1667"/>
              <a:ext cx="2" cy="98"/>
            </a:xfrm>
            <a:prstGeom prst="line">
              <a:avLst/>
            </a:prstGeom>
            <a:noFill/>
            <a:ln w="12700" cap="rnd">
              <a:solidFill>
                <a:srgbClr val="FF4040"/>
              </a:solidFill>
              <a:round/>
              <a:headEnd/>
              <a:tailEnd/>
            </a:ln>
          </p:spPr>
          <p:txBody>
            <a:bodyPr/>
            <a:lstStyle/>
            <a:p>
              <a:endParaRPr lang="en-US"/>
            </a:p>
          </p:txBody>
        </p:sp>
        <p:sp>
          <p:nvSpPr>
            <p:cNvPr id="76258" name="Line 8024"/>
            <p:cNvSpPr>
              <a:spLocks noChangeShapeType="1"/>
            </p:cNvSpPr>
            <p:nvPr/>
          </p:nvSpPr>
          <p:spPr bwMode="auto">
            <a:xfrm flipV="1">
              <a:off x="4489" y="1667"/>
              <a:ext cx="1" cy="109"/>
            </a:xfrm>
            <a:prstGeom prst="line">
              <a:avLst/>
            </a:prstGeom>
            <a:noFill/>
            <a:ln w="12700" cap="rnd">
              <a:solidFill>
                <a:srgbClr val="FF4040"/>
              </a:solidFill>
              <a:round/>
              <a:headEnd/>
              <a:tailEnd/>
            </a:ln>
          </p:spPr>
          <p:txBody>
            <a:bodyPr/>
            <a:lstStyle/>
            <a:p>
              <a:endParaRPr lang="en-US"/>
            </a:p>
          </p:txBody>
        </p:sp>
        <p:sp>
          <p:nvSpPr>
            <p:cNvPr id="76259" name="Line 8025"/>
            <p:cNvSpPr>
              <a:spLocks noChangeShapeType="1"/>
            </p:cNvSpPr>
            <p:nvPr/>
          </p:nvSpPr>
          <p:spPr bwMode="auto">
            <a:xfrm flipV="1">
              <a:off x="4493" y="1667"/>
              <a:ext cx="1" cy="123"/>
            </a:xfrm>
            <a:prstGeom prst="line">
              <a:avLst/>
            </a:prstGeom>
            <a:noFill/>
            <a:ln w="12700" cap="rnd">
              <a:solidFill>
                <a:srgbClr val="FF4040"/>
              </a:solidFill>
              <a:round/>
              <a:headEnd/>
              <a:tailEnd/>
            </a:ln>
          </p:spPr>
          <p:txBody>
            <a:bodyPr/>
            <a:lstStyle/>
            <a:p>
              <a:endParaRPr lang="en-US"/>
            </a:p>
          </p:txBody>
        </p:sp>
        <p:sp>
          <p:nvSpPr>
            <p:cNvPr id="76260" name="Line 8026"/>
            <p:cNvSpPr>
              <a:spLocks noChangeShapeType="1"/>
            </p:cNvSpPr>
            <p:nvPr/>
          </p:nvSpPr>
          <p:spPr bwMode="auto">
            <a:xfrm flipV="1">
              <a:off x="4496" y="1667"/>
              <a:ext cx="1" cy="137"/>
            </a:xfrm>
            <a:prstGeom prst="line">
              <a:avLst/>
            </a:prstGeom>
            <a:noFill/>
            <a:ln w="12700" cap="rnd">
              <a:solidFill>
                <a:srgbClr val="FF4040"/>
              </a:solidFill>
              <a:round/>
              <a:headEnd/>
              <a:tailEnd/>
            </a:ln>
          </p:spPr>
          <p:txBody>
            <a:bodyPr/>
            <a:lstStyle/>
            <a:p>
              <a:endParaRPr lang="en-US"/>
            </a:p>
          </p:txBody>
        </p:sp>
        <p:sp>
          <p:nvSpPr>
            <p:cNvPr id="76261" name="Freeform 8027"/>
            <p:cNvSpPr>
              <a:spLocks/>
            </p:cNvSpPr>
            <p:nvPr/>
          </p:nvSpPr>
          <p:spPr bwMode="auto">
            <a:xfrm>
              <a:off x="4424" y="1690"/>
              <a:ext cx="80" cy="16"/>
            </a:xfrm>
            <a:custGeom>
              <a:avLst/>
              <a:gdLst>
                <a:gd name="T0" fmla="*/ 0 w 80"/>
                <a:gd name="T1" fmla="*/ 16 h 16"/>
                <a:gd name="T2" fmla="*/ 39 w 80"/>
                <a:gd name="T3" fmla="*/ 7 h 16"/>
                <a:gd name="T4" fmla="*/ 80 w 80"/>
                <a:gd name="T5" fmla="*/ 0 h 16"/>
                <a:gd name="T6" fmla="*/ 0 60000 65536"/>
                <a:gd name="T7" fmla="*/ 0 60000 65536"/>
                <a:gd name="T8" fmla="*/ 0 60000 65536"/>
                <a:gd name="T9" fmla="*/ 0 w 80"/>
                <a:gd name="T10" fmla="*/ 0 h 16"/>
                <a:gd name="T11" fmla="*/ 80 w 80"/>
                <a:gd name="T12" fmla="*/ 16 h 16"/>
              </a:gdLst>
              <a:ahLst/>
              <a:cxnLst>
                <a:cxn ang="T6">
                  <a:pos x="T0" y="T1"/>
                </a:cxn>
                <a:cxn ang="T7">
                  <a:pos x="T2" y="T3"/>
                </a:cxn>
                <a:cxn ang="T8">
                  <a:pos x="T4" y="T5"/>
                </a:cxn>
              </a:cxnLst>
              <a:rect l="T9" t="T10" r="T11" b="T12"/>
              <a:pathLst>
                <a:path w="80" h="16">
                  <a:moveTo>
                    <a:pt x="0" y="16"/>
                  </a:moveTo>
                  <a:lnTo>
                    <a:pt x="39" y="7"/>
                  </a:lnTo>
                  <a:lnTo>
                    <a:pt x="80" y="0"/>
                  </a:lnTo>
                </a:path>
              </a:pathLst>
            </a:custGeom>
            <a:noFill/>
            <a:ln w="12700" cap="rnd">
              <a:solidFill>
                <a:srgbClr val="FF4040"/>
              </a:solidFill>
              <a:round/>
              <a:headEnd/>
              <a:tailEnd/>
            </a:ln>
          </p:spPr>
          <p:txBody>
            <a:bodyPr/>
            <a:lstStyle/>
            <a:p>
              <a:endParaRPr lang="en-US"/>
            </a:p>
          </p:txBody>
        </p:sp>
        <p:sp>
          <p:nvSpPr>
            <p:cNvPr id="76262" name="Rectangle 8028"/>
            <p:cNvSpPr>
              <a:spLocks noChangeArrowheads="1"/>
            </p:cNvSpPr>
            <p:nvPr/>
          </p:nvSpPr>
          <p:spPr bwMode="auto">
            <a:xfrm>
              <a:off x="4508" y="1640"/>
              <a:ext cx="17" cy="174"/>
            </a:xfrm>
            <a:prstGeom prst="rect">
              <a:avLst/>
            </a:prstGeom>
            <a:solidFill>
              <a:srgbClr val="402000"/>
            </a:solidFill>
            <a:ln w="9525">
              <a:noFill/>
              <a:miter lim="800000"/>
              <a:headEnd/>
              <a:tailEnd/>
            </a:ln>
          </p:spPr>
          <p:txBody>
            <a:bodyPr/>
            <a:lstStyle/>
            <a:p>
              <a:endParaRPr lang="en-US"/>
            </a:p>
          </p:txBody>
        </p:sp>
        <p:sp>
          <p:nvSpPr>
            <p:cNvPr id="76263" name="Freeform 8029"/>
            <p:cNvSpPr>
              <a:spLocks/>
            </p:cNvSpPr>
            <p:nvPr/>
          </p:nvSpPr>
          <p:spPr bwMode="auto">
            <a:xfrm>
              <a:off x="4497" y="1640"/>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sp>
          <p:nvSpPr>
            <p:cNvPr id="76264" name="Rectangle 8030"/>
            <p:cNvSpPr>
              <a:spLocks noChangeArrowheads="1"/>
            </p:cNvSpPr>
            <p:nvPr/>
          </p:nvSpPr>
          <p:spPr bwMode="auto">
            <a:xfrm>
              <a:off x="4508" y="1640"/>
              <a:ext cx="17" cy="174"/>
            </a:xfrm>
            <a:prstGeom prst="rect">
              <a:avLst/>
            </a:prstGeom>
            <a:solidFill>
              <a:srgbClr val="402000"/>
            </a:solidFill>
            <a:ln w="9525">
              <a:noFill/>
              <a:miter lim="800000"/>
              <a:headEnd/>
              <a:tailEnd/>
            </a:ln>
          </p:spPr>
          <p:txBody>
            <a:bodyPr/>
            <a:lstStyle/>
            <a:p>
              <a:endParaRPr lang="en-US"/>
            </a:p>
          </p:txBody>
        </p:sp>
        <p:sp>
          <p:nvSpPr>
            <p:cNvPr id="76265" name="Freeform 8031"/>
            <p:cNvSpPr>
              <a:spLocks/>
            </p:cNvSpPr>
            <p:nvPr/>
          </p:nvSpPr>
          <p:spPr bwMode="auto">
            <a:xfrm>
              <a:off x="4497" y="1640"/>
              <a:ext cx="15" cy="174"/>
            </a:xfrm>
            <a:custGeom>
              <a:avLst/>
              <a:gdLst>
                <a:gd name="T0" fmla="*/ 0 w 15"/>
                <a:gd name="T1" fmla="*/ 0 h 174"/>
                <a:gd name="T2" fmla="*/ 15 w 15"/>
                <a:gd name="T3" fmla="*/ 1 h 174"/>
                <a:gd name="T4" fmla="*/ 15 w 15"/>
                <a:gd name="T5" fmla="*/ 174 h 174"/>
                <a:gd name="T6" fmla="*/ 0 w 15"/>
                <a:gd name="T7" fmla="*/ 174 h 174"/>
                <a:gd name="T8" fmla="*/ 0 w 15"/>
                <a:gd name="T9" fmla="*/ 0 h 174"/>
                <a:gd name="T10" fmla="*/ 0 60000 65536"/>
                <a:gd name="T11" fmla="*/ 0 60000 65536"/>
                <a:gd name="T12" fmla="*/ 0 60000 65536"/>
                <a:gd name="T13" fmla="*/ 0 60000 65536"/>
                <a:gd name="T14" fmla="*/ 0 60000 65536"/>
                <a:gd name="T15" fmla="*/ 0 w 15"/>
                <a:gd name="T16" fmla="*/ 0 h 174"/>
                <a:gd name="T17" fmla="*/ 15 w 15"/>
                <a:gd name="T18" fmla="*/ 174 h 174"/>
              </a:gdLst>
              <a:ahLst/>
              <a:cxnLst>
                <a:cxn ang="T10">
                  <a:pos x="T0" y="T1"/>
                </a:cxn>
                <a:cxn ang="T11">
                  <a:pos x="T2" y="T3"/>
                </a:cxn>
                <a:cxn ang="T12">
                  <a:pos x="T4" y="T5"/>
                </a:cxn>
                <a:cxn ang="T13">
                  <a:pos x="T6" y="T7"/>
                </a:cxn>
                <a:cxn ang="T14">
                  <a:pos x="T8" y="T9"/>
                </a:cxn>
              </a:cxnLst>
              <a:rect l="T15" t="T16" r="T17" b="T18"/>
              <a:pathLst>
                <a:path w="15" h="174">
                  <a:moveTo>
                    <a:pt x="0" y="0"/>
                  </a:moveTo>
                  <a:lnTo>
                    <a:pt x="15" y="1"/>
                  </a:lnTo>
                  <a:lnTo>
                    <a:pt x="15" y="174"/>
                  </a:lnTo>
                  <a:lnTo>
                    <a:pt x="0" y="174"/>
                  </a:lnTo>
                  <a:lnTo>
                    <a:pt x="0" y="0"/>
                  </a:lnTo>
                  <a:close/>
                </a:path>
              </a:pathLst>
            </a:custGeom>
            <a:solidFill>
              <a:srgbClr val="603000"/>
            </a:solidFill>
            <a:ln w="9525">
              <a:noFill/>
              <a:round/>
              <a:headEnd/>
              <a:tailEnd/>
            </a:ln>
          </p:spPr>
          <p:txBody>
            <a:bodyPr/>
            <a:lstStyle/>
            <a:p>
              <a:endParaRPr lang="en-US"/>
            </a:p>
          </p:txBody>
        </p:sp>
        <p:sp>
          <p:nvSpPr>
            <p:cNvPr id="76266" name="Line 8032"/>
            <p:cNvSpPr>
              <a:spLocks noChangeShapeType="1"/>
            </p:cNvSpPr>
            <p:nvPr/>
          </p:nvSpPr>
          <p:spPr bwMode="auto">
            <a:xfrm>
              <a:off x="199" y="2550"/>
              <a:ext cx="5302" cy="2"/>
            </a:xfrm>
            <a:prstGeom prst="line">
              <a:avLst/>
            </a:prstGeom>
            <a:noFill/>
            <a:ln w="12700" cap="rnd">
              <a:solidFill>
                <a:srgbClr val="000000"/>
              </a:solidFill>
              <a:round/>
              <a:headEnd/>
              <a:tailEnd/>
            </a:ln>
          </p:spPr>
          <p:txBody>
            <a:bodyPr/>
            <a:lstStyle/>
            <a:p>
              <a:endParaRPr lang="en-US"/>
            </a:p>
          </p:txBody>
        </p:sp>
        <p:sp>
          <p:nvSpPr>
            <p:cNvPr id="76267" name="Rectangle 8033"/>
            <p:cNvSpPr>
              <a:spLocks noChangeArrowheads="1"/>
            </p:cNvSpPr>
            <p:nvPr/>
          </p:nvSpPr>
          <p:spPr bwMode="auto">
            <a:xfrm>
              <a:off x="1020" y="2152"/>
              <a:ext cx="1227" cy="192"/>
            </a:xfrm>
            <a:prstGeom prst="rect">
              <a:avLst/>
            </a:prstGeom>
            <a:noFill/>
            <a:ln w="9525">
              <a:noFill/>
              <a:miter lim="800000"/>
              <a:headEnd/>
              <a:tailEnd/>
            </a:ln>
          </p:spPr>
          <p:txBody>
            <a:bodyPr wrap="none" lIns="0" tIns="0" rIns="0" bIns="0">
              <a:spAutoFit/>
            </a:bodyPr>
            <a:lstStyle/>
            <a:p>
              <a:r>
                <a:rPr lang="en-US" sz="2000" b="1">
                  <a:solidFill>
                    <a:srgbClr val="000000"/>
                  </a:solidFill>
                </a:rPr>
                <a:t>HOME STATION</a:t>
              </a:r>
              <a:endParaRPr lang="en-US" sz="2000"/>
            </a:p>
          </p:txBody>
        </p:sp>
        <p:sp>
          <p:nvSpPr>
            <p:cNvPr id="76268" name="Rectangle 8034"/>
            <p:cNvSpPr>
              <a:spLocks noChangeArrowheads="1"/>
            </p:cNvSpPr>
            <p:nvPr/>
          </p:nvSpPr>
          <p:spPr bwMode="auto">
            <a:xfrm>
              <a:off x="4035" y="2152"/>
              <a:ext cx="445" cy="192"/>
            </a:xfrm>
            <a:prstGeom prst="rect">
              <a:avLst/>
            </a:prstGeom>
            <a:noFill/>
            <a:ln w="9525">
              <a:noFill/>
              <a:miter lim="800000"/>
              <a:headEnd/>
              <a:tailEnd/>
            </a:ln>
          </p:spPr>
          <p:txBody>
            <a:bodyPr wrap="none" lIns="0" tIns="0" rIns="0" bIns="0">
              <a:spAutoFit/>
            </a:bodyPr>
            <a:lstStyle/>
            <a:p>
              <a:r>
                <a:rPr lang="en-US" sz="2000" b="1">
                  <a:solidFill>
                    <a:srgbClr val="000000"/>
                  </a:solidFill>
                </a:rPr>
                <a:t>PORT</a:t>
              </a:r>
              <a:endParaRPr lang="en-US" sz="2000"/>
            </a:p>
          </p:txBody>
        </p:sp>
        <p:sp>
          <p:nvSpPr>
            <p:cNvPr id="76269" name="Rectangle 8035"/>
            <p:cNvSpPr>
              <a:spLocks noChangeArrowheads="1"/>
            </p:cNvSpPr>
            <p:nvPr/>
          </p:nvSpPr>
          <p:spPr bwMode="auto">
            <a:xfrm>
              <a:off x="4722" y="2152"/>
              <a:ext cx="758" cy="192"/>
            </a:xfrm>
            <a:prstGeom prst="rect">
              <a:avLst/>
            </a:prstGeom>
            <a:noFill/>
            <a:ln w="9525">
              <a:noFill/>
              <a:miter lim="800000"/>
              <a:headEnd/>
              <a:tailEnd/>
            </a:ln>
          </p:spPr>
          <p:txBody>
            <a:bodyPr wrap="none" lIns="0" tIns="0" rIns="0" bIns="0">
              <a:spAutoFit/>
            </a:bodyPr>
            <a:lstStyle/>
            <a:p>
              <a:r>
                <a:rPr lang="en-US" sz="2000" b="1">
                  <a:solidFill>
                    <a:srgbClr val="000000"/>
                  </a:solidFill>
                </a:rPr>
                <a:t>THEATER</a:t>
              </a:r>
              <a:endParaRPr lang="en-US" sz="2000"/>
            </a:p>
          </p:txBody>
        </p:sp>
        <p:sp>
          <p:nvSpPr>
            <p:cNvPr id="76270" name="Rectangle 8036"/>
            <p:cNvSpPr>
              <a:spLocks noChangeArrowheads="1"/>
            </p:cNvSpPr>
            <p:nvPr/>
          </p:nvSpPr>
          <p:spPr bwMode="auto">
            <a:xfrm>
              <a:off x="2518" y="2152"/>
              <a:ext cx="1175" cy="192"/>
            </a:xfrm>
            <a:prstGeom prst="rect">
              <a:avLst/>
            </a:prstGeom>
            <a:noFill/>
            <a:ln w="9525">
              <a:noFill/>
              <a:miter lim="800000"/>
              <a:headEnd/>
              <a:tailEnd/>
            </a:ln>
          </p:spPr>
          <p:txBody>
            <a:bodyPr wrap="none" lIns="0" tIns="0" rIns="0" bIns="0">
              <a:spAutoFit/>
            </a:bodyPr>
            <a:lstStyle/>
            <a:p>
              <a:r>
                <a:rPr lang="en-US" sz="2000" b="1">
                  <a:solidFill>
                    <a:srgbClr val="000000"/>
                  </a:solidFill>
                </a:rPr>
                <a:t>INSTALLATION</a:t>
              </a:r>
              <a:endParaRPr lang="en-US" sz="2000"/>
            </a:p>
          </p:txBody>
        </p:sp>
        <p:sp>
          <p:nvSpPr>
            <p:cNvPr id="76271" name="Line 8037"/>
            <p:cNvSpPr>
              <a:spLocks noChangeShapeType="1"/>
            </p:cNvSpPr>
            <p:nvPr/>
          </p:nvSpPr>
          <p:spPr bwMode="auto">
            <a:xfrm>
              <a:off x="199" y="1846"/>
              <a:ext cx="5302" cy="1"/>
            </a:xfrm>
            <a:prstGeom prst="line">
              <a:avLst/>
            </a:prstGeom>
            <a:noFill/>
            <a:ln w="23813">
              <a:solidFill>
                <a:srgbClr val="000000"/>
              </a:solidFill>
              <a:round/>
              <a:headEnd/>
              <a:tailEnd/>
            </a:ln>
          </p:spPr>
          <p:txBody>
            <a:bodyPr/>
            <a:lstStyle/>
            <a:p>
              <a:endParaRPr lang="en-US"/>
            </a:p>
          </p:txBody>
        </p:sp>
        <p:grpSp>
          <p:nvGrpSpPr>
            <p:cNvPr id="76272" name="Group 8038"/>
            <p:cNvGrpSpPr>
              <a:grpSpLocks/>
            </p:cNvGrpSpPr>
            <p:nvPr/>
          </p:nvGrpSpPr>
          <p:grpSpPr bwMode="auto">
            <a:xfrm>
              <a:off x="2348" y="1870"/>
              <a:ext cx="1486" cy="218"/>
              <a:chOff x="2348" y="1782"/>
              <a:chExt cx="1486" cy="218"/>
            </a:xfrm>
          </p:grpSpPr>
          <p:sp>
            <p:nvSpPr>
              <p:cNvPr id="80201" name="Freeform 8039"/>
              <p:cNvSpPr>
                <a:spLocks/>
              </p:cNvSpPr>
              <p:nvPr/>
            </p:nvSpPr>
            <p:spPr bwMode="auto">
              <a:xfrm>
                <a:off x="2348" y="1782"/>
                <a:ext cx="1486" cy="218"/>
              </a:xfrm>
              <a:custGeom>
                <a:avLst/>
                <a:gdLst>
                  <a:gd name="T0" fmla="*/ 27 w 1486"/>
                  <a:gd name="T1" fmla="*/ 175 h 218"/>
                  <a:gd name="T2" fmla="*/ 0 w 1486"/>
                  <a:gd name="T3" fmla="*/ 218 h 218"/>
                  <a:gd name="T4" fmla="*/ 0 w 1486"/>
                  <a:gd name="T5" fmla="*/ 0 h 218"/>
                  <a:gd name="T6" fmla="*/ 1486 w 1486"/>
                  <a:gd name="T7" fmla="*/ 0 h 218"/>
                  <a:gd name="T8" fmla="*/ 1460 w 1486"/>
                  <a:gd name="T9" fmla="*/ 43 h 218"/>
                  <a:gd name="T10" fmla="*/ 27 w 1486"/>
                  <a:gd name="T11" fmla="*/ 43 h 218"/>
                  <a:gd name="T12" fmla="*/ 27 w 1486"/>
                  <a:gd name="T13" fmla="*/ 175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27" y="175"/>
                    </a:moveTo>
                    <a:lnTo>
                      <a:pt x="0" y="218"/>
                    </a:lnTo>
                    <a:lnTo>
                      <a:pt x="0" y="0"/>
                    </a:lnTo>
                    <a:lnTo>
                      <a:pt x="1486" y="0"/>
                    </a:lnTo>
                    <a:lnTo>
                      <a:pt x="1460" y="43"/>
                    </a:lnTo>
                    <a:lnTo>
                      <a:pt x="27" y="43"/>
                    </a:lnTo>
                    <a:lnTo>
                      <a:pt x="27" y="175"/>
                    </a:lnTo>
                    <a:close/>
                  </a:path>
                </a:pathLst>
              </a:custGeom>
              <a:solidFill>
                <a:srgbClr val="DADADA"/>
              </a:solidFill>
              <a:ln w="9525">
                <a:noFill/>
                <a:round/>
                <a:headEnd/>
                <a:tailEnd/>
              </a:ln>
            </p:spPr>
            <p:txBody>
              <a:bodyPr/>
              <a:lstStyle/>
              <a:p>
                <a:endParaRPr lang="en-US"/>
              </a:p>
            </p:txBody>
          </p:sp>
          <p:sp>
            <p:nvSpPr>
              <p:cNvPr id="80202" name="Freeform 8040"/>
              <p:cNvSpPr>
                <a:spLocks/>
              </p:cNvSpPr>
              <p:nvPr/>
            </p:nvSpPr>
            <p:spPr bwMode="auto">
              <a:xfrm>
                <a:off x="2348" y="1782"/>
                <a:ext cx="1486" cy="218"/>
              </a:xfrm>
              <a:custGeom>
                <a:avLst/>
                <a:gdLst>
                  <a:gd name="T0" fmla="*/ 1460 w 1486"/>
                  <a:gd name="T1" fmla="*/ 43 h 218"/>
                  <a:gd name="T2" fmla="*/ 1486 w 1486"/>
                  <a:gd name="T3" fmla="*/ 0 h 218"/>
                  <a:gd name="T4" fmla="*/ 1486 w 1486"/>
                  <a:gd name="T5" fmla="*/ 218 h 218"/>
                  <a:gd name="T6" fmla="*/ 0 w 1486"/>
                  <a:gd name="T7" fmla="*/ 218 h 218"/>
                  <a:gd name="T8" fmla="*/ 27 w 1486"/>
                  <a:gd name="T9" fmla="*/ 175 h 218"/>
                  <a:gd name="T10" fmla="*/ 1460 w 1486"/>
                  <a:gd name="T11" fmla="*/ 175 h 218"/>
                  <a:gd name="T12" fmla="*/ 1460 w 1486"/>
                  <a:gd name="T13" fmla="*/ 43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1460" y="43"/>
                    </a:moveTo>
                    <a:lnTo>
                      <a:pt x="1486" y="0"/>
                    </a:lnTo>
                    <a:lnTo>
                      <a:pt x="1486" y="218"/>
                    </a:lnTo>
                    <a:lnTo>
                      <a:pt x="0" y="218"/>
                    </a:lnTo>
                    <a:lnTo>
                      <a:pt x="27" y="175"/>
                    </a:lnTo>
                    <a:lnTo>
                      <a:pt x="1460" y="175"/>
                    </a:lnTo>
                    <a:lnTo>
                      <a:pt x="1460" y="43"/>
                    </a:lnTo>
                    <a:close/>
                  </a:path>
                </a:pathLst>
              </a:custGeom>
              <a:solidFill>
                <a:srgbClr val="919191"/>
              </a:solidFill>
              <a:ln w="9525">
                <a:noFill/>
                <a:round/>
                <a:headEnd/>
                <a:tailEnd/>
              </a:ln>
            </p:spPr>
            <p:txBody>
              <a:bodyPr/>
              <a:lstStyle/>
              <a:p>
                <a:endParaRPr lang="en-US"/>
              </a:p>
            </p:txBody>
          </p:sp>
          <p:sp>
            <p:nvSpPr>
              <p:cNvPr id="80203" name="Rectangle 8041"/>
              <p:cNvSpPr>
                <a:spLocks noChangeArrowheads="1"/>
              </p:cNvSpPr>
              <p:nvPr/>
            </p:nvSpPr>
            <p:spPr bwMode="auto">
              <a:xfrm>
                <a:off x="2375" y="1825"/>
                <a:ext cx="1434" cy="133"/>
              </a:xfrm>
              <a:prstGeom prst="rect">
                <a:avLst/>
              </a:prstGeom>
              <a:solidFill>
                <a:srgbClr val="CECECE"/>
              </a:solidFill>
              <a:ln w="9525">
                <a:noFill/>
                <a:miter lim="800000"/>
                <a:headEnd/>
                <a:tailEnd/>
              </a:ln>
            </p:spPr>
            <p:txBody>
              <a:bodyPr/>
              <a:lstStyle/>
              <a:p>
                <a:endParaRPr lang="en-US"/>
              </a:p>
            </p:txBody>
          </p:sp>
        </p:grpSp>
        <p:grpSp>
          <p:nvGrpSpPr>
            <p:cNvPr id="76273" name="Group 8042"/>
            <p:cNvGrpSpPr>
              <a:grpSpLocks/>
            </p:cNvGrpSpPr>
            <p:nvPr/>
          </p:nvGrpSpPr>
          <p:grpSpPr bwMode="auto">
            <a:xfrm>
              <a:off x="2034" y="1870"/>
              <a:ext cx="286" cy="218"/>
              <a:chOff x="2034" y="1782"/>
              <a:chExt cx="286" cy="218"/>
            </a:xfrm>
          </p:grpSpPr>
          <p:grpSp>
            <p:nvGrpSpPr>
              <p:cNvPr id="80194" name="Group 8043"/>
              <p:cNvGrpSpPr>
                <a:grpSpLocks/>
              </p:cNvGrpSpPr>
              <p:nvPr/>
            </p:nvGrpSpPr>
            <p:grpSpPr bwMode="auto">
              <a:xfrm>
                <a:off x="2034" y="1782"/>
                <a:ext cx="286" cy="218"/>
                <a:chOff x="2034" y="1782"/>
                <a:chExt cx="286" cy="218"/>
              </a:xfrm>
            </p:grpSpPr>
            <p:sp>
              <p:nvSpPr>
                <p:cNvPr id="80198" name="Freeform 8044"/>
                <p:cNvSpPr>
                  <a:spLocks/>
                </p:cNvSpPr>
                <p:nvPr/>
              </p:nvSpPr>
              <p:spPr bwMode="auto">
                <a:xfrm>
                  <a:off x="2034" y="1782"/>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80199" name="Freeform 8045"/>
                <p:cNvSpPr>
                  <a:spLocks/>
                </p:cNvSpPr>
                <p:nvPr/>
              </p:nvSpPr>
              <p:spPr bwMode="auto">
                <a:xfrm>
                  <a:off x="2034" y="1782"/>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80200" name="Rectangle 8046"/>
                <p:cNvSpPr>
                  <a:spLocks noChangeArrowheads="1"/>
                </p:cNvSpPr>
                <p:nvPr/>
              </p:nvSpPr>
              <p:spPr bwMode="auto">
                <a:xfrm>
                  <a:off x="2082" y="1825"/>
                  <a:ext cx="192" cy="133"/>
                </a:xfrm>
                <a:prstGeom prst="rect">
                  <a:avLst/>
                </a:prstGeom>
                <a:solidFill>
                  <a:srgbClr val="CECECE"/>
                </a:solidFill>
                <a:ln w="9525">
                  <a:noFill/>
                  <a:miter lim="800000"/>
                  <a:headEnd/>
                  <a:tailEnd/>
                </a:ln>
              </p:spPr>
              <p:txBody>
                <a:bodyPr/>
                <a:lstStyle/>
                <a:p>
                  <a:endParaRPr lang="en-US"/>
                </a:p>
              </p:txBody>
            </p:sp>
          </p:grpSp>
          <p:grpSp>
            <p:nvGrpSpPr>
              <p:cNvPr id="80195" name="Group 8047"/>
              <p:cNvGrpSpPr>
                <a:grpSpLocks/>
              </p:cNvGrpSpPr>
              <p:nvPr/>
            </p:nvGrpSpPr>
            <p:grpSpPr bwMode="auto">
              <a:xfrm>
                <a:off x="2093" y="1832"/>
                <a:ext cx="184" cy="125"/>
                <a:chOff x="2093" y="1832"/>
                <a:chExt cx="184" cy="125"/>
              </a:xfrm>
            </p:grpSpPr>
            <p:sp>
              <p:nvSpPr>
                <p:cNvPr id="80196" name="Freeform 8048"/>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close/>
                    </a:path>
                  </a:pathLst>
                </a:custGeom>
                <a:solidFill>
                  <a:srgbClr val="618FFD"/>
                </a:solidFill>
                <a:ln w="9525">
                  <a:noFill/>
                  <a:round/>
                  <a:headEnd/>
                  <a:tailEnd/>
                </a:ln>
              </p:spPr>
              <p:txBody>
                <a:bodyPr/>
                <a:lstStyle/>
                <a:p>
                  <a:endParaRPr lang="en-US"/>
                </a:p>
              </p:txBody>
            </p:sp>
            <p:sp>
              <p:nvSpPr>
                <p:cNvPr id="80197" name="Freeform 8049"/>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path>
                  </a:pathLst>
                </a:custGeom>
                <a:noFill/>
                <a:ln w="12700" cap="rnd">
                  <a:solidFill>
                    <a:srgbClr val="000000"/>
                  </a:solidFill>
                  <a:round/>
                  <a:headEnd/>
                  <a:tailEnd/>
                </a:ln>
              </p:spPr>
              <p:txBody>
                <a:bodyPr/>
                <a:lstStyle/>
                <a:p>
                  <a:endParaRPr lang="en-US"/>
                </a:p>
              </p:txBody>
            </p:sp>
          </p:grpSp>
        </p:grpSp>
        <p:grpSp>
          <p:nvGrpSpPr>
            <p:cNvPr id="76274" name="Group 8050"/>
            <p:cNvGrpSpPr>
              <a:grpSpLocks/>
            </p:cNvGrpSpPr>
            <p:nvPr/>
          </p:nvGrpSpPr>
          <p:grpSpPr bwMode="auto">
            <a:xfrm>
              <a:off x="3858" y="1870"/>
              <a:ext cx="286" cy="218"/>
              <a:chOff x="3858" y="1782"/>
              <a:chExt cx="286" cy="218"/>
            </a:xfrm>
          </p:grpSpPr>
          <p:sp>
            <p:nvSpPr>
              <p:cNvPr id="80188" name="Freeform 8051"/>
              <p:cNvSpPr>
                <a:spLocks/>
              </p:cNvSpPr>
              <p:nvPr/>
            </p:nvSpPr>
            <p:spPr bwMode="auto">
              <a:xfrm>
                <a:off x="3858" y="1782"/>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80189" name="Freeform 8052"/>
              <p:cNvSpPr>
                <a:spLocks/>
              </p:cNvSpPr>
              <p:nvPr/>
            </p:nvSpPr>
            <p:spPr bwMode="auto">
              <a:xfrm>
                <a:off x="3858" y="1782"/>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80190" name="Rectangle 8053"/>
              <p:cNvSpPr>
                <a:spLocks noChangeArrowheads="1"/>
              </p:cNvSpPr>
              <p:nvPr/>
            </p:nvSpPr>
            <p:spPr bwMode="auto">
              <a:xfrm>
                <a:off x="3906" y="1825"/>
                <a:ext cx="192" cy="133"/>
              </a:xfrm>
              <a:prstGeom prst="rect">
                <a:avLst/>
              </a:prstGeom>
              <a:solidFill>
                <a:srgbClr val="CECECE"/>
              </a:solidFill>
              <a:ln w="9525">
                <a:noFill/>
                <a:miter lim="800000"/>
                <a:headEnd/>
                <a:tailEnd/>
              </a:ln>
            </p:spPr>
            <p:txBody>
              <a:bodyPr/>
              <a:lstStyle/>
              <a:p>
                <a:endParaRPr lang="en-US"/>
              </a:p>
            </p:txBody>
          </p:sp>
          <p:grpSp>
            <p:nvGrpSpPr>
              <p:cNvPr id="80191" name="Group 8054"/>
              <p:cNvGrpSpPr>
                <a:grpSpLocks/>
              </p:cNvGrpSpPr>
              <p:nvPr/>
            </p:nvGrpSpPr>
            <p:grpSpPr bwMode="auto">
              <a:xfrm>
                <a:off x="3914" y="1829"/>
                <a:ext cx="182" cy="124"/>
                <a:chOff x="3914" y="1829"/>
                <a:chExt cx="182" cy="124"/>
              </a:xfrm>
            </p:grpSpPr>
            <p:sp>
              <p:nvSpPr>
                <p:cNvPr id="80192" name="Freeform 8055"/>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close/>
                    </a:path>
                  </a:pathLst>
                </a:custGeom>
                <a:solidFill>
                  <a:srgbClr val="618FFD"/>
                </a:solidFill>
                <a:ln w="9525">
                  <a:noFill/>
                  <a:round/>
                  <a:headEnd/>
                  <a:tailEnd/>
                </a:ln>
              </p:spPr>
              <p:txBody>
                <a:bodyPr/>
                <a:lstStyle/>
                <a:p>
                  <a:endParaRPr lang="en-US"/>
                </a:p>
              </p:txBody>
            </p:sp>
            <p:sp>
              <p:nvSpPr>
                <p:cNvPr id="80193" name="Freeform 8056"/>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path>
                  </a:pathLst>
                </a:custGeom>
                <a:noFill/>
                <a:ln w="12700" cap="rnd">
                  <a:solidFill>
                    <a:srgbClr val="000000"/>
                  </a:solidFill>
                  <a:round/>
                  <a:headEnd/>
                  <a:tailEnd/>
                </a:ln>
              </p:spPr>
              <p:txBody>
                <a:bodyPr/>
                <a:lstStyle/>
                <a:p>
                  <a:endParaRPr lang="en-US"/>
                </a:p>
              </p:txBody>
            </p:sp>
          </p:grpSp>
        </p:grpSp>
        <p:grpSp>
          <p:nvGrpSpPr>
            <p:cNvPr id="76275" name="Group 8057"/>
            <p:cNvGrpSpPr>
              <a:grpSpLocks/>
            </p:cNvGrpSpPr>
            <p:nvPr/>
          </p:nvGrpSpPr>
          <p:grpSpPr bwMode="auto">
            <a:xfrm>
              <a:off x="4169" y="1870"/>
              <a:ext cx="1308" cy="218"/>
              <a:chOff x="4169" y="1782"/>
              <a:chExt cx="1308" cy="218"/>
            </a:xfrm>
          </p:grpSpPr>
          <p:sp>
            <p:nvSpPr>
              <p:cNvPr id="80185" name="Freeform 8058"/>
              <p:cNvSpPr>
                <a:spLocks/>
              </p:cNvSpPr>
              <p:nvPr/>
            </p:nvSpPr>
            <p:spPr bwMode="auto">
              <a:xfrm>
                <a:off x="4169" y="1782"/>
                <a:ext cx="1308" cy="218"/>
              </a:xfrm>
              <a:custGeom>
                <a:avLst/>
                <a:gdLst>
                  <a:gd name="T0" fmla="*/ 0 w 1308"/>
                  <a:gd name="T1" fmla="*/ 218 h 218"/>
                  <a:gd name="T2" fmla="*/ 69 w 1308"/>
                  <a:gd name="T3" fmla="*/ 175 h 218"/>
                  <a:gd name="T4" fmla="*/ 69 w 1308"/>
                  <a:gd name="T5" fmla="*/ 43 h 218"/>
                  <a:gd name="T6" fmla="*/ 1238 w 1308"/>
                  <a:gd name="T7" fmla="*/ 43 h 218"/>
                  <a:gd name="T8" fmla="*/ 1308 w 1308"/>
                  <a:gd name="T9" fmla="*/ 0 h 218"/>
                  <a:gd name="T10" fmla="*/ 0 w 1308"/>
                  <a:gd name="T11" fmla="*/ 0 h 218"/>
                  <a:gd name="T12" fmla="*/ 0 w 1308"/>
                  <a:gd name="T13" fmla="*/ 218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0" y="218"/>
                    </a:moveTo>
                    <a:lnTo>
                      <a:pt x="69" y="175"/>
                    </a:lnTo>
                    <a:lnTo>
                      <a:pt x="69" y="43"/>
                    </a:lnTo>
                    <a:lnTo>
                      <a:pt x="1238" y="43"/>
                    </a:lnTo>
                    <a:lnTo>
                      <a:pt x="1308" y="0"/>
                    </a:lnTo>
                    <a:lnTo>
                      <a:pt x="0" y="0"/>
                    </a:lnTo>
                    <a:lnTo>
                      <a:pt x="0" y="218"/>
                    </a:lnTo>
                    <a:close/>
                  </a:path>
                </a:pathLst>
              </a:custGeom>
              <a:solidFill>
                <a:srgbClr val="DADADA"/>
              </a:solidFill>
              <a:ln w="9525">
                <a:noFill/>
                <a:round/>
                <a:headEnd/>
                <a:tailEnd/>
              </a:ln>
            </p:spPr>
            <p:txBody>
              <a:bodyPr/>
              <a:lstStyle/>
              <a:p>
                <a:endParaRPr lang="en-US"/>
              </a:p>
            </p:txBody>
          </p:sp>
          <p:sp>
            <p:nvSpPr>
              <p:cNvPr id="80186" name="Freeform 8059"/>
              <p:cNvSpPr>
                <a:spLocks/>
              </p:cNvSpPr>
              <p:nvPr/>
            </p:nvSpPr>
            <p:spPr bwMode="auto">
              <a:xfrm>
                <a:off x="4169" y="1782"/>
                <a:ext cx="1308" cy="218"/>
              </a:xfrm>
              <a:custGeom>
                <a:avLst/>
                <a:gdLst>
                  <a:gd name="T0" fmla="*/ 1308 w 1308"/>
                  <a:gd name="T1" fmla="*/ 0 h 218"/>
                  <a:gd name="T2" fmla="*/ 1238 w 1308"/>
                  <a:gd name="T3" fmla="*/ 43 h 218"/>
                  <a:gd name="T4" fmla="*/ 1238 w 1308"/>
                  <a:gd name="T5" fmla="*/ 175 h 218"/>
                  <a:gd name="T6" fmla="*/ 69 w 1308"/>
                  <a:gd name="T7" fmla="*/ 175 h 218"/>
                  <a:gd name="T8" fmla="*/ 0 w 1308"/>
                  <a:gd name="T9" fmla="*/ 218 h 218"/>
                  <a:gd name="T10" fmla="*/ 1308 w 1308"/>
                  <a:gd name="T11" fmla="*/ 218 h 218"/>
                  <a:gd name="T12" fmla="*/ 1308 w 1308"/>
                  <a:gd name="T13" fmla="*/ 0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1308" y="0"/>
                    </a:moveTo>
                    <a:lnTo>
                      <a:pt x="1238" y="43"/>
                    </a:lnTo>
                    <a:lnTo>
                      <a:pt x="1238" y="175"/>
                    </a:lnTo>
                    <a:lnTo>
                      <a:pt x="69" y="175"/>
                    </a:lnTo>
                    <a:lnTo>
                      <a:pt x="0" y="218"/>
                    </a:lnTo>
                    <a:lnTo>
                      <a:pt x="1308" y="218"/>
                    </a:lnTo>
                    <a:lnTo>
                      <a:pt x="1308" y="0"/>
                    </a:lnTo>
                    <a:close/>
                  </a:path>
                </a:pathLst>
              </a:custGeom>
              <a:solidFill>
                <a:srgbClr val="919191"/>
              </a:solidFill>
              <a:ln w="9525">
                <a:noFill/>
                <a:round/>
                <a:headEnd/>
                <a:tailEnd/>
              </a:ln>
            </p:spPr>
            <p:txBody>
              <a:bodyPr/>
              <a:lstStyle/>
              <a:p>
                <a:endParaRPr lang="en-US"/>
              </a:p>
            </p:txBody>
          </p:sp>
          <p:sp>
            <p:nvSpPr>
              <p:cNvPr id="80187" name="Rectangle 8060"/>
              <p:cNvSpPr>
                <a:spLocks noChangeArrowheads="1"/>
              </p:cNvSpPr>
              <p:nvPr/>
            </p:nvSpPr>
            <p:spPr bwMode="auto">
              <a:xfrm>
                <a:off x="4236" y="1825"/>
                <a:ext cx="1174" cy="133"/>
              </a:xfrm>
              <a:prstGeom prst="rect">
                <a:avLst/>
              </a:prstGeom>
              <a:solidFill>
                <a:srgbClr val="CECECE"/>
              </a:solidFill>
              <a:ln w="9525">
                <a:noFill/>
                <a:miter lim="800000"/>
                <a:headEnd/>
                <a:tailEnd/>
              </a:ln>
            </p:spPr>
            <p:txBody>
              <a:bodyPr/>
              <a:lstStyle/>
              <a:p>
                <a:endParaRPr lang="en-US"/>
              </a:p>
            </p:txBody>
          </p:sp>
        </p:grpSp>
        <p:sp>
          <p:nvSpPr>
            <p:cNvPr id="76276" name="Rectangle 8061"/>
            <p:cNvSpPr>
              <a:spLocks noChangeArrowheads="1"/>
            </p:cNvSpPr>
            <p:nvPr/>
          </p:nvSpPr>
          <p:spPr bwMode="auto">
            <a:xfrm>
              <a:off x="4614" y="1917"/>
              <a:ext cx="560" cy="163"/>
            </a:xfrm>
            <a:prstGeom prst="rect">
              <a:avLst/>
            </a:prstGeom>
            <a:noFill/>
            <a:ln w="9525">
              <a:noFill/>
              <a:miter lim="800000"/>
              <a:headEnd/>
              <a:tailEnd/>
            </a:ln>
          </p:spPr>
          <p:txBody>
            <a:bodyPr wrap="none" lIns="0" tIns="0" rIns="0" bIns="0">
              <a:spAutoFit/>
            </a:bodyPr>
            <a:lstStyle/>
            <a:p>
              <a:r>
                <a:rPr lang="en-US" sz="1700" b="1">
                  <a:solidFill>
                    <a:srgbClr val="000000"/>
                  </a:solidFill>
                </a:rPr>
                <a:t>DEPLOY</a:t>
              </a:r>
              <a:endParaRPr lang="en-US"/>
            </a:p>
          </p:txBody>
        </p:sp>
        <p:grpSp>
          <p:nvGrpSpPr>
            <p:cNvPr id="76277" name="Group 8062"/>
            <p:cNvGrpSpPr>
              <a:grpSpLocks/>
            </p:cNvGrpSpPr>
            <p:nvPr/>
          </p:nvGrpSpPr>
          <p:grpSpPr bwMode="auto">
            <a:xfrm>
              <a:off x="205" y="1870"/>
              <a:ext cx="1813" cy="221"/>
              <a:chOff x="205" y="1782"/>
              <a:chExt cx="1813" cy="221"/>
            </a:xfrm>
          </p:grpSpPr>
          <p:sp>
            <p:nvSpPr>
              <p:cNvPr id="80182" name="Freeform 8063"/>
              <p:cNvSpPr>
                <a:spLocks/>
              </p:cNvSpPr>
              <p:nvPr/>
            </p:nvSpPr>
            <p:spPr bwMode="auto">
              <a:xfrm>
                <a:off x="211" y="1783"/>
                <a:ext cx="1807" cy="220"/>
              </a:xfrm>
              <a:custGeom>
                <a:avLst/>
                <a:gdLst>
                  <a:gd name="T0" fmla="*/ 0 w 1807"/>
                  <a:gd name="T1" fmla="*/ 220 h 220"/>
                  <a:gd name="T2" fmla="*/ 95 w 1807"/>
                  <a:gd name="T3" fmla="*/ 177 h 220"/>
                  <a:gd name="T4" fmla="*/ 95 w 1807"/>
                  <a:gd name="T5" fmla="*/ 45 h 220"/>
                  <a:gd name="T6" fmla="*/ 1711 w 1807"/>
                  <a:gd name="T7" fmla="*/ 45 h 220"/>
                  <a:gd name="T8" fmla="*/ 1807 w 1807"/>
                  <a:gd name="T9" fmla="*/ 0 h 220"/>
                  <a:gd name="T10" fmla="*/ 0 w 1807"/>
                  <a:gd name="T11" fmla="*/ 0 h 220"/>
                  <a:gd name="T12" fmla="*/ 0 w 1807"/>
                  <a:gd name="T13" fmla="*/ 220 h 220"/>
                  <a:gd name="T14" fmla="*/ 0 60000 65536"/>
                  <a:gd name="T15" fmla="*/ 0 60000 65536"/>
                  <a:gd name="T16" fmla="*/ 0 60000 65536"/>
                  <a:gd name="T17" fmla="*/ 0 60000 65536"/>
                  <a:gd name="T18" fmla="*/ 0 60000 65536"/>
                  <a:gd name="T19" fmla="*/ 0 60000 65536"/>
                  <a:gd name="T20" fmla="*/ 0 60000 65536"/>
                  <a:gd name="T21" fmla="*/ 0 w 1807"/>
                  <a:gd name="T22" fmla="*/ 0 h 220"/>
                  <a:gd name="T23" fmla="*/ 1807 w 180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20">
                    <a:moveTo>
                      <a:pt x="0" y="220"/>
                    </a:moveTo>
                    <a:lnTo>
                      <a:pt x="95" y="177"/>
                    </a:lnTo>
                    <a:lnTo>
                      <a:pt x="95" y="45"/>
                    </a:lnTo>
                    <a:lnTo>
                      <a:pt x="1711" y="45"/>
                    </a:lnTo>
                    <a:lnTo>
                      <a:pt x="1807" y="0"/>
                    </a:lnTo>
                    <a:lnTo>
                      <a:pt x="0" y="0"/>
                    </a:lnTo>
                    <a:lnTo>
                      <a:pt x="0" y="220"/>
                    </a:lnTo>
                    <a:close/>
                  </a:path>
                </a:pathLst>
              </a:custGeom>
              <a:solidFill>
                <a:srgbClr val="DADADA"/>
              </a:solidFill>
              <a:ln w="9525">
                <a:noFill/>
                <a:round/>
                <a:headEnd/>
                <a:tailEnd/>
              </a:ln>
            </p:spPr>
            <p:txBody>
              <a:bodyPr/>
              <a:lstStyle/>
              <a:p>
                <a:endParaRPr lang="en-US"/>
              </a:p>
            </p:txBody>
          </p:sp>
          <p:sp>
            <p:nvSpPr>
              <p:cNvPr id="80183" name="Rectangle 8064"/>
              <p:cNvSpPr>
                <a:spLocks noChangeArrowheads="1"/>
              </p:cNvSpPr>
              <p:nvPr/>
            </p:nvSpPr>
            <p:spPr bwMode="auto">
              <a:xfrm>
                <a:off x="300" y="1828"/>
                <a:ext cx="1617" cy="133"/>
              </a:xfrm>
              <a:prstGeom prst="rect">
                <a:avLst/>
              </a:prstGeom>
              <a:solidFill>
                <a:srgbClr val="CECECE"/>
              </a:solidFill>
              <a:ln w="9525">
                <a:noFill/>
                <a:miter lim="800000"/>
                <a:headEnd/>
                <a:tailEnd/>
              </a:ln>
            </p:spPr>
            <p:txBody>
              <a:bodyPr/>
              <a:lstStyle/>
              <a:p>
                <a:endParaRPr lang="en-US"/>
              </a:p>
            </p:txBody>
          </p:sp>
          <p:sp>
            <p:nvSpPr>
              <p:cNvPr id="80184" name="Freeform 8065"/>
              <p:cNvSpPr>
                <a:spLocks/>
              </p:cNvSpPr>
              <p:nvPr/>
            </p:nvSpPr>
            <p:spPr bwMode="auto">
              <a:xfrm>
                <a:off x="205" y="1782"/>
                <a:ext cx="1807" cy="218"/>
              </a:xfrm>
              <a:custGeom>
                <a:avLst/>
                <a:gdLst>
                  <a:gd name="T0" fmla="*/ 1807 w 1807"/>
                  <a:gd name="T1" fmla="*/ 0 h 218"/>
                  <a:gd name="T2" fmla="*/ 1712 w 1807"/>
                  <a:gd name="T3" fmla="*/ 43 h 218"/>
                  <a:gd name="T4" fmla="*/ 1712 w 1807"/>
                  <a:gd name="T5" fmla="*/ 175 h 218"/>
                  <a:gd name="T6" fmla="*/ 95 w 1807"/>
                  <a:gd name="T7" fmla="*/ 175 h 218"/>
                  <a:gd name="T8" fmla="*/ 0 w 1807"/>
                  <a:gd name="T9" fmla="*/ 218 h 218"/>
                  <a:gd name="T10" fmla="*/ 1807 w 1807"/>
                  <a:gd name="T11" fmla="*/ 218 h 218"/>
                  <a:gd name="T12" fmla="*/ 1807 w 1807"/>
                  <a:gd name="T13" fmla="*/ 0 h 218"/>
                  <a:gd name="T14" fmla="*/ 0 60000 65536"/>
                  <a:gd name="T15" fmla="*/ 0 60000 65536"/>
                  <a:gd name="T16" fmla="*/ 0 60000 65536"/>
                  <a:gd name="T17" fmla="*/ 0 60000 65536"/>
                  <a:gd name="T18" fmla="*/ 0 60000 65536"/>
                  <a:gd name="T19" fmla="*/ 0 60000 65536"/>
                  <a:gd name="T20" fmla="*/ 0 60000 65536"/>
                  <a:gd name="T21" fmla="*/ 0 w 1807"/>
                  <a:gd name="T22" fmla="*/ 0 h 218"/>
                  <a:gd name="T23" fmla="*/ 1807 w 1807"/>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18">
                    <a:moveTo>
                      <a:pt x="1807" y="0"/>
                    </a:moveTo>
                    <a:lnTo>
                      <a:pt x="1712" y="43"/>
                    </a:lnTo>
                    <a:lnTo>
                      <a:pt x="1712" y="175"/>
                    </a:lnTo>
                    <a:lnTo>
                      <a:pt x="95" y="175"/>
                    </a:lnTo>
                    <a:lnTo>
                      <a:pt x="0" y="218"/>
                    </a:lnTo>
                    <a:lnTo>
                      <a:pt x="1807" y="218"/>
                    </a:lnTo>
                    <a:lnTo>
                      <a:pt x="1807" y="0"/>
                    </a:lnTo>
                    <a:close/>
                  </a:path>
                </a:pathLst>
              </a:custGeom>
              <a:solidFill>
                <a:srgbClr val="919191"/>
              </a:solidFill>
              <a:ln w="9525">
                <a:noFill/>
                <a:round/>
                <a:headEnd/>
                <a:tailEnd/>
              </a:ln>
            </p:spPr>
            <p:txBody>
              <a:bodyPr/>
              <a:lstStyle/>
              <a:p>
                <a:endParaRPr lang="en-US"/>
              </a:p>
            </p:txBody>
          </p:sp>
        </p:grpSp>
        <p:sp>
          <p:nvSpPr>
            <p:cNvPr id="76278" name="Line 8066"/>
            <p:cNvSpPr>
              <a:spLocks noChangeShapeType="1"/>
            </p:cNvSpPr>
            <p:nvPr/>
          </p:nvSpPr>
          <p:spPr bwMode="auto">
            <a:xfrm>
              <a:off x="199" y="1846"/>
              <a:ext cx="5302" cy="1"/>
            </a:xfrm>
            <a:prstGeom prst="line">
              <a:avLst/>
            </a:prstGeom>
            <a:noFill/>
            <a:ln w="23813">
              <a:solidFill>
                <a:srgbClr val="000000"/>
              </a:solidFill>
              <a:round/>
              <a:headEnd/>
              <a:tailEnd/>
            </a:ln>
          </p:spPr>
          <p:txBody>
            <a:bodyPr/>
            <a:lstStyle/>
            <a:p>
              <a:endParaRPr lang="en-US"/>
            </a:p>
          </p:txBody>
        </p:sp>
        <p:sp>
          <p:nvSpPr>
            <p:cNvPr id="76279" name="Freeform 8067"/>
            <p:cNvSpPr>
              <a:spLocks/>
            </p:cNvSpPr>
            <p:nvPr/>
          </p:nvSpPr>
          <p:spPr bwMode="auto">
            <a:xfrm>
              <a:off x="2348" y="1870"/>
              <a:ext cx="1486" cy="218"/>
            </a:xfrm>
            <a:custGeom>
              <a:avLst/>
              <a:gdLst>
                <a:gd name="T0" fmla="*/ 27 w 1486"/>
                <a:gd name="T1" fmla="*/ 175 h 218"/>
                <a:gd name="T2" fmla="*/ 0 w 1486"/>
                <a:gd name="T3" fmla="*/ 218 h 218"/>
                <a:gd name="T4" fmla="*/ 0 w 1486"/>
                <a:gd name="T5" fmla="*/ 0 h 218"/>
                <a:gd name="T6" fmla="*/ 1486 w 1486"/>
                <a:gd name="T7" fmla="*/ 0 h 218"/>
                <a:gd name="T8" fmla="*/ 1460 w 1486"/>
                <a:gd name="T9" fmla="*/ 43 h 218"/>
                <a:gd name="T10" fmla="*/ 27 w 1486"/>
                <a:gd name="T11" fmla="*/ 43 h 218"/>
                <a:gd name="T12" fmla="*/ 27 w 1486"/>
                <a:gd name="T13" fmla="*/ 175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27" y="175"/>
                  </a:moveTo>
                  <a:lnTo>
                    <a:pt x="0" y="218"/>
                  </a:lnTo>
                  <a:lnTo>
                    <a:pt x="0" y="0"/>
                  </a:lnTo>
                  <a:lnTo>
                    <a:pt x="1486" y="0"/>
                  </a:lnTo>
                  <a:lnTo>
                    <a:pt x="1460" y="43"/>
                  </a:lnTo>
                  <a:lnTo>
                    <a:pt x="27" y="43"/>
                  </a:lnTo>
                  <a:lnTo>
                    <a:pt x="27" y="175"/>
                  </a:lnTo>
                  <a:close/>
                </a:path>
              </a:pathLst>
            </a:custGeom>
            <a:solidFill>
              <a:srgbClr val="DADADA"/>
            </a:solidFill>
            <a:ln w="9525">
              <a:noFill/>
              <a:round/>
              <a:headEnd/>
              <a:tailEnd/>
            </a:ln>
          </p:spPr>
          <p:txBody>
            <a:bodyPr/>
            <a:lstStyle/>
            <a:p>
              <a:endParaRPr lang="en-US"/>
            </a:p>
          </p:txBody>
        </p:sp>
        <p:sp>
          <p:nvSpPr>
            <p:cNvPr id="76280" name="Freeform 8068"/>
            <p:cNvSpPr>
              <a:spLocks/>
            </p:cNvSpPr>
            <p:nvPr/>
          </p:nvSpPr>
          <p:spPr bwMode="auto">
            <a:xfrm>
              <a:off x="2348" y="1870"/>
              <a:ext cx="1486" cy="218"/>
            </a:xfrm>
            <a:custGeom>
              <a:avLst/>
              <a:gdLst>
                <a:gd name="T0" fmla="*/ 1460 w 1486"/>
                <a:gd name="T1" fmla="*/ 43 h 218"/>
                <a:gd name="T2" fmla="*/ 1486 w 1486"/>
                <a:gd name="T3" fmla="*/ 0 h 218"/>
                <a:gd name="T4" fmla="*/ 1486 w 1486"/>
                <a:gd name="T5" fmla="*/ 218 h 218"/>
                <a:gd name="T6" fmla="*/ 0 w 1486"/>
                <a:gd name="T7" fmla="*/ 218 h 218"/>
                <a:gd name="T8" fmla="*/ 27 w 1486"/>
                <a:gd name="T9" fmla="*/ 175 h 218"/>
                <a:gd name="T10" fmla="*/ 1460 w 1486"/>
                <a:gd name="T11" fmla="*/ 175 h 218"/>
                <a:gd name="T12" fmla="*/ 1460 w 1486"/>
                <a:gd name="T13" fmla="*/ 43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1460" y="43"/>
                  </a:moveTo>
                  <a:lnTo>
                    <a:pt x="1486" y="0"/>
                  </a:lnTo>
                  <a:lnTo>
                    <a:pt x="1486" y="218"/>
                  </a:lnTo>
                  <a:lnTo>
                    <a:pt x="0" y="218"/>
                  </a:lnTo>
                  <a:lnTo>
                    <a:pt x="27" y="175"/>
                  </a:lnTo>
                  <a:lnTo>
                    <a:pt x="1460" y="175"/>
                  </a:lnTo>
                  <a:lnTo>
                    <a:pt x="1460" y="43"/>
                  </a:lnTo>
                  <a:close/>
                </a:path>
              </a:pathLst>
            </a:custGeom>
            <a:solidFill>
              <a:srgbClr val="919191"/>
            </a:solidFill>
            <a:ln w="9525">
              <a:noFill/>
              <a:round/>
              <a:headEnd/>
              <a:tailEnd/>
            </a:ln>
          </p:spPr>
          <p:txBody>
            <a:bodyPr/>
            <a:lstStyle/>
            <a:p>
              <a:endParaRPr lang="en-US"/>
            </a:p>
          </p:txBody>
        </p:sp>
        <p:sp>
          <p:nvSpPr>
            <p:cNvPr id="76281" name="Rectangle 8069"/>
            <p:cNvSpPr>
              <a:spLocks noChangeArrowheads="1"/>
            </p:cNvSpPr>
            <p:nvPr/>
          </p:nvSpPr>
          <p:spPr bwMode="auto">
            <a:xfrm>
              <a:off x="2375" y="1913"/>
              <a:ext cx="1434" cy="133"/>
            </a:xfrm>
            <a:prstGeom prst="rect">
              <a:avLst/>
            </a:prstGeom>
            <a:solidFill>
              <a:srgbClr val="CECECE"/>
            </a:solidFill>
            <a:ln w="9525">
              <a:noFill/>
              <a:miter lim="800000"/>
              <a:headEnd/>
              <a:tailEnd/>
            </a:ln>
          </p:spPr>
          <p:txBody>
            <a:bodyPr/>
            <a:lstStyle/>
            <a:p>
              <a:endParaRPr lang="en-US"/>
            </a:p>
          </p:txBody>
        </p:sp>
        <p:sp>
          <p:nvSpPr>
            <p:cNvPr id="76282" name="Freeform 8070"/>
            <p:cNvSpPr>
              <a:spLocks/>
            </p:cNvSpPr>
            <p:nvPr/>
          </p:nvSpPr>
          <p:spPr bwMode="auto">
            <a:xfrm>
              <a:off x="2348" y="1870"/>
              <a:ext cx="1486" cy="218"/>
            </a:xfrm>
            <a:custGeom>
              <a:avLst/>
              <a:gdLst>
                <a:gd name="T0" fmla="*/ 27 w 1486"/>
                <a:gd name="T1" fmla="*/ 175 h 218"/>
                <a:gd name="T2" fmla="*/ 0 w 1486"/>
                <a:gd name="T3" fmla="*/ 218 h 218"/>
                <a:gd name="T4" fmla="*/ 0 w 1486"/>
                <a:gd name="T5" fmla="*/ 0 h 218"/>
                <a:gd name="T6" fmla="*/ 1486 w 1486"/>
                <a:gd name="T7" fmla="*/ 0 h 218"/>
                <a:gd name="T8" fmla="*/ 1460 w 1486"/>
                <a:gd name="T9" fmla="*/ 43 h 218"/>
                <a:gd name="T10" fmla="*/ 27 w 1486"/>
                <a:gd name="T11" fmla="*/ 43 h 218"/>
                <a:gd name="T12" fmla="*/ 27 w 1486"/>
                <a:gd name="T13" fmla="*/ 175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27" y="175"/>
                  </a:moveTo>
                  <a:lnTo>
                    <a:pt x="0" y="218"/>
                  </a:lnTo>
                  <a:lnTo>
                    <a:pt x="0" y="0"/>
                  </a:lnTo>
                  <a:lnTo>
                    <a:pt x="1486" y="0"/>
                  </a:lnTo>
                  <a:lnTo>
                    <a:pt x="1460" y="43"/>
                  </a:lnTo>
                  <a:lnTo>
                    <a:pt x="27" y="43"/>
                  </a:lnTo>
                  <a:lnTo>
                    <a:pt x="27" y="175"/>
                  </a:lnTo>
                  <a:close/>
                </a:path>
              </a:pathLst>
            </a:custGeom>
            <a:solidFill>
              <a:srgbClr val="DADADA"/>
            </a:solidFill>
            <a:ln w="9525">
              <a:noFill/>
              <a:round/>
              <a:headEnd/>
              <a:tailEnd/>
            </a:ln>
          </p:spPr>
          <p:txBody>
            <a:bodyPr/>
            <a:lstStyle/>
            <a:p>
              <a:endParaRPr lang="en-US"/>
            </a:p>
          </p:txBody>
        </p:sp>
        <p:sp>
          <p:nvSpPr>
            <p:cNvPr id="76283" name="Freeform 8071"/>
            <p:cNvSpPr>
              <a:spLocks/>
            </p:cNvSpPr>
            <p:nvPr/>
          </p:nvSpPr>
          <p:spPr bwMode="auto">
            <a:xfrm>
              <a:off x="2348" y="1870"/>
              <a:ext cx="1486" cy="218"/>
            </a:xfrm>
            <a:custGeom>
              <a:avLst/>
              <a:gdLst>
                <a:gd name="T0" fmla="*/ 1460 w 1486"/>
                <a:gd name="T1" fmla="*/ 43 h 218"/>
                <a:gd name="T2" fmla="*/ 1486 w 1486"/>
                <a:gd name="T3" fmla="*/ 0 h 218"/>
                <a:gd name="T4" fmla="*/ 1486 w 1486"/>
                <a:gd name="T5" fmla="*/ 218 h 218"/>
                <a:gd name="T6" fmla="*/ 0 w 1486"/>
                <a:gd name="T7" fmla="*/ 218 h 218"/>
                <a:gd name="T8" fmla="*/ 27 w 1486"/>
                <a:gd name="T9" fmla="*/ 175 h 218"/>
                <a:gd name="T10" fmla="*/ 1460 w 1486"/>
                <a:gd name="T11" fmla="*/ 175 h 218"/>
                <a:gd name="T12" fmla="*/ 1460 w 1486"/>
                <a:gd name="T13" fmla="*/ 43 h 218"/>
                <a:gd name="T14" fmla="*/ 0 60000 65536"/>
                <a:gd name="T15" fmla="*/ 0 60000 65536"/>
                <a:gd name="T16" fmla="*/ 0 60000 65536"/>
                <a:gd name="T17" fmla="*/ 0 60000 65536"/>
                <a:gd name="T18" fmla="*/ 0 60000 65536"/>
                <a:gd name="T19" fmla="*/ 0 60000 65536"/>
                <a:gd name="T20" fmla="*/ 0 60000 65536"/>
                <a:gd name="T21" fmla="*/ 0 w 1486"/>
                <a:gd name="T22" fmla="*/ 0 h 218"/>
                <a:gd name="T23" fmla="*/ 1486 w 14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6" h="218">
                  <a:moveTo>
                    <a:pt x="1460" y="43"/>
                  </a:moveTo>
                  <a:lnTo>
                    <a:pt x="1486" y="0"/>
                  </a:lnTo>
                  <a:lnTo>
                    <a:pt x="1486" y="218"/>
                  </a:lnTo>
                  <a:lnTo>
                    <a:pt x="0" y="218"/>
                  </a:lnTo>
                  <a:lnTo>
                    <a:pt x="27" y="175"/>
                  </a:lnTo>
                  <a:lnTo>
                    <a:pt x="1460" y="175"/>
                  </a:lnTo>
                  <a:lnTo>
                    <a:pt x="1460" y="43"/>
                  </a:lnTo>
                  <a:close/>
                </a:path>
              </a:pathLst>
            </a:custGeom>
            <a:solidFill>
              <a:srgbClr val="919191"/>
            </a:solidFill>
            <a:ln w="9525">
              <a:noFill/>
              <a:round/>
              <a:headEnd/>
              <a:tailEnd/>
            </a:ln>
          </p:spPr>
          <p:txBody>
            <a:bodyPr/>
            <a:lstStyle/>
            <a:p>
              <a:endParaRPr lang="en-US"/>
            </a:p>
          </p:txBody>
        </p:sp>
        <p:sp>
          <p:nvSpPr>
            <p:cNvPr id="76284" name="Rectangle 8072"/>
            <p:cNvSpPr>
              <a:spLocks noChangeArrowheads="1"/>
            </p:cNvSpPr>
            <p:nvPr/>
          </p:nvSpPr>
          <p:spPr bwMode="auto">
            <a:xfrm>
              <a:off x="2375" y="1913"/>
              <a:ext cx="1434" cy="133"/>
            </a:xfrm>
            <a:prstGeom prst="rect">
              <a:avLst/>
            </a:prstGeom>
            <a:solidFill>
              <a:srgbClr val="CECECE"/>
            </a:solidFill>
            <a:ln w="9525">
              <a:noFill/>
              <a:miter lim="800000"/>
              <a:headEnd/>
              <a:tailEnd/>
            </a:ln>
          </p:spPr>
          <p:txBody>
            <a:bodyPr/>
            <a:lstStyle/>
            <a:p>
              <a:endParaRPr lang="en-US"/>
            </a:p>
          </p:txBody>
        </p:sp>
        <p:grpSp>
          <p:nvGrpSpPr>
            <p:cNvPr id="76285" name="Group 8073"/>
            <p:cNvGrpSpPr>
              <a:grpSpLocks/>
            </p:cNvGrpSpPr>
            <p:nvPr/>
          </p:nvGrpSpPr>
          <p:grpSpPr bwMode="auto">
            <a:xfrm>
              <a:off x="2034" y="1870"/>
              <a:ext cx="286" cy="218"/>
              <a:chOff x="2034" y="1782"/>
              <a:chExt cx="286" cy="218"/>
            </a:xfrm>
          </p:grpSpPr>
          <p:sp>
            <p:nvSpPr>
              <p:cNvPr id="80179" name="Freeform 8074"/>
              <p:cNvSpPr>
                <a:spLocks/>
              </p:cNvSpPr>
              <p:nvPr/>
            </p:nvSpPr>
            <p:spPr bwMode="auto">
              <a:xfrm>
                <a:off x="2034" y="1782"/>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80180" name="Freeform 8075"/>
              <p:cNvSpPr>
                <a:spLocks/>
              </p:cNvSpPr>
              <p:nvPr/>
            </p:nvSpPr>
            <p:spPr bwMode="auto">
              <a:xfrm>
                <a:off x="2034" y="1782"/>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80181" name="Rectangle 8076"/>
              <p:cNvSpPr>
                <a:spLocks noChangeArrowheads="1"/>
              </p:cNvSpPr>
              <p:nvPr/>
            </p:nvSpPr>
            <p:spPr bwMode="auto">
              <a:xfrm>
                <a:off x="2082" y="1825"/>
                <a:ext cx="192" cy="133"/>
              </a:xfrm>
              <a:prstGeom prst="rect">
                <a:avLst/>
              </a:prstGeom>
              <a:solidFill>
                <a:srgbClr val="CECECE"/>
              </a:solidFill>
              <a:ln w="9525">
                <a:noFill/>
                <a:miter lim="800000"/>
                <a:headEnd/>
                <a:tailEnd/>
              </a:ln>
            </p:spPr>
            <p:txBody>
              <a:bodyPr/>
              <a:lstStyle/>
              <a:p>
                <a:endParaRPr lang="en-US"/>
              </a:p>
            </p:txBody>
          </p:sp>
        </p:grpSp>
        <p:grpSp>
          <p:nvGrpSpPr>
            <p:cNvPr id="76286" name="Group 8077"/>
            <p:cNvGrpSpPr>
              <a:grpSpLocks/>
            </p:cNvGrpSpPr>
            <p:nvPr/>
          </p:nvGrpSpPr>
          <p:grpSpPr bwMode="auto">
            <a:xfrm>
              <a:off x="2093" y="1920"/>
              <a:ext cx="184" cy="125"/>
              <a:chOff x="2093" y="1832"/>
              <a:chExt cx="184" cy="125"/>
            </a:xfrm>
          </p:grpSpPr>
          <p:sp>
            <p:nvSpPr>
              <p:cNvPr id="80177" name="Freeform 8078"/>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close/>
                  </a:path>
                </a:pathLst>
              </a:custGeom>
              <a:solidFill>
                <a:srgbClr val="618FFD"/>
              </a:solidFill>
              <a:ln w="9525">
                <a:noFill/>
                <a:round/>
                <a:headEnd/>
                <a:tailEnd/>
              </a:ln>
            </p:spPr>
            <p:txBody>
              <a:bodyPr/>
              <a:lstStyle/>
              <a:p>
                <a:endParaRPr lang="en-US"/>
              </a:p>
            </p:txBody>
          </p:sp>
          <p:sp>
            <p:nvSpPr>
              <p:cNvPr id="80178" name="Freeform 8079"/>
              <p:cNvSpPr>
                <a:spLocks/>
              </p:cNvSpPr>
              <p:nvPr/>
            </p:nvSpPr>
            <p:spPr bwMode="auto">
              <a:xfrm>
                <a:off x="2093" y="1832"/>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path>
                </a:pathLst>
              </a:custGeom>
              <a:noFill/>
              <a:ln w="12700" cap="rnd">
                <a:solidFill>
                  <a:srgbClr val="000000"/>
                </a:solidFill>
                <a:round/>
                <a:headEnd/>
                <a:tailEnd/>
              </a:ln>
            </p:spPr>
            <p:txBody>
              <a:bodyPr/>
              <a:lstStyle/>
              <a:p>
                <a:endParaRPr lang="en-US"/>
              </a:p>
            </p:txBody>
          </p:sp>
        </p:grpSp>
        <p:sp>
          <p:nvSpPr>
            <p:cNvPr id="76287" name="Freeform 8080"/>
            <p:cNvSpPr>
              <a:spLocks/>
            </p:cNvSpPr>
            <p:nvPr/>
          </p:nvSpPr>
          <p:spPr bwMode="auto">
            <a:xfrm>
              <a:off x="2034" y="1870"/>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76288" name="Freeform 8081"/>
            <p:cNvSpPr>
              <a:spLocks/>
            </p:cNvSpPr>
            <p:nvPr/>
          </p:nvSpPr>
          <p:spPr bwMode="auto">
            <a:xfrm>
              <a:off x="2034" y="1870"/>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76289" name="Rectangle 8082"/>
            <p:cNvSpPr>
              <a:spLocks noChangeArrowheads="1"/>
            </p:cNvSpPr>
            <p:nvPr/>
          </p:nvSpPr>
          <p:spPr bwMode="auto">
            <a:xfrm>
              <a:off x="2082" y="1913"/>
              <a:ext cx="192" cy="133"/>
            </a:xfrm>
            <a:prstGeom prst="rect">
              <a:avLst/>
            </a:prstGeom>
            <a:solidFill>
              <a:srgbClr val="CECECE"/>
            </a:solidFill>
            <a:ln w="9525">
              <a:noFill/>
              <a:miter lim="800000"/>
              <a:headEnd/>
              <a:tailEnd/>
            </a:ln>
          </p:spPr>
          <p:txBody>
            <a:bodyPr/>
            <a:lstStyle/>
            <a:p>
              <a:endParaRPr lang="en-US"/>
            </a:p>
          </p:txBody>
        </p:sp>
        <p:sp>
          <p:nvSpPr>
            <p:cNvPr id="76290" name="Freeform 8083"/>
            <p:cNvSpPr>
              <a:spLocks/>
            </p:cNvSpPr>
            <p:nvPr/>
          </p:nvSpPr>
          <p:spPr bwMode="auto">
            <a:xfrm>
              <a:off x="2034" y="1870"/>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76291" name="Freeform 8084"/>
            <p:cNvSpPr>
              <a:spLocks/>
            </p:cNvSpPr>
            <p:nvPr/>
          </p:nvSpPr>
          <p:spPr bwMode="auto">
            <a:xfrm>
              <a:off x="2034" y="1870"/>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76292" name="Rectangle 8085"/>
            <p:cNvSpPr>
              <a:spLocks noChangeArrowheads="1"/>
            </p:cNvSpPr>
            <p:nvPr/>
          </p:nvSpPr>
          <p:spPr bwMode="auto">
            <a:xfrm>
              <a:off x="2082" y="1913"/>
              <a:ext cx="192" cy="133"/>
            </a:xfrm>
            <a:prstGeom prst="rect">
              <a:avLst/>
            </a:prstGeom>
            <a:solidFill>
              <a:srgbClr val="CECECE"/>
            </a:solidFill>
            <a:ln w="9525">
              <a:noFill/>
              <a:miter lim="800000"/>
              <a:headEnd/>
              <a:tailEnd/>
            </a:ln>
          </p:spPr>
          <p:txBody>
            <a:bodyPr/>
            <a:lstStyle/>
            <a:p>
              <a:endParaRPr lang="en-US"/>
            </a:p>
          </p:txBody>
        </p:sp>
        <p:sp>
          <p:nvSpPr>
            <p:cNvPr id="76293" name="Freeform 8086"/>
            <p:cNvSpPr>
              <a:spLocks/>
            </p:cNvSpPr>
            <p:nvPr/>
          </p:nvSpPr>
          <p:spPr bwMode="auto">
            <a:xfrm>
              <a:off x="2093" y="1920"/>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close/>
                </a:path>
              </a:pathLst>
            </a:custGeom>
            <a:solidFill>
              <a:srgbClr val="618FFD"/>
            </a:solidFill>
            <a:ln w="9525">
              <a:noFill/>
              <a:round/>
              <a:headEnd/>
              <a:tailEnd/>
            </a:ln>
          </p:spPr>
          <p:txBody>
            <a:bodyPr/>
            <a:lstStyle/>
            <a:p>
              <a:endParaRPr lang="en-US"/>
            </a:p>
          </p:txBody>
        </p:sp>
        <p:sp>
          <p:nvSpPr>
            <p:cNvPr id="76294" name="Freeform 8087"/>
            <p:cNvSpPr>
              <a:spLocks/>
            </p:cNvSpPr>
            <p:nvPr/>
          </p:nvSpPr>
          <p:spPr bwMode="auto">
            <a:xfrm>
              <a:off x="2093" y="1920"/>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path>
              </a:pathLst>
            </a:custGeom>
            <a:noFill/>
            <a:ln w="12700" cap="rnd">
              <a:solidFill>
                <a:srgbClr val="000000"/>
              </a:solidFill>
              <a:round/>
              <a:headEnd/>
              <a:tailEnd/>
            </a:ln>
          </p:spPr>
          <p:txBody>
            <a:bodyPr/>
            <a:lstStyle/>
            <a:p>
              <a:endParaRPr lang="en-US"/>
            </a:p>
          </p:txBody>
        </p:sp>
        <p:sp>
          <p:nvSpPr>
            <p:cNvPr id="76295" name="Freeform 8088"/>
            <p:cNvSpPr>
              <a:spLocks/>
            </p:cNvSpPr>
            <p:nvPr/>
          </p:nvSpPr>
          <p:spPr bwMode="auto">
            <a:xfrm>
              <a:off x="2093" y="1920"/>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close/>
                </a:path>
              </a:pathLst>
            </a:custGeom>
            <a:solidFill>
              <a:srgbClr val="618FFD"/>
            </a:solidFill>
            <a:ln w="9525">
              <a:noFill/>
              <a:round/>
              <a:headEnd/>
              <a:tailEnd/>
            </a:ln>
          </p:spPr>
          <p:txBody>
            <a:bodyPr/>
            <a:lstStyle/>
            <a:p>
              <a:endParaRPr lang="en-US"/>
            </a:p>
          </p:txBody>
        </p:sp>
        <p:sp>
          <p:nvSpPr>
            <p:cNvPr id="76296" name="Freeform 8089"/>
            <p:cNvSpPr>
              <a:spLocks/>
            </p:cNvSpPr>
            <p:nvPr/>
          </p:nvSpPr>
          <p:spPr bwMode="auto">
            <a:xfrm>
              <a:off x="2093" y="1920"/>
              <a:ext cx="184" cy="125"/>
            </a:xfrm>
            <a:custGeom>
              <a:avLst/>
              <a:gdLst>
                <a:gd name="T0" fmla="*/ 93 w 184"/>
                <a:gd name="T1" fmla="*/ 0 h 125"/>
                <a:gd name="T2" fmla="*/ 93 w 184"/>
                <a:gd name="T3" fmla="*/ 31 h 125"/>
                <a:gd name="T4" fmla="*/ 0 w 184"/>
                <a:gd name="T5" fmla="*/ 31 h 125"/>
                <a:gd name="T6" fmla="*/ 0 w 184"/>
                <a:gd name="T7" fmla="*/ 94 h 125"/>
                <a:gd name="T8" fmla="*/ 93 w 184"/>
                <a:gd name="T9" fmla="*/ 94 h 125"/>
                <a:gd name="T10" fmla="*/ 93 w 184"/>
                <a:gd name="T11" fmla="*/ 125 h 125"/>
                <a:gd name="T12" fmla="*/ 184 w 184"/>
                <a:gd name="T13" fmla="*/ 63 h 125"/>
                <a:gd name="T14" fmla="*/ 93 w 18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25"/>
                <a:gd name="T26" fmla="*/ 184 w 18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25">
                  <a:moveTo>
                    <a:pt x="93" y="0"/>
                  </a:moveTo>
                  <a:lnTo>
                    <a:pt x="93" y="31"/>
                  </a:lnTo>
                  <a:lnTo>
                    <a:pt x="0" y="31"/>
                  </a:lnTo>
                  <a:lnTo>
                    <a:pt x="0" y="94"/>
                  </a:lnTo>
                  <a:lnTo>
                    <a:pt x="93" y="94"/>
                  </a:lnTo>
                  <a:lnTo>
                    <a:pt x="93" y="125"/>
                  </a:lnTo>
                  <a:lnTo>
                    <a:pt x="184" y="63"/>
                  </a:lnTo>
                  <a:lnTo>
                    <a:pt x="93" y="0"/>
                  </a:lnTo>
                </a:path>
              </a:pathLst>
            </a:custGeom>
            <a:noFill/>
            <a:ln w="12700" cap="rnd">
              <a:solidFill>
                <a:srgbClr val="000000"/>
              </a:solidFill>
              <a:round/>
              <a:headEnd/>
              <a:tailEnd/>
            </a:ln>
          </p:spPr>
          <p:txBody>
            <a:bodyPr/>
            <a:lstStyle/>
            <a:p>
              <a:endParaRPr lang="en-US"/>
            </a:p>
          </p:txBody>
        </p:sp>
        <p:sp>
          <p:nvSpPr>
            <p:cNvPr id="76297" name="Freeform 8090"/>
            <p:cNvSpPr>
              <a:spLocks/>
            </p:cNvSpPr>
            <p:nvPr/>
          </p:nvSpPr>
          <p:spPr bwMode="auto">
            <a:xfrm>
              <a:off x="3858" y="1870"/>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76298" name="Freeform 8091"/>
            <p:cNvSpPr>
              <a:spLocks/>
            </p:cNvSpPr>
            <p:nvPr/>
          </p:nvSpPr>
          <p:spPr bwMode="auto">
            <a:xfrm>
              <a:off x="3858" y="1870"/>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76299" name="Rectangle 8092"/>
            <p:cNvSpPr>
              <a:spLocks noChangeArrowheads="1"/>
            </p:cNvSpPr>
            <p:nvPr/>
          </p:nvSpPr>
          <p:spPr bwMode="auto">
            <a:xfrm>
              <a:off x="3906" y="1913"/>
              <a:ext cx="192" cy="133"/>
            </a:xfrm>
            <a:prstGeom prst="rect">
              <a:avLst/>
            </a:prstGeom>
            <a:solidFill>
              <a:srgbClr val="CECECE"/>
            </a:solidFill>
            <a:ln w="9525">
              <a:noFill/>
              <a:miter lim="800000"/>
              <a:headEnd/>
              <a:tailEnd/>
            </a:ln>
          </p:spPr>
          <p:txBody>
            <a:bodyPr/>
            <a:lstStyle/>
            <a:p>
              <a:endParaRPr lang="en-US"/>
            </a:p>
          </p:txBody>
        </p:sp>
        <p:grpSp>
          <p:nvGrpSpPr>
            <p:cNvPr id="76300" name="Group 8093"/>
            <p:cNvGrpSpPr>
              <a:grpSpLocks/>
            </p:cNvGrpSpPr>
            <p:nvPr/>
          </p:nvGrpSpPr>
          <p:grpSpPr bwMode="auto">
            <a:xfrm>
              <a:off x="3914" y="1917"/>
              <a:ext cx="182" cy="124"/>
              <a:chOff x="3914" y="1829"/>
              <a:chExt cx="182" cy="124"/>
            </a:xfrm>
          </p:grpSpPr>
          <p:sp>
            <p:nvSpPr>
              <p:cNvPr id="80175" name="Freeform 8094"/>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close/>
                  </a:path>
                </a:pathLst>
              </a:custGeom>
              <a:solidFill>
                <a:srgbClr val="618FFD"/>
              </a:solidFill>
              <a:ln w="9525">
                <a:noFill/>
                <a:round/>
                <a:headEnd/>
                <a:tailEnd/>
              </a:ln>
            </p:spPr>
            <p:txBody>
              <a:bodyPr/>
              <a:lstStyle/>
              <a:p>
                <a:endParaRPr lang="en-US"/>
              </a:p>
            </p:txBody>
          </p:sp>
          <p:sp>
            <p:nvSpPr>
              <p:cNvPr id="80176" name="Freeform 8095"/>
              <p:cNvSpPr>
                <a:spLocks/>
              </p:cNvSpPr>
              <p:nvPr/>
            </p:nvSpPr>
            <p:spPr bwMode="auto">
              <a:xfrm>
                <a:off x="3914" y="1829"/>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path>
                </a:pathLst>
              </a:custGeom>
              <a:noFill/>
              <a:ln w="12700" cap="rnd">
                <a:solidFill>
                  <a:srgbClr val="000000"/>
                </a:solidFill>
                <a:round/>
                <a:headEnd/>
                <a:tailEnd/>
              </a:ln>
            </p:spPr>
            <p:txBody>
              <a:bodyPr/>
              <a:lstStyle/>
              <a:p>
                <a:endParaRPr lang="en-US"/>
              </a:p>
            </p:txBody>
          </p:sp>
        </p:grpSp>
        <p:sp>
          <p:nvSpPr>
            <p:cNvPr id="76301" name="Freeform 8096"/>
            <p:cNvSpPr>
              <a:spLocks/>
            </p:cNvSpPr>
            <p:nvPr/>
          </p:nvSpPr>
          <p:spPr bwMode="auto">
            <a:xfrm>
              <a:off x="3858" y="1870"/>
              <a:ext cx="286" cy="218"/>
            </a:xfrm>
            <a:custGeom>
              <a:avLst/>
              <a:gdLst>
                <a:gd name="T0" fmla="*/ 286 w 286"/>
                <a:gd name="T1" fmla="*/ 0 h 218"/>
                <a:gd name="T2" fmla="*/ 0 w 286"/>
                <a:gd name="T3" fmla="*/ 0 h 218"/>
                <a:gd name="T4" fmla="*/ 0 w 286"/>
                <a:gd name="T5" fmla="*/ 218 h 218"/>
                <a:gd name="T6" fmla="*/ 48 w 286"/>
                <a:gd name="T7" fmla="*/ 175 h 218"/>
                <a:gd name="T8" fmla="*/ 48 w 286"/>
                <a:gd name="T9" fmla="*/ 43 h 218"/>
                <a:gd name="T10" fmla="*/ 238 w 286"/>
                <a:gd name="T11" fmla="*/ 43 h 218"/>
                <a:gd name="T12" fmla="*/ 286 w 286"/>
                <a:gd name="T13" fmla="*/ 0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286" y="0"/>
                  </a:moveTo>
                  <a:lnTo>
                    <a:pt x="0" y="0"/>
                  </a:lnTo>
                  <a:lnTo>
                    <a:pt x="0" y="218"/>
                  </a:lnTo>
                  <a:lnTo>
                    <a:pt x="48" y="175"/>
                  </a:lnTo>
                  <a:lnTo>
                    <a:pt x="48" y="43"/>
                  </a:lnTo>
                  <a:lnTo>
                    <a:pt x="238" y="43"/>
                  </a:lnTo>
                  <a:lnTo>
                    <a:pt x="286" y="0"/>
                  </a:lnTo>
                  <a:close/>
                </a:path>
              </a:pathLst>
            </a:custGeom>
            <a:solidFill>
              <a:srgbClr val="DADADA"/>
            </a:solidFill>
            <a:ln w="9525">
              <a:noFill/>
              <a:round/>
              <a:headEnd/>
              <a:tailEnd/>
            </a:ln>
          </p:spPr>
          <p:txBody>
            <a:bodyPr/>
            <a:lstStyle/>
            <a:p>
              <a:endParaRPr lang="en-US"/>
            </a:p>
          </p:txBody>
        </p:sp>
        <p:sp>
          <p:nvSpPr>
            <p:cNvPr id="76302" name="Freeform 8097"/>
            <p:cNvSpPr>
              <a:spLocks/>
            </p:cNvSpPr>
            <p:nvPr/>
          </p:nvSpPr>
          <p:spPr bwMode="auto">
            <a:xfrm>
              <a:off x="3858" y="1870"/>
              <a:ext cx="286" cy="218"/>
            </a:xfrm>
            <a:custGeom>
              <a:avLst/>
              <a:gdLst>
                <a:gd name="T0" fmla="*/ 0 w 286"/>
                <a:gd name="T1" fmla="*/ 218 h 218"/>
                <a:gd name="T2" fmla="*/ 286 w 286"/>
                <a:gd name="T3" fmla="*/ 218 h 218"/>
                <a:gd name="T4" fmla="*/ 286 w 286"/>
                <a:gd name="T5" fmla="*/ 0 h 218"/>
                <a:gd name="T6" fmla="*/ 238 w 286"/>
                <a:gd name="T7" fmla="*/ 43 h 218"/>
                <a:gd name="T8" fmla="*/ 238 w 286"/>
                <a:gd name="T9" fmla="*/ 175 h 218"/>
                <a:gd name="T10" fmla="*/ 48 w 286"/>
                <a:gd name="T11" fmla="*/ 175 h 218"/>
                <a:gd name="T12" fmla="*/ 0 w 286"/>
                <a:gd name="T13" fmla="*/ 218 h 218"/>
                <a:gd name="T14" fmla="*/ 0 60000 65536"/>
                <a:gd name="T15" fmla="*/ 0 60000 65536"/>
                <a:gd name="T16" fmla="*/ 0 60000 65536"/>
                <a:gd name="T17" fmla="*/ 0 60000 65536"/>
                <a:gd name="T18" fmla="*/ 0 60000 65536"/>
                <a:gd name="T19" fmla="*/ 0 60000 65536"/>
                <a:gd name="T20" fmla="*/ 0 60000 65536"/>
                <a:gd name="T21" fmla="*/ 0 w 286"/>
                <a:gd name="T22" fmla="*/ 0 h 218"/>
                <a:gd name="T23" fmla="*/ 286 w 286"/>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218">
                  <a:moveTo>
                    <a:pt x="0" y="218"/>
                  </a:moveTo>
                  <a:lnTo>
                    <a:pt x="286" y="218"/>
                  </a:lnTo>
                  <a:lnTo>
                    <a:pt x="286" y="0"/>
                  </a:lnTo>
                  <a:lnTo>
                    <a:pt x="238" y="43"/>
                  </a:lnTo>
                  <a:lnTo>
                    <a:pt x="238" y="175"/>
                  </a:lnTo>
                  <a:lnTo>
                    <a:pt x="48" y="175"/>
                  </a:lnTo>
                  <a:lnTo>
                    <a:pt x="0" y="218"/>
                  </a:lnTo>
                  <a:close/>
                </a:path>
              </a:pathLst>
            </a:custGeom>
            <a:solidFill>
              <a:srgbClr val="919191"/>
            </a:solidFill>
            <a:ln w="9525">
              <a:noFill/>
              <a:round/>
              <a:headEnd/>
              <a:tailEnd/>
            </a:ln>
          </p:spPr>
          <p:txBody>
            <a:bodyPr/>
            <a:lstStyle/>
            <a:p>
              <a:endParaRPr lang="en-US"/>
            </a:p>
          </p:txBody>
        </p:sp>
        <p:sp>
          <p:nvSpPr>
            <p:cNvPr id="76303" name="Rectangle 8098"/>
            <p:cNvSpPr>
              <a:spLocks noChangeArrowheads="1"/>
            </p:cNvSpPr>
            <p:nvPr/>
          </p:nvSpPr>
          <p:spPr bwMode="auto">
            <a:xfrm>
              <a:off x="3906" y="1913"/>
              <a:ext cx="192" cy="133"/>
            </a:xfrm>
            <a:prstGeom prst="rect">
              <a:avLst/>
            </a:prstGeom>
            <a:solidFill>
              <a:srgbClr val="CECECE"/>
            </a:solidFill>
            <a:ln w="9525">
              <a:noFill/>
              <a:miter lim="800000"/>
              <a:headEnd/>
              <a:tailEnd/>
            </a:ln>
          </p:spPr>
          <p:txBody>
            <a:bodyPr/>
            <a:lstStyle/>
            <a:p>
              <a:endParaRPr lang="en-US"/>
            </a:p>
          </p:txBody>
        </p:sp>
        <p:sp>
          <p:nvSpPr>
            <p:cNvPr id="76304" name="Freeform 8099"/>
            <p:cNvSpPr>
              <a:spLocks/>
            </p:cNvSpPr>
            <p:nvPr/>
          </p:nvSpPr>
          <p:spPr bwMode="auto">
            <a:xfrm>
              <a:off x="3914" y="1917"/>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close/>
                </a:path>
              </a:pathLst>
            </a:custGeom>
            <a:solidFill>
              <a:srgbClr val="618FFD"/>
            </a:solidFill>
            <a:ln w="9525">
              <a:noFill/>
              <a:round/>
              <a:headEnd/>
              <a:tailEnd/>
            </a:ln>
          </p:spPr>
          <p:txBody>
            <a:bodyPr/>
            <a:lstStyle/>
            <a:p>
              <a:endParaRPr lang="en-US"/>
            </a:p>
          </p:txBody>
        </p:sp>
        <p:sp>
          <p:nvSpPr>
            <p:cNvPr id="76305" name="Freeform 8100"/>
            <p:cNvSpPr>
              <a:spLocks/>
            </p:cNvSpPr>
            <p:nvPr/>
          </p:nvSpPr>
          <p:spPr bwMode="auto">
            <a:xfrm>
              <a:off x="3914" y="1917"/>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path>
              </a:pathLst>
            </a:custGeom>
            <a:noFill/>
            <a:ln w="12700" cap="rnd">
              <a:solidFill>
                <a:srgbClr val="000000"/>
              </a:solidFill>
              <a:round/>
              <a:headEnd/>
              <a:tailEnd/>
            </a:ln>
          </p:spPr>
          <p:txBody>
            <a:bodyPr/>
            <a:lstStyle/>
            <a:p>
              <a:endParaRPr lang="en-US"/>
            </a:p>
          </p:txBody>
        </p:sp>
        <p:sp>
          <p:nvSpPr>
            <p:cNvPr id="76306" name="Freeform 8101"/>
            <p:cNvSpPr>
              <a:spLocks/>
            </p:cNvSpPr>
            <p:nvPr/>
          </p:nvSpPr>
          <p:spPr bwMode="auto">
            <a:xfrm>
              <a:off x="3914" y="1917"/>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close/>
                </a:path>
              </a:pathLst>
            </a:custGeom>
            <a:solidFill>
              <a:srgbClr val="618FFD"/>
            </a:solidFill>
            <a:ln w="9525">
              <a:noFill/>
              <a:round/>
              <a:headEnd/>
              <a:tailEnd/>
            </a:ln>
          </p:spPr>
          <p:txBody>
            <a:bodyPr/>
            <a:lstStyle/>
            <a:p>
              <a:endParaRPr lang="en-US"/>
            </a:p>
          </p:txBody>
        </p:sp>
        <p:sp>
          <p:nvSpPr>
            <p:cNvPr id="76307" name="Freeform 8102"/>
            <p:cNvSpPr>
              <a:spLocks/>
            </p:cNvSpPr>
            <p:nvPr/>
          </p:nvSpPr>
          <p:spPr bwMode="auto">
            <a:xfrm>
              <a:off x="3914" y="1917"/>
              <a:ext cx="182" cy="124"/>
            </a:xfrm>
            <a:custGeom>
              <a:avLst/>
              <a:gdLst>
                <a:gd name="T0" fmla="*/ 91 w 182"/>
                <a:gd name="T1" fmla="*/ 0 h 124"/>
                <a:gd name="T2" fmla="*/ 91 w 182"/>
                <a:gd name="T3" fmla="*/ 31 h 124"/>
                <a:gd name="T4" fmla="*/ 0 w 182"/>
                <a:gd name="T5" fmla="*/ 31 h 124"/>
                <a:gd name="T6" fmla="*/ 0 w 182"/>
                <a:gd name="T7" fmla="*/ 93 h 124"/>
                <a:gd name="T8" fmla="*/ 91 w 182"/>
                <a:gd name="T9" fmla="*/ 93 h 124"/>
                <a:gd name="T10" fmla="*/ 91 w 182"/>
                <a:gd name="T11" fmla="*/ 124 h 124"/>
                <a:gd name="T12" fmla="*/ 182 w 182"/>
                <a:gd name="T13" fmla="*/ 62 h 124"/>
                <a:gd name="T14" fmla="*/ 91 w 18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24"/>
                <a:gd name="T26" fmla="*/ 182 w 182"/>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24">
                  <a:moveTo>
                    <a:pt x="91" y="0"/>
                  </a:moveTo>
                  <a:lnTo>
                    <a:pt x="91" y="31"/>
                  </a:lnTo>
                  <a:lnTo>
                    <a:pt x="0" y="31"/>
                  </a:lnTo>
                  <a:lnTo>
                    <a:pt x="0" y="93"/>
                  </a:lnTo>
                  <a:lnTo>
                    <a:pt x="91" y="93"/>
                  </a:lnTo>
                  <a:lnTo>
                    <a:pt x="91" y="124"/>
                  </a:lnTo>
                  <a:lnTo>
                    <a:pt x="182" y="62"/>
                  </a:lnTo>
                  <a:lnTo>
                    <a:pt x="91" y="0"/>
                  </a:lnTo>
                </a:path>
              </a:pathLst>
            </a:custGeom>
            <a:noFill/>
            <a:ln w="12700" cap="rnd">
              <a:solidFill>
                <a:srgbClr val="000000"/>
              </a:solidFill>
              <a:round/>
              <a:headEnd/>
              <a:tailEnd/>
            </a:ln>
          </p:spPr>
          <p:txBody>
            <a:bodyPr/>
            <a:lstStyle/>
            <a:p>
              <a:endParaRPr lang="en-US"/>
            </a:p>
          </p:txBody>
        </p:sp>
        <p:sp>
          <p:nvSpPr>
            <p:cNvPr id="76308" name="Freeform 8103"/>
            <p:cNvSpPr>
              <a:spLocks/>
            </p:cNvSpPr>
            <p:nvPr/>
          </p:nvSpPr>
          <p:spPr bwMode="auto">
            <a:xfrm>
              <a:off x="4169" y="1870"/>
              <a:ext cx="1308" cy="218"/>
            </a:xfrm>
            <a:custGeom>
              <a:avLst/>
              <a:gdLst>
                <a:gd name="T0" fmla="*/ 0 w 1308"/>
                <a:gd name="T1" fmla="*/ 218 h 218"/>
                <a:gd name="T2" fmla="*/ 69 w 1308"/>
                <a:gd name="T3" fmla="*/ 175 h 218"/>
                <a:gd name="T4" fmla="*/ 69 w 1308"/>
                <a:gd name="T5" fmla="*/ 43 h 218"/>
                <a:gd name="T6" fmla="*/ 1238 w 1308"/>
                <a:gd name="T7" fmla="*/ 43 h 218"/>
                <a:gd name="T8" fmla="*/ 1308 w 1308"/>
                <a:gd name="T9" fmla="*/ 0 h 218"/>
                <a:gd name="T10" fmla="*/ 0 w 1308"/>
                <a:gd name="T11" fmla="*/ 0 h 218"/>
                <a:gd name="T12" fmla="*/ 0 w 1308"/>
                <a:gd name="T13" fmla="*/ 218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0" y="218"/>
                  </a:moveTo>
                  <a:lnTo>
                    <a:pt x="69" y="175"/>
                  </a:lnTo>
                  <a:lnTo>
                    <a:pt x="69" y="43"/>
                  </a:lnTo>
                  <a:lnTo>
                    <a:pt x="1238" y="43"/>
                  </a:lnTo>
                  <a:lnTo>
                    <a:pt x="1308" y="0"/>
                  </a:lnTo>
                  <a:lnTo>
                    <a:pt x="0" y="0"/>
                  </a:lnTo>
                  <a:lnTo>
                    <a:pt x="0" y="218"/>
                  </a:lnTo>
                  <a:close/>
                </a:path>
              </a:pathLst>
            </a:custGeom>
            <a:solidFill>
              <a:srgbClr val="DADADA"/>
            </a:solidFill>
            <a:ln w="9525">
              <a:noFill/>
              <a:round/>
              <a:headEnd/>
              <a:tailEnd/>
            </a:ln>
          </p:spPr>
          <p:txBody>
            <a:bodyPr/>
            <a:lstStyle/>
            <a:p>
              <a:endParaRPr lang="en-US"/>
            </a:p>
          </p:txBody>
        </p:sp>
        <p:sp>
          <p:nvSpPr>
            <p:cNvPr id="76309" name="Freeform 8104"/>
            <p:cNvSpPr>
              <a:spLocks/>
            </p:cNvSpPr>
            <p:nvPr/>
          </p:nvSpPr>
          <p:spPr bwMode="auto">
            <a:xfrm>
              <a:off x="4169" y="1870"/>
              <a:ext cx="1308" cy="218"/>
            </a:xfrm>
            <a:custGeom>
              <a:avLst/>
              <a:gdLst>
                <a:gd name="T0" fmla="*/ 1308 w 1308"/>
                <a:gd name="T1" fmla="*/ 0 h 218"/>
                <a:gd name="T2" fmla="*/ 1238 w 1308"/>
                <a:gd name="T3" fmla="*/ 43 h 218"/>
                <a:gd name="T4" fmla="*/ 1238 w 1308"/>
                <a:gd name="T5" fmla="*/ 175 h 218"/>
                <a:gd name="T6" fmla="*/ 69 w 1308"/>
                <a:gd name="T7" fmla="*/ 175 h 218"/>
                <a:gd name="T8" fmla="*/ 0 w 1308"/>
                <a:gd name="T9" fmla="*/ 218 h 218"/>
                <a:gd name="T10" fmla="*/ 1308 w 1308"/>
                <a:gd name="T11" fmla="*/ 218 h 218"/>
                <a:gd name="T12" fmla="*/ 1308 w 1308"/>
                <a:gd name="T13" fmla="*/ 0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1308" y="0"/>
                  </a:moveTo>
                  <a:lnTo>
                    <a:pt x="1238" y="43"/>
                  </a:lnTo>
                  <a:lnTo>
                    <a:pt x="1238" y="175"/>
                  </a:lnTo>
                  <a:lnTo>
                    <a:pt x="69" y="175"/>
                  </a:lnTo>
                  <a:lnTo>
                    <a:pt x="0" y="218"/>
                  </a:lnTo>
                  <a:lnTo>
                    <a:pt x="1308" y="218"/>
                  </a:lnTo>
                  <a:lnTo>
                    <a:pt x="1308" y="0"/>
                  </a:lnTo>
                  <a:close/>
                </a:path>
              </a:pathLst>
            </a:custGeom>
            <a:solidFill>
              <a:srgbClr val="919191"/>
            </a:solidFill>
            <a:ln w="9525">
              <a:noFill/>
              <a:round/>
              <a:headEnd/>
              <a:tailEnd/>
            </a:ln>
          </p:spPr>
          <p:txBody>
            <a:bodyPr/>
            <a:lstStyle/>
            <a:p>
              <a:endParaRPr lang="en-US"/>
            </a:p>
          </p:txBody>
        </p:sp>
        <p:sp>
          <p:nvSpPr>
            <p:cNvPr id="76310" name="Rectangle 8105"/>
            <p:cNvSpPr>
              <a:spLocks noChangeArrowheads="1"/>
            </p:cNvSpPr>
            <p:nvPr/>
          </p:nvSpPr>
          <p:spPr bwMode="auto">
            <a:xfrm>
              <a:off x="4236" y="1913"/>
              <a:ext cx="1174" cy="133"/>
            </a:xfrm>
            <a:prstGeom prst="rect">
              <a:avLst/>
            </a:prstGeom>
            <a:solidFill>
              <a:srgbClr val="CECECE"/>
            </a:solidFill>
            <a:ln w="9525">
              <a:noFill/>
              <a:miter lim="800000"/>
              <a:headEnd/>
              <a:tailEnd/>
            </a:ln>
          </p:spPr>
          <p:txBody>
            <a:bodyPr/>
            <a:lstStyle/>
            <a:p>
              <a:endParaRPr lang="en-US"/>
            </a:p>
          </p:txBody>
        </p:sp>
        <p:sp>
          <p:nvSpPr>
            <p:cNvPr id="76311" name="Freeform 8106"/>
            <p:cNvSpPr>
              <a:spLocks/>
            </p:cNvSpPr>
            <p:nvPr/>
          </p:nvSpPr>
          <p:spPr bwMode="auto">
            <a:xfrm>
              <a:off x="4169" y="1870"/>
              <a:ext cx="1308" cy="218"/>
            </a:xfrm>
            <a:custGeom>
              <a:avLst/>
              <a:gdLst>
                <a:gd name="T0" fmla="*/ 0 w 1308"/>
                <a:gd name="T1" fmla="*/ 218 h 218"/>
                <a:gd name="T2" fmla="*/ 69 w 1308"/>
                <a:gd name="T3" fmla="*/ 175 h 218"/>
                <a:gd name="T4" fmla="*/ 69 w 1308"/>
                <a:gd name="T5" fmla="*/ 43 h 218"/>
                <a:gd name="T6" fmla="*/ 1238 w 1308"/>
                <a:gd name="T7" fmla="*/ 43 h 218"/>
                <a:gd name="T8" fmla="*/ 1308 w 1308"/>
                <a:gd name="T9" fmla="*/ 0 h 218"/>
                <a:gd name="T10" fmla="*/ 0 w 1308"/>
                <a:gd name="T11" fmla="*/ 0 h 218"/>
                <a:gd name="T12" fmla="*/ 0 w 1308"/>
                <a:gd name="T13" fmla="*/ 218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0" y="218"/>
                  </a:moveTo>
                  <a:lnTo>
                    <a:pt x="69" y="175"/>
                  </a:lnTo>
                  <a:lnTo>
                    <a:pt x="69" y="43"/>
                  </a:lnTo>
                  <a:lnTo>
                    <a:pt x="1238" y="43"/>
                  </a:lnTo>
                  <a:lnTo>
                    <a:pt x="1308" y="0"/>
                  </a:lnTo>
                  <a:lnTo>
                    <a:pt x="0" y="0"/>
                  </a:lnTo>
                  <a:lnTo>
                    <a:pt x="0" y="218"/>
                  </a:lnTo>
                  <a:close/>
                </a:path>
              </a:pathLst>
            </a:custGeom>
            <a:solidFill>
              <a:srgbClr val="DADADA"/>
            </a:solidFill>
            <a:ln w="9525">
              <a:noFill/>
              <a:round/>
              <a:headEnd/>
              <a:tailEnd/>
            </a:ln>
          </p:spPr>
          <p:txBody>
            <a:bodyPr/>
            <a:lstStyle/>
            <a:p>
              <a:endParaRPr lang="en-US"/>
            </a:p>
          </p:txBody>
        </p:sp>
        <p:sp>
          <p:nvSpPr>
            <p:cNvPr id="76312" name="Freeform 8107"/>
            <p:cNvSpPr>
              <a:spLocks/>
            </p:cNvSpPr>
            <p:nvPr/>
          </p:nvSpPr>
          <p:spPr bwMode="auto">
            <a:xfrm>
              <a:off x="4169" y="1870"/>
              <a:ext cx="1308" cy="218"/>
            </a:xfrm>
            <a:custGeom>
              <a:avLst/>
              <a:gdLst>
                <a:gd name="T0" fmla="*/ 1308 w 1308"/>
                <a:gd name="T1" fmla="*/ 0 h 218"/>
                <a:gd name="T2" fmla="*/ 1238 w 1308"/>
                <a:gd name="T3" fmla="*/ 43 h 218"/>
                <a:gd name="T4" fmla="*/ 1238 w 1308"/>
                <a:gd name="T5" fmla="*/ 175 h 218"/>
                <a:gd name="T6" fmla="*/ 69 w 1308"/>
                <a:gd name="T7" fmla="*/ 175 h 218"/>
                <a:gd name="T8" fmla="*/ 0 w 1308"/>
                <a:gd name="T9" fmla="*/ 218 h 218"/>
                <a:gd name="T10" fmla="*/ 1308 w 1308"/>
                <a:gd name="T11" fmla="*/ 218 h 218"/>
                <a:gd name="T12" fmla="*/ 1308 w 1308"/>
                <a:gd name="T13" fmla="*/ 0 h 218"/>
                <a:gd name="T14" fmla="*/ 0 60000 65536"/>
                <a:gd name="T15" fmla="*/ 0 60000 65536"/>
                <a:gd name="T16" fmla="*/ 0 60000 65536"/>
                <a:gd name="T17" fmla="*/ 0 60000 65536"/>
                <a:gd name="T18" fmla="*/ 0 60000 65536"/>
                <a:gd name="T19" fmla="*/ 0 60000 65536"/>
                <a:gd name="T20" fmla="*/ 0 60000 65536"/>
                <a:gd name="T21" fmla="*/ 0 w 1308"/>
                <a:gd name="T22" fmla="*/ 0 h 218"/>
                <a:gd name="T23" fmla="*/ 1308 w 130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8" h="218">
                  <a:moveTo>
                    <a:pt x="1308" y="0"/>
                  </a:moveTo>
                  <a:lnTo>
                    <a:pt x="1238" y="43"/>
                  </a:lnTo>
                  <a:lnTo>
                    <a:pt x="1238" y="175"/>
                  </a:lnTo>
                  <a:lnTo>
                    <a:pt x="69" y="175"/>
                  </a:lnTo>
                  <a:lnTo>
                    <a:pt x="0" y="218"/>
                  </a:lnTo>
                  <a:lnTo>
                    <a:pt x="1308" y="218"/>
                  </a:lnTo>
                  <a:lnTo>
                    <a:pt x="1308" y="0"/>
                  </a:lnTo>
                  <a:close/>
                </a:path>
              </a:pathLst>
            </a:custGeom>
            <a:solidFill>
              <a:srgbClr val="919191"/>
            </a:solidFill>
            <a:ln w="9525">
              <a:noFill/>
              <a:round/>
              <a:headEnd/>
              <a:tailEnd/>
            </a:ln>
          </p:spPr>
          <p:txBody>
            <a:bodyPr/>
            <a:lstStyle/>
            <a:p>
              <a:endParaRPr lang="en-US"/>
            </a:p>
          </p:txBody>
        </p:sp>
        <p:sp>
          <p:nvSpPr>
            <p:cNvPr id="76313" name="Rectangle 8108"/>
            <p:cNvSpPr>
              <a:spLocks noChangeArrowheads="1"/>
            </p:cNvSpPr>
            <p:nvPr/>
          </p:nvSpPr>
          <p:spPr bwMode="auto">
            <a:xfrm>
              <a:off x="4236" y="1913"/>
              <a:ext cx="1174" cy="133"/>
            </a:xfrm>
            <a:prstGeom prst="rect">
              <a:avLst/>
            </a:prstGeom>
            <a:solidFill>
              <a:srgbClr val="CECECE"/>
            </a:solidFill>
            <a:ln w="9525">
              <a:noFill/>
              <a:miter lim="800000"/>
              <a:headEnd/>
              <a:tailEnd/>
            </a:ln>
          </p:spPr>
          <p:txBody>
            <a:bodyPr/>
            <a:lstStyle/>
            <a:p>
              <a:endParaRPr lang="en-US"/>
            </a:p>
          </p:txBody>
        </p:sp>
        <p:sp>
          <p:nvSpPr>
            <p:cNvPr id="76314" name="Freeform 8109"/>
            <p:cNvSpPr>
              <a:spLocks/>
            </p:cNvSpPr>
            <p:nvPr/>
          </p:nvSpPr>
          <p:spPr bwMode="auto">
            <a:xfrm>
              <a:off x="211" y="1871"/>
              <a:ext cx="1807" cy="220"/>
            </a:xfrm>
            <a:custGeom>
              <a:avLst/>
              <a:gdLst>
                <a:gd name="T0" fmla="*/ 0 w 1807"/>
                <a:gd name="T1" fmla="*/ 220 h 220"/>
                <a:gd name="T2" fmla="*/ 95 w 1807"/>
                <a:gd name="T3" fmla="*/ 177 h 220"/>
                <a:gd name="T4" fmla="*/ 95 w 1807"/>
                <a:gd name="T5" fmla="*/ 45 h 220"/>
                <a:gd name="T6" fmla="*/ 1711 w 1807"/>
                <a:gd name="T7" fmla="*/ 45 h 220"/>
                <a:gd name="T8" fmla="*/ 1807 w 1807"/>
                <a:gd name="T9" fmla="*/ 0 h 220"/>
                <a:gd name="T10" fmla="*/ 0 w 1807"/>
                <a:gd name="T11" fmla="*/ 0 h 220"/>
                <a:gd name="T12" fmla="*/ 0 w 1807"/>
                <a:gd name="T13" fmla="*/ 220 h 220"/>
                <a:gd name="T14" fmla="*/ 0 60000 65536"/>
                <a:gd name="T15" fmla="*/ 0 60000 65536"/>
                <a:gd name="T16" fmla="*/ 0 60000 65536"/>
                <a:gd name="T17" fmla="*/ 0 60000 65536"/>
                <a:gd name="T18" fmla="*/ 0 60000 65536"/>
                <a:gd name="T19" fmla="*/ 0 60000 65536"/>
                <a:gd name="T20" fmla="*/ 0 60000 65536"/>
                <a:gd name="T21" fmla="*/ 0 w 1807"/>
                <a:gd name="T22" fmla="*/ 0 h 220"/>
                <a:gd name="T23" fmla="*/ 1807 w 180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20">
                  <a:moveTo>
                    <a:pt x="0" y="220"/>
                  </a:moveTo>
                  <a:lnTo>
                    <a:pt x="95" y="177"/>
                  </a:lnTo>
                  <a:lnTo>
                    <a:pt x="95" y="45"/>
                  </a:lnTo>
                  <a:lnTo>
                    <a:pt x="1711" y="45"/>
                  </a:lnTo>
                  <a:lnTo>
                    <a:pt x="1807" y="0"/>
                  </a:lnTo>
                  <a:lnTo>
                    <a:pt x="0" y="0"/>
                  </a:lnTo>
                  <a:lnTo>
                    <a:pt x="0" y="220"/>
                  </a:lnTo>
                  <a:close/>
                </a:path>
              </a:pathLst>
            </a:custGeom>
            <a:solidFill>
              <a:srgbClr val="DADADA"/>
            </a:solidFill>
            <a:ln w="9525">
              <a:noFill/>
              <a:round/>
              <a:headEnd/>
              <a:tailEnd/>
            </a:ln>
          </p:spPr>
          <p:txBody>
            <a:bodyPr/>
            <a:lstStyle/>
            <a:p>
              <a:endParaRPr lang="en-US"/>
            </a:p>
          </p:txBody>
        </p:sp>
        <p:sp>
          <p:nvSpPr>
            <p:cNvPr id="76315" name="Freeform 8110"/>
            <p:cNvSpPr>
              <a:spLocks/>
            </p:cNvSpPr>
            <p:nvPr/>
          </p:nvSpPr>
          <p:spPr bwMode="auto">
            <a:xfrm>
              <a:off x="205" y="1870"/>
              <a:ext cx="1807" cy="218"/>
            </a:xfrm>
            <a:custGeom>
              <a:avLst/>
              <a:gdLst>
                <a:gd name="T0" fmla="*/ 1807 w 1807"/>
                <a:gd name="T1" fmla="*/ 0 h 218"/>
                <a:gd name="T2" fmla="*/ 1712 w 1807"/>
                <a:gd name="T3" fmla="*/ 43 h 218"/>
                <a:gd name="T4" fmla="*/ 1712 w 1807"/>
                <a:gd name="T5" fmla="*/ 175 h 218"/>
                <a:gd name="T6" fmla="*/ 95 w 1807"/>
                <a:gd name="T7" fmla="*/ 175 h 218"/>
                <a:gd name="T8" fmla="*/ 0 w 1807"/>
                <a:gd name="T9" fmla="*/ 218 h 218"/>
                <a:gd name="T10" fmla="*/ 1807 w 1807"/>
                <a:gd name="T11" fmla="*/ 218 h 218"/>
                <a:gd name="T12" fmla="*/ 1807 w 1807"/>
                <a:gd name="T13" fmla="*/ 0 h 218"/>
                <a:gd name="T14" fmla="*/ 0 60000 65536"/>
                <a:gd name="T15" fmla="*/ 0 60000 65536"/>
                <a:gd name="T16" fmla="*/ 0 60000 65536"/>
                <a:gd name="T17" fmla="*/ 0 60000 65536"/>
                <a:gd name="T18" fmla="*/ 0 60000 65536"/>
                <a:gd name="T19" fmla="*/ 0 60000 65536"/>
                <a:gd name="T20" fmla="*/ 0 60000 65536"/>
                <a:gd name="T21" fmla="*/ 0 w 1807"/>
                <a:gd name="T22" fmla="*/ 0 h 218"/>
                <a:gd name="T23" fmla="*/ 1807 w 1807"/>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18">
                  <a:moveTo>
                    <a:pt x="1807" y="0"/>
                  </a:moveTo>
                  <a:lnTo>
                    <a:pt x="1712" y="43"/>
                  </a:lnTo>
                  <a:lnTo>
                    <a:pt x="1712" y="175"/>
                  </a:lnTo>
                  <a:lnTo>
                    <a:pt x="95" y="175"/>
                  </a:lnTo>
                  <a:lnTo>
                    <a:pt x="0" y="218"/>
                  </a:lnTo>
                  <a:lnTo>
                    <a:pt x="1807" y="218"/>
                  </a:lnTo>
                  <a:lnTo>
                    <a:pt x="1807" y="0"/>
                  </a:lnTo>
                  <a:close/>
                </a:path>
              </a:pathLst>
            </a:custGeom>
            <a:solidFill>
              <a:srgbClr val="919191"/>
            </a:solidFill>
            <a:ln w="9525">
              <a:noFill/>
              <a:round/>
              <a:headEnd/>
              <a:tailEnd/>
            </a:ln>
          </p:spPr>
          <p:txBody>
            <a:bodyPr/>
            <a:lstStyle/>
            <a:p>
              <a:endParaRPr lang="en-US"/>
            </a:p>
          </p:txBody>
        </p:sp>
        <p:sp>
          <p:nvSpPr>
            <p:cNvPr id="76316" name="Freeform 8111"/>
            <p:cNvSpPr>
              <a:spLocks/>
            </p:cNvSpPr>
            <p:nvPr/>
          </p:nvSpPr>
          <p:spPr bwMode="auto">
            <a:xfrm>
              <a:off x="211" y="1871"/>
              <a:ext cx="1807" cy="220"/>
            </a:xfrm>
            <a:custGeom>
              <a:avLst/>
              <a:gdLst>
                <a:gd name="T0" fmla="*/ 0 w 1807"/>
                <a:gd name="T1" fmla="*/ 220 h 220"/>
                <a:gd name="T2" fmla="*/ 95 w 1807"/>
                <a:gd name="T3" fmla="*/ 177 h 220"/>
                <a:gd name="T4" fmla="*/ 95 w 1807"/>
                <a:gd name="T5" fmla="*/ 45 h 220"/>
                <a:gd name="T6" fmla="*/ 1711 w 1807"/>
                <a:gd name="T7" fmla="*/ 45 h 220"/>
                <a:gd name="T8" fmla="*/ 1807 w 1807"/>
                <a:gd name="T9" fmla="*/ 0 h 220"/>
                <a:gd name="T10" fmla="*/ 0 w 1807"/>
                <a:gd name="T11" fmla="*/ 0 h 220"/>
                <a:gd name="T12" fmla="*/ 0 w 1807"/>
                <a:gd name="T13" fmla="*/ 220 h 220"/>
                <a:gd name="T14" fmla="*/ 0 60000 65536"/>
                <a:gd name="T15" fmla="*/ 0 60000 65536"/>
                <a:gd name="T16" fmla="*/ 0 60000 65536"/>
                <a:gd name="T17" fmla="*/ 0 60000 65536"/>
                <a:gd name="T18" fmla="*/ 0 60000 65536"/>
                <a:gd name="T19" fmla="*/ 0 60000 65536"/>
                <a:gd name="T20" fmla="*/ 0 60000 65536"/>
                <a:gd name="T21" fmla="*/ 0 w 1807"/>
                <a:gd name="T22" fmla="*/ 0 h 220"/>
                <a:gd name="T23" fmla="*/ 1807 w 180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20">
                  <a:moveTo>
                    <a:pt x="0" y="220"/>
                  </a:moveTo>
                  <a:lnTo>
                    <a:pt x="95" y="177"/>
                  </a:lnTo>
                  <a:lnTo>
                    <a:pt x="95" y="45"/>
                  </a:lnTo>
                  <a:lnTo>
                    <a:pt x="1711" y="45"/>
                  </a:lnTo>
                  <a:lnTo>
                    <a:pt x="1807" y="0"/>
                  </a:lnTo>
                  <a:lnTo>
                    <a:pt x="0" y="0"/>
                  </a:lnTo>
                  <a:lnTo>
                    <a:pt x="0" y="220"/>
                  </a:lnTo>
                  <a:close/>
                </a:path>
              </a:pathLst>
            </a:custGeom>
            <a:solidFill>
              <a:srgbClr val="DADADA"/>
            </a:solidFill>
            <a:ln w="9525">
              <a:noFill/>
              <a:round/>
              <a:headEnd/>
              <a:tailEnd/>
            </a:ln>
          </p:spPr>
          <p:txBody>
            <a:bodyPr/>
            <a:lstStyle/>
            <a:p>
              <a:endParaRPr lang="en-US"/>
            </a:p>
          </p:txBody>
        </p:sp>
        <p:sp>
          <p:nvSpPr>
            <p:cNvPr id="76317" name="Freeform 8112"/>
            <p:cNvSpPr>
              <a:spLocks/>
            </p:cNvSpPr>
            <p:nvPr/>
          </p:nvSpPr>
          <p:spPr bwMode="auto">
            <a:xfrm>
              <a:off x="205" y="1870"/>
              <a:ext cx="1807" cy="218"/>
            </a:xfrm>
            <a:custGeom>
              <a:avLst/>
              <a:gdLst>
                <a:gd name="T0" fmla="*/ 1807 w 1807"/>
                <a:gd name="T1" fmla="*/ 0 h 218"/>
                <a:gd name="T2" fmla="*/ 1712 w 1807"/>
                <a:gd name="T3" fmla="*/ 43 h 218"/>
                <a:gd name="T4" fmla="*/ 1712 w 1807"/>
                <a:gd name="T5" fmla="*/ 175 h 218"/>
                <a:gd name="T6" fmla="*/ 95 w 1807"/>
                <a:gd name="T7" fmla="*/ 175 h 218"/>
                <a:gd name="T8" fmla="*/ 0 w 1807"/>
                <a:gd name="T9" fmla="*/ 218 h 218"/>
                <a:gd name="T10" fmla="*/ 1807 w 1807"/>
                <a:gd name="T11" fmla="*/ 218 h 218"/>
                <a:gd name="T12" fmla="*/ 1807 w 1807"/>
                <a:gd name="T13" fmla="*/ 0 h 218"/>
                <a:gd name="T14" fmla="*/ 0 60000 65536"/>
                <a:gd name="T15" fmla="*/ 0 60000 65536"/>
                <a:gd name="T16" fmla="*/ 0 60000 65536"/>
                <a:gd name="T17" fmla="*/ 0 60000 65536"/>
                <a:gd name="T18" fmla="*/ 0 60000 65536"/>
                <a:gd name="T19" fmla="*/ 0 60000 65536"/>
                <a:gd name="T20" fmla="*/ 0 60000 65536"/>
                <a:gd name="T21" fmla="*/ 0 w 1807"/>
                <a:gd name="T22" fmla="*/ 0 h 218"/>
                <a:gd name="T23" fmla="*/ 1807 w 1807"/>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7" h="218">
                  <a:moveTo>
                    <a:pt x="1807" y="0"/>
                  </a:moveTo>
                  <a:lnTo>
                    <a:pt x="1712" y="43"/>
                  </a:lnTo>
                  <a:lnTo>
                    <a:pt x="1712" y="175"/>
                  </a:lnTo>
                  <a:lnTo>
                    <a:pt x="95" y="175"/>
                  </a:lnTo>
                  <a:lnTo>
                    <a:pt x="0" y="218"/>
                  </a:lnTo>
                  <a:lnTo>
                    <a:pt x="1807" y="218"/>
                  </a:lnTo>
                  <a:lnTo>
                    <a:pt x="1807" y="0"/>
                  </a:lnTo>
                  <a:close/>
                </a:path>
              </a:pathLst>
            </a:custGeom>
            <a:solidFill>
              <a:srgbClr val="919191"/>
            </a:solidFill>
            <a:ln w="9525">
              <a:noFill/>
              <a:round/>
              <a:headEnd/>
              <a:tailEnd/>
            </a:ln>
          </p:spPr>
          <p:txBody>
            <a:bodyPr/>
            <a:lstStyle/>
            <a:p>
              <a:endParaRPr lang="en-US"/>
            </a:p>
          </p:txBody>
        </p:sp>
        <p:grpSp>
          <p:nvGrpSpPr>
            <p:cNvPr id="76318" name="Group 8113"/>
            <p:cNvGrpSpPr>
              <a:grpSpLocks/>
            </p:cNvGrpSpPr>
            <p:nvPr/>
          </p:nvGrpSpPr>
          <p:grpSpPr bwMode="auto">
            <a:xfrm>
              <a:off x="4954" y="1562"/>
              <a:ext cx="446" cy="242"/>
              <a:chOff x="4954" y="1474"/>
              <a:chExt cx="446" cy="242"/>
            </a:xfrm>
          </p:grpSpPr>
          <p:sp>
            <p:nvSpPr>
              <p:cNvPr id="80173" name="Freeform 8114"/>
              <p:cNvSpPr>
                <a:spLocks/>
              </p:cNvSpPr>
              <p:nvPr/>
            </p:nvSpPr>
            <p:spPr bwMode="auto">
              <a:xfrm>
                <a:off x="4954" y="1474"/>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close/>
                  </a:path>
                </a:pathLst>
              </a:custGeom>
              <a:solidFill>
                <a:srgbClr val="FCFEB9"/>
              </a:solidFill>
              <a:ln w="9525">
                <a:noFill/>
                <a:round/>
                <a:headEnd/>
                <a:tailEnd/>
              </a:ln>
            </p:spPr>
            <p:txBody>
              <a:bodyPr/>
              <a:lstStyle/>
              <a:p>
                <a:endParaRPr lang="en-US"/>
              </a:p>
            </p:txBody>
          </p:sp>
          <p:sp>
            <p:nvSpPr>
              <p:cNvPr id="80174" name="Freeform 8115"/>
              <p:cNvSpPr>
                <a:spLocks/>
              </p:cNvSpPr>
              <p:nvPr/>
            </p:nvSpPr>
            <p:spPr bwMode="auto">
              <a:xfrm>
                <a:off x="4954" y="1474"/>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path>
                </a:pathLst>
              </a:custGeom>
              <a:noFill/>
              <a:ln w="12700" cap="rnd">
                <a:solidFill>
                  <a:srgbClr val="000000"/>
                </a:solidFill>
                <a:round/>
                <a:headEnd/>
                <a:tailEnd/>
              </a:ln>
            </p:spPr>
            <p:txBody>
              <a:bodyPr/>
              <a:lstStyle/>
              <a:p>
                <a:endParaRPr lang="en-US"/>
              </a:p>
            </p:txBody>
          </p:sp>
        </p:grpSp>
        <p:grpSp>
          <p:nvGrpSpPr>
            <p:cNvPr id="76319" name="Group 8116"/>
            <p:cNvGrpSpPr>
              <a:grpSpLocks/>
            </p:cNvGrpSpPr>
            <p:nvPr/>
          </p:nvGrpSpPr>
          <p:grpSpPr bwMode="auto">
            <a:xfrm>
              <a:off x="4954" y="1562"/>
              <a:ext cx="452" cy="249"/>
              <a:chOff x="4954" y="1474"/>
              <a:chExt cx="452" cy="249"/>
            </a:xfrm>
          </p:grpSpPr>
          <p:sp>
            <p:nvSpPr>
              <p:cNvPr id="80171" name="Freeform 8117"/>
              <p:cNvSpPr>
                <a:spLocks/>
              </p:cNvSpPr>
              <p:nvPr/>
            </p:nvSpPr>
            <p:spPr bwMode="auto">
              <a:xfrm>
                <a:off x="4954" y="1474"/>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close/>
                  </a:path>
                </a:pathLst>
              </a:custGeom>
              <a:solidFill>
                <a:srgbClr val="FCFEB9"/>
              </a:solidFill>
              <a:ln w="9525">
                <a:noFill/>
                <a:round/>
                <a:headEnd/>
                <a:tailEnd/>
              </a:ln>
            </p:spPr>
            <p:txBody>
              <a:bodyPr/>
              <a:lstStyle/>
              <a:p>
                <a:endParaRPr lang="en-US"/>
              </a:p>
            </p:txBody>
          </p:sp>
          <p:sp>
            <p:nvSpPr>
              <p:cNvPr id="80172" name="Freeform 8118"/>
              <p:cNvSpPr>
                <a:spLocks/>
              </p:cNvSpPr>
              <p:nvPr/>
            </p:nvSpPr>
            <p:spPr bwMode="auto">
              <a:xfrm>
                <a:off x="4954" y="1474"/>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path>
                </a:pathLst>
              </a:custGeom>
              <a:noFill/>
              <a:ln w="12700" cap="rnd">
                <a:solidFill>
                  <a:srgbClr val="000000"/>
                </a:solidFill>
                <a:round/>
                <a:headEnd/>
                <a:tailEnd/>
              </a:ln>
            </p:spPr>
            <p:txBody>
              <a:bodyPr/>
              <a:lstStyle/>
              <a:p>
                <a:endParaRPr lang="en-US"/>
              </a:p>
            </p:txBody>
          </p:sp>
        </p:grpSp>
        <p:grpSp>
          <p:nvGrpSpPr>
            <p:cNvPr id="76320" name="Group 8119"/>
            <p:cNvGrpSpPr>
              <a:grpSpLocks/>
            </p:cNvGrpSpPr>
            <p:nvPr/>
          </p:nvGrpSpPr>
          <p:grpSpPr bwMode="auto">
            <a:xfrm>
              <a:off x="4975" y="1602"/>
              <a:ext cx="348" cy="95"/>
              <a:chOff x="4975" y="1514"/>
              <a:chExt cx="348" cy="95"/>
            </a:xfrm>
          </p:grpSpPr>
          <p:sp>
            <p:nvSpPr>
              <p:cNvPr id="80169" name="Freeform 8120"/>
              <p:cNvSpPr>
                <a:spLocks/>
              </p:cNvSpPr>
              <p:nvPr/>
            </p:nvSpPr>
            <p:spPr bwMode="auto">
              <a:xfrm>
                <a:off x="4975" y="1514"/>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close/>
                  </a:path>
                </a:pathLst>
              </a:custGeom>
              <a:solidFill>
                <a:srgbClr val="FCFEB9"/>
              </a:solidFill>
              <a:ln w="9525">
                <a:noFill/>
                <a:round/>
                <a:headEnd/>
                <a:tailEnd/>
              </a:ln>
            </p:spPr>
            <p:txBody>
              <a:bodyPr/>
              <a:lstStyle/>
              <a:p>
                <a:endParaRPr lang="en-US"/>
              </a:p>
            </p:txBody>
          </p:sp>
          <p:sp>
            <p:nvSpPr>
              <p:cNvPr id="80170" name="Freeform 8121"/>
              <p:cNvSpPr>
                <a:spLocks/>
              </p:cNvSpPr>
              <p:nvPr/>
            </p:nvSpPr>
            <p:spPr bwMode="auto">
              <a:xfrm>
                <a:off x="4975" y="1514"/>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path>
                </a:pathLst>
              </a:custGeom>
              <a:noFill/>
              <a:ln w="12700" cap="rnd">
                <a:solidFill>
                  <a:srgbClr val="000000"/>
                </a:solidFill>
                <a:round/>
                <a:headEnd/>
                <a:tailEnd/>
              </a:ln>
            </p:spPr>
            <p:txBody>
              <a:bodyPr/>
              <a:lstStyle/>
              <a:p>
                <a:endParaRPr lang="en-US"/>
              </a:p>
            </p:txBody>
          </p:sp>
        </p:grpSp>
        <p:grpSp>
          <p:nvGrpSpPr>
            <p:cNvPr id="76321" name="Group 8122"/>
            <p:cNvGrpSpPr>
              <a:grpSpLocks/>
            </p:cNvGrpSpPr>
            <p:nvPr/>
          </p:nvGrpSpPr>
          <p:grpSpPr bwMode="auto">
            <a:xfrm>
              <a:off x="5192" y="1594"/>
              <a:ext cx="67" cy="14"/>
              <a:chOff x="5192" y="1506"/>
              <a:chExt cx="67" cy="14"/>
            </a:xfrm>
          </p:grpSpPr>
          <p:sp>
            <p:nvSpPr>
              <p:cNvPr id="80167" name="Freeform 8123"/>
              <p:cNvSpPr>
                <a:spLocks/>
              </p:cNvSpPr>
              <p:nvPr/>
            </p:nvSpPr>
            <p:spPr bwMode="auto">
              <a:xfrm>
                <a:off x="5192" y="1506"/>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close/>
                  </a:path>
                </a:pathLst>
              </a:custGeom>
              <a:solidFill>
                <a:srgbClr val="FCFEB9"/>
              </a:solidFill>
              <a:ln w="9525">
                <a:noFill/>
                <a:round/>
                <a:headEnd/>
                <a:tailEnd/>
              </a:ln>
            </p:spPr>
            <p:txBody>
              <a:bodyPr/>
              <a:lstStyle/>
              <a:p>
                <a:endParaRPr lang="en-US"/>
              </a:p>
            </p:txBody>
          </p:sp>
          <p:sp>
            <p:nvSpPr>
              <p:cNvPr id="80168" name="Freeform 8124"/>
              <p:cNvSpPr>
                <a:spLocks/>
              </p:cNvSpPr>
              <p:nvPr/>
            </p:nvSpPr>
            <p:spPr bwMode="auto">
              <a:xfrm>
                <a:off x="5192" y="1506"/>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path>
                </a:pathLst>
              </a:custGeom>
              <a:noFill/>
              <a:ln w="12700" cap="rnd">
                <a:solidFill>
                  <a:srgbClr val="000000"/>
                </a:solidFill>
                <a:round/>
                <a:headEnd/>
                <a:tailEnd/>
              </a:ln>
            </p:spPr>
            <p:txBody>
              <a:bodyPr/>
              <a:lstStyle/>
              <a:p>
                <a:endParaRPr lang="en-US"/>
              </a:p>
            </p:txBody>
          </p:sp>
        </p:grpSp>
        <p:grpSp>
          <p:nvGrpSpPr>
            <p:cNvPr id="76322" name="Group 8125"/>
            <p:cNvGrpSpPr>
              <a:grpSpLocks/>
            </p:cNvGrpSpPr>
            <p:nvPr/>
          </p:nvGrpSpPr>
          <p:grpSpPr bwMode="auto">
            <a:xfrm>
              <a:off x="5252" y="1628"/>
              <a:ext cx="15" cy="13"/>
              <a:chOff x="5252" y="1540"/>
              <a:chExt cx="15" cy="13"/>
            </a:xfrm>
          </p:grpSpPr>
          <p:sp>
            <p:nvSpPr>
              <p:cNvPr id="80165" name="Freeform 8126"/>
              <p:cNvSpPr>
                <a:spLocks/>
              </p:cNvSpPr>
              <p:nvPr/>
            </p:nvSpPr>
            <p:spPr bwMode="auto">
              <a:xfrm>
                <a:off x="5252" y="1540"/>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close/>
                  </a:path>
                </a:pathLst>
              </a:custGeom>
              <a:solidFill>
                <a:srgbClr val="FCFEB9"/>
              </a:solidFill>
              <a:ln w="9525">
                <a:noFill/>
                <a:round/>
                <a:headEnd/>
                <a:tailEnd/>
              </a:ln>
            </p:spPr>
            <p:txBody>
              <a:bodyPr/>
              <a:lstStyle/>
              <a:p>
                <a:endParaRPr lang="en-US"/>
              </a:p>
            </p:txBody>
          </p:sp>
          <p:sp>
            <p:nvSpPr>
              <p:cNvPr id="80166" name="Freeform 8127"/>
              <p:cNvSpPr>
                <a:spLocks/>
              </p:cNvSpPr>
              <p:nvPr/>
            </p:nvSpPr>
            <p:spPr bwMode="auto">
              <a:xfrm>
                <a:off x="5252" y="1540"/>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path>
                </a:pathLst>
              </a:custGeom>
              <a:noFill/>
              <a:ln w="12700" cap="rnd">
                <a:solidFill>
                  <a:srgbClr val="000000"/>
                </a:solidFill>
                <a:round/>
                <a:headEnd/>
                <a:tailEnd/>
              </a:ln>
            </p:spPr>
            <p:txBody>
              <a:bodyPr/>
              <a:lstStyle/>
              <a:p>
                <a:endParaRPr lang="en-US"/>
              </a:p>
            </p:txBody>
          </p:sp>
        </p:grpSp>
        <p:grpSp>
          <p:nvGrpSpPr>
            <p:cNvPr id="76323" name="Group 8128"/>
            <p:cNvGrpSpPr>
              <a:grpSpLocks/>
            </p:cNvGrpSpPr>
            <p:nvPr/>
          </p:nvGrpSpPr>
          <p:grpSpPr bwMode="auto">
            <a:xfrm>
              <a:off x="5134" y="1569"/>
              <a:ext cx="72" cy="35"/>
              <a:chOff x="5134" y="1481"/>
              <a:chExt cx="72" cy="35"/>
            </a:xfrm>
          </p:grpSpPr>
          <p:sp>
            <p:nvSpPr>
              <p:cNvPr id="80163" name="Freeform 8129"/>
              <p:cNvSpPr>
                <a:spLocks/>
              </p:cNvSpPr>
              <p:nvPr/>
            </p:nvSpPr>
            <p:spPr bwMode="auto">
              <a:xfrm>
                <a:off x="5134" y="1481"/>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close/>
                  </a:path>
                </a:pathLst>
              </a:custGeom>
              <a:solidFill>
                <a:srgbClr val="FCFEB9"/>
              </a:solidFill>
              <a:ln w="9525">
                <a:noFill/>
                <a:round/>
                <a:headEnd/>
                <a:tailEnd/>
              </a:ln>
            </p:spPr>
            <p:txBody>
              <a:bodyPr/>
              <a:lstStyle/>
              <a:p>
                <a:endParaRPr lang="en-US"/>
              </a:p>
            </p:txBody>
          </p:sp>
          <p:sp>
            <p:nvSpPr>
              <p:cNvPr id="80164" name="Freeform 8130"/>
              <p:cNvSpPr>
                <a:spLocks/>
              </p:cNvSpPr>
              <p:nvPr/>
            </p:nvSpPr>
            <p:spPr bwMode="auto">
              <a:xfrm>
                <a:off x="5134" y="1481"/>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path>
                </a:pathLst>
              </a:custGeom>
              <a:noFill/>
              <a:ln w="12700" cap="rnd">
                <a:solidFill>
                  <a:srgbClr val="000000"/>
                </a:solidFill>
                <a:round/>
                <a:headEnd/>
                <a:tailEnd/>
              </a:ln>
            </p:spPr>
            <p:txBody>
              <a:bodyPr/>
              <a:lstStyle/>
              <a:p>
                <a:endParaRPr lang="en-US"/>
              </a:p>
            </p:txBody>
          </p:sp>
        </p:grpSp>
        <p:grpSp>
          <p:nvGrpSpPr>
            <p:cNvPr id="76324" name="Group 8131"/>
            <p:cNvGrpSpPr>
              <a:grpSpLocks/>
            </p:cNvGrpSpPr>
            <p:nvPr/>
          </p:nvGrpSpPr>
          <p:grpSpPr bwMode="auto">
            <a:xfrm>
              <a:off x="5081" y="1584"/>
              <a:ext cx="20" cy="14"/>
              <a:chOff x="5081" y="1496"/>
              <a:chExt cx="20" cy="14"/>
            </a:xfrm>
          </p:grpSpPr>
          <p:sp>
            <p:nvSpPr>
              <p:cNvPr id="80161" name="Freeform 8132"/>
              <p:cNvSpPr>
                <a:spLocks/>
              </p:cNvSpPr>
              <p:nvPr/>
            </p:nvSpPr>
            <p:spPr bwMode="auto">
              <a:xfrm>
                <a:off x="5081" y="1496"/>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close/>
                  </a:path>
                </a:pathLst>
              </a:custGeom>
              <a:solidFill>
                <a:srgbClr val="FCFEB9"/>
              </a:solidFill>
              <a:ln w="9525">
                <a:noFill/>
                <a:round/>
                <a:headEnd/>
                <a:tailEnd/>
              </a:ln>
            </p:spPr>
            <p:txBody>
              <a:bodyPr/>
              <a:lstStyle/>
              <a:p>
                <a:endParaRPr lang="en-US"/>
              </a:p>
            </p:txBody>
          </p:sp>
          <p:sp>
            <p:nvSpPr>
              <p:cNvPr id="80162" name="Freeform 8133"/>
              <p:cNvSpPr>
                <a:spLocks/>
              </p:cNvSpPr>
              <p:nvPr/>
            </p:nvSpPr>
            <p:spPr bwMode="auto">
              <a:xfrm>
                <a:off x="5081" y="1496"/>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path>
                </a:pathLst>
              </a:custGeom>
              <a:noFill/>
              <a:ln w="12700" cap="rnd">
                <a:solidFill>
                  <a:srgbClr val="000000"/>
                </a:solidFill>
                <a:round/>
                <a:headEnd/>
                <a:tailEnd/>
              </a:ln>
            </p:spPr>
            <p:txBody>
              <a:bodyPr/>
              <a:lstStyle/>
              <a:p>
                <a:endParaRPr lang="en-US"/>
              </a:p>
            </p:txBody>
          </p:sp>
        </p:grpSp>
        <p:grpSp>
          <p:nvGrpSpPr>
            <p:cNvPr id="76325" name="Group 8134"/>
            <p:cNvGrpSpPr>
              <a:grpSpLocks/>
            </p:cNvGrpSpPr>
            <p:nvPr/>
          </p:nvGrpSpPr>
          <p:grpSpPr bwMode="auto">
            <a:xfrm>
              <a:off x="5102" y="1560"/>
              <a:ext cx="16" cy="14"/>
              <a:chOff x="5102" y="1472"/>
              <a:chExt cx="16" cy="14"/>
            </a:xfrm>
          </p:grpSpPr>
          <p:sp>
            <p:nvSpPr>
              <p:cNvPr id="80159" name="Freeform 8135"/>
              <p:cNvSpPr>
                <a:spLocks/>
              </p:cNvSpPr>
              <p:nvPr/>
            </p:nvSpPr>
            <p:spPr bwMode="auto">
              <a:xfrm>
                <a:off x="5102" y="1472"/>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close/>
                  </a:path>
                </a:pathLst>
              </a:custGeom>
              <a:solidFill>
                <a:srgbClr val="FCFEB9"/>
              </a:solidFill>
              <a:ln w="9525">
                <a:noFill/>
                <a:round/>
                <a:headEnd/>
                <a:tailEnd/>
              </a:ln>
            </p:spPr>
            <p:txBody>
              <a:bodyPr/>
              <a:lstStyle/>
              <a:p>
                <a:endParaRPr lang="en-US"/>
              </a:p>
            </p:txBody>
          </p:sp>
          <p:sp>
            <p:nvSpPr>
              <p:cNvPr id="80160" name="Freeform 8136"/>
              <p:cNvSpPr>
                <a:spLocks/>
              </p:cNvSpPr>
              <p:nvPr/>
            </p:nvSpPr>
            <p:spPr bwMode="auto">
              <a:xfrm>
                <a:off x="5102" y="1472"/>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path>
                </a:pathLst>
              </a:custGeom>
              <a:noFill/>
              <a:ln w="12700" cap="rnd">
                <a:solidFill>
                  <a:srgbClr val="000000"/>
                </a:solidFill>
                <a:round/>
                <a:headEnd/>
                <a:tailEnd/>
              </a:ln>
            </p:spPr>
            <p:txBody>
              <a:bodyPr/>
              <a:lstStyle/>
              <a:p>
                <a:endParaRPr lang="en-US"/>
              </a:p>
            </p:txBody>
          </p:sp>
        </p:grpSp>
        <p:grpSp>
          <p:nvGrpSpPr>
            <p:cNvPr id="76326" name="Group 8137"/>
            <p:cNvGrpSpPr>
              <a:grpSpLocks/>
            </p:cNvGrpSpPr>
            <p:nvPr/>
          </p:nvGrpSpPr>
          <p:grpSpPr bwMode="auto">
            <a:xfrm>
              <a:off x="5107" y="1590"/>
              <a:ext cx="17" cy="15"/>
              <a:chOff x="5107" y="1502"/>
              <a:chExt cx="17" cy="15"/>
            </a:xfrm>
          </p:grpSpPr>
          <p:sp>
            <p:nvSpPr>
              <p:cNvPr id="80157" name="Freeform 8138"/>
              <p:cNvSpPr>
                <a:spLocks/>
              </p:cNvSpPr>
              <p:nvPr/>
            </p:nvSpPr>
            <p:spPr bwMode="auto">
              <a:xfrm>
                <a:off x="5107" y="1502"/>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close/>
                  </a:path>
                </a:pathLst>
              </a:custGeom>
              <a:solidFill>
                <a:srgbClr val="FCFEB9"/>
              </a:solidFill>
              <a:ln w="9525">
                <a:noFill/>
                <a:round/>
                <a:headEnd/>
                <a:tailEnd/>
              </a:ln>
            </p:spPr>
            <p:txBody>
              <a:bodyPr/>
              <a:lstStyle/>
              <a:p>
                <a:endParaRPr lang="en-US"/>
              </a:p>
            </p:txBody>
          </p:sp>
          <p:sp>
            <p:nvSpPr>
              <p:cNvPr id="80158" name="Freeform 8139"/>
              <p:cNvSpPr>
                <a:spLocks/>
              </p:cNvSpPr>
              <p:nvPr/>
            </p:nvSpPr>
            <p:spPr bwMode="auto">
              <a:xfrm>
                <a:off x="5107" y="1502"/>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path>
                </a:pathLst>
              </a:custGeom>
              <a:noFill/>
              <a:ln w="12700" cap="rnd">
                <a:solidFill>
                  <a:srgbClr val="000000"/>
                </a:solidFill>
                <a:round/>
                <a:headEnd/>
                <a:tailEnd/>
              </a:ln>
            </p:spPr>
            <p:txBody>
              <a:bodyPr/>
              <a:lstStyle/>
              <a:p>
                <a:endParaRPr lang="en-US"/>
              </a:p>
            </p:txBody>
          </p:sp>
        </p:grpSp>
        <p:grpSp>
          <p:nvGrpSpPr>
            <p:cNvPr id="76327" name="Group 8140"/>
            <p:cNvGrpSpPr>
              <a:grpSpLocks/>
            </p:cNvGrpSpPr>
            <p:nvPr/>
          </p:nvGrpSpPr>
          <p:grpSpPr bwMode="auto">
            <a:xfrm>
              <a:off x="5038" y="1580"/>
              <a:ext cx="65" cy="31"/>
              <a:chOff x="5038" y="1492"/>
              <a:chExt cx="65" cy="31"/>
            </a:xfrm>
          </p:grpSpPr>
          <p:sp>
            <p:nvSpPr>
              <p:cNvPr id="80155" name="Freeform 8141"/>
              <p:cNvSpPr>
                <a:spLocks/>
              </p:cNvSpPr>
              <p:nvPr/>
            </p:nvSpPr>
            <p:spPr bwMode="auto">
              <a:xfrm>
                <a:off x="5038" y="1492"/>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close/>
                  </a:path>
                </a:pathLst>
              </a:custGeom>
              <a:solidFill>
                <a:srgbClr val="FCFEB9"/>
              </a:solidFill>
              <a:ln w="9525">
                <a:noFill/>
                <a:round/>
                <a:headEnd/>
                <a:tailEnd/>
              </a:ln>
            </p:spPr>
            <p:txBody>
              <a:bodyPr/>
              <a:lstStyle/>
              <a:p>
                <a:endParaRPr lang="en-US"/>
              </a:p>
            </p:txBody>
          </p:sp>
          <p:sp>
            <p:nvSpPr>
              <p:cNvPr id="80156" name="Freeform 8142"/>
              <p:cNvSpPr>
                <a:spLocks/>
              </p:cNvSpPr>
              <p:nvPr/>
            </p:nvSpPr>
            <p:spPr bwMode="auto">
              <a:xfrm>
                <a:off x="5038" y="1492"/>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path>
                </a:pathLst>
              </a:custGeom>
              <a:noFill/>
              <a:ln w="12700" cap="rnd">
                <a:solidFill>
                  <a:srgbClr val="000000"/>
                </a:solidFill>
                <a:round/>
                <a:headEnd/>
                <a:tailEnd/>
              </a:ln>
            </p:spPr>
            <p:txBody>
              <a:bodyPr/>
              <a:lstStyle/>
              <a:p>
                <a:endParaRPr lang="en-US"/>
              </a:p>
            </p:txBody>
          </p:sp>
        </p:grpSp>
        <p:sp>
          <p:nvSpPr>
            <p:cNvPr id="76328" name="Freeform 8143"/>
            <p:cNvSpPr>
              <a:spLocks/>
            </p:cNvSpPr>
            <p:nvPr/>
          </p:nvSpPr>
          <p:spPr bwMode="auto">
            <a:xfrm>
              <a:off x="5298" y="1682"/>
              <a:ext cx="24" cy="1"/>
            </a:xfrm>
            <a:custGeom>
              <a:avLst/>
              <a:gdLst>
                <a:gd name="T0" fmla="*/ 20 w 24"/>
                <a:gd name="T1" fmla="*/ 0 h 1"/>
                <a:gd name="T2" fmla="*/ 24 w 24"/>
                <a:gd name="T3" fmla="*/ 0 h 1"/>
                <a:gd name="T4" fmla="*/ 13 w 24"/>
                <a:gd name="T5" fmla="*/ 0 h 1"/>
                <a:gd name="T6" fmla="*/ 6 w 24"/>
                <a:gd name="T7" fmla="*/ 0 h 1"/>
                <a:gd name="T8" fmla="*/ 0 w 24"/>
                <a:gd name="T9" fmla="*/ 0 h 1"/>
                <a:gd name="T10" fmla="*/ 2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0" y="0"/>
                  </a:moveTo>
                  <a:lnTo>
                    <a:pt x="24" y="0"/>
                  </a:lnTo>
                  <a:lnTo>
                    <a:pt x="13" y="0"/>
                  </a:lnTo>
                  <a:lnTo>
                    <a:pt x="6" y="0"/>
                  </a:lnTo>
                  <a:lnTo>
                    <a:pt x="0" y="0"/>
                  </a:lnTo>
                  <a:lnTo>
                    <a:pt x="20" y="0"/>
                  </a:lnTo>
                </a:path>
              </a:pathLst>
            </a:custGeom>
            <a:noFill/>
            <a:ln w="12700" cap="rnd">
              <a:solidFill>
                <a:srgbClr val="000000"/>
              </a:solidFill>
              <a:round/>
              <a:headEnd/>
              <a:tailEnd/>
            </a:ln>
          </p:spPr>
          <p:txBody>
            <a:bodyPr/>
            <a:lstStyle/>
            <a:p>
              <a:endParaRPr lang="en-US"/>
            </a:p>
          </p:txBody>
        </p:sp>
        <p:grpSp>
          <p:nvGrpSpPr>
            <p:cNvPr id="76329" name="Group 8144"/>
            <p:cNvGrpSpPr>
              <a:grpSpLocks/>
            </p:cNvGrpSpPr>
            <p:nvPr/>
          </p:nvGrpSpPr>
          <p:grpSpPr bwMode="auto">
            <a:xfrm>
              <a:off x="5307" y="1688"/>
              <a:ext cx="18" cy="14"/>
              <a:chOff x="5307" y="1600"/>
              <a:chExt cx="18" cy="14"/>
            </a:xfrm>
          </p:grpSpPr>
          <p:sp>
            <p:nvSpPr>
              <p:cNvPr id="80153" name="Freeform 8145"/>
              <p:cNvSpPr>
                <a:spLocks/>
              </p:cNvSpPr>
              <p:nvPr/>
            </p:nvSpPr>
            <p:spPr bwMode="auto">
              <a:xfrm>
                <a:off x="5307" y="1600"/>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close/>
                  </a:path>
                </a:pathLst>
              </a:custGeom>
              <a:solidFill>
                <a:srgbClr val="FCFEB9"/>
              </a:solidFill>
              <a:ln w="9525">
                <a:noFill/>
                <a:round/>
                <a:headEnd/>
                <a:tailEnd/>
              </a:ln>
            </p:spPr>
            <p:txBody>
              <a:bodyPr/>
              <a:lstStyle/>
              <a:p>
                <a:endParaRPr lang="en-US"/>
              </a:p>
            </p:txBody>
          </p:sp>
          <p:sp>
            <p:nvSpPr>
              <p:cNvPr id="80154" name="Freeform 8146"/>
              <p:cNvSpPr>
                <a:spLocks/>
              </p:cNvSpPr>
              <p:nvPr/>
            </p:nvSpPr>
            <p:spPr bwMode="auto">
              <a:xfrm>
                <a:off x="5307" y="1600"/>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path>
                </a:pathLst>
              </a:custGeom>
              <a:noFill/>
              <a:ln w="12700" cap="rnd">
                <a:solidFill>
                  <a:srgbClr val="000000"/>
                </a:solidFill>
                <a:round/>
                <a:headEnd/>
                <a:tailEnd/>
              </a:ln>
            </p:spPr>
            <p:txBody>
              <a:bodyPr/>
              <a:lstStyle/>
              <a:p>
                <a:endParaRPr lang="en-US"/>
              </a:p>
            </p:txBody>
          </p:sp>
        </p:grpSp>
        <p:grpSp>
          <p:nvGrpSpPr>
            <p:cNvPr id="76330" name="Group 8147"/>
            <p:cNvGrpSpPr>
              <a:grpSpLocks/>
            </p:cNvGrpSpPr>
            <p:nvPr/>
          </p:nvGrpSpPr>
          <p:grpSpPr bwMode="auto">
            <a:xfrm>
              <a:off x="4962" y="1695"/>
              <a:ext cx="438" cy="106"/>
              <a:chOff x="4962" y="1607"/>
              <a:chExt cx="438" cy="106"/>
            </a:xfrm>
          </p:grpSpPr>
          <p:sp>
            <p:nvSpPr>
              <p:cNvPr id="80151" name="Freeform 8148"/>
              <p:cNvSpPr>
                <a:spLocks/>
              </p:cNvSpPr>
              <p:nvPr/>
            </p:nvSpPr>
            <p:spPr bwMode="auto">
              <a:xfrm>
                <a:off x="4962" y="1607"/>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close/>
                  </a:path>
                </a:pathLst>
              </a:custGeom>
              <a:solidFill>
                <a:srgbClr val="FCFEB9"/>
              </a:solidFill>
              <a:ln w="9525">
                <a:noFill/>
                <a:round/>
                <a:headEnd/>
                <a:tailEnd/>
              </a:ln>
            </p:spPr>
            <p:txBody>
              <a:bodyPr/>
              <a:lstStyle/>
              <a:p>
                <a:endParaRPr lang="en-US"/>
              </a:p>
            </p:txBody>
          </p:sp>
          <p:sp>
            <p:nvSpPr>
              <p:cNvPr id="80152" name="Freeform 8149"/>
              <p:cNvSpPr>
                <a:spLocks/>
              </p:cNvSpPr>
              <p:nvPr/>
            </p:nvSpPr>
            <p:spPr bwMode="auto">
              <a:xfrm>
                <a:off x="4962" y="1607"/>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path>
                </a:pathLst>
              </a:custGeom>
              <a:noFill/>
              <a:ln w="12700" cap="rnd">
                <a:solidFill>
                  <a:srgbClr val="000000"/>
                </a:solidFill>
                <a:round/>
                <a:headEnd/>
                <a:tailEnd/>
              </a:ln>
            </p:spPr>
            <p:txBody>
              <a:bodyPr/>
              <a:lstStyle/>
              <a:p>
                <a:endParaRPr lang="en-US"/>
              </a:p>
            </p:txBody>
          </p:sp>
        </p:grpSp>
        <p:grpSp>
          <p:nvGrpSpPr>
            <p:cNvPr id="76331" name="Group 8150"/>
            <p:cNvGrpSpPr>
              <a:grpSpLocks/>
            </p:cNvGrpSpPr>
            <p:nvPr/>
          </p:nvGrpSpPr>
          <p:grpSpPr bwMode="auto">
            <a:xfrm>
              <a:off x="5316" y="1731"/>
              <a:ext cx="77" cy="62"/>
              <a:chOff x="5316" y="1643"/>
              <a:chExt cx="77" cy="62"/>
            </a:xfrm>
          </p:grpSpPr>
          <p:sp>
            <p:nvSpPr>
              <p:cNvPr id="80149" name="Freeform 8151"/>
              <p:cNvSpPr>
                <a:spLocks/>
              </p:cNvSpPr>
              <p:nvPr/>
            </p:nvSpPr>
            <p:spPr bwMode="auto">
              <a:xfrm>
                <a:off x="5316" y="1643"/>
                <a:ext cx="71" cy="55"/>
              </a:xfrm>
              <a:custGeom>
                <a:avLst/>
                <a:gdLst>
                  <a:gd name="T0" fmla="*/ 71 w 71"/>
                  <a:gd name="T1" fmla="*/ 10 h 55"/>
                  <a:gd name="T2" fmla="*/ 49 w 71"/>
                  <a:gd name="T3" fmla="*/ 17 h 55"/>
                  <a:gd name="T4" fmla="*/ 47 w 71"/>
                  <a:gd name="T5" fmla="*/ 31 h 55"/>
                  <a:gd name="T6" fmla="*/ 69 w 71"/>
                  <a:gd name="T7" fmla="*/ 24 h 55"/>
                  <a:gd name="T8" fmla="*/ 45 w 71"/>
                  <a:gd name="T9" fmla="*/ 31 h 55"/>
                  <a:gd name="T10" fmla="*/ 40 w 71"/>
                  <a:gd name="T11" fmla="*/ 38 h 55"/>
                  <a:gd name="T12" fmla="*/ 59 w 71"/>
                  <a:gd name="T13" fmla="*/ 35 h 55"/>
                  <a:gd name="T14" fmla="*/ 40 w 71"/>
                  <a:gd name="T15" fmla="*/ 39 h 55"/>
                  <a:gd name="T16" fmla="*/ 33 w 71"/>
                  <a:gd name="T17" fmla="*/ 46 h 55"/>
                  <a:gd name="T18" fmla="*/ 49 w 71"/>
                  <a:gd name="T19" fmla="*/ 43 h 55"/>
                  <a:gd name="T20" fmla="*/ 49 w 71"/>
                  <a:gd name="T21" fmla="*/ 46 h 55"/>
                  <a:gd name="T22" fmla="*/ 33 w 71"/>
                  <a:gd name="T23" fmla="*/ 49 h 55"/>
                  <a:gd name="T24" fmla="*/ 23 w 71"/>
                  <a:gd name="T25" fmla="*/ 55 h 55"/>
                  <a:gd name="T26" fmla="*/ 27 w 71"/>
                  <a:gd name="T27" fmla="*/ 49 h 55"/>
                  <a:gd name="T28" fmla="*/ 7 w 71"/>
                  <a:gd name="T29" fmla="*/ 46 h 55"/>
                  <a:gd name="T30" fmla="*/ 0 w 71"/>
                  <a:gd name="T31" fmla="*/ 45 h 55"/>
                  <a:gd name="T32" fmla="*/ 6 w 71"/>
                  <a:gd name="T33" fmla="*/ 41 h 55"/>
                  <a:gd name="T34" fmla="*/ 28 w 71"/>
                  <a:gd name="T35" fmla="*/ 46 h 55"/>
                  <a:gd name="T36" fmla="*/ 31 w 71"/>
                  <a:gd name="T37" fmla="*/ 43 h 55"/>
                  <a:gd name="T38" fmla="*/ 33 w 71"/>
                  <a:gd name="T39" fmla="*/ 38 h 55"/>
                  <a:gd name="T40" fmla="*/ 12 w 71"/>
                  <a:gd name="T41" fmla="*/ 31 h 55"/>
                  <a:gd name="T42" fmla="*/ 12 w 71"/>
                  <a:gd name="T43" fmla="*/ 25 h 55"/>
                  <a:gd name="T44" fmla="*/ 35 w 71"/>
                  <a:gd name="T45" fmla="*/ 38 h 55"/>
                  <a:gd name="T46" fmla="*/ 40 w 71"/>
                  <a:gd name="T47" fmla="*/ 25 h 55"/>
                  <a:gd name="T48" fmla="*/ 16 w 71"/>
                  <a:gd name="T49" fmla="*/ 17 h 55"/>
                  <a:gd name="T50" fmla="*/ 20 w 71"/>
                  <a:gd name="T51" fmla="*/ 11 h 55"/>
                  <a:gd name="T52" fmla="*/ 41 w 71"/>
                  <a:gd name="T53" fmla="*/ 24 h 55"/>
                  <a:gd name="T54" fmla="*/ 45 w 71"/>
                  <a:gd name="T55" fmla="*/ 11 h 55"/>
                  <a:gd name="T56" fmla="*/ 23 w 71"/>
                  <a:gd name="T57" fmla="*/ 1 h 55"/>
                  <a:gd name="T58" fmla="*/ 25 w 71"/>
                  <a:gd name="T59" fmla="*/ 0 h 55"/>
                  <a:gd name="T60" fmla="*/ 55 w 71"/>
                  <a:gd name="T61" fmla="*/ 11 h 55"/>
                  <a:gd name="T62" fmla="*/ 71 w 71"/>
                  <a:gd name="T63" fmla="*/ 4 h 55"/>
                  <a:gd name="T64" fmla="*/ 49 w 71"/>
                  <a:gd name="T65" fmla="*/ 1 h 55"/>
                  <a:gd name="T66" fmla="*/ 71 w 71"/>
                  <a:gd name="T67" fmla="*/ 1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55"/>
                  <a:gd name="T104" fmla="*/ 71 w 71"/>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55">
                    <a:moveTo>
                      <a:pt x="71" y="10"/>
                    </a:moveTo>
                    <a:lnTo>
                      <a:pt x="49" y="17"/>
                    </a:lnTo>
                    <a:lnTo>
                      <a:pt x="47" y="31"/>
                    </a:lnTo>
                    <a:lnTo>
                      <a:pt x="69" y="24"/>
                    </a:lnTo>
                    <a:lnTo>
                      <a:pt x="45" y="31"/>
                    </a:lnTo>
                    <a:lnTo>
                      <a:pt x="40" y="38"/>
                    </a:lnTo>
                    <a:lnTo>
                      <a:pt x="59" y="35"/>
                    </a:lnTo>
                    <a:lnTo>
                      <a:pt x="40" y="39"/>
                    </a:lnTo>
                    <a:lnTo>
                      <a:pt x="33" y="46"/>
                    </a:lnTo>
                    <a:lnTo>
                      <a:pt x="49" y="43"/>
                    </a:lnTo>
                    <a:lnTo>
                      <a:pt x="49" y="46"/>
                    </a:lnTo>
                    <a:lnTo>
                      <a:pt x="33" y="49"/>
                    </a:lnTo>
                    <a:lnTo>
                      <a:pt x="23" y="55"/>
                    </a:lnTo>
                    <a:lnTo>
                      <a:pt x="27" y="49"/>
                    </a:lnTo>
                    <a:lnTo>
                      <a:pt x="7" y="46"/>
                    </a:lnTo>
                    <a:lnTo>
                      <a:pt x="0" y="45"/>
                    </a:lnTo>
                    <a:lnTo>
                      <a:pt x="6" y="41"/>
                    </a:lnTo>
                    <a:lnTo>
                      <a:pt x="28" y="46"/>
                    </a:lnTo>
                    <a:lnTo>
                      <a:pt x="31" y="43"/>
                    </a:lnTo>
                    <a:lnTo>
                      <a:pt x="33" y="38"/>
                    </a:lnTo>
                    <a:lnTo>
                      <a:pt x="12" y="31"/>
                    </a:lnTo>
                    <a:lnTo>
                      <a:pt x="12" y="25"/>
                    </a:lnTo>
                    <a:lnTo>
                      <a:pt x="35" y="38"/>
                    </a:lnTo>
                    <a:lnTo>
                      <a:pt x="40" y="25"/>
                    </a:lnTo>
                    <a:lnTo>
                      <a:pt x="16" y="17"/>
                    </a:lnTo>
                    <a:lnTo>
                      <a:pt x="20" y="11"/>
                    </a:lnTo>
                    <a:lnTo>
                      <a:pt x="41" y="24"/>
                    </a:lnTo>
                    <a:lnTo>
                      <a:pt x="45" y="11"/>
                    </a:lnTo>
                    <a:lnTo>
                      <a:pt x="23" y="1"/>
                    </a:lnTo>
                    <a:lnTo>
                      <a:pt x="25" y="0"/>
                    </a:lnTo>
                    <a:lnTo>
                      <a:pt x="55" y="11"/>
                    </a:lnTo>
                    <a:lnTo>
                      <a:pt x="71" y="4"/>
                    </a:lnTo>
                    <a:lnTo>
                      <a:pt x="49" y="1"/>
                    </a:lnTo>
                    <a:lnTo>
                      <a:pt x="71" y="10"/>
                    </a:lnTo>
                    <a:close/>
                  </a:path>
                </a:pathLst>
              </a:custGeom>
              <a:solidFill>
                <a:srgbClr val="FCFEB9"/>
              </a:solidFill>
              <a:ln w="9525">
                <a:noFill/>
                <a:round/>
                <a:headEnd/>
                <a:tailEnd/>
              </a:ln>
            </p:spPr>
            <p:txBody>
              <a:bodyPr/>
              <a:lstStyle/>
              <a:p>
                <a:endParaRPr lang="en-US"/>
              </a:p>
            </p:txBody>
          </p:sp>
          <p:sp>
            <p:nvSpPr>
              <p:cNvPr id="80150" name="Freeform 8152"/>
              <p:cNvSpPr>
                <a:spLocks/>
              </p:cNvSpPr>
              <p:nvPr/>
            </p:nvSpPr>
            <p:spPr bwMode="auto">
              <a:xfrm>
                <a:off x="5316" y="1643"/>
                <a:ext cx="77" cy="62"/>
              </a:xfrm>
              <a:custGeom>
                <a:avLst/>
                <a:gdLst>
                  <a:gd name="T0" fmla="*/ 77 w 77"/>
                  <a:gd name="T1" fmla="*/ 11 h 62"/>
                  <a:gd name="T2" fmla="*/ 55 w 77"/>
                  <a:gd name="T3" fmla="*/ 18 h 62"/>
                  <a:gd name="T4" fmla="*/ 52 w 77"/>
                  <a:gd name="T5" fmla="*/ 34 h 62"/>
                  <a:gd name="T6" fmla="*/ 77 w 77"/>
                  <a:gd name="T7" fmla="*/ 27 h 62"/>
                  <a:gd name="T8" fmla="*/ 49 w 77"/>
                  <a:gd name="T9" fmla="*/ 35 h 62"/>
                  <a:gd name="T10" fmla="*/ 44 w 77"/>
                  <a:gd name="T11" fmla="*/ 43 h 62"/>
                  <a:gd name="T12" fmla="*/ 66 w 77"/>
                  <a:gd name="T13" fmla="*/ 41 h 62"/>
                  <a:gd name="T14" fmla="*/ 44 w 77"/>
                  <a:gd name="T15" fmla="*/ 45 h 62"/>
                  <a:gd name="T16" fmla="*/ 37 w 77"/>
                  <a:gd name="T17" fmla="*/ 52 h 62"/>
                  <a:gd name="T18" fmla="*/ 56 w 77"/>
                  <a:gd name="T19" fmla="*/ 49 h 62"/>
                  <a:gd name="T20" fmla="*/ 55 w 77"/>
                  <a:gd name="T21" fmla="*/ 53 h 62"/>
                  <a:gd name="T22" fmla="*/ 37 w 77"/>
                  <a:gd name="T23" fmla="*/ 56 h 62"/>
                  <a:gd name="T24" fmla="*/ 25 w 77"/>
                  <a:gd name="T25" fmla="*/ 62 h 62"/>
                  <a:gd name="T26" fmla="*/ 30 w 77"/>
                  <a:gd name="T27" fmla="*/ 56 h 62"/>
                  <a:gd name="T28" fmla="*/ 9 w 77"/>
                  <a:gd name="T29" fmla="*/ 53 h 62"/>
                  <a:gd name="T30" fmla="*/ 0 w 77"/>
                  <a:gd name="T31" fmla="*/ 51 h 62"/>
                  <a:gd name="T32" fmla="*/ 7 w 77"/>
                  <a:gd name="T33" fmla="*/ 46 h 62"/>
                  <a:gd name="T34" fmla="*/ 31 w 77"/>
                  <a:gd name="T35" fmla="*/ 53 h 62"/>
                  <a:gd name="T36" fmla="*/ 35 w 77"/>
                  <a:gd name="T37" fmla="*/ 49 h 62"/>
                  <a:gd name="T38" fmla="*/ 35 w 77"/>
                  <a:gd name="T39" fmla="*/ 43 h 62"/>
                  <a:gd name="T40" fmla="*/ 13 w 77"/>
                  <a:gd name="T41" fmla="*/ 35 h 62"/>
                  <a:gd name="T42" fmla="*/ 13 w 77"/>
                  <a:gd name="T43" fmla="*/ 29 h 62"/>
                  <a:gd name="T44" fmla="*/ 40 w 77"/>
                  <a:gd name="T45" fmla="*/ 43 h 62"/>
                  <a:gd name="T46" fmla="*/ 44 w 77"/>
                  <a:gd name="T47" fmla="*/ 29 h 62"/>
                  <a:gd name="T48" fmla="*/ 18 w 77"/>
                  <a:gd name="T49" fmla="*/ 18 h 62"/>
                  <a:gd name="T50" fmla="*/ 23 w 77"/>
                  <a:gd name="T51" fmla="*/ 13 h 62"/>
                  <a:gd name="T52" fmla="*/ 47 w 77"/>
                  <a:gd name="T53" fmla="*/ 28 h 62"/>
                  <a:gd name="T54" fmla="*/ 49 w 77"/>
                  <a:gd name="T55" fmla="*/ 13 h 62"/>
                  <a:gd name="T56" fmla="*/ 25 w 77"/>
                  <a:gd name="T57" fmla="*/ 1 h 62"/>
                  <a:gd name="T58" fmla="*/ 30 w 77"/>
                  <a:gd name="T59" fmla="*/ 0 h 62"/>
                  <a:gd name="T60" fmla="*/ 60 w 77"/>
                  <a:gd name="T61" fmla="*/ 13 h 62"/>
                  <a:gd name="T62" fmla="*/ 77 w 77"/>
                  <a:gd name="T63" fmla="*/ 4 h 62"/>
                  <a:gd name="T64" fmla="*/ 56 w 77"/>
                  <a:gd name="T65" fmla="*/ 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2"/>
                  <a:gd name="T101" fmla="*/ 77 w 7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62">
                    <a:moveTo>
                      <a:pt x="77" y="11"/>
                    </a:moveTo>
                    <a:lnTo>
                      <a:pt x="55" y="18"/>
                    </a:lnTo>
                    <a:lnTo>
                      <a:pt x="52" y="34"/>
                    </a:lnTo>
                    <a:lnTo>
                      <a:pt x="77" y="27"/>
                    </a:lnTo>
                    <a:lnTo>
                      <a:pt x="49" y="35"/>
                    </a:lnTo>
                    <a:lnTo>
                      <a:pt x="44" y="43"/>
                    </a:lnTo>
                    <a:lnTo>
                      <a:pt x="66" y="41"/>
                    </a:lnTo>
                    <a:lnTo>
                      <a:pt x="44" y="45"/>
                    </a:lnTo>
                    <a:lnTo>
                      <a:pt x="37" y="52"/>
                    </a:lnTo>
                    <a:lnTo>
                      <a:pt x="56" y="49"/>
                    </a:lnTo>
                    <a:lnTo>
                      <a:pt x="55" y="53"/>
                    </a:lnTo>
                    <a:lnTo>
                      <a:pt x="37" y="56"/>
                    </a:lnTo>
                    <a:lnTo>
                      <a:pt x="25" y="62"/>
                    </a:lnTo>
                    <a:lnTo>
                      <a:pt x="30" y="56"/>
                    </a:lnTo>
                    <a:lnTo>
                      <a:pt x="9" y="53"/>
                    </a:lnTo>
                    <a:lnTo>
                      <a:pt x="0" y="51"/>
                    </a:lnTo>
                    <a:lnTo>
                      <a:pt x="7" y="46"/>
                    </a:lnTo>
                    <a:lnTo>
                      <a:pt x="31" y="53"/>
                    </a:lnTo>
                    <a:lnTo>
                      <a:pt x="35" y="49"/>
                    </a:lnTo>
                    <a:lnTo>
                      <a:pt x="35" y="43"/>
                    </a:lnTo>
                    <a:lnTo>
                      <a:pt x="13" y="35"/>
                    </a:lnTo>
                    <a:lnTo>
                      <a:pt x="13" y="29"/>
                    </a:lnTo>
                    <a:lnTo>
                      <a:pt x="40" y="43"/>
                    </a:lnTo>
                    <a:lnTo>
                      <a:pt x="44" y="29"/>
                    </a:lnTo>
                    <a:lnTo>
                      <a:pt x="18" y="18"/>
                    </a:lnTo>
                    <a:lnTo>
                      <a:pt x="23" y="13"/>
                    </a:lnTo>
                    <a:lnTo>
                      <a:pt x="47" y="28"/>
                    </a:lnTo>
                    <a:lnTo>
                      <a:pt x="49" y="13"/>
                    </a:lnTo>
                    <a:lnTo>
                      <a:pt x="25" y="1"/>
                    </a:lnTo>
                    <a:lnTo>
                      <a:pt x="30" y="0"/>
                    </a:lnTo>
                    <a:lnTo>
                      <a:pt x="60" y="13"/>
                    </a:lnTo>
                    <a:lnTo>
                      <a:pt x="77" y="4"/>
                    </a:lnTo>
                    <a:lnTo>
                      <a:pt x="56" y="1"/>
                    </a:lnTo>
                  </a:path>
                </a:pathLst>
              </a:custGeom>
              <a:noFill/>
              <a:ln w="12700" cap="rnd">
                <a:solidFill>
                  <a:srgbClr val="000000"/>
                </a:solidFill>
                <a:round/>
                <a:headEnd/>
                <a:tailEnd/>
              </a:ln>
            </p:spPr>
            <p:txBody>
              <a:bodyPr/>
              <a:lstStyle/>
              <a:p>
                <a:endParaRPr lang="en-US"/>
              </a:p>
            </p:txBody>
          </p:sp>
        </p:grpSp>
        <p:sp>
          <p:nvSpPr>
            <p:cNvPr id="76332" name="Line 8153"/>
            <p:cNvSpPr>
              <a:spLocks noChangeShapeType="1"/>
            </p:cNvSpPr>
            <p:nvPr/>
          </p:nvSpPr>
          <p:spPr bwMode="auto">
            <a:xfrm flipV="1">
              <a:off x="5053" y="1506"/>
              <a:ext cx="1" cy="119"/>
            </a:xfrm>
            <a:prstGeom prst="line">
              <a:avLst/>
            </a:prstGeom>
            <a:noFill/>
            <a:ln w="12700" cap="rnd">
              <a:solidFill>
                <a:srgbClr val="000000"/>
              </a:solidFill>
              <a:round/>
              <a:headEnd/>
              <a:tailEnd/>
            </a:ln>
          </p:spPr>
          <p:txBody>
            <a:bodyPr/>
            <a:lstStyle/>
            <a:p>
              <a:endParaRPr lang="en-US"/>
            </a:p>
          </p:txBody>
        </p:sp>
        <p:sp>
          <p:nvSpPr>
            <p:cNvPr id="76333" name="Line 8154"/>
            <p:cNvSpPr>
              <a:spLocks noChangeShapeType="1"/>
            </p:cNvSpPr>
            <p:nvPr/>
          </p:nvSpPr>
          <p:spPr bwMode="auto">
            <a:xfrm flipV="1">
              <a:off x="5222" y="1531"/>
              <a:ext cx="2" cy="85"/>
            </a:xfrm>
            <a:prstGeom prst="line">
              <a:avLst/>
            </a:prstGeom>
            <a:noFill/>
            <a:ln w="12700" cap="rnd">
              <a:solidFill>
                <a:srgbClr val="000000"/>
              </a:solidFill>
              <a:round/>
              <a:headEnd/>
              <a:tailEnd/>
            </a:ln>
          </p:spPr>
          <p:txBody>
            <a:bodyPr/>
            <a:lstStyle/>
            <a:p>
              <a:endParaRPr lang="en-US"/>
            </a:p>
          </p:txBody>
        </p:sp>
        <p:sp>
          <p:nvSpPr>
            <p:cNvPr id="76334" name="Line 8155"/>
            <p:cNvSpPr>
              <a:spLocks noChangeShapeType="1"/>
            </p:cNvSpPr>
            <p:nvPr/>
          </p:nvSpPr>
          <p:spPr bwMode="auto">
            <a:xfrm>
              <a:off x="5298" y="1608"/>
              <a:ext cx="17" cy="1"/>
            </a:xfrm>
            <a:prstGeom prst="line">
              <a:avLst/>
            </a:prstGeom>
            <a:noFill/>
            <a:ln w="12700" cap="rnd">
              <a:solidFill>
                <a:srgbClr val="000000"/>
              </a:solidFill>
              <a:round/>
              <a:headEnd/>
              <a:tailEnd/>
            </a:ln>
          </p:spPr>
          <p:txBody>
            <a:bodyPr/>
            <a:lstStyle/>
            <a:p>
              <a:endParaRPr lang="en-US"/>
            </a:p>
          </p:txBody>
        </p:sp>
        <p:sp>
          <p:nvSpPr>
            <p:cNvPr id="76335" name="Freeform 8156"/>
            <p:cNvSpPr>
              <a:spLocks/>
            </p:cNvSpPr>
            <p:nvPr/>
          </p:nvSpPr>
          <p:spPr bwMode="auto">
            <a:xfrm>
              <a:off x="5304" y="1612"/>
              <a:ext cx="17" cy="1"/>
            </a:xfrm>
            <a:custGeom>
              <a:avLst/>
              <a:gdLst>
                <a:gd name="T0" fmla="*/ 0 w 17"/>
                <a:gd name="T1" fmla="*/ 0 h 1"/>
                <a:gd name="T2" fmla="*/ 0 w 17"/>
                <a:gd name="T3" fmla="*/ 0 h 1"/>
                <a:gd name="T4" fmla="*/ 8 w 17"/>
                <a:gd name="T5" fmla="*/ 0 h 1"/>
                <a:gd name="T6" fmla="*/ 17 w 17"/>
                <a:gd name="T7" fmla="*/ 0 h 1"/>
                <a:gd name="T8" fmla="*/ 8 w 17"/>
                <a:gd name="T9" fmla="*/ 0 h 1"/>
                <a:gd name="T10" fmla="*/ 0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0" y="0"/>
                  </a:moveTo>
                  <a:lnTo>
                    <a:pt x="0" y="0"/>
                  </a:lnTo>
                  <a:lnTo>
                    <a:pt x="8" y="0"/>
                  </a:lnTo>
                  <a:lnTo>
                    <a:pt x="17" y="0"/>
                  </a:lnTo>
                  <a:lnTo>
                    <a:pt x="8" y="0"/>
                  </a:lnTo>
                  <a:lnTo>
                    <a:pt x="0" y="0"/>
                  </a:lnTo>
                </a:path>
              </a:pathLst>
            </a:custGeom>
            <a:noFill/>
            <a:ln w="12700" cap="rnd">
              <a:solidFill>
                <a:srgbClr val="000000"/>
              </a:solidFill>
              <a:round/>
              <a:headEnd/>
              <a:tailEnd/>
            </a:ln>
          </p:spPr>
          <p:txBody>
            <a:bodyPr/>
            <a:lstStyle/>
            <a:p>
              <a:endParaRPr lang="en-US"/>
            </a:p>
          </p:txBody>
        </p:sp>
        <p:sp>
          <p:nvSpPr>
            <p:cNvPr id="76336" name="Line 8157"/>
            <p:cNvSpPr>
              <a:spLocks noChangeShapeType="1"/>
            </p:cNvSpPr>
            <p:nvPr/>
          </p:nvSpPr>
          <p:spPr bwMode="auto">
            <a:xfrm>
              <a:off x="5291" y="1611"/>
              <a:ext cx="17" cy="1"/>
            </a:xfrm>
            <a:prstGeom prst="line">
              <a:avLst/>
            </a:prstGeom>
            <a:noFill/>
            <a:ln w="12700" cap="rnd">
              <a:solidFill>
                <a:srgbClr val="000000"/>
              </a:solidFill>
              <a:round/>
              <a:headEnd/>
              <a:tailEnd/>
            </a:ln>
          </p:spPr>
          <p:txBody>
            <a:bodyPr/>
            <a:lstStyle/>
            <a:p>
              <a:endParaRPr lang="en-US"/>
            </a:p>
          </p:txBody>
        </p:sp>
        <p:sp>
          <p:nvSpPr>
            <p:cNvPr id="76337" name="Freeform 8158"/>
            <p:cNvSpPr>
              <a:spLocks/>
            </p:cNvSpPr>
            <p:nvPr/>
          </p:nvSpPr>
          <p:spPr bwMode="auto">
            <a:xfrm>
              <a:off x="5298" y="1615"/>
              <a:ext cx="16" cy="1"/>
            </a:xfrm>
            <a:custGeom>
              <a:avLst/>
              <a:gdLst>
                <a:gd name="T0" fmla="*/ 16 w 16"/>
                <a:gd name="T1" fmla="*/ 0 h 1"/>
                <a:gd name="T2" fmla="*/ 16 w 16"/>
                <a:gd name="T3" fmla="*/ 0 h 1"/>
                <a:gd name="T4" fmla="*/ 0 w 16"/>
                <a:gd name="T5" fmla="*/ 0 h 1"/>
                <a:gd name="T6" fmla="*/ 16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6" y="0"/>
                  </a:moveTo>
                  <a:lnTo>
                    <a:pt x="16" y="0"/>
                  </a:lnTo>
                  <a:lnTo>
                    <a:pt x="0" y="0"/>
                  </a:lnTo>
                  <a:lnTo>
                    <a:pt x="16" y="0"/>
                  </a:lnTo>
                </a:path>
              </a:pathLst>
            </a:custGeom>
            <a:noFill/>
            <a:ln w="12700" cap="rnd">
              <a:solidFill>
                <a:srgbClr val="000000"/>
              </a:solidFill>
              <a:round/>
              <a:headEnd/>
              <a:tailEnd/>
            </a:ln>
          </p:spPr>
          <p:txBody>
            <a:bodyPr/>
            <a:lstStyle/>
            <a:p>
              <a:endParaRPr lang="en-US"/>
            </a:p>
          </p:txBody>
        </p:sp>
        <p:sp>
          <p:nvSpPr>
            <p:cNvPr id="76338" name="Freeform 8159"/>
            <p:cNvSpPr>
              <a:spLocks/>
            </p:cNvSpPr>
            <p:nvPr/>
          </p:nvSpPr>
          <p:spPr bwMode="auto">
            <a:xfrm>
              <a:off x="5040" y="1616"/>
              <a:ext cx="1" cy="14"/>
            </a:xfrm>
            <a:custGeom>
              <a:avLst/>
              <a:gdLst>
                <a:gd name="T0" fmla="*/ 0 w 1"/>
                <a:gd name="T1" fmla="*/ 14 h 14"/>
                <a:gd name="T2" fmla="*/ 0 w 1"/>
                <a:gd name="T3" fmla="*/ 14 h 14"/>
                <a:gd name="T4" fmla="*/ 0 w 1"/>
                <a:gd name="T5" fmla="*/ 0 h 14"/>
                <a:gd name="T6" fmla="*/ 0 w 1"/>
                <a:gd name="T7" fmla="*/ 14 h 14"/>
                <a:gd name="T8" fmla="*/ 0 60000 65536"/>
                <a:gd name="T9" fmla="*/ 0 60000 65536"/>
                <a:gd name="T10" fmla="*/ 0 60000 65536"/>
                <a:gd name="T11" fmla="*/ 0 60000 65536"/>
                <a:gd name="T12" fmla="*/ 0 w 1"/>
                <a:gd name="T13" fmla="*/ 0 h 14"/>
                <a:gd name="T14" fmla="*/ 1 w 1"/>
                <a:gd name="T15" fmla="*/ 14 h 14"/>
              </a:gdLst>
              <a:ahLst/>
              <a:cxnLst>
                <a:cxn ang="T8">
                  <a:pos x="T0" y="T1"/>
                </a:cxn>
                <a:cxn ang="T9">
                  <a:pos x="T2" y="T3"/>
                </a:cxn>
                <a:cxn ang="T10">
                  <a:pos x="T4" y="T5"/>
                </a:cxn>
                <a:cxn ang="T11">
                  <a:pos x="T6" y="T7"/>
                </a:cxn>
              </a:cxnLst>
              <a:rect l="T12" t="T13" r="T14" b="T15"/>
              <a:pathLst>
                <a:path w="1" h="14">
                  <a:moveTo>
                    <a:pt x="0" y="14"/>
                  </a:moveTo>
                  <a:lnTo>
                    <a:pt x="0" y="14"/>
                  </a:lnTo>
                  <a:lnTo>
                    <a:pt x="0" y="0"/>
                  </a:lnTo>
                  <a:lnTo>
                    <a:pt x="0" y="14"/>
                  </a:lnTo>
                </a:path>
              </a:pathLst>
            </a:custGeom>
            <a:noFill/>
            <a:ln w="12700" cap="rnd">
              <a:solidFill>
                <a:srgbClr val="000000"/>
              </a:solidFill>
              <a:round/>
              <a:headEnd/>
              <a:tailEnd/>
            </a:ln>
          </p:spPr>
          <p:txBody>
            <a:bodyPr/>
            <a:lstStyle/>
            <a:p>
              <a:endParaRPr lang="en-US"/>
            </a:p>
          </p:txBody>
        </p:sp>
        <p:sp>
          <p:nvSpPr>
            <p:cNvPr id="76339" name="Line 8160"/>
            <p:cNvSpPr>
              <a:spLocks noChangeShapeType="1"/>
            </p:cNvSpPr>
            <p:nvPr/>
          </p:nvSpPr>
          <p:spPr bwMode="auto">
            <a:xfrm>
              <a:off x="5032" y="1613"/>
              <a:ext cx="15" cy="2"/>
            </a:xfrm>
            <a:prstGeom prst="line">
              <a:avLst/>
            </a:prstGeom>
            <a:noFill/>
            <a:ln w="12700" cap="rnd">
              <a:solidFill>
                <a:srgbClr val="000000"/>
              </a:solidFill>
              <a:round/>
              <a:headEnd/>
              <a:tailEnd/>
            </a:ln>
          </p:spPr>
          <p:txBody>
            <a:bodyPr/>
            <a:lstStyle/>
            <a:p>
              <a:endParaRPr lang="en-US"/>
            </a:p>
          </p:txBody>
        </p:sp>
        <p:sp>
          <p:nvSpPr>
            <p:cNvPr id="76340" name="Line 8161"/>
            <p:cNvSpPr>
              <a:spLocks noChangeShapeType="1"/>
            </p:cNvSpPr>
            <p:nvPr/>
          </p:nvSpPr>
          <p:spPr bwMode="auto">
            <a:xfrm>
              <a:off x="5023" y="1619"/>
              <a:ext cx="16" cy="1"/>
            </a:xfrm>
            <a:prstGeom prst="line">
              <a:avLst/>
            </a:prstGeom>
            <a:noFill/>
            <a:ln w="12700" cap="rnd">
              <a:solidFill>
                <a:srgbClr val="000000"/>
              </a:solidFill>
              <a:round/>
              <a:headEnd/>
              <a:tailEnd/>
            </a:ln>
          </p:spPr>
          <p:txBody>
            <a:bodyPr/>
            <a:lstStyle/>
            <a:p>
              <a:endParaRPr lang="en-US"/>
            </a:p>
          </p:txBody>
        </p:sp>
        <p:sp>
          <p:nvSpPr>
            <p:cNvPr id="76341" name="Line 8162"/>
            <p:cNvSpPr>
              <a:spLocks noChangeShapeType="1"/>
            </p:cNvSpPr>
            <p:nvPr/>
          </p:nvSpPr>
          <p:spPr bwMode="auto">
            <a:xfrm>
              <a:off x="5035" y="1620"/>
              <a:ext cx="15" cy="2"/>
            </a:xfrm>
            <a:prstGeom prst="line">
              <a:avLst/>
            </a:prstGeom>
            <a:noFill/>
            <a:ln w="12700" cap="rnd">
              <a:solidFill>
                <a:srgbClr val="000000"/>
              </a:solidFill>
              <a:round/>
              <a:headEnd/>
              <a:tailEnd/>
            </a:ln>
          </p:spPr>
          <p:txBody>
            <a:bodyPr/>
            <a:lstStyle/>
            <a:p>
              <a:endParaRPr lang="en-US"/>
            </a:p>
          </p:txBody>
        </p:sp>
        <p:sp>
          <p:nvSpPr>
            <p:cNvPr id="76342" name="Freeform 8163"/>
            <p:cNvSpPr>
              <a:spLocks/>
            </p:cNvSpPr>
            <p:nvPr/>
          </p:nvSpPr>
          <p:spPr bwMode="auto">
            <a:xfrm>
              <a:off x="5029" y="1625"/>
              <a:ext cx="1" cy="15"/>
            </a:xfrm>
            <a:custGeom>
              <a:avLst/>
              <a:gdLst>
                <a:gd name="T0" fmla="*/ 0 w 1"/>
                <a:gd name="T1" fmla="*/ 7 h 15"/>
                <a:gd name="T2" fmla="*/ 0 w 1"/>
                <a:gd name="T3" fmla="*/ 7 h 15"/>
                <a:gd name="T4" fmla="*/ 0 w 1"/>
                <a:gd name="T5" fmla="*/ 0 h 15"/>
                <a:gd name="T6" fmla="*/ 0 w 1"/>
                <a:gd name="T7" fmla="*/ 7 h 15"/>
                <a:gd name="T8" fmla="*/ 0 w 1"/>
                <a:gd name="T9" fmla="*/ 15 h 15"/>
                <a:gd name="T10" fmla="*/ 0 w 1"/>
                <a:gd name="T11" fmla="*/ 7 h 15"/>
                <a:gd name="T12" fmla="*/ 0 60000 65536"/>
                <a:gd name="T13" fmla="*/ 0 60000 65536"/>
                <a:gd name="T14" fmla="*/ 0 60000 65536"/>
                <a:gd name="T15" fmla="*/ 0 60000 65536"/>
                <a:gd name="T16" fmla="*/ 0 60000 65536"/>
                <a:gd name="T17" fmla="*/ 0 60000 65536"/>
                <a:gd name="T18" fmla="*/ 0 w 1"/>
                <a:gd name="T19" fmla="*/ 0 h 15"/>
                <a:gd name="T20" fmla="*/ 1 w 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 h="15">
                  <a:moveTo>
                    <a:pt x="0" y="7"/>
                  </a:moveTo>
                  <a:lnTo>
                    <a:pt x="0" y="7"/>
                  </a:lnTo>
                  <a:lnTo>
                    <a:pt x="0" y="0"/>
                  </a:lnTo>
                  <a:lnTo>
                    <a:pt x="0" y="7"/>
                  </a:lnTo>
                  <a:lnTo>
                    <a:pt x="0" y="15"/>
                  </a:lnTo>
                  <a:lnTo>
                    <a:pt x="0" y="7"/>
                  </a:lnTo>
                </a:path>
              </a:pathLst>
            </a:custGeom>
            <a:noFill/>
            <a:ln w="12700" cap="rnd">
              <a:solidFill>
                <a:srgbClr val="000000"/>
              </a:solidFill>
              <a:round/>
              <a:headEnd/>
              <a:tailEnd/>
            </a:ln>
          </p:spPr>
          <p:txBody>
            <a:bodyPr/>
            <a:lstStyle/>
            <a:p>
              <a:endParaRPr lang="en-US"/>
            </a:p>
          </p:txBody>
        </p:sp>
        <p:sp>
          <p:nvSpPr>
            <p:cNvPr id="76343" name="Freeform 8164"/>
            <p:cNvSpPr>
              <a:spLocks/>
            </p:cNvSpPr>
            <p:nvPr/>
          </p:nvSpPr>
          <p:spPr bwMode="auto">
            <a:xfrm>
              <a:off x="5172" y="1574"/>
              <a:ext cx="17" cy="1"/>
            </a:xfrm>
            <a:custGeom>
              <a:avLst/>
              <a:gdLst>
                <a:gd name="T0" fmla="*/ 0 w 17"/>
                <a:gd name="T1" fmla="*/ 0 h 1"/>
                <a:gd name="T2" fmla="*/ 0 w 17"/>
                <a:gd name="T3" fmla="*/ 0 h 1"/>
                <a:gd name="T4" fmla="*/ 17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0" y="0"/>
                  </a:lnTo>
                  <a:lnTo>
                    <a:pt x="17" y="0"/>
                  </a:lnTo>
                  <a:lnTo>
                    <a:pt x="0" y="0"/>
                  </a:lnTo>
                </a:path>
              </a:pathLst>
            </a:custGeom>
            <a:noFill/>
            <a:ln w="12700" cap="rnd">
              <a:solidFill>
                <a:srgbClr val="000000"/>
              </a:solidFill>
              <a:round/>
              <a:headEnd/>
              <a:tailEnd/>
            </a:ln>
          </p:spPr>
          <p:txBody>
            <a:bodyPr/>
            <a:lstStyle/>
            <a:p>
              <a:endParaRPr lang="en-US"/>
            </a:p>
          </p:txBody>
        </p:sp>
        <p:sp>
          <p:nvSpPr>
            <p:cNvPr id="76344" name="Line 8165"/>
            <p:cNvSpPr>
              <a:spLocks noChangeShapeType="1"/>
            </p:cNvSpPr>
            <p:nvPr/>
          </p:nvSpPr>
          <p:spPr bwMode="auto">
            <a:xfrm>
              <a:off x="5315" y="1695"/>
              <a:ext cx="15" cy="1"/>
            </a:xfrm>
            <a:prstGeom prst="line">
              <a:avLst/>
            </a:prstGeom>
            <a:noFill/>
            <a:ln w="12700" cap="rnd">
              <a:solidFill>
                <a:srgbClr val="000000"/>
              </a:solidFill>
              <a:round/>
              <a:headEnd/>
              <a:tailEnd/>
            </a:ln>
          </p:spPr>
          <p:txBody>
            <a:bodyPr/>
            <a:lstStyle/>
            <a:p>
              <a:endParaRPr lang="en-US"/>
            </a:p>
          </p:txBody>
        </p:sp>
        <p:grpSp>
          <p:nvGrpSpPr>
            <p:cNvPr id="76345" name="Group 8166"/>
            <p:cNvGrpSpPr>
              <a:grpSpLocks/>
            </p:cNvGrpSpPr>
            <p:nvPr/>
          </p:nvGrpSpPr>
          <p:grpSpPr bwMode="auto">
            <a:xfrm>
              <a:off x="5054" y="1735"/>
              <a:ext cx="66" cy="42"/>
              <a:chOff x="5054" y="1647"/>
              <a:chExt cx="66" cy="42"/>
            </a:xfrm>
          </p:grpSpPr>
          <p:sp>
            <p:nvSpPr>
              <p:cNvPr id="80147" name="Freeform 8167"/>
              <p:cNvSpPr>
                <a:spLocks/>
              </p:cNvSpPr>
              <p:nvPr/>
            </p:nvSpPr>
            <p:spPr bwMode="auto">
              <a:xfrm>
                <a:off x="5054" y="1647"/>
                <a:ext cx="58" cy="34"/>
              </a:xfrm>
              <a:custGeom>
                <a:avLst/>
                <a:gdLst>
                  <a:gd name="T0" fmla="*/ 58 w 58"/>
                  <a:gd name="T1" fmla="*/ 6 h 34"/>
                  <a:gd name="T2" fmla="*/ 33 w 58"/>
                  <a:gd name="T3" fmla="*/ 13 h 34"/>
                  <a:gd name="T4" fmla="*/ 33 w 58"/>
                  <a:gd name="T5" fmla="*/ 21 h 34"/>
                  <a:gd name="T6" fmla="*/ 58 w 58"/>
                  <a:gd name="T7" fmla="*/ 16 h 34"/>
                  <a:gd name="T8" fmla="*/ 53 w 58"/>
                  <a:gd name="T9" fmla="*/ 24 h 34"/>
                  <a:gd name="T10" fmla="*/ 33 w 58"/>
                  <a:gd name="T11" fmla="*/ 25 h 34"/>
                  <a:gd name="T12" fmla="*/ 28 w 58"/>
                  <a:gd name="T13" fmla="*/ 34 h 34"/>
                  <a:gd name="T14" fmla="*/ 23 w 58"/>
                  <a:gd name="T15" fmla="*/ 34 h 34"/>
                  <a:gd name="T16" fmla="*/ 26 w 58"/>
                  <a:gd name="T17" fmla="*/ 27 h 34"/>
                  <a:gd name="T18" fmla="*/ 2 w 58"/>
                  <a:gd name="T19" fmla="*/ 24 h 34"/>
                  <a:gd name="T20" fmla="*/ 0 w 58"/>
                  <a:gd name="T21" fmla="*/ 16 h 34"/>
                  <a:gd name="T22" fmla="*/ 28 w 58"/>
                  <a:gd name="T23" fmla="*/ 20 h 34"/>
                  <a:gd name="T24" fmla="*/ 28 w 58"/>
                  <a:gd name="T25" fmla="*/ 12 h 34"/>
                  <a:gd name="T26" fmla="*/ 6 w 58"/>
                  <a:gd name="T27" fmla="*/ 6 h 34"/>
                  <a:gd name="T28" fmla="*/ 9 w 58"/>
                  <a:gd name="T29" fmla="*/ 0 h 34"/>
                  <a:gd name="T30" fmla="*/ 33 w 58"/>
                  <a:gd name="T31" fmla="*/ 6 h 34"/>
                  <a:gd name="T32" fmla="*/ 53 w 58"/>
                  <a:gd name="T33" fmla="*/ 0 h 34"/>
                  <a:gd name="T34" fmla="*/ 58 w 58"/>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34"/>
                  <a:gd name="T56" fmla="*/ 58 w 5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34">
                    <a:moveTo>
                      <a:pt x="58" y="6"/>
                    </a:moveTo>
                    <a:lnTo>
                      <a:pt x="33" y="13"/>
                    </a:lnTo>
                    <a:lnTo>
                      <a:pt x="33" y="21"/>
                    </a:lnTo>
                    <a:lnTo>
                      <a:pt x="58" y="16"/>
                    </a:lnTo>
                    <a:lnTo>
                      <a:pt x="53" y="24"/>
                    </a:lnTo>
                    <a:lnTo>
                      <a:pt x="33" y="25"/>
                    </a:lnTo>
                    <a:lnTo>
                      <a:pt x="28" y="34"/>
                    </a:lnTo>
                    <a:lnTo>
                      <a:pt x="23" y="34"/>
                    </a:lnTo>
                    <a:lnTo>
                      <a:pt x="26" y="27"/>
                    </a:lnTo>
                    <a:lnTo>
                      <a:pt x="2" y="24"/>
                    </a:lnTo>
                    <a:lnTo>
                      <a:pt x="0" y="16"/>
                    </a:lnTo>
                    <a:lnTo>
                      <a:pt x="28" y="20"/>
                    </a:lnTo>
                    <a:lnTo>
                      <a:pt x="28" y="12"/>
                    </a:lnTo>
                    <a:lnTo>
                      <a:pt x="6" y="6"/>
                    </a:lnTo>
                    <a:lnTo>
                      <a:pt x="9" y="0"/>
                    </a:lnTo>
                    <a:lnTo>
                      <a:pt x="33" y="6"/>
                    </a:lnTo>
                    <a:lnTo>
                      <a:pt x="53" y="0"/>
                    </a:lnTo>
                    <a:lnTo>
                      <a:pt x="58" y="6"/>
                    </a:lnTo>
                    <a:close/>
                  </a:path>
                </a:pathLst>
              </a:custGeom>
              <a:solidFill>
                <a:srgbClr val="FCFEB9"/>
              </a:solidFill>
              <a:ln w="9525">
                <a:noFill/>
                <a:round/>
                <a:headEnd/>
                <a:tailEnd/>
              </a:ln>
            </p:spPr>
            <p:txBody>
              <a:bodyPr/>
              <a:lstStyle/>
              <a:p>
                <a:endParaRPr lang="en-US"/>
              </a:p>
            </p:txBody>
          </p:sp>
          <p:sp>
            <p:nvSpPr>
              <p:cNvPr id="80148" name="Freeform 8168"/>
              <p:cNvSpPr>
                <a:spLocks/>
              </p:cNvSpPr>
              <p:nvPr/>
            </p:nvSpPr>
            <p:spPr bwMode="auto">
              <a:xfrm>
                <a:off x="5054" y="1647"/>
                <a:ext cx="66" cy="42"/>
              </a:xfrm>
              <a:custGeom>
                <a:avLst/>
                <a:gdLst>
                  <a:gd name="T0" fmla="*/ 66 w 66"/>
                  <a:gd name="T1" fmla="*/ 6 h 42"/>
                  <a:gd name="T2" fmla="*/ 38 w 66"/>
                  <a:gd name="T3" fmla="*/ 16 h 42"/>
                  <a:gd name="T4" fmla="*/ 35 w 66"/>
                  <a:gd name="T5" fmla="*/ 27 h 42"/>
                  <a:gd name="T6" fmla="*/ 66 w 66"/>
                  <a:gd name="T7" fmla="*/ 19 h 42"/>
                  <a:gd name="T8" fmla="*/ 61 w 66"/>
                  <a:gd name="T9" fmla="*/ 28 h 42"/>
                  <a:gd name="T10" fmla="*/ 35 w 66"/>
                  <a:gd name="T11" fmla="*/ 31 h 42"/>
                  <a:gd name="T12" fmla="*/ 33 w 66"/>
                  <a:gd name="T13" fmla="*/ 41 h 42"/>
                  <a:gd name="T14" fmla="*/ 26 w 66"/>
                  <a:gd name="T15" fmla="*/ 42 h 42"/>
                  <a:gd name="T16" fmla="*/ 28 w 66"/>
                  <a:gd name="T17" fmla="*/ 31 h 42"/>
                  <a:gd name="T18" fmla="*/ 2 w 66"/>
                  <a:gd name="T19" fmla="*/ 30 h 42"/>
                  <a:gd name="T20" fmla="*/ 0 w 66"/>
                  <a:gd name="T21" fmla="*/ 19 h 42"/>
                  <a:gd name="T22" fmla="*/ 33 w 66"/>
                  <a:gd name="T23" fmla="*/ 24 h 42"/>
                  <a:gd name="T24" fmla="*/ 33 w 66"/>
                  <a:gd name="T25" fmla="*/ 13 h 42"/>
                  <a:gd name="T26" fmla="*/ 6 w 66"/>
                  <a:gd name="T27" fmla="*/ 6 h 42"/>
                  <a:gd name="T28" fmla="*/ 10 w 66"/>
                  <a:gd name="T29" fmla="*/ 0 h 42"/>
                  <a:gd name="T30" fmla="*/ 38 w 66"/>
                  <a:gd name="T31" fmla="*/ 7 h 42"/>
                  <a:gd name="T32" fmla="*/ 59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66" y="6"/>
                    </a:moveTo>
                    <a:lnTo>
                      <a:pt x="38" y="16"/>
                    </a:lnTo>
                    <a:lnTo>
                      <a:pt x="35" y="27"/>
                    </a:lnTo>
                    <a:lnTo>
                      <a:pt x="66" y="19"/>
                    </a:lnTo>
                    <a:lnTo>
                      <a:pt x="61" y="28"/>
                    </a:lnTo>
                    <a:lnTo>
                      <a:pt x="35" y="31"/>
                    </a:lnTo>
                    <a:lnTo>
                      <a:pt x="33" y="41"/>
                    </a:lnTo>
                    <a:lnTo>
                      <a:pt x="26" y="42"/>
                    </a:lnTo>
                    <a:lnTo>
                      <a:pt x="28" y="31"/>
                    </a:lnTo>
                    <a:lnTo>
                      <a:pt x="2" y="30"/>
                    </a:lnTo>
                    <a:lnTo>
                      <a:pt x="0" y="19"/>
                    </a:lnTo>
                    <a:lnTo>
                      <a:pt x="33" y="24"/>
                    </a:lnTo>
                    <a:lnTo>
                      <a:pt x="33" y="13"/>
                    </a:lnTo>
                    <a:lnTo>
                      <a:pt x="6" y="6"/>
                    </a:lnTo>
                    <a:lnTo>
                      <a:pt x="10" y="0"/>
                    </a:lnTo>
                    <a:lnTo>
                      <a:pt x="38" y="7"/>
                    </a:lnTo>
                    <a:lnTo>
                      <a:pt x="59" y="0"/>
                    </a:lnTo>
                  </a:path>
                </a:pathLst>
              </a:custGeom>
              <a:noFill/>
              <a:ln w="12700" cap="rnd">
                <a:solidFill>
                  <a:srgbClr val="000000"/>
                </a:solidFill>
                <a:round/>
                <a:headEnd/>
                <a:tailEnd/>
              </a:ln>
            </p:spPr>
            <p:txBody>
              <a:bodyPr/>
              <a:lstStyle/>
              <a:p>
                <a:endParaRPr lang="en-US"/>
              </a:p>
            </p:txBody>
          </p:sp>
        </p:grpSp>
        <p:sp>
          <p:nvSpPr>
            <p:cNvPr id="76346" name="Line 8169"/>
            <p:cNvSpPr>
              <a:spLocks noChangeShapeType="1"/>
            </p:cNvSpPr>
            <p:nvPr/>
          </p:nvSpPr>
          <p:spPr bwMode="auto">
            <a:xfrm flipV="1">
              <a:off x="5053" y="1595"/>
              <a:ext cx="1" cy="30"/>
            </a:xfrm>
            <a:prstGeom prst="line">
              <a:avLst/>
            </a:prstGeom>
            <a:noFill/>
            <a:ln w="12700" cap="rnd">
              <a:solidFill>
                <a:srgbClr val="000000"/>
              </a:solidFill>
              <a:round/>
              <a:headEnd/>
              <a:tailEnd/>
            </a:ln>
          </p:spPr>
          <p:txBody>
            <a:bodyPr/>
            <a:lstStyle/>
            <a:p>
              <a:endParaRPr lang="en-US"/>
            </a:p>
          </p:txBody>
        </p:sp>
        <p:grpSp>
          <p:nvGrpSpPr>
            <p:cNvPr id="76347" name="Group 8170"/>
            <p:cNvGrpSpPr>
              <a:grpSpLocks/>
            </p:cNvGrpSpPr>
            <p:nvPr/>
          </p:nvGrpSpPr>
          <p:grpSpPr bwMode="auto">
            <a:xfrm>
              <a:off x="5137" y="1709"/>
              <a:ext cx="185" cy="35"/>
              <a:chOff x="5137" y="1621"/>
              <a:chExt cx="185" cy="35"/>
            </a:xfrm>
          </p:grpSpPr>
          <p:sp>
            <p:nvSpPr>
              <p:cNvPr id="80145" name="Freeform 8171"/>
              <p:cNvSpPr>
                <a:spLocks/>
              </p:cNvSpPr>
              <p:nvPr/>
            </p:nvSpPr>
            <p:spPr bwMode="auto">
              <a:xfrm>
                <a:off x="5137" y="1621"/>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close/>
                  </a:path>
                </a:pathLst>
              </a:custGeom>
              <a:solidFill>
                <a:srgbClr val="FCFEB9"/>
              </a:solidFill>
              <a:ln w="9525">
                <a:noFill/>
                <a:round/>
                <a:headEnd/>
                <a:tailEnd/>
              </a:ln>
            </p:spPr>
            <p:txBody>
              <a:bodyPr/>
              <a:lstStyle/>
              <a:p>
                <a:endParaRPr lang="en-US"/>
              </a:p>
            </p:txBody>
          </p:sp>
          <p:sp>
            <p:nvSpPr>
              <p:cNvPr id="80146" name="Freeform 8172"/>
              <p:cNvSpPr>
                <a:spLocks/>
              </p:cNvSpPr>
              <p:nvPr/>
            </p:nvSpPr>
            <p:spPr bwMode="auto">
              <a:xfrm>
                <a:off x="5137" y="1621"/>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path>
                </a:pathLst>
              </a:custGeom>
              <a:noFill/>
              <a:ln w="12700" cap="rnd">
                <a:solidFill>
                  <a:srgbClr val="000000"/>
                </a:solidFill>
                <a:round/>
                <a:headEnd/>
                <a:tailEnd/>
              </a:ln>
            </p:spPr>
            <p:txBody>
              <a:bodyPr/>
              <a:lstStyle/>
              <a:p>
                <a:endParaRPr lang="en-US"/>
              </a:p>
            </p:txBody>
          </p:sp>
        </p:grpSp>
        <p:grpSp>
          <p:nvGrpSpPr>
            <p:cNvPr id="76348" name="Group 8173"/>
            <p:cNvGrpSpPr>
              <a:grpSpLocks/>
            </p:cNvGrpSpPr>
            <p:nvPr/>
          </p:nvGrpSpPr>
          <p:grpSpPr bwMode="auto">
            <a:xfrm>
              <a:off x="5034" y="1619"/>
              <a:ext cx="73" cy="45"/>
              <a:chOff x="5034" y="1531"/>
              <a:chExt cx="73" cy="45"/>
            </a:xfrm>
          </p:grpSpPr>
          <p:sp>
            <p:nvSpPr>
              <p:cNvPr id="80143" name="Freeform 8174"/>
              <p:cNvSpPr>
                <a:spLocks/>
              </p:cNvSpPr>
              <p:nvPr/>
            </p:nvSpPr>
            <p:spPr bwMode="auto">
              <a:xfrm>
                <a:off x="5034" y="1531"/>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close/>
                  </a:path>
                </a:pathLst>
              </a:custGeom>
              <a:solidFill>
                <a:srgbClr val="FCFEB9"/>
              </a:solidFill>
              <a:ln w="9525">
                <a:noFill/>
                <a:round/>
                <a:headEnd/>
                <a:tailEnd/>
              </a:ln>
            </p:spPr>
            <p:txBody>
              <a:bodyPr/>
              <a:lstStyle/>
              <a:p>
                <a:endParaRPr lang="en-US"/>
              </a:p>
            </p:txBody>
          </p:sp>
          <p:sp>
            <p:nvSpPr>
              <p:cNvPr id="80144" name="Freeform 8175"/>
              <p:cNvSpPr>
                <a:spLocks/>
              </p:cNvSpPr>
              <p:nvPr/>
            </p:nvSpPr>
            <p:spPr bwMode="auto">
              <a:xfrm>
                <a:off x="5034" y="1531"/>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path>
                </a:pathLst>
              </a:custGeom>
              <a:noFill/>
              <a:ln w="12700" cap="rnd">
                <a:solidFill>
                  <a:srgbClr val="000000"/>
                </a:solidFill>
                <a:round/>
                <a:headEnd/>
                <a:tailEnd/>
              </a:ln>
            </p:spPr>
            <p:txBody>
              <a:bodyPr/>
              <a:lstStyle/>
              <a:p>
                <a:endParaRPr lang="en-US"/>
              </a:p>
            </p:txBody>
          </p:sp>
        </p:grpSp>
        <p:grpSp>
          <p:nvGrpSpPr>
            <p:cNvPr id="76349" name="Group 8176"/>
            <p:cNvGrpSpPr>
              <a:grpSpLocks/>
            </p:cNvGrpSpPr>
            <p:nvPr/>
          </p:nvGrpSpPr>
          <p:grpSpPr bwMode="auto">
            <a:xfrm>
              <a:off x="4954" y="1676"/>
              <a:ext cx="88" cy="68"/>
              <a:chOff x="4954" y="1588"/>
              <a:chExt cx="88" cy="68"/>
            </a:xfrm>
          </p:grpSpPr>
          <p:sp>
            <p:nvSpPr>
              <p:cNvPr id="80141" name="Freeform 8177"/>
              <p:cNvSpPr>
                <a:spLocks/>
              </p:cNvSpPr>
              <p:nvPr/>
            </p:nvSpPr>
            <p:spPr bwMode="auto">
              <a:xfrm>
                <a:off x="4954" y="1588"/>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close/>
                  </a:path>
                </a:pathLst>
              </a:custGeom>
              <a:solidFill>
                <a:srgbClr val="FCFEB9"/>
              </a:solidFill>
              <a:ln w="9525">
                <a:noFill/>
                <a:round/>
                <a:headEnd/>
                <a:tailEnd/>
              </a:ln>
            </p:spPr>
            <p:txBody>
              <a:bodyPr/>
              <a:lstStyle/>
              <a:p>
                <a:endParaRPr lang="en-US"/>
              </a:p>
            </p:txBody>
          </p:sp>
          <p:sp>
            <p:nvSpPr>
              <p:cNvPr id="80142" name="Freeform 8178"/>
              <p:cNvSpPr>
                <a:spLocks/>
              </p:cNvSpPr>
              <p:nvPr/>
            </p:nvSpPr>
            <p:spPr bwMode="auto">
              <a:xfrm>
                <a:off x="4954" y="1588"/>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path>
                </a:pathLst>
              </a:custGeom>
              <a:noFill/>
              <a:ln w="12700" cap="rnd">
                <a:solidFill>
                  <a:srgbClr val="000000"/>
                </a:solidFill>
                <a:round/>
                <a:headEnd/>
                <a:tailEnd/>
              </a:ln>
            </p:spPr>
            <p:txBody>
              <a:bodyPr/>
              <a:lstStyle/>
              <a:p>
                <a:endParaRPr lang="en-US"/>
              </a:p>
            </p:txBody>
          </p:sp>
        </p:grpSp>
        <p:sp>
          <p:nvSpPr>
            <p:cNvPr id="76350" name="Freeform 8179"/>
            <p:cNvSpPr>
              <a:spLocks/>
            </p:cNvSpPr>
            <p:nvPr/>
          </p:nvSpPr>
          <p:spPr bwMode="auto">
            <a:xfrm>
              <a:off x="4954" y="1562"/>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close/>
                </a:path>
              </a:pathLst>
            </a:custGeom>
            <a:solidFill>
              <a:srgbClr val="FCFEB9"/>
            </a:solidFill>
            <a:ln w="9525">
              <a:noFill/>
              <a:round/>
              <a:headEnd/>
              <a:tailEnd/>
            </a:ln>
          </p:spPr>
          <p:txBody>
            <a:bodyPr/>
            <a:lstStyle/>
            <a:p>
              <a:endParaRPr lang="en-US"/>
            </a:p>
          </p:txBody>
        </p:sp>
        <p:sp>
          <p:nvSpPr>
            <p:cNvPr id="76351" name="Freeform 8180"/>
            <p:cNvSpPr>
              <a:spLocks/>
            </p:cNvSpPr>
            <p:nvPr/>
          </p:nvSpPr>
          <p:spPr bwMode="auto">
            <a:xfrm>
              <a:off x="4954" y="1562"/>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path>
              </a:pathLst>
            </a:custGeom>
            <a:noFill/>
            <a:ln w="12700" cap="rnd">
              <a:solidFill>
                <a:srgbClr val="000000"/>
              </a:solidFill>
              <a:round/>
              <a:headEnd/>
              <a:tailEnd/>
            </a:ln>
          </p:spPr>
          <p:txBody>
            <a:bodyPr/>
            <a:lstStyle/>
            <a:p>
              <a:endParaRPr lang="en-US"/>
            </a:p>
          </p:txBody>
        </p:sp>
        <p:sp>
          <p:nvSpPr>
            <p:cNvPr id="76352" name="Freeform 8181"/>
            <p:cNvSpPr>
              <a:spLocks/>
            </p:cNvSpPr>
            <p:nvPr/>
          </p:nvSpPr>
          <p:spPr bwMode="auto">
            <a:xfrm>
              <a:off x="4954" y="1562"/>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close/>
                </a:path>
              </a:pathLst>
            </a:custGeom>
            <a:solidFill>
              <a:srgbClr val="FCFEB9"/>
            </a:solidFill>
            <a:ln w="9525">
              <a:noFill/>
              <a:round/>
              <a:headEnd/>
              <a:tailEnd/>
            </a:ln>
          </p:spPr>
          <p:txBody>
            <a:bodyPr/>
            <a:lstStyle/>
            <a:p>
              <a:endParaRPr lang="en-US"/>
            </a:p>
          </p:txBody>
        </p:sp>
        <p:sp>
          <p:nvSpPr>
            <p:cNvPr id="76353" name="Freeform 8182"/>
            <p:cNvSpPr>
              <a:spLocks/>
            </p:cNvSpPr>
            <p:nvPr/>
          </p:nvSpPr>
          <p:spPr bwMode="auto">
            <a:xfrm>
              <a:off x="4954" y="1562"/>
              <a:ext cx="446" cy="242"/>
            </a:xfrm>
            <a:custGeom>
              <a:avLst/>
              <a:gdLst>
                <a:gd name="T0" fmla="*/ 253 w 446"/>
                <a:gd name="T1" fmla="*/ 30 h 242"/>
                <a:gd name="T2" fmla="*/ 256 w 446"/>
                <a:gd name="T3" fmla="*/ 22 h 242"/>
                <a:gd name="T4" fmla="*/ 257 w 446"/>
                <a:gd name="T5" fmla="*/ 16 h 242"/>
                <a:gd name="T6" fmla="*/ 246 w 446"/>
                <a:gd name="T7" fmla="*/ 13 h 242"/>
                <a:gd name="T8" fmla="*/ 222 w 446"/>
                <a:gd name="T9" fmla="*/ 7 h 242"/>
                <a:gd name="T10" fmla="*/ 196 w 446"/>
                <a:gd name="T11" fmla="*/ 21 h 242"/>
                <a:gd name="T12" fmla="*/ 208 w 446"/>
                <a:gd name="T13" fmla="*/ 32 h 242"/>
                <a:gd name="T14" fmla="*/ 199 w 446"/>
                <a:gd name="T15" fmla="*/ 44 h 242"/>
                <a:gd name="T16" fmla="*/ 184 w 446"/>
                <a:gd name="T17" fmla="*/ 39 h 242"/>
                <a:gd name="T18" fmla="*/ 176 w 446"/>
                <a:gd name="T19" fmla="*/ 26 h 242"/>
                <a:gd name="T20" fmla="*/ 168 w 446"/>
                <a:gd name="T21" fmla="*/ 19 h 242"/>
                <a:gd name="T22" fmla="*/ 168 w 446"/>
                <a:gd name="T23" fmla="*/ 15 h 242"/>
                <a:gd name="T24" fmla="*/ 168 w 446"/>
                <a:gd name="T25" fmla="*/ 7 h 242"/>
                <a:gd name="T26" fmla="*/ 159 w 446"/>
                <a:gd name="T27" fmla="*/ 0 h 242"/>
                <a:gd name="T28" fmla="*/ 148 w 446"/>
                <a:gd name="T29" fmla="*/ 7 h 242"/>
                <a:gd name="T30" fmla="*/ 147 w 446"/>
                <a:gd name="T31" fmla="*/ 15 h 242"/>
                <a:gd name="T32" fmla="*/ 151 w 446"/>
                <a:gd name="T33" fmla="*/ 21 h 242"/>
                <a:gd name="T34" fmla="*/ 111 w 446"/>
                <a:gd name="T35" fmla="*/ 21 h 242"/>
                <a:gd name="T36" fmla="*/ 106 w 446"/>
                <a:gd name="T37" fmla="*/ 39 h 242"/>
                <a:gd name="T38" fmla="*/ 120 w 446"/>
                <a:gd name="T39" fmla="*/ 46 h 242"/>
                <a:gd name="T40" fmla="*/ 100 w 446"/>
                <a:gd name="T41" fmla="*/ 54 h 242"/>
                <a:gd name="T42" fmla="*/ 92 w 446"/>
                <a:gd name="T43" fmla="*/ 51 h 242"/>
                <a:gd name="T44" fmla="*/ 71 w 446"/>
                <a:gd name="T45" fmla="*/ 39 h 242"/>
                <a:gd name="T46" fmla="*/ 61 w 446"/>
                <a:gd name="T47" fmla="*/ 53 h 242"/>
                <a:gd name="T48" fmla="*/ 51 w 446"/>
                <a:gd name="T49" fmla="*/ 77 h 242"/>
                <a:gd name="T50" fmla="*/ 53 w 446"/>
                <a:gd name="T51" fmla="*/ 95 h 242"/>
                <a:gd name="T52" fmla="*/ 51 w 446"/>
                <a:gd name="T53" fmla="*/ 102 h 242"/>
                <a:gd name="T54" fmla="*/ 57 w 446"/>
                <a:gd name="T55" fmla="*/ 110 h 242"/>
                <a:gd name="T56" fmla="*/ 14 w 446"/>
                <a:gd name="T57" fmla="*/ 110 h 242"/>
                <a:gd name="T58" fmla="*/ 4 w 446"/>
                <a:gd name="T59" fmla="*/ 114 h 242"/>
                <a:gd name="T60" fmla="*/ 0 w 446"/>
                <a:gd name="T61" fmla="*/ 141 h 242"/>
                <a:gd name="T62" fmla="*/ 5 w 446"/>
                <a:gd name="T63" fmla="*/ 186 h 242"/>
                <a:gd name="T64" fmla="*/ 21 w 446"/>
                <a:gd name="T65" fmla="*/ 224 h 242"/>
                <a:gd name="T66" fmla="*/ 85 w 446"/>
                <a:gd name="T67" fmla="*/ 242 h 242"/>
                <a:gd name="T68" fmla="*/ 164 w 446"/>
                <a:gd name="T69" fmla="*/ 231 h 242"/>
                <a:gd name="T70" fmla="*/ 215 w 446"/>
                <a:gd name="T71" fmla="*/ 221 h 242"/>
                <a:gd name="T72" fmla="*/ 354 w 446"/>
                <a:gd name="T73" fmla="*/ 236 h 242"/>
                <a:gd name="T74" fmla="*/ 397 w 446"/>
                <a:gd name="T75" fmla="*/ 231 h 242"/>
                <a:gd name="T76" fmla="*/ 399 w 446"/>
                <a:gd name="T77" fmla="*/ 227 h 242"/>
                <a:gd name="T78" fmla="*/ 407 w 446"/>
                <a:gd name="T79" fmla="*/ 221 h 242"/>
                <a:gd name="T80" fmla="*/ 407 w 446"/>
                <a:gd name="T81" fmla="*/ 221 h 242"/>
                <a:gd name="T82" fmla="*/ 409 w 446"/>
                <a:gd name="T83" fmla="*/ 215 h 242"/>
                <a:gd name="T84" fmla="*/ 417 w 446"/>
                <a:gd name="T85" fmla="*/ 210 h 242"/>
                <a:gd name="T86" fmla="*/ 418 w 446"/>
                <a:gd name="T87" fmla="*/ 208 h 242"/>
                <a:gd name="T88" fmla="*/ 418 w 446"/>
                <a:gd name="T89" fmla="*/ 204 h 242"/>
                <a:gd name="T90" fmla="*/ 425 w 446"/>
                <a:gd name="T91" fmla="*/ 198 h 242"/>
                <a:gd name="T92" fmla="*/ 429 w 446"/>
                <a:gd name="T93" fmla="*/ 197 h 242"/>
                <a:gd name="T94" fmla="*/ 427 w 446"/>
                <a:gd name="T95" fmla="*/ 192 h 242"/>
                <a:gd name="T96" fmla="*/ 433 w 446"/>
                <a:gd name="T97" fmla="*/ 185 h 242"/>
                <a:gd name="T98" fmla="*/ 431 w 446"/>
                <a:gd name="T99" fmla="*/ 177 h 242"/>
                <a:gd name="T100" fmla="*/ 438 w 446"/>
                <a:gd name="T101" fmla="*/ 165 h 242"/>
                <a:gd name="T102" fmla="*/ 445 w 446"/>
                <a:gd name="T103" fmla="*/ 152 h 242"/>
                <a:gd name="T104" fmla="*/ 446 w 446"/>
                <a:gd name="T105" fmla="*/ 135 h 242"/>
                <a:gd name="T106" fmla="*/ 399 w 446"/>
                <a:gd name="T107" fmla="*/ 114 h 242"/>
                <a:gd name="T108" fmla="*/ 392 w 446"/>
                <a:gd name="T109" fmla="*/ 112 h 242"/>
                <a:gd name="T110" fmla="*/ 341 w 446"/>
                <a:gd name="T111" fmla="*/ 112 h 242"/>
                <a:gd name="T112" fmla="*/ 332 w 446"/>
                <a:gd name="T113" fmla="*/ 110 h 242"/>
                <a:gd name="T114" fmla="*/ 310 w 446"/>
                <a:gd name="T115" fmla="*/ 113 h 242"/>
                <a:gd name="T116" fmla="*/ 371 w 446"/>
                <a:gd name="T117" fmla="*/ 93 h 242"/>
                <a:gd name="T118" fmla="*/ 348 w 446"/>
                <a:gd name="T119" fmla="*/ 58 h 242"/>
                <a:gd name="T120" fmla="*/ 351 w 446"/>
                <a:gd name="T121" fmla="*/ 53 h 242"/>
                <a:gd name="T122" fmla="*/ 341 w 446"/>
                <a:gd name="T123" fmla="*/ 44 h 242"/>
                <a:gd name="T124" fmla="*/ 306 w 446"/>
                <a:gd name="T125" fmla="*/ 30 h 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42"/>
                <a:gd name="T191" fmla="*/ 446 w 446"/>
                <a:gd name="T192" fmla="*/ 242 h 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42">
                  <a:moveTo>
                    <a:pt x="306" y="30"/>
                  </a:moveTo>
                  <a:lnTo>
                    <a:pt x="253" y="30"/>
                  </a:lnTo>
                  <a:lnTo>
                    <a:pt x="253" y="24"/>
                  </a:lnTo>
                  <a:lnTo>
                    <a:pt x="256" y="22"/>
                  </a:lnTo>
                  <a:lnTo>
                    <a:pt x="252" y="21"/>
                  </a:lnTo>
                  <a:lnTo>
                    <a:pt x="257" y="16"/>
                  </a:lnTo>
                  <a:lnTo>
                    <a:pt x="254" y="13"/>
                  </a:lnTo>
                  <a:lnTo>
                    <a:pt x="246" y="13"/>
                  </a:lnTo>
                  <a:lnTo>
                    <a:pt x="245" y="7"/>
                  </a:lnTo>
                  <a:lnTo>
                    <a:pt x="222" y="7"/>
                  </a:lnTo>
                  <a:lnTo>
                    <a:pt x="199" y="8"/>
                  </a:lnTo>
                  <a:lnTo>
                    <a:pt x="196" y="21"/>
                  </a:lnTo>
                  <a:lnTo>
                    <a:pt x="204" y="24"/>
                  </a:lnTo>
                  <a:lnTo>
                    <a:pt x="208" y="32"/>
                  </a:lnTo>
                  <a:lnTo>
                    <a:pt x="200" y="33"/>
                  </a:lnTo>
                  <a:lnTo>
                    <a:pt x="199" y="44"/>
                  </a:lnTo>
                  <a:lnTo>
                    <a:pt x="193" y="46"/>
                  </a:lnTo>
                  <a:lnTo>
                    <a:pt x="184" y="39"/>
                  </a:lnTo>
                  <a:lnTo>
                    <a:pt x="177" y="39"/>
                  </a:lnTo>
                  <a:lnTo>
                    <a:pt x="176" y="26"/>
                  </a:lnTo>
                  <a:lnTo>
                    <a:pt x="172" y="21"/>
                  </a:lnTo>
                  <a:lnTo>
                    <a:pt x="168" y="19"/>
                  </a:lnTo>
                  <a:lnTo>
                    <a:pt x="166" y="16"/>
                  </a:lnTo>
                  <a:lnTo>
                    <a:pt x="168" y="15"/>
                  </a:lnTo>
                  <a:lnTo>
                    <a:pt x="169" y="8"/>
                  </a:lnTo>
                  <a:lnTo>
                    <a:pt x="168" y="7"/>
                  </a:lnTo>
                  <a:lnTo>
                    <a:pt x="166" y="1"/>
                  </a:lnTo>
                  <a:lnTo>
                    <a:pt x="159" y="0"/>
                  </a:lnTo>
                  <a:lnTo>
                    <a:pt x="153" y="0"/>
                  </a:lnTo>
                  <a:lnTo>
                    <a:pt x="148" y="7"/>
                  </a:lnTo>
                  <a:lnTo>
                    <a:pt x="147" y="7"/>
                  </a:lnTo>
                  <a:lnTo>
                    <a:pt x="147" y="15"/>
                  </a:lnTo>
                  <a:lnTo>
                    <a:pt x="151" y="16"/>
                  </a:lnTo>
                  <a:lnTo>
                    <a:pt x="151" y="21"/>
                  </a:lnTo>
                  <a:lnTo>
                    <a:pt x="123" y="19"/>
                  </a:lnTo>
                  <a:lnTo>
                    <a:pt x="111" y="21"/>
                  </a:lnTo>
                  <a:lnTo>
                    <a:pt x="107" y="30"/>
                  </a:lnTo>
                  <a:lnTo>
                    <a:pt x="106" y="39"/>
                  </a:lnTo>
                  <a:lnTo>
                    <a:pt x="111" y="44"/>
                  </a:lnTo>
                  <a:lnTo>
                    <a:pt x="120" y="46"/>
                  </a:lnTo>
                  <a:lnTo>
                    <a:pt x="119" y="51"/>
                  </a:lnTo>
                  <a:lnTo>
                    <a:pt x="100" y="54"/>
                  </a:lnTo>
                  <a:lnTo>
                    <a:pt x="102" y="51"/>
                  </a:lnTo>
                  <a:lnTo>
                    <a:pt x="92" y="51"/>
                  </a:lnTo>
                  <a:lnTo>
                    <a:pt x="82" y="39"/>
                  </a:lnTo>
                  <a:lnTo>
                    <a:pt x="71" y="39"/>
                  </a:lnTo>
                  <a:lnTo>
                    <a:pt x="61" y="43"/>
                  </a:lnTo>
                  <a:lnTo>
                    <a:pt x="61" y="53"/>
                  </a:lnTo>
                  <a:lnTo>
                    <a:pt x="53" y="64"/>
                  </a:lnTo>
                  <a:lnTo>
                    <a:pt x="51" y="77"/>
                  </a:lnTo>
                  <a:lnTo>
                    <a:pt x="53" y="78"/>
                  </a:lnTo>
                  <a:lnTo>
                    <a:pt x="53" y="95"/>
                  </a:lnTo>
                  <a:lnTo>
                    <a:pt x="49" y="97"/>
                  </a:lnTo>
                  <a:lnTo>
                    <a:pt x="51" y="102"/>
                  </a:lnTo>
                  <a:lnTo>
                    <a:pt x="54" y="103"/>
                  </a:lnTo>
                  <a:lnTo>
                    <a:pt x="57" y="110"/>
                  </a:lnTo>
                  <a:lnTo>
                    <a:pt x="27" y="110"/>
                  </a:lnTo>
                  <a:lnTo>
                    <a:pt x="14" y="110"/>
                  </a:lnTo>
                  <a:lnTo>
                    <a:pt x="14" y="112"/>
                  </a:lnTo>
                  <a:lnTo>
                    <a:pt x="4" y="114"/>
                  </a:lnTo>
                  <a:lnTo>
                    <a:pt x="7" y="140"/>
                  </a:lnTo>
                  <a:lnTo>
                    <a:pt x="0" y="141"/>
                  </a:lnTo>
                  <a:lnTo>
                    <a:pt x="1" y="155"/>
                  </a:lnTo>
                  <a:lnTo>
                    <a:pt x="5" y="186"/>
                  </a:lnTo>
                  <a:lnTo>
                    <a:pt x="16" y="207"/>
                  </a:lnTo>
                  <a:lnTo>
                    <a:pt x="21" y="224"/>
                  </a:lnTo>
                  <a:lnTo>
                    <a:pt x="36" y="234"/>
                  </a:lnTo>
                  <a:lnTo>
                    <a:pt x="85" y="242"/>
                  </a:lnTo>
                  <a:lnTo>
                    <a:pt x="148" y="240"/>
                  </a:lnTo>
                  <a:lnTo>
                    <a:pt x="164" y="231"/>
                  </a:lnTo>
                  <a:lnTo>
                    <a:pt x="168" y="221"/>
                  </a:lnTo>
                  <a:lnTo>
                    <a:pt x="215" y="221"/>
                  </a:lnTo>
                  <a:lnTo>
                    <a:pt x="334" y="236"/>
                  </a:lnTo>
                  <a:lnTo>
                    <a:pt x="354" y="236"/>
                  </a:lnTo>
                  <a:lnTo>
                    <a:pt x="380" y="235"/>
                  </a:lnTo>
                  <a:lnTo>
                    <a:pt x="397" y="231"/>
                  </a:lnTo>
                  <a:lnTo>
                    <a:pt x="403" y="228"/>
                  </a:lnTo>
                  <a:lnTo>
                    <a:pt x="399" y="227"/>
                  </a:lnTo>
                  <a:lnTo>
                    <a:pt x="404" y="225"/>
                  </a:lnTo>
                  <a:lnTo>
                    <a:pt x="407" y="221"/>
                  </a:lnTo>
                  <a:lnTo>
                    <a:pt x="404" y="221"/>
                  </a:lnTo>
                  <a:lnTo>
                    <a:pt x="407" y="221"/>
                  </a:lnTo>
                  <a:lnTo>
                    <a:pt x="411" y="217"/>
                  </a:lnTo>
                  <a:lnTo>
                    <a:pt x="409" y="215"/>
                  </a:lnTo>
                  <a:lnTo>
                    <a:pt x="414" y="215"/>
                  </a:lnTo>
                  <a:lnTo>
                    <a:pt x="417" y="210"/>
                  </a:lnTo>
                  <a:lnTo>
                    <a:pt x="413" y="210"/>
                  </a:lnTo>
                  <a:lnTo>
                    <a:pt x="418" y="208"/>
                  </a:lnTo>
                  <a:lnTo>
                    <a:pt x="420" y="207"/>
                  </a:lnTo>
                  <a:lnTo>
                    <a:pt x="418" y="204"/>
                  </a:lnTo>
                  <a:lnTo>
                    <a:pt x="424" y="203"/>
                  </a:lnTo>
                  <a:lnTo>
                    <a:pt x="425" y="198"/>
                  </a:lnTo>
                  <a:lnTo>
                    <a:pt x="421" y="198"/>
                  </a:lnTo>
                  <a:lnTo>
                    <a:pt x="429" y="197"/>
                  </a:lnTo>
                  <a:lnTo>
                    <a:pt x="433" y="192"/>
                  </a:lnTo>
                  <a:lnTo>
                    <a:pt x="427" y="192"/>
                  </a:lnTo>
                  <a:lnTo>
                    <a:pt x="433" y="190"/>
                  </a:lnTo>
                  <a:lnTo>
                    <a:pt x="433" y="185"/>
                  </a:lnTo>
                  <a:lnTo>
                    <a:pt x="434" y="177"/>
                  </a:lnTo>
                  <a:lnTo>
                    <a:pt x="431" y="177"/>
                  </a:lnTo>
                  <a:lnTo>
                    <a:pt x="435" y="172"/>
                  </a:lnTo>
                  <a:lnTo>
                    <a:pt x="438" y="165"/>
                  </a:lnTo>
                  <a:lnTo>
                    <a:pt x="437" y="152"/>
                  </a:lnTo>
                  <a:lnTo>
                    <a:pt x="445" y="152"/>
                  </a:lnTo>
                  <a:lnTo>
                    <a:pt x="445" y="141"/>
                  </a:lnTo>
                  <a:lnTo>
                    <a:pt x="446" y="135"/>
                  </a:lnTo>
                  <a:lnTo>
                    <a:pt x="435" y="120"/>
                  </a:lnTo>
                  <a:lnTo>
                    <a:pt x="399" y="114"/>
                  </a:lnTo>
                  <a:lnTo>
                    <a:pt x="397" y="112"/>
                  </a:lnTo>
                  <a:lnTo>
                    <a:pt x="392" y="112"/>
                  </a:lnTo>
                  <a:lnTo>
                    <a:pt x="392" y="114"/>
                  </a:lnTo>
                  <a:lnTo>
                    <a:pt x="341" y="112"/>
                  </a:lnTo>
                  <a:lnTo>
                    <a:pt x="340" y="110"/>
                  </a:lnTo>
                  <a:lnTo>
                    <a:pt x="332" y="110"/>
                  </a:lnTo>
                  <a:lnTo>
                    <a:pt x="329" y="113"/>
                  </a:lnTo>
                  <a:lnTo>
                    <a:pt x="310" y="113"/>
                  </a:lnTo>
                  <a:lnTo>
                    <a:pt x="361" y="102"/>
                  </a:lnTo>
                  <a:lnTo>
                    <a:pt x="371" y="93"/>
                  </a:lnTo>
                  <a:lnTo>
                    <a:pt x="345" y="60"/>
                  </a:lnTo>
                  <a:lnTo>
                    <a:pt x="348" y="58"/>
                  </a:lnTo>
                  <a:lnTo>
                    <a:pt x="347" y="55"/>
                  </a:lnTo>
                  <a:lnTo>
                    <a:pt x="351" y="53"/>
                  </a:lnTo>
                  <a:lnTo>
                    <a:pt x="347" y="44"/>
                  </a:lnTo>
                  <a:lnTo>
                    <a:pt x="341" y="44"/>
                  </a:lnTo>
                  <a:lnTo>
                    <a:pt x="309" y="46"/>
                  </a:lnTo>
                  <a:lnTo>
                    <a:pt x="306" y="30"/>
                  </a:lnTo>
                </a:path>
              </a:pathLst>
            </a:custGeom>
            <a:noFill/>
            <a:ln w="12700" cap="rnd">
              <a:solidFill>
                <a:srgbClr val="000000"/>
              </a:solidFill>
              <a:round/>
              <a:headEnd/>
              <a:tailEnd/>
            </a:ln>
          </p:spPr>
          <p:txBody>
            <a:bodyPr/>
            <a:lstStyle/>
            <a:p>
              <a:endParaRPr lang="en-US"/>
            </a:p>
          </p:txBody>
        </p:sp>
        <p:sp>
          <p:nvSpPr>
            <p:cNvPr id="76354" name="Freeform 8183"/>
            <p:cNvSpPr>
              <a:spLocks/>
            </p:cNvSpPr>
            <p:nvPr/>
          </p:nvSpPr>
          <p:spPr bwMode="auto">
            <a:xfrm>
              <a:off x="4954" y="1562"/>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close/>
                </a:path>
              </a:pathLst>
            </a:custGeom>
            <a:solidFill>
              <a:srgbClr val="FCFEB9"/>
            </a:solidFill>
            <a:ln w="9525">
              <a:noFill/>
              <a:round/>
              <a:headEnd/>
              <a:tailEnd/>
            </a:ln>
          </p:spPr>
          <p:txBody>
            <a:bodyPr/>
            <a:lstStyle/>
            <a:p>
              <a:endParaRPr lang="en-US"/>
            </a:p>
          </p:txBody>
        </p:sp>
        <p:sp>
          <p:nvSpPr>
            <p:cNvPr id="76355" name="Freeform 8184"/>
            <p:cNvSpPr>
              <a:spLocks/>
            </p:cNvSpPr>
            <p:nvPr/>
          </p:nvSpPr>
          <p:spPr bwMode="auto">
            <a:xfrm>
              <a:off x="4954" y="1562"/>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path>
              </a:pathLst>
            </a:custGeom>
            <a:noFill/>
            <a:ln w="12700" cap="rnd">
              <a:solidFill>
                <a:srgbClr val="000000"/>
              </a:solidFill>
              <a:round/>
              <a:headEnd/>
              <a:tailEnd/>
            </a:ln>
          </p:spPr>
          <p:txBody>
            <a:bodyPr/>
            <a:lstStyle/>
            <a:p>
              <a:endParaRPr lang="en-US"/>
            </a:p>
          </p:txBody>
        </p:sp>
        <p:sp>
          <p:nvSpPr>
            <p:cNvPr id="76356" name="Freeform 8185"/>
            <p:cNvSpPr>
              <a:spLocks/>
            </p:cNvSpPr>
            <p:nvPr/>
          </p:nvSpPr>
          <p:spPr bwMode="auto">
            <a:xfrm>
              <a:off x="4954" y="1562"/>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close/>
                </a:path>
              </a:pathLst>
            </a:custGeom>
            <a:solidFill>
              <a:srgbClr val="FCFEB9"/>
            </a:solidFill>
            <a:ln w="9525">
              <a:noFill/>
              <a:round/>
              <a:headEnd/>
              <a:tailEnd/>
            </a:ln>
          </p:spPr>
          <p:txBody>
            <a:bodyPr/>
            <a:lstStyle/>
            <a:p>
              <a:endParaRPr lang="en-US"/>
            </a:p>
          </p:txBody>
        </p:sp>
        <p:sp>
          <p:nvSpPr>
            <p:cNvPr id="76357" name="Freeform 8186"/>
            <p:cNvSpPr>
              <a:spLocks/>
            </p:cNvSpPr>
            <p:nvPr/>
          </p:nvSpPr>
          <p:spPr bwMode="auto">
            <a:xfrm>
              <a:off x="4954" y="1562"/>
              <a:ext cx="452" cy="249"/>
            </a:xfrm>
            <a:custGeom>
              <a:avLst/>
              <a:gdLst>
                <a:gd name="T0" fmla="*/ 257 w 452"/>
                <a:gd name="T1" fmla="*/ 32 h 249"/>
                <a:gd name="T2" fmla="*/ 259 w 452"/>
                <a:gd name="T3" fmla="*/ 22 h 249"/>
                <a:gd name="T4" fmla="*/ 261 w 452"/>
                <a:gd name="T5" fmla="*/ 16 h 249"/>
                <a:gd name="T6" fmla="*/ 250 w 452"/>
                <a:gd name="T7" fmla="*/ 15 h 249"/>
                <a:gd name="T8" fmla="*/ 225 w 452"/>
                <a:gd name="T9" fmla="*/ 7 h 249"/>
                <a:gd name="T10" fmla="*/ 200 w 452"/>
                <a:gd name="T11" fmla="*/ 22 h 249"/>
                <a:gd name="T12" fmla="*/ 212 w 452"/>
                <a:gd name="T13" fmla="*/ 33 h 249"/>
                <a:gd name="T14" fmla="*/ 201 w 452"/>
                <a:gd name="T15" fmla="*/ 44 h 249"/>
                <a:gd name="T16" fmla="*/ 189 w 452"/>
                <a:gd name="T17" fmla="*/ 40 h 249"/>
                <a:gd name="T18" fmla="*/ 179 w 452"/>
                <a:gd name="T19" fmla="*/ 26 h 249"/>
                <a:gd name="T20" fmla="*/ 170 w 452"/>
                <a:gd name="T21" fmla="*/ 19 h 249"/>
                <a:gd name="T22" fmla="*/ 170 w 452"/>
                <a:gd name="T23" fmla="*/ 15 h 249"/>
                <a:gd name="T24" fmla="*/ 170 w 452"/>
                <a:gd name="T25" fmla="*/ 8 h 249"/>
                <a:gd name="T26" fmla="*/ 164 w 452"/>
                <a:gd name="T27" fmla="*/ 0 h 249"/>
                <a:gd name="T28" fmla="*/ 151 w 452"/>
                <a:gd name="T29" fmla="*/ 7 h 249"/>
                <a:gd name="T30" fmla="*/ 148 w 452"/>
                <a:gd name="T31" fmla="*/ 15 h 249"/>
                <a:gd name="T32" fmla="*/ 153 w 452"/>
                <a:gd name="T33" fmla="*/ 22 h 249"/>
                <a:gd name="T34" fmla="*/ 114 w 452"/>
                <a:gd name="T35" fmla="*/ 22 h 249"/>
                <a:gd name="T36" fmla="*/ 109 w 452"/>
                <a:gd name="T37" fmla="*/ 40 h 249"/>
                <a:gd name="T38" fmla="*/ 122 w 452"/>
                <a:gd name="T39" fmla="*/ 49 h 249"/>
                <a:gd name="T40" fmla="*/ 102 w 452"/>
                <a:gd name="T41" fmla="*/ 55 h 249"/>
                <a:gd name="T42" fmla="*/ 93 w 452"/>
                <a:gd name="T43" fmla="*/ 54 h 249"/>
                <a:gd name="T44" fmla="*/ 71 w 452"/>
                <a:gd name="T45" fmla="*/ 40 h 249"/>
                <a:gd name="T46" fmla="*/ 63 w 452"/>
                <a:gd name="T47" fmla="*/ 54 h 249"/>
                <a:gd name="T48" fmla="*/ 53 w 452"/>
                <a:gd name="T49" fmla="*/ 78 h 249"/>
                <a:gd name="T50" fmla="*/ 54 w 452"/>
                <a:gd name="T51" fmla="*/ 96 h 249"/>
                <a:gd name="T52" fmla="*/ 53 w 452"/>
                <a:gd name="T53" fmla="*/ 103 h 249"/>
                <a:gd name="T54" fmla="*/ 57 w 452"/>
                <a:gd name="T55" fmla="*/ 112 h 249"/>
                <a:gd name="T56" fmla="*/ 27 w 452"/>
                <a:gd name="T57" fmla="*/ 112 h 249"/>
                <a:gd name="T58" fmla="*/ 14 w 452"/>
                <a:gd name="T59" fmla="*/ 114 h 249"/>
                <a:gd name="T60" fmla="*/ 7 w 452"/>
                <a:gd name="T61" fmla="*/ 144 h 249"/>
                <a:gd name="T62" fmla="*/ 1 w 452"/>
                <a:gd name="T63" fmla="*/ 159 h 249"/>
                <a:gd name="T64" fmla="*/ 18 w 452"/>
                <a:gd name="T65" fmla="*/ 211 h 249"/>
                <a:gd name="T66" fmla="*/ 38 w 452"/>
                <a:gd name="T67" fmla="*/ 239 h 249"/>
                <a:gd name="T68" fmla="*/ 152 w 452"/>
                <a:gd name="T69" fmla="*/ 246 h 249"/>
                <a:gd name="T70" fmla="*/ 170 w 452"/>
                <a:gd name="T71" fmla="*/ 227 h 249"/>
                <a:gd name="T72" fmla="*/ 341 w 452"/>
                <a:gd name="T73" fmla="*/ 242 h 249"/>
                <a:gd name="T74" fmla="*/ 386 w 452"/>
                <a:gd name="T75" fmla="*/ 242 h 249"/>
                <a:gd name="T76" fmla="*/ 409 w 452"/>
                <a:gd name="T77" fmla="*/ 235 h 249"/>
                <a:gd name="T78" fmla="*/ 410 w 452"/>
                <a:gd name="T79" fmla="*/ 231 h 249"/>
                <a:gd name="T80" fmla="*/ 410 w 452"/>
                <a:gd name="T81" fmla="*/ 227 h 249"/>
                <a:gd name="T82" fmla="*/ 418 w 452"/>
                <a:gd name="T83" fmla="*/ 222 h 249"/>
                <a:gd name="T84" fmla="*/ 421 w 452"/>
                <a:gd name="T85" fmla="*/ 221 h 249"/>
                <a:gd name="T86" fmla="*/ 420 w 452"/>
                <a:gd name="T87" fmla="*/ 215 h 249"/>
                <a:gd name="T88" fmla="*/ 427 w 452"/>
                <a:gd name="T89" fmla="*/ 211 h 249"/>
                <a:gd name="T90" fmla="*/ 429 w 452"/>
                <a:gd name="T91" fmla="*/ 208 h 249"/>
                <a:gd name="T92" fmla="*/ 428 w 452"/>
                <a:gd name="T93" fmla="*/ 204 h 249"/>
                <a:gd name="T94" fmla="*/ 439 w 452"/>
                <a:gd name="T95" fmla="*/ 197 h 249"/>
                <a:gd name="T96" fmla="*/ 439 w 452"/>
                <a:gd name="T97" fmla="*/ 196 h 249"/>
                <a:gd name="T98" fmla="*/ 442 w 452"/>
                <a:gd name="T99" fmla="*/ 182 h 249"/>
                <a:gd name="T100" fmla="*/ 442 w 452"/>
                <a:gd name="T101" fmla="*/ 176 h 249"/>
                <a:gd name="T102" fmla="*/ 442 w 452"/>
                <a:gd name="T103" fmla="*/ 156 h 249"/>
                <a:gd name="T104" fmla="*/ 452 w 452"/>
                <a:gd name="T105" fmla="*/ 145 h 249"/>
                <a:gd name="T106" fmla="*/ 442 w 452"/>
                <a:gd name="T107" fmla="*/ 123 h 249"/>
                <a:gd name="T108" fmla="*/ 404 w 452"/>
                <a:gd name="T109" fmla="*/ 114 h 249"/>
                <a:gd name="T110" fmla="*/ 397 w 452"/>
                <a:gd name="T111" fmla="*/ 117 h 249"/>
                <a:gd name="T112" fmla="*/ 347 w 452"/>
                <a:gd name="T113" fmla="*/ 113 h 249"/>
                <a:gd name="T114" fmla="*/ 334 w 452"/>
                <a:gd name="T115" fmla="*/ 117 h 249"/>
                <a:gd name="T116" fmla="*/ 368 w 452"/>
                <a:gd name="T117" fmla="*/ 103 h 249"/>
                <a:gd name="T118" fmla="*/ 350 w 452"/>
                <a:gd name="T119" fmla="*/ 63 h 249"/>
                <a:gd name="T120" fmla="*/ 354 w 452"/>
                <a:gd name="T121" fmla="*/ 57 h 249"/>
                <a:gd name="T122" fmla="*/ 354 w 452"/>
                <a:gd name="T123" fmla="*/ 46 h 249"/>
                <a:gd name="T124" fmla="*/ 313 w 452"/>
                <a:gd name="T125" fmla="*/ 49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249"/>
                <a:gd name="T191" fmla="*/ 452 w 452"/>
                <a:gd name="T192" fmla="*/ 249 h 2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249">
                  <a:moveTo>
                    <a:pt x="312" y="30"/>
                  </a:moveTo>
                  <a:lnTo>
                    <a:pt x="257" y="32"/>
                  </a:lnTo>
                  <a:lnTo>
                    <a:pt x="257" y="24"/>
                  </a:lnTo>
                  <a:lnTo>
                    <a:pt x="259" y="22"/>
                  </a:lnTo>
                  <a:lnTo>
                    <a:pt x="256" y="22"/>
                  </a:lnTo>
                  <a:lnTo>
                    <a:pt x="261" y="16"/>
                  </a:lnTo>
                  <a:lnTo>
                    <a:pt x="259" y="15"/>
                  </a:lnTo>
                  <a:lnTo>
                    <a:pt x="250" y="15"/>
                  </a:lnTo>
                  <a:lnTo>
                    <a:pt x="248" y="7"/>
                  </a:lnTo>
                  <a:lnTo>
                    <a:pt x="225" y="7"/>
                  </a:lnTo>
                  <a:lnTo>
                    <a:pt x="201" y="9"/>
                  </a:lnTo>
                  <a:lnTo>
                    <a:pt x="200" y="22"/>
                  </a:lnTo>
                  <a:lnTo>
                    <a:pt x="207" y="24"/>
                  </a:lnTo>
                  <a:lnTo>
                    <a:pt x="212" y="33"/>
                  </a:lnTo>
                  <a:lnTo>
                    <a:pt x="203" y="35"/>
                  </a:lnTo>
                  <a:lnTo>
                    <a:pt x="201" y="44"/>
                  </a:lnTo>
                  <a:lnTo>
                    <a:pt x="196" y="49"/>
                  </a:lnTo>
                  <a:lnTo>
                    <a:pt x="189" y="40"/>
                  </a:lnTo>
                  <a:lnTo>
                    <a:pt x="180" y="40"/>
                  </a:lnTo>
                  <a:lnTo>
                    <a:pt x="179" y="26"/>
                  </a:lnTo>
                  <a:lnTo>
                    <a:pt x="173" y="22"/>
                  </a:lnTo>
                  <a:lnTo>
                    <a:pt x="170" y="19"/>
                  </a:lnTo>
                  <a:lnTo>
                    <a:pt x="169" y="16"/>
                  </a:lnTo>
                  <a:lnTo>
                    <a:pt x="170" y="15"/>
                  </a:lnTo>
                  <a:lnTo>
                    <a:pt x="172" y="9"/>
                  </a:lnTo>
                  <a:lnTo>
                    <a:pt x="170" y="8"/>
                  </a:lnTo>
                  <a:lnTo>
                    <a:pt x="169" y="1"/>
                  </a:lnTo>
                  <a:lnTo>
                    <a:pt x="164" y="0"/>
                  </a:lnTo>
                  <a:lnTo>
                    <a:pt x="157" y="0"/>
                  </a:lnTo>
                  <a:lnTo>
                    <a:pt x="151" y="7"/>
                  </a:lnTo>
                  <a:lnTo>
                    <a:pt x="148" y="8"/>
                  </a:lnTo>
                  <a:lnTo>
                    <a:pt x="148" y="15"/>
                  </a:lnTo>
                  <a:lnTo>
                    <a:pt x="153" y="16"/>
                  </a:lnTo>
                  <a:lnTo>
                    <a:pt x="153" y="22"/>
                  </a:lnTo>
                  <a:lnTo>
                    <a:pt x="124" y="19"/>
                  </a:lnTo>
                  <a:lnTo>
                    <a:pt x="114" y="22"/>
                  </a:lnTo>
                  <a:lnTo>
                    <a:pt x="109" y="30"/>
                  </a:lnTo>
                  <a:lnTo>
                    <a:pt x="109" y="40"/>
                  </a:lnTo>
                  <a:lnTo>
                    <a:pt x="116" y="44"/>
                  </a:lnTo>
                  <a:lnTo>
                    <a:pt x="122" y="49"/>
                  </a:lnTo>
                  <a:lnTo>
                    <a:pt x="120" y="54"/>
                  </a:lnTo>
                  <a:lnTo>
                    <a:pt x="102" y="55"/>
                  </a:lnTo>
                  <a:lnTo>
                    <a:pt x="103" y="54"/>
                  </a:lnTo>
                  <a:lnTo>
                    <a:pt x="93" y="54"/>
                  </a:lnTo>
                  <a:lnTo>
                    <a:pt x="85" y="40"/>
                  </a:lnTo>
                  <a:lnTo>
                    <a:pt x="71" y="40"/>
                  </a:lnTo>
                  <a:lnTo>
                    <a:pt x="61" y="44"/>
                  </a:lnTo>
                  <a:lnTo>
                    <a:pt x="63" y="54"/>
                  </a:lnTo>
                  <a:lnTo>
                    <a:pt x="54" y="66"/>
                  </a:lnTo>
                  <a:lnTo>
                    <a:pt x="53" y="78"/>
                  </a:lnTo>
                  <a:lnTo>
                    <a:pt x="54" y="79"/>
                  </a:lnTo>
                  <a:lnTo>
                    <a:pt x="54" y="96"/>
                  </a:lnTo>
                  <a:lnTo>
                    <a:pt x="51" y="101"/>
                  </a:lnTo>
                  <a:lnTo>
                    <a:pt x="53" y="103"/>
                  </a:lnTo>
                  <a:lnTo>
                    <a:pt x="56" y="106"/>
                  </a:lnTo>
                  <a:lnTo>
                    <a:pt x="57" y="112"/>
                  </a:lnTo>
                  <a:lnTo>
                    <a:pt x="29" y="113"/>
                  </a:lnTo>
                  <a:lnTo>
                    <a:pt x="27" y="112"/>
                  </a:lnTo>
                  <a:lnTo>
                    <a:pt x="14" y="112"/>
                  </a:lnTo>
                  <a:lnTo>
                    <a:pt x="14" y="114"/>
                  </a:lnTo>
                  <a:lnTo>
                    <a:pt x="4" y="117"/>
                  </a:lnTo>
                  <a:lnTo>
                    <a:pt x="7" y="144"/>
                  </a:lnTo>
                  <a:lnTo>
                    <a:pt x="0" y="145"/>
                  </a:lnTo>
                  <a:lnTo>
                    <a:pt x="1" y="159"/>
                  </a:lnTo>
                  <a:lnTo>
                    <a:pt x="5" y="192"/>
                  </a:lnTo>
                  <a:lnTo>
                    <a:pt x="18" y="211"/>
                  </a:lnTo>
                  <a:lnTo>
                    <a:pt x="21" y="231"/>
                  </a:lnTo>
                  <a:lnTo>
                    <a:pt x="38" y="239"/>
                  </a:lnTo>
                  <a:lnTo>
                    <a:pt x="85" y="249"/>
                  </a:lnTo>
                  <a:lnTo>
                    <a:pt x="152" y="246"/>
                  </a:lnTo>
                  <a:lnTo>
                    <a:pt x="166" y="238"/>
                  </a:lnTo>
                  <a:lnTo>
                    <a:pt x="170" y="227"/>
                  </a:lnTo>
                  <a:lnTo>
                    <a:pt x="219" y="227"/>
                  </a:lnTo>
                  <a:lnTo>
                    <a:pt x="341" y="242"/>
                  </a:lnTo>
                  <a:lnTo>
                    <a:pt x="360" y="243"/>
                  </a:lnTo>
                  <a:lnTo>
                    <a:pt x="386" y="242"/>
                  </a:lnTo>
                  <a:lnTo>
                    <a:pt x="404" y="238"/>
                  </a:lnTo>
                  <a:lnTo>
                    <a:pt x="409" y="235"/>
                  </a:lnTo>
                  <a:lnTo>
                    <a:pt x="406" y="232"/>
                  </a:lnTo>
                  <a:lnTo>
                    <a:pt x="410" y="231"/>
                  </a:lnTo>
                  <a:lnTo>
                    <a:pt x="414" y="227"/>
                  </a:lnTo>
                  <a:lnTo>
                    <a:pt x="410" y="227"/>
                  </a:lnTo>
                  <a:lnTo>
                    <a:pt x="414" y="227"/>
                  </a:lnTo>
                  <a:lnTo>
                    <a:pt x="418" y="222"/>
                  </a:lnTo>
                  <a:lnTo>
                    <a:pt x="416" y="221"/>
                  </a:lnTo>
                  <a:lnTo>
                    <a:pt x="421" y="221"/>
                  </a:lnTo>
                  <a:lnTo>
                    <a:pt x="422" y="215"/>
                  </a:lnTo>
                  <a:lnTo>
                    <a:pt x="420" y="215"/>
                  </a:lnTo>
                  <a:lnTo>
                    <a:pt x="425" y="214"/>
                  </a:lnTo>
                  <a:lnTo>
                    <a:pt x="427" y="211"/>
                  </a:lnTo>
                  <a:lnTo>
                    <a:pt x="424" y="210"/>
                  </a:lnTo>
                  <a:lnTo>
                    <a:pt x="429" y="208"/>
                  </a:lnTo>
                  <a:lnTo>
                    <a:pt x="433" y="204"/>
                  </a:lnTo>
                  <a:lnTo>
                    <a:pt x="428" y="204"/>
                  </a:lnTo>
                  <a:lnTo>
                    <a:pt x="435" y="203"/>
                  </a:lnTo>
                  <a:lnTo>
                    <a:pt x="439" y="197"/>
                  </a:lnTo>
                  <a:lnTo>
                    <a:pt x="434" y="197"/>
                  </a:lnTo>
                  <a:lnTo>
                    <a:pt x="439" y="196"/>
                  </a:lnTo>
                  <a:lnTo>
                    <a:pt x="441" y="190"/>
                  </a:lnTo>
                  <a:lnTo>
                    <a:pt x="442" y="182"/>
                  </a:lnTo>
                  <a:lnTo>
                    <a:pt x="437" y="182"/>
                  </a:lnTo>
                  <a:lnTo>
                    <a:pt x="442" y="176"/>
                  </a:lnTo>
                  <a:lnTo>
                    <a:pt x="445" y="169"/>
                  </a:lnTo>
                  <a:lnTo>
                    <a:pt x="442" y="156"/>
                  </a:lnTo>
                  <a:lnTo>
                    <a:pt x="452" y="156"/>
                  </a:lnTo>
                  <a:lnTo>
                    <a:pt x="452" y="145"/>
                  </a:lnTo>
                  <a:lnTo>
                    <a:pt x="452" y="138"/>
                  </a:lnTo>
                  <a:lnTo>
                    <a:pt x="442" y="123"/>
                  </a:lnTo>
                  <a:lnTo>
                    <a:pt x="406" y="117"/>
                  </a:lnTo>
                  <a:lnTo>
                    <a:pt x="404" y="114"/>
                  </a:lnTo>
                  <a:lnTo>
                    <a:pt x="397" y="114"/>
                  </a:lnTo>
                  <a:lnTo>
                    <a:pt x="397" y="117"/>
                  </a:lnTo>
                  <a:lnTo>
                    <a:pt x="347" y="116"/>
                  </a:lnTo>
                  <a:lnTo>
                    <a:pt x="347" y="113"/>
                  </a:lnTo>
                  <a:lnTo>
                    <a:pt x="337" y="113"/>
                  </a:lnTo>
                  <a:lnTo>
                    <a:pt x="334" y="117"/>
                  </a:lnTo>
                  <a:lnTo>
                    <a:pt x="316" y="117"/>
                  </a:lnTo>
                  <a:lnTo>
                    <a:pt x="368" y="103"/>
                  </a:lnTo>
                  <a:lnTo>
                    <a:pt x="378" y="96"/>
                  </a:lnTo>
                  <a:lnTo>
                    <a:pt x="350" y="63"/>
                  </a:lnTo>
                  <a:lnTo>
                    <a:pt x="354" y="60"/>
                  </a:lnTo>
                  <a:lnTo>
                    <a:pt x="354" y="57"/>
                  </a:lnTo>
                  <a:lnTo>
                    <a:pt x="357" y="54"/>
                  </a:lnTo>
                  <a:lnTo>
                    <a:pt x="354" y="46"/>
                  </a:lnTo>
                  <a:lnTo>
                    <a:pt x="347" y="44"/>
                  </a:lnTo>
                  <a:lnTo>
                    <a:pt x="313" y="49"/>
                  </a:lnTo>
                  <a:lnTo>
                    <a:pt x="312" y="30"/>
                  </a:lnTo>
                </a:path>
              </a:pathLst>
            </a:custGeom>
            <a:noFill/>
            <a:ln w="12700" cap="rnd">
              <a:solidFill>
                <a:srgbClr val="000000"/>
              </a:solidFill>
              <a:round/>
              <a:headEnd/>
              <a:tailEnd/>
            </a:ln>
          </p:spPr>
          <p:txBody>
            <a:bodyPr/>
            <a:lstStyle/>
            <a:p>
              <a:endParaRPr lang="en-US"/>
            </a:p>
          </p:txBody>
        </p:sp>
        <p:sp>
          <p:nvSpPr>
            <p:cNvPr id="76358" name="Freeform 8187"/>
            <p:cNvSpPr>
              <a:spLocks/>
            </p:cNvSpPr>
            <p:nvPr/>
          </p:nvSpPr>
          <p:spPr bwMode="auto">
            <a:xfrm>
              <a:off x="4975" y="1602"/>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close/>
                </a:path>
              </a:pathLst>
            </a:custGeom>
            <a:solidFill>
              <a:srgbClr val="FCFEB9"/>
            </a:solidFill>
            <a:ln w="9525">
              <a:noFill/>
              <a:round/>
              <a:headEnd/>
              <a:tailEnd/>
            </a:ln>
          </p:spPr>
          <p:txBody>
            <a:bodyPr/>
            <a:lstStyle/>
            <a:p>
              <a:endParaRPr lang="en-US"/>
            </a:p>
          </p:txBody>
        </p:sp>
        <p:sp>
          <p:nvSpPr>
            <p:cNvPr id="76359" name="Freeform 8188"/>
            <p:cNvSpPr>
              <a:spLocks/>
            </p:cNvSpPr>
            <p:nvPr/>
          </p:nvSpPr>
          <p:spPr bwMode="auto">
            <a:xfrm>
              <a:off x="4975" y="1602"/>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path>
              </a:pathLst>
            </a:custGeom>
            <a:noFill/>
            <a:ln w="12700" cap="rnd">
              <a:solidFill>
                <a:srgbClr val="000000"/>
              </a:solidFill>
              <a:round/>
              <a:headEnd/>
              <a:tailEnd/>
            </a:ln>
          </p:spPr>
          <p:txBody>
            <a:bodyPr/>
            <a:lstStyle/>
            <a:p>
              <a:endParaRPr lang="en-US"/>
            </a:p>
          </p:txBody>
        </p:sp>
        <p:sp>
          <p:nvSpPr>
            <p:cNvPr id="76360" name="Freeform 8189"/>
            <p:cNvSpPr>
              <a:spLocks/>
            </p:cNvSpPr>
            <p:nvPr/>
          </p:nvSpPr>
          <p:spPr bwMode="auto">
            <a:xfrm>
              <a:off x="4975" y="1602"/>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close/>
                </a:path>
              </a:pathLst>
            </a:custGeom>
            <a:solidFill>
              <a:srgbClr val="FCFEB9"/>
            </a:solidFill>
            <a:ln w="9525">
              <a:noFill/>
              <a:round/>
              <a:headEnd/>
              <a:tailEnd/>
            </a:ln>
          </p:spPr>
          <p:txBody>
            <a:bodyPr/>
            <a:lstStyle/>
            <a:p>
              <a:endParaRPr lang="en-US"/>
            </a:p>
          </p:txBody>
        </p:sp>
        <p:sp>
          <p:nvSpPr>
            <p:cNvPr id="76361" name="Freeform 8190"/>
            <p:cNvSpPr>
              <a:spLocks/>
            </p:cNvSpPr>
            <p:nvPr/>
          </p:nvSpPr>
          <p:spPr bwMode="auto">
            <a:xfrm>
              <a:off x="4975" y="1602"/>
              <a:ext cx="348" cy="95"/>
            </a:xfrm>
            <a:custGeom>
              <a:avLst/>
              <a:gdLst>
                <a:gd name="T0" fmla="*/ 281 w 348"/>
                <a:gd name="T1" fmla="*/ 55 h 95"/>
                <a:gd name="T2" fmla="*/ 278 w 348"/>
                <a:gd name="T3" fmla="*/ 37 h 95"/>
                <a:gd name="T4" fmla="*/ 269 w 348"/>
                <a:gd name="T5" fmla="*/ 32 h 95"/>
                <a:gd name="T6" fmla="*/ 269 w 348"/>
                <a:gd name="T7" fmla="*/ 26 h 95"/>
                <a:gd name="T8" fmla="*/ 271 w 348"/>
                <a:gd name="T9" fmla="*/ 20 h 95"/>
                <a:gd name="T10" fmla="*/ 266 w 348"/>
                <a:gd name="T11" fmla="*/ 18 h 95"/>
                <a:gd name="T12" fmla="*/ 267 w 348"/>
                <a:gd name="T13" fmla="*/ 26 h 95"/>
                <a:gd name="T14" fmla="*/ 262 w 348"/>
                <a:gd name="T15" fmla="*/ 24 h 95"/>
                <a:gd name="T16" fmla="*/ 231 w 348"/>
                <a:gd name="T17" fmla="*/ 32 h 95"/>
                <a:gd name="T18" fmla="*/ 232 w 348"/>
                <a:gd name="T19" fmla="*/ 27 h 95"/>
                <a:gd name="T20" fmla="*/ 224 w 348"/>
                <a:gd name="T21" fmla="*/ 32 h 95"/>
                <a:gd name="T22" fmla="*/ 221 w 348"/>
                <a:gd name="T23" fmla="*/ 28 h 95"/>
                <a:gd name="T24" fmla="*/ 232 w 348"/>
                <a:gd name="T25" fmla="*/ 18 h 95"/>
                <a:gd name="T26" fmla="*/ 217 w 348"/>
                <a:gd name="T27" fmla="*/ 26 h 95"/>
                <a:gd name="T28" fmla="*/ 210 w 348"/>
                <a:gd name="T29" fmla="*/ 32 h 95"/>
                <a:gd name="T30" fmla="*/ 198 w 348"/>
                <a:gd name="T31" fmla="*/ 41 h 95"/>
                <a:gd name="T32" fmla="*/ 190 w 348"/>
                <a:gd name="T33" fmla="*/ 38 h 95"/>
                <a:gd name="T34" fmla="*/ 191 w 348"/>
                <a:gd name="T35" fmla="*/ 35 h 95"/>
                <a:gd name="T36" fmla="*/ 190 w 348"/>
                <a:gd name="T37" fmla="*/ 30 h 95"/>
                <a:gd name="T38" fmla="*/ 185 w 348"/>
                <a:gd name="T39" fmla="*/ 14 h 95"/>
                <a:gd name="T40" fmla="*/ 151 w 348"/>
                <a:gd name="T41" fmla="*/ 62 h 95"/>
                <a:gd name="T42" fmla="*/ 85 w 348"/>
                <a:gd name="T43" fmla="*/ 20 h 95"/>
                <a:gd name="T44" fmla="*/ 60 w 348"/>
                <a:gd name="T45" fmla="*/ 38 h 95"/>
                <a:gd name="T46" fmla="*/ 53 w 348"/>
                <a:gd name="T47" fmla="*/ 55 h 95"/>
                <a:gd name="T48" fmla="*/ 60 w 348"/>
                <a:gd name="T49" fmla="*/ 34 h 95"/>
                <a:gd name="T50" fmla="*/ 47 w 348"/>
                <a:gd name="T51" fmla="*/ 28 h 95"/>
                <a:gd name="T52" fmla="*/ 40 w 348"/>
                <a:gd name="T53" fmla="*/ 30 h 95"/>
                <a:gd name="T54" fmla="*/ 44 w 348"/>
                <a:gd name="T55" fmla="*/ 23 h 95"/>
                <a:gd name="T56" fmla="*/ 61 w 348"/>
                <a:gd name="T57" fmla="*/ 11 h 95"/>
                <a:gd name="T58" fmla="*/ 47 w 348"/>
                <a:gd name="T59" fmla="*/ 0 h 95"/>
                <a:gd name="T60" fmla="*/ 40 w 348"/>
                <a:gd name="T61" fmla="*/ 11 h 95"/>
                <a:gd name="T62" fmla="*/ 32 w 348"/>
                <a:gd name="T63" fmla="*/ 32 h 95"/>
                <a:gd name="T64" fmla="*/ 32 w 348"/>
                <a:gd name="T65" fmla="*/ 38 h 95"/>
                <a:gd name="T66" fmla="*/ 29 w 348"/>
                <a:gd name="T67" fmla="*/ 57 h 95"/>
                <a:gd name="T68" fmla="*/ 36 w 348"/>
                <a:gd name="T69" fmla="*/ 65 h 95"/>
                <a:gd name="T70" fmla="*/ 8 w 348"/>
                <a:gd name="T71" fmla="*/ 77 h 95"/>
                <a:gd name="T72" fmla="*/ 17 w 348"/>
                <a:gd name="T73" fmla="*/ 79 h 95"/>
                <a:gd name="T74" fmla="*/ 23 w 348"/>
                <a:gd name="T75" fmla="*/ 87 h 95"/>
                <a:gd name="T76" fmla="*/ 59 w 348"/>
                <a:gd name="T77" fmla="*/ 79 h 95"/>
                <a:gd name="T78" fmla="*/ 63 w 348"/>
                <a:gd name="T79" fmla="*/ 80 h 95"/>
                <a:gd name="T80" fmla="*/ 159 w 348"/>
                <a:gd name="T81" fmla="*/ 77 h 95"/>
                <a:gd name="T82" fmla="*/ 183 w 348"/>
                <a:gd name="T83" fmla="*/ 84 h 95"/>
                <a:gd name="T84" fmla="*/ 176 w 348"/>
                <a:gd name="T85" fmla="*/ 86 h 95"/>
                <a:gd name="T86" fmla="*/ 173 w 348"/>
                <a:gd name="T87" fmla="*/ 88 h 95"/>
                <a:gd name="T88" fmla="*/ 156 w 348"/>
                <a:gd name="T89" fmla="*/ 86 h 95"/>
                <a:gd name="T90" fmla="*/ 180 w 348"/>
                <a:gd name="T91" fmla="*/ 95 h 95"/>
                <a:gd name="T92" fmla="*/ 201 w 348"/>
                <a:gd name="T93" fmla="*/ 93 h 95"/>
                <a:gd name="T94" fmla="*/ 201 w 348"/>
                <a:gd name="T95" fmla="*/ 88 h 95"/>
                <a:gd name="T96" fmla="*/ 190 w 348"/>
                <a:gd name="T97" fmla="*/ 84 h 95"/>
                <a:gd name="T98" fmla="*/ 204 w 348"/>
                <a:gd name="T99" fmla="*/ 74 h 95"/>
                <a:gd name="T100" fmla="*/ 238 w 348"/>
                <a:gd name="T101" fmla="*/ 65 h 95"/>
                <a:gd name="T102" fmla="*/ 245 w 348"/>
                <a:gd name="T103" fmla="*/ 72 h 95"/>
                <a:gd name="T104" fmla="*/ 282 w 348"/>
                <a:gd name="T105" fmla="*/ 72 h 95"/>
                <a:gd name="T106" fmla="*/ 302 w 348"/>
                <a:gd name="T107" fmla="*/ 68 h 95"/>
                <a:gd name="T108" fmla="*/ 348 w 348"/>
                <a:gd name="T109" fmla="*/ 52 h 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95"/>
                <a:gd name="T167" fmla="*/ 348 w 348"/>
                <a:gd name="T168" fmla="*/ 95 h 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95">
                  <a:moveTo>
                    <a:pt x="348" y="52"/>
                  </a:moveTo>
                  <a:lnTo>
                    <a:pt x="281" y="55"/>
                  </a:lnTo>
                  <a:lnTo>
                    <a:pt x="250" y="42"/>
                  </a:lnTo>
                  <a:lnTo>
                    <a:pt x="278" y="37"/>
                  </a:lnTo>
                  <a:lnTo>
                    <a:pt x="271" y="35"/>
                  </a:lnTo>
                  <a:lnTo>
                    <a:pt x="269" y="32"/>
                  </a:lnTo>
                  <a:lnTo>
                    <a:pt x="269" y="28"/>
                  </a:lnTo>
                  <a:lnTo>
                    <a:pt x="269" y="26"/>
                  </a:lnTo>
                  <a:lnTo>
                    <a:pt x="271" y="21"/>
                  </a:lnTo>
                  <a:lnTo>
                    <a:pt x="271" y="20"/>
                  </a:lnTo>
                  <a:lnTo>
                    <a:pt x="271" y="15"/>
                  </a:lnTo>
                  <a:lnTo>
                    <a:pt x="266" y="18"/>
                  </a:lnTo>
                  <a:lnTo>
                    <a:pt x="271" y="21"/>
                  </a:lnTo>
                  <a:lnTo>
                    <a:pt x="267" y="26"/>
                  </a:lnTo>
                  <a:lnTo>
                    <a:pt x="264" y="20"/>
                  </a:lnTo>
                  <a:lnTo>
                    <a:pt x="262" y="24"/>
                  </a:lnTo>
                  <a:lnTo>
                    <a:pt x="235" y="28"/>
                  </a:lnTo>
                  <a:lnTo>
                    <a:pt x="231" y="32"/>
                  </a:lnTo>
                  <a:lnTo>
                    <a:pt x="228" y="32"/>
                  </a:lnTo>
                  <a:lnTo>
                    <a:pt x="232" y="27"/>
                  </a:lnTo>
                  <a:lnTo>
                    <a:pt x="228" y="28"/>
                  </a:lnTo>
                  <a:lnTo>
                    <a:pt x="224" y="32"/>
                  </a:lnTo>
                  <a:lnTo>
                    <a:pt x="227" y="28"/>
                  </a:lnTo>
                  <a:lnTo>
                    <a:pt x="221" y="28"/>
                  </a:lnTo>
                  <a:lnTo>
                    <a:pt x="228" y="20"/>
                  </a:lnTo>
                  <a:lnTo>
                    <a:pt x="232" y="18"/>
                  </a:lnTo>
                  <a:lnTo>
                    <a:pt x="232" y="17"/>
                  </a:lnTo>
                  <a:lnTo>
                    <a:pt x="217" y="26"/>
                  </a:lnTo>
                  <a:lnTo>
                    <a:pt x="210" y="35"/>
                  </a:lnTo>
                  <a:lnTo>
                    <a:pt x="210" y="32"/>
                  </a:lnTo>
                  <a:lnTo>
                    <a:pt x="201" y="32"/>
                  </a:lnTo>
                  <a:lnTo>
                    <a:pt x="198" y="41"/>
                  </a:lnTo>
                  <a:lnTo>
                    <a:pt x="190" y="48"/>
                  </a:lnTo>
                  <a:lnTo>
                    <a:pt x="190" y="38"/>
                  </a:lnTo>
                  <a:lnTo>
                    <a:pt x="190" y="35"/>
                  </a:lnTo>
                  <a:lnTo>
                    <a:pt x="191" y="35"/>
                  </a:lnTo>
                  <a:lnTo>
                    <a:pt x="197" y="31"/>
                  </a:lnTo>
                  <a:lnTo>
                    <a:pt x="190" y="30"/>
                  </a:lnTo>
                  <a:lnTo>
                    <a:pt x="189" y="15"/>
                  </a:lnTo>
                  <a:lnTo>
                    <a:pt x="185" y="14"/>
                  </a:lnTo>
                  <a:lnTo>
                    <a:pt x="186" y="44"/>
                  </a:lnTo>
                  <a:lnTo>
                    <a:pt x="151" y="62"/>
                  </a:lnTo>
                  <a:lnTo>
                    <a:pt x="50" y="65"/>
                  </a:lnTo>
                  <a:lnTo>
                    <a:pt x="85" y="20"/>
                  </a:lnTo>
                  <a:lnTo>
                    <a:pt x="77" y="17"/>
                  </a:lnTo>
                  <a:lnTo>
                    <a:pt x="60" y="38"/>
                  </a:lnTo>
                  <a:lnTo>
                    <a:pt x="64" y="41"/>
                  </a:lnTo>
                  <a:lnTo>
                    <a:pt x="53" y="55"/>
                  </a:lnTo>
                  <a:lnTo>
                    <a:pt x="47" y="53"/>
                  </a:lnTo>
                  <a:lnTo>
                    <a:pt x="60" y="34"/>
                  </a:lnTo>
                  <a:lnTo>
                    <a:pt x="50" y="27"/>
                  </a:lnTo>
                  <a:lnTo>
                    <a:pt x="47" y="28"/>
                  </a:lnTo>
                  <a:lnTo>
                    <a:pt x="47" y="31"/>
                  </a:lnTo>
                  <a:lnTo>
                    <a:pt x="40" y="30"/>
                  </a:lnTo>
                  <a:lnTo>
                    <a:pt x="39" y="24"/>
                  </a:lnTo>
                  <a:lnTo>
                    <a:pt x="44" y="23"/>
                  </a:lnTo>
                  <a:lnTo>
                    <a:pt x="48" y="11"/>
                  </a:lnTo>
                  <a:lnTo>
                    <a:pt x="61" y="11"/>
                  </a:lnTo>
                  <a:lnTo>
                    <a:pt x="57" y="4"/>
                  </a:lnTo>
                  <a:lnTo>
                    <a:pt x="47" y="0"/>
                  </a:lnTo>
                  <a:lnTo>
                    <a:pt x="40" y="3"/>
                  </a:lnTo>
                  <a:lnTo>
                    <a:pt x="40" y="11"/>
                  </a:lnTo>
                  <a:lnTo>
                    <a:pt x="32" y="23"/>
                  </a:lnTo>
                  <a:lnTo>
                    <a:pt x="32" y="32"/>
                  </a:lnTo>
                  <a:lnTo>
                    <a:pt x="28" y="35"/>
                  </a:lnTo>
                  <a:lnTo>
                    <a:pt x="32" y="38"/>
                  </a:lnTo>
                  <a:lnTo>
                    <a:pt x="30" y="53"/>
                  </a:lnTo>
                  <a:lnTo>
                    <a:pt x="29" y="57"/>
                  </a:lnTo>
                  <a:lnTo>
                    <a:pt x="36" y="62"/>
                  </a:lnTo>
                  <a:lnTo>
                    <a:pt x="36" y="65"/>
                  </a:lnTo>
                  <a:lnTo>
                    <a:pt x="0" y="69"/>
                  </a:lnTo>
                  <a:lnTo>
                    <a:pt x="8" y="77"/>
                  </a:lnTo>
                  <a:lnTo>
                    <a:pt x="9" y="88"/>
                  </a:lnTo>
                  <a:lnTo>
                    <a:pt x="17" y="79"/>
                  </a:lnTo>
                  <a:lnTo>
                    <a:pt x="26" y="77"/>
                  </a:lnTo>
                  <a:lnTo>
                    <a:pt x="23" y="87"/>
                  </a:lnTo>
                  <a:lnTo>
                    <a:pt x="57" y="83"/>
                  </a:lnTo>
                  <a:lnTo>
                    <a:pt x="59" y="79"/>
                  </a:lnTo>
                  <a:lnTo>
                    <a:pt x="64" y="77"/>
                  </a:lnTo>
                  <a:lnTo>
                    <a:pt x="63" y="80"/>
                  </a:lnTo>
                  <a:lnTo>
                    <a:pt x="89" y="77"/>
                  </a:lnTo>
                  <a:lnTo>
                    <a:pt x="159" y="77"/>
                  </a:lnTo>
                  <a:lnTo>
                    <a:pt x="163" y="80"/>
                  </a:lnTo>
                  <a:lnTo>
                    <a:pt x="183" y="84"/>
                  </a:lnTo>
                  <a:lnTo>
                    <a:pt x="186" y="87"/>
                  </a:lnTo>
                  <a:lnTo>
                    <a:pt x="176" y="86"/>
                  </a:lnTo>
                  <a:lnTo>
                    <a:pt x="179" y="88"/>
                  </a:lnTo>
                  <a:lnTo>
                    <a:pt x="173" y="88"/>
                  </a:lnTo>
                  <a:lnTo>
                    <a:pt x="169" y="86"/>
                  </a:lnTo>
                  <a:lnTo>
                    <a:pt x="156" y="86"/>
                  </a:lnTo>
                  <a:lnTo>
                    <a:pt x="158" y="88"/>
                  </a:lnTo>
                  <a:lnTo>
                    <a:pt x="180" y="95"/>
                  </a:lnTo>
                  <a:lnTo>
                    <a:pt x="200" y="95"/>
                  </a:lnTo>
                  <a:lnTo>
                    <a:pt x="201" y="93"/>
                  </a:lnTo>
                  <a:lnTo>
                    <a:pt x="196" y="88"/>
                  </a:lnTo>
                  <a:lnTo>
                    <a:pt x="201" y="88"/>
                  </a:lnTo>
                  <a:lnTo>
                    <a:pt x="198" y="86"/>
                  </a:lnTo>
                  <a:lnTo>
                    <a:pt x="190" y="84"/>
                  </a:lnTo>
                  <a:lnTo>
                    <a:pt x="190" y="74"/>
                  </a:lnTo>
                  <a:lnTo>
                    <a:pt x="204" y="74"/>
                  </a:lnTo>
                  <a:lnTo>
                    <a:pt x="207" y="68"/>
                  </a:lnTo>
                  <a:lnTo>
                    <a:pt x="238" y="65"/>
                  </a:lnTo>
                  <a:lnTo>
                    <a:pt x="240" y="72"/>
                  </a:lnTo>
                  <a:lnTo>
                    <a:pt x="245" y="72"/>
                  </a:lnTo>
                  <a:lnTo>
                    <a:pt x="253" y="74"/>
                  </a:lnTo>
                  <a:lnTo>
                    <a:pt x="282" y="72"/>
                  </a:lnTo>
                  <a:lnTo>
                    <a:pt x="287" y="70"/>
                  </a:lnTo>
                  <a:lnTo>
                    <a:pt x="302" y="68"/>
                  </a:lnTo>
                  <a:lnTo>
                    <a:pt x="343" y="61"/>
                  </a:lnTo>
                  <a:lnTo>
                    <a:pt x="348" y="52"/>
                  </a:lnTo>
                </a:path>
              </a:pathLst>
            </a:custGeom>
            <a:noFill/>
            <a:ln w="12700" cap="rnd">
              <a:solidFill>
                <a:srgbClr val="000000"/>
              </a:solidFill>
              <a:round/>
              <a:headEnd/>
              <a:tailEnd/>
            </a:ln>
          </p:spPr>
          <p:txBody>
            <a:bodyPr/>
            <a:lstStyle/>
            <a:p>
              <a:endParaRPr lang="en-US"/>
            </a:p>
          </p:txBody>
        </p:sp>
        <p:sp>
          <p:nvSpPr>
            <p:cNvPr id="76362" name="Freeform 8191"/>
            <p:cNvSpPr>
              <a:spLocks/>
            </p:cNvSpPr>
            <p:nvPr/>
          </p:nvSpPr>
          <p:spPr bwMode="auto">
            <a:xfrm>
              <a:off x="5192" y="1594"/>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close/>
                </a:path>
              </a:pathLst>
            </a:custGeom>
            <a:solidFill>
              <a:srgbClr val="FCFEB9"/>
            </a:solidFill>
            <a:ln w="9525">
              <a:noFill/>
              <a:round/>
              <a:headEnd/>
              <a:tailEnd/>
            </a:ln>
          </p:spPr>
          <p:txBody>
            <a:bodyPr/>
            <a:lstStyle/>
            <a:p>
              <a:endParaRPr lang="en-US"/>
            </a:p>
          </p:txBody>
        </p:sp>
        <p:sp>
          <p:nvSpPr>
            <p:cNvPr id="76363" name="Freeform 8192"/>
            <p:cNvSpPr>
              <a:spLocks/>
            </p:cNvSpPr>
            <p:nvPr/>
          </p:nvSpPr>
          <p:spPr bwMode="auto">
            <a:xfrm>
              <a:off x="5192" y="1594"/>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path>
              </a:pathLst>
            </a:custGeom>
            <a:noFill/>
            <a:ln w="12700" cap="rnd">
              <a:solidFill>
                <a:srgbClr val="000000"/>
              </a:solidFill>
              <a:round/>
              <a:headEnd/>
              <a:tailEnd/>
            </a:ln>
          </p:spPr>
          <p:txBody>
            <a:bodyPr/>
            <a:lstStyle/>
            <a:p>
              <a:endParaRPr lang="en-US"/>
            </a:p>
          </p:txBody>
        </p:sp>
        <p:sp>
          <p:nvSpPr>
            <p:cNvPr id="76364" name="Freeform 8193"/>
            <p:cNvSpPr>
              <a:spLocks/>
            </p:cNvSpPr>
            <p:nvPr/>
          </p:nvSpPr>
          <p:spPr bwMode="auto">
            <a:xfrm>
              <a:off x="5192" y="1594"/>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close/>
                </a:path>
              </a:pathLst>
            </a:custGeom>
            <a:solidFill>
              <a:srgbClr val="FCFEB9"/>
            </a:solidFill>
            <a:ln w="9525">
              <a:noFill/>
              <a:round/>
              <a:headEnd/>
              <a:tailEnd/>
            </a:ln>
          </p:spPr>
          <p:txBody>
            <a:bodyPr/>
            <a:lstStyle/>
            <a:p>
              <a:endParaRPr lang="en-US"/>
            </a:p>
          </p:txBody>
        </p:sp>
        <p:sp>
          <p:nvSpPr>
            <p:cNvPr id="76365" name="Freeform 8194"/>
            <p:cNvSpPr>
              <a:spLocks/>
            </p:cNvSpPr>
            <p:nvPr/>
          </p:nvSpPr>
          <p:spPr bwMode="auto">
            <a:xfrm>
              <a:off x="5192" y="1594"/>
              <a:ext cx="67" cy="14"/>
            </a:xfrm>
            <a:custGeom>
              <a:avLst/>
              <a:gdLst>
                <a:gd name="T0" fmla="*/ 65 w 67"/>
                <a:gd name="T1" fmla="*/ 0 h 14"/>
                <a:gd name="T2" fmla="*/ 19 w 67"/>
                <a:gd name="T3" fmla="*/ 1 h 14"/>
                <a:gd name="T4" fmla="*/ 14 w 67"/>
                <a:gd name="T5" fmla="*/ 4 h 14"/>
                <a:gd name="T6" fmla="*/ 14 w 67"/>
                <a:gd name="T7" fmla="*/ 1 h 14"/>
                <a:gd name="T8" fmla="*/ 11 w 67"/>
                <a:gd name="T9" fmla="*/ 3 h 14"/>
                <a:gd name="T10" fmla="*/ 11 w 67"/>
                <a:gd name="T11" fmla="*/ 11 h 14"/>
                <a:gd name="T12" fmla="*/ 0 w 67"/>
                <a:gd name="T13" fmla="*/ 11 h 14"/>
                <a:gd name="T14" fmla="*/ 1 w 67"/>
                <a:gd name="T15" fmla="*/ 12 h 14"/>
                <a:gd name="T16" fmla="*/ 18 w 67"/>
                <a:gd name="T17" fmla="*/ 12 h 14"/>
                <a:gd name="T18" fmla="*/ 19 w 67"/>
                <a:gd name="T19" fmla="*/ 5 h 14"/>
                <a:gd name="T20" fmla="*/ 22 w 67"/>
                <a:gd name="T21" fmla="*/ 5 h 14"/>
                <a:gd name="T22" fmla="*/ 25 w 67"/>
                <a:gd name="T23" fmla="*/ 11 h 14"/>
                <a:gd name="T24" fmla="*/ 52 w 67"/>
                <a:gd name="T25" fmla="*/ 11 h 14"/>
                <a:gd name="T26" fmla="*/ 52 w 67"/>
                <a:gd name="T27" fmla="*/ 12 h 14"/>
                <a:gd name="T28" fmla="*/ 67 w 67"/>
                <a:gd name="T29" fmla="*/ 14 h 14"/>
                <a:gd name="T30" fmla="*/ 65 w 6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4"/>
                <a:gd name="T50" fmla="*/ 67 w 6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4">
                  <a:moveTo>
                    <a:pt x="65" y="0"/>
                  </a:moveTo>
                  <a:lnTo>
                    <a:pt x="19" y="1"/>
                  </a:lnTo>
                  <a:lnTo>
                    <a:pt x="14" y="4"/>
                  </a:lnTo>
                  <a:lnTo>
                    <a:pt x="14" y="1"/>
                  </a:lnTo>
                  <a:lnTo>
                    <a:pt x="11" y="3"/>
                  </a:lnTo>
                  <a:lnTo>
                    <a:pt x="11" y="11"/>
                  </a:lnTo>
                  <a:lnTo>
                    <a:pt x="0" y="11"/>
                  </a:lnTo>
                  <a:lnTo>
                    <a:pt x="1" y="12"/>
                  </a:lnTo>
                  <a:lnTo>
                    <a:pt x="18" y="12"/>
                  </a:lnTo>
                  <a:lnTo>
                    <a:pt x="19" y="5"/>
                  </a:lnTo>
                  <a:lnTo>
                    <a:pt x="22" y="5"/>
                  </a:lnTo>
                  <a:lnTo>
                    <a:pt x="25" y="11"/>
                  </a:lnTo>
                  <a:lnTo>
                    <a:pt x="52" y="11"/>
                  </a:lnTo>
                  <a:lnTo>
                    <a:pt x="52" y="12"/>
                  </a:lnTo>
                  <a:lnTo>
                    <a:pt x="67" y="14"/>
                  </a:lnTo>
                  <a:lnTo>
                    <a:pt x="65" y="0"/>
                  </a:lnTo>
                </a:path>
              </a:pathLst>
            </a:custGeom>
            <a:noFill/>
            <a:ln w="12700" cap="rnd">
              <a:solidFill>
                <a:srgbClr val="000000"/>
              </a:solidFill>
              <a:round/>
              <a:headEnd/>
              <a:tailEnd/>
            </a:ln>
          </p:spPr>
          <p:txBody>
            <a:bodyPr/>
            <a:lstStyle/>
            <a:p>
              <a:endParaRPr lang="en-US"/>
            </a:p>
          </p:txBody>
        </p:sp>
        <p:sp>
          <p:nvSpPr>
            <p:cNvPr id="76366" name="Freeform 8195"/>
            <p:cNvSpPr>
              <a:spLocks/>
            </p:cNvSpPr>
            <p:nvPr/>
          </p:nvSpPr>
          <p:spPr bwMode="auto">
            <a:xfrm>
              <a:off x="5252" y="1628"/>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close/>
                </a:path>
              </a:pathLst>
            </a:custGeom>
            <a:solidFill>
              <a:srgbClr val="FCFEB9"/>
            </a:solidFill>
            <a:ln w="9525">
              <a:noFill/>
              <a:round/>
              <a:headEnd/>
              <a:tailEnd/>
            </a:ln>
          </p:spPr>
          <p:txBody>
            <a:bodyPr/>
            <a:lstStyle/>
            <a:p>
              <a:endParaRPr lang="en-US"/>
            </a:p>
          </p:txBody>
        </p:sp>
        <p:sp>
          <p:nvSpPr>
            <p:cNvPr id="76367" name="Freeform 8196"/>
            <p:cNvSpPr>
              <a:spLocks/>
            </p:cNvSpPr>
            <p:nvPr/>
          </p:nvSpPr>
          <p:spPr bwMode="auto">
            <a:xfrm>
              <a:off x="5252" y="1628"/>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path>
              </a:pathLst>
            </a:custGeom>
            <a:noFill/>
            <a:ln w="12700" cap="rnd">
              <a:solidFill>
                <a:srgbClr val="000000"/>
              </a:solidFill>
              <a:round/>
              <a:headEnd/>
              <a:tailEnd/>
            </a:ln>
          </p:spPr>
          <p:txBody>
            <a:bodyPr/>
            <a:lstStyle/>
            <a:p>
              <a:endParaRPr lang="en-US"/>
            </a:p>
          </p:txBody>
        </p:sp>
        <p:sp>
          <p:nvSpPr>
            <p:cNvPr id="76368" name="Freeform 8197"/>
            <p:cNvSpPr>
              <a:spLocks/>
            </p:cNvSpPr>
            <p:nvPr/>
          </p:nvSpPr>
          <p:spPr bwMode="auto">
            <a:xfrm>
              <a:off x="5252" y="1628"/>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close/>
                </a:path>
              </a:pathLst>
            </a:custGeom>
            <a:solidFill>
              <a:srgbClr val="FCFEB9"/>
            </a:solidFill>
            <a:ln w="9525">
              <a:noFill/>
              <a:round/>
              <a:headEnd/>
              <a:tailEnd/>
            </a:ln>
          </p:spPr>
          <p:txBody>
            <a:bodyPr/>
            <a:lstStyle/>
            <a:p>
              <a:endParaRPr lang="en-US"/>
            </a:p>
          </p:txBody>
        </p:sp>
        <p:sp>
          <p:nvSpPr>
            <p:cNvPr id="76369" name="Freeform 8198"/>
            <p:cNvSpPr>
              <a:spLocks/>
            </p:cNvSpPr>
            <p:nvPr/>
          </p:nvSpPr>
          <p:spPr bwMode="auto">
            <a:xfrm>
              <a:off x="5252" y="1628"/>
              <a:ext cx="15" cy="13"/>
            </a:xfrm>
            <a:custGeom>
              <a:avLst/>
              <a:gdLst>
                <a:gd name="T0" fmla="*/ 8 w 15"/>
                <a:gd name="T1" fmla="*/ 0 h 13"/>
                <a:gd name="T2" fmla="*/ 11 w 15"/>
                <a:gd name="T3" fmla="*/ 1 h 13"/>
                <a:gd name="T4" fmla="*/ 15 w 15"/>
                <a:gd name="T5" fmla="*/ 6 h 13"/>
                <a:gd name="T6" fmla="*/ 15 w 15"/>
                <a:gd name="T7" fmla="*/ 8 h 13"/>
                <a:gd name="T8" fmla="*/ 11 w 15"/>
                <a:gd name="T9" fmla="*/ 11 h 13"/>
                <a:gd name="T10" fmla="*/ 8 w 15"/>
                <a:gd name="T11" fmla="*/ 13 h 13"/>
                <a:gd name="T12" fmla="*/ 0 w 15"/>
                <a:gd name="T13" fmla="*/ 8 h 13"/>
                <a:gd name="T14" fmla="*/ 0 w 15"/>
                <a:gd name="T15" fmla="*/ 6 h 13"/>
                <a:gd name="T16" fmla="*/ 0 w 15"/>
                <a:gd name="T17" fmla="*/ 4 h 13"/>
                <a:gd name="T18" fmla="*/ 4 w 15"/>
                <a:gd name="T19" fmla="*/ 1 h 13"/>
                <a:gd name="T20" fmla="*/ 8 w 1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3"/>
                <a:gd name="T35" fmla="*/ 15 w 1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3">
                  <a:moveTo>
                    <a:pt x="8" y="0"/>
                  </a:moveTo>
                  <a:lnTo>
                    <a:pt x="11" y="1"/>
                  </a:lnTo>
                  <a:lnTo>
                    <a:pt x="15" y="6"/>
                  </a:lnTo>
                  <a:lnTo>
                    <a:pt x="15" y="8"/>
                  </a:lnTo>
                  <a:lnTo>
                    <a:pt x="11" y="11"/>
                  </a:lnTo>
                  <a:lnTo>
                    <a:pt x="8" y="13"/>
                  </a:lnTo>
                  <a:lnTo>
                    <a:pt x="0" y="8"/>
                  </a:lnTo>
                  <a:lnTo>
                    <a:pt x="0" y="6"/>
                  </a:lnTo>
                  <a:lnTo>
                    <a:pt x="0" y="4"/>
                  </a:lnTo>
                  <a:lnTo>
                    <a:pt x="4" y="1"/>
                  </a:lnTo>
                  <a:lnTo>
                    <a:pt x="8" y="0"/>
                  </a:lnTo>
                </a:path>
              </a:pathLst>
            </a:custGeom>
            <a:noFill/>
            <a:ln w="12700" cap="rnd">
              <a:solidFill>
                <a:srgbClr val="000000"/>
              </a:solidFill>
              <a:round/>
              <a:headEnd/>
              <a:tailEnd/>
            </a:ln>
          </p:spPr>
          <p:txBody>
            <a:bodyPr/>
            <a:lstStyle/>
            <a:p>
              <a:endParaRPr lang="en-US"/>
            </a:p>
          </p:txBody>
        </p:sp>
        <p:sp>
          <p:nvSpPr>
            <p:cNvPr id="76370" name="Freeform 8199"/>
            <p:cNvSpPr>
              <a:spLocks/>
            </p:cNvSpPr>
            <p:nvPr/>
          </p:nvSpPr>
          <p:spPr bwMode="auto">
            <a:xfrm>
              <a:off x="5134" y="1569"/>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close/>
                </a:path>
              </a:pathLst>
            </a:custGeom>
            <a:solidFill>
              <a:srgbClr val="FCFEB9"/>
            </a:solidFill>
            <a:ln w="9525">
              <a:noFill/>
              <a:round/>
              <a:headEnd/>
              <a:tailEnd/>
            </a:ln>
          </p:spPr>
          <p:txBody>
            <a:bodyPr/>
            <a:lstStyle/>
            <a:p>
              <a:endParaRPr lang="en-US"/>
            </a:p>
          </p:txBody>
        </p:sp>
        <p:sp>
          <p:nvSpPr>
            <p:cNvPr id="76371" name="Freeform 8200"/>
            <p:cNvSpPr>
              <a:spLocks/>
            </p:cNvSpPr>
            <p:nvPr/>
          </p:nvSpPr>
          <p:spPr bwMode="auto">
            <a:xfrm>
              <a:off x="5134" y="1569"/>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path>
              </a:pathLst>
            </a:custGeom>
            <a:noFill/>
            <a:ln w="12700" cap="rnd">
              <a:solidFill>
                <a:srgbClr val="000000"/>
              </a:solidFill>
              <a:round/>
              <a:headEnd/>
              <a:tailEnd/>
            </a:ln>
          </p:spPr>
          <p:txBody>
            <a:bodyPr/>
            <a:lstStyle/>
            <a:p>
              <a:endParaRPr lang="en-US"/>
            </a:p>
          </p:txBody>
        </p:sp>
        <p:sp>
          <p:nvSpPr>
            <p:cNvPr id="76372" name="Freeform 8201"/>
            <p:cNvSpPr>
              <a:spLocks/>
            </p:cNvSpPr>
            <p:nvPr/>
          </p:nvSpPr>
          <p:spPr bwMode="auto">
            <a:xfrm>
              <a:off x="5134" y="1569"/>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close/>
                </a:path>
              </a:pathLst>
            </a:custGeom>
            <a:solidFill>
              <a:srgbClr val="FCFEB9"/>
            </a:solidFill>
            <a:ln w="9525">
              <a:noFill/>
              <a:round/>
              <a:headEnd/>
              <a:tailEnd/>
            </a:ln>
          </p:spPr>
          <p:txBody>
            <a:bodyPr/>
            <a:lstStyle/>
            <a:p>
              <a:endParaRPr lang="en-US"/>
            </a:p>
          </p:txBody>
        </p:sp>
        <p:sp>
          <p:nvSpPr>
            <p:cNvPr id="76373" name="Freeform 8202"/>
            <p:cNvSpPr>
              <a:spLocks/>
            </p:cNvSpPr>
            <p:nvPr/>
          </p:nvSpPr>
          <p:spPr bwMode="auto">
            <a:xfrm>
              <a:off x="5134" y="1569"/>
              <a:ext cx="72" cy="35"/>
            </a:xfrm>
            <a:custGeom>
              <a:avLst/>
              <a:gdLst>
                <a:gd name="T0" fmla="*/ 70 w 72"/>
                <a:gd name="T1" fmla="*/ 0 h 35"/>
                <a:gd name="T2" fmla="*/ 58 w 72"/>
                <a:gd name="T3" fmla="*/ 2 h 35"/>
                <a:gd name="T4" fmla="*/ 56 w 72"/>
                <a:gd name="T5" fmla="*/ 0 h 35"/>
                <a:gd name="T6" fmla="*/ 52 w 72"/>
                <a:gd name="T7" fmla="*/ 1 h 35"/>
                <a:gd name="T8" fmla="*/ 56 w 72"/>
                <a:gd name="T9" fmla="*/ 2 h 35"/>
                <a:gd name="T10" fmla="*/ 45 w 72"/>
                <a:gd name="T11" fmla="*/ 4 h 35"/>
                <a:gd name="T12" fmla="*/ 42 w 72"/>
                <a:gd name="T13" fmla="*/ 1 h 35"/>
                <a:gd name="T14" fmla="*/ 41 w 72"/>
                <a:gd name="T15" fmla="*/ 2 h 35"/>
                <a:gd name="T16" fmla="*/ 45 w 72"/>
                <a:gd name="T17" fmla="*/ 5 h 35"/>
                <a:gd name="T18" fmla="*/ 44 w 72"/>
                <a:gd name="T19" fmla="*/ 12 h 35"/>
                <a:gd name="T20" fmla="*/ 39 w 72"/>
                <a:gd name="T21" fmla="*/ 15 h 35"/>
                <a:gd name="T22" fmla="*/ 24 w 72"/>
                <a:gd name="T23" fmla="*/ 15 h 35"/>
                <a:gd name="T24" fmla="*/ 28 w 72"/>
                <a:gd name="T25" fmla="*/ 23 h 35"/>
                <a:gd name="T26" fmla="*/ 20 w 72"/>
                <a:gd name="T27" fmla="*/ 23 h 35"/>
                <a:gd name="T28" fmla="*/ 21 w 72"/>
                <a:gd name="T29" fmla="*/ 32 h 35"/>
                <a:gd name="T30" fmla="*/ 13 w 72"/>
                <a:gd name="T31" fmla="*/ 35 h 35"/>
                <a:gd name="T32" fmla="*/ 0 w 72"/>
                <a:gd name="T33" fmla="*/ 35 h 35"/>
                <a:gd name="T34" fmla="*/ 41 w 72"/>
                <a:gd name="T35" fmla="*/ 35 h 35"/>
                <a:gd name="T36" fmla="*/ 45 w 72"/>
                <a:gd name="T37" fmla="*/ 32 h 35"/>
                <a:gd name="T38" fmla="*/ 49 w 72"/>
                <a:gd name="T39" fmla="*/ 32 h 35"/>
                <a:gd name="T40" fmla="*/ 45 w 72"/>
                <a:gd name="T41" fmla="*/ 29 h 35"/>
                <a:gd name="T42" fmla="*/ 59 w 72"/>
                <a:gd name="T43" fmla="*/ 17 h 35"/>
                <a:gd name="T44" fmla="*/ 56 w 72"/>
                <a:gd name="T45" fmla="*/ 11 h 35"/>
                <a:gd name="T46" fmla="*/ 62 w 72"/>
                <a:gd name="T47" fmla="*/ 14 h 35"/>
                <a:gd name="T48" fmla="*/ 65 w 72"/>
                <a:gd name="T49" fmla="*/ 11 h 35"/>
                <a:gd name="T50" fmla="*/ 61 w 72"/>
                <a:gd name="T51" fmla="*/ 8 h 35"/>
                <a:gd name="T52" fmla="*/ 66 w 72"/>
                <a:gd name="T53" fmla="*/ 4 h 35"/>
                <a:gd name="T54" fmla="*/ 72 w 72"/>
                <a:gd name="T55" fmla="*/ 2 h 35"/>
                <a:gd name="T56" fmla="*/ 70 w 72"/>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35"/>
                <a:gd name="T89" fmla="*/ 72 w 72"/>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35">
                  <a:moveTo>
                    <a:pt x="70" y="0"/>
                  </a:moveTo>
                  <a:lnTo>
                    <a:pt x="58" y="2"/>
                  </a:lnTo>
                  <a:lnTo>
                    <a:pt x="56" y="0"/>
                  </a:lnTo>
                  <a:lnTo>
                    <a:pt x="52" y="1"/>
                  </a:lnTo>
                  <a:lnTo>
                    <a:pt x="56" y="2"/>
                  </a:lnTo>
                  <a:lnTo>
                    <a:pt x="45" y="4"/>
                  </a:lnTo>
                  <a:lnTo>
                    <a:pt x="42" y="1"/>
                  </a:lnTo>
                  <a:lnTo>
                    <a:pt x="41" y="2"/>
                  </a:lnTo>
                  <a:lnTo>
                    <a:pt x="45" y="5"/>
                  </a:lnTo>
                  <a:lnTo>
                    <a:pt x="44" y="12"/>
                  </a:lnTo>
                  <a:lnTo>
                    <a:pt x="39" y="15"/>
                  </a:lnTo>
                  <a:lnTo>
                    <a:pt x="24" y="15"/>
                  </a:lnTo>
                  <a:lnTo>
                    <a:pt x="28" y="23"/>
                  </a:lnTo>
                  <a:lnTo>
                    <a:pt x="20" y="23"/>
                  </a:lnTo>
                  <a:lnTo>
                    <a:pt x="21" y="32"/>
                  </a:lnTo>
                  <a:lnTo>
                    <a:pt x="13" y="35"/>
                  </a:lnTo>
                  <a:lnTo>
                    <a:pt x="0" y="35"/>
                  </a:lnTo>
                  <a:lnTo>
                    <a:pt x="41" y="35"/>
                  </a:lnTo>
                  <a:lnTo>
                    <a:pt x="45" y="32"/>
                  </a:lnTo>
                  <a:lnTo>
                    <a:pt x="49" y="32"/>
                  </a:lnTo>
                  <a:lnTo>
                    <a:pt x="45" y="29"/>
                  </a:lnTo>
                  <a:lnTo>
                    <a:pt x="59" y="17"/>
                  </a:lnTo>
                  <a:lnTo>
                    <a:pt x="56" y="11"/>
                  </a:lnTo>
                  <a:lnTo>
                    <a:pt x="62" y="14"/>
                  </a:lnTo>
                  <a:lnTo>
                    <a:pt x="65" y="11"/>
                  </a:lnTo>
                  <a:lnTo>
                    <a:pt x="61" y="8"/>
                  </a:lnTo>
                  <a:lnTo>
                    <a:pt x="66" y="4"/>
                  </a:lnTo>
                  <a:lnTo>
                    <a:pt x="72" y="2"/>
                  </a:lnTo>
                  <a:lnTo>
                    <a:pt x="70" y="0"/>
                  </a:lnTo>
                </a:path>
              </a:pathLst>
            </a:custGeom>
            <a:noFill/>
            <a:ln w="12700" cap="rnd">
              <a:solidFill>
                <a:srgbClr val="000000"/>
              </a:solidFill>
              <a:round/>
              <a:headEnd/>
              <a:tailEnd/>
            </a:ln>
          </p:spPr>
          <p:txBody>
            <a:bodyPr/>
            <a:lstStyle/>
            <a:p>
              <a:endParaRPr lang="en-US"/>
            </a:p>
          </p:txBody>
        </p:sp>
        <p:sp>
          <p:nvSpPr>
            <p:cNvPr id="76374" name="Freeform 8203"/>
            <p:cNvSpPr>
              <a:spLocks/>
            </p:cNvSpPr>
            <p:nvPr/>
          </p:nvSpPr>
          <p:spPr bwMode="auto">
            <a:xfrm>
              <a:off x="5081" y="1584"/>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close/>
                </a:path>
              </a:pathLst>
            </a:custGeom>
            <a:solidFill>
              <a:srgbClr val="FCFEB9"/>
            </a:solidFill>
            <a:ln w="9525">
              <a:noFill/>
              <a:round/>
              <a:headEnd/>
              <a:tailEnd/>
            </a:ln>
          </p:spPr>
          <p:txBody>
            <a:bodyPr/>
            <a:lstStyle/>
            <a:p>
              <a:endParaRPr lang="en-US"/>
            </a:p>
          </p:txBody>
        </p:sp>
        <p:sp>
          <p:nvSpPr>
            <p:cNvPr id="76375" name="Freeform 8204"/>
            <p:cNvSpPr>
              <a:spLocks/>
            </p:cNvSpPr>
            <p:nvPr/>
          </p:nvSpPr>
          <p:spPr bwMode="auto">
            <a:xfrm>
              <a:off x="5081" y="1584"/>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path>
              </a:pathLst>
            </a:custGeom>
            <a:noFill/>
            <a:ln w="12700" cap="rnd">
              <a:solidFill>
                <a:srgbClr val="000000"/>
              </a:solidFill>
              <a:round/>
              <a:headEnd/>
              <a:tailEnd/>
            </a:ln>
          </p:spPr>
          <p:txBody>
            <a:bodyPr/>
            <a:lstStyle/>
            <a:p>
              <a:endParaRPr lang="en-US"/>
            </a:p>
          </p:txBody>
        </p:sp>
        <p:sp>
          <p:nvSpPr>
            <p:cNvPr id="76376" name="Freeform 8205"/>
            <p:cNvSpPr>
              <a:spLocks/>
            </p:cNvSpPr>
            <p:nvPr/>
          </p:nvSpPr>
          <p:spPr bwMode="auto">
            <a:xfrm>
              <a:off x="5081" y="1584"/>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close/>
                </a:path>
              </a:pathLst>
            </a:custGeom>
            <a:solidFill>
              <a:srgbClr val="FCFEB9"/>
            </a:solidFill>
            <a:ln w="9525">
              <a:noFill/>
              <a:round/>
              <a:headEnd/>
              <a:tailEnd/>
            </a:ln>
          </p:spPr>
          <p:txBody>
            <a:bodyPr/>
            <a:lstStyle/>
            <a:p>
              <a:endParaRPr lang="en-US"/>
            </a:p>
          </p:txBody>
        </p:sp>
        <p:sp>
          <p:nvSpPr>
            <p:cNvPr id="76377" name="Freeform 8206"/>
            <p:cNvSpPr>
              <a:spLocks/>
            </p:cNvSpPr>
            <p:nvPr/>
          </p:nvSpPr>
          <p:spPr bwMode="auto">
            <a:xfrm>
              <a:off x="5081" y="1584"/>
              <a:ext cx="20" cy="14"/>
            </a:xfrm>
            <a:custGeom>
              <a:avLst/>
              <a:gdLst>
                <a:gd name="T0" fmla="*/ 18 w 20"/>
                <a:gd name="T1" fmla="*/ 0 h 14"/>
                <a:gd name="T2" fmla="*/ 0 w 20"/>
                <a:gd name="T3" fmla="*/ 0 h 14"/>
                <a:gd name="T4" fmla="*/ 3 w 20"/>
                <a:gd name="T5" fmla="*/ 2 h 14"/>
                <a:gd name="T6" fmla="*/ 10 w 20"/>
                <a:gd name="T7" fmla="*/ 11 h 14"/>
                <a:gd name="T8" fmla="*/ 13 w 20"/>
                <a:gd name="T9" fmla="*/ 11 h 14"/>
                <a:gd name="T10" fmla="*/ 18 w 20"/>
                <a:gd name="T11" fmla="*/ 14 h 14"/>
                <a:gd name="T12" fmla="*/ 15 w 20"/>
                <a:gd name="T13" fmla="*/ 10 h 14"/>
                <a:gd name="T14" fmla="*/ 20 w 20"/>
                <a:gd name="T15" fmla="*/ 11 h 14"/>
                <a:gd name="T16" fmla="*/ 17 w 20"/>
                <a:gd name="T17" fmla="*/ 8 h 14"/>
                <a:gd name="T18" fmla="*/ 20 w 20"/>
                <a:gd name="T19" fmla="*/ 7 h 14"/>
                <a:gd name="T20" fmla="*/ 18 w 20"/>
                <a:gd name="T21" fmla="*/ 2 h 14"/>
                <a:gd name="T22" fmla="*/ 18 w 2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0"/>
                  </a:moveTo>
                  <a:lnTo>
                    <a:pt x="0" y="0"/>
                  </a:lnTo>
                  <a:lnTo>
                    <a:pt x="3" y="2"/>
                  </a:lnTo>
                  <a:lnTo>
                    <a:pt x="10" y="11"/>
                  </a:lnTo>
                  <a:lnTo>
                    <a:pt x="13" y="11"/>
                  </a:lnTo>
                  <a:lnTo>
                    <a:pt x="18" y="14"/>
                  </a:lnTo>
                  <a:lnTo>
                    <a:pt x="15" y="10"/>
                  </a:lnTo>
                  <a:lnTo>
                    <a:pt x="20" y="11"/>
                  </a:lnTo>
                  <a:lnTo>
                    <a:pt x="17" y="8"/>
                  </a:lnTo>
                  <a:lnTo>
                    <a:pt x="20" y="7"/>
                  </a:lnTo>
                  <a:lnTo>
                    <a:pt x="18" y="2"/>
                  </a:lnTo>
                  <a:lnTo>
                    <a:pt x="18" y="0"/>
                  </a:lnTo>
                </a:path>
              </a:pathLst>
            </a:custGeom>
            <a:noFill/>
            <a:ln w="12700" cap="rnd">
              <a:solidFill>
                <a:srgbClr val="000000"/>
              </a:solidFill>
              <a:round/>
              <a:headEnd/>
              <a:tailEnd/>
            </a:ln>
          </p:spPr>
          <p:txBody>
            <a:bodyPr/>
            <a:lstStyle/>
            <a:p>
              <a:endParaRPr lang="en-US"/>
            </a:p>
          </p:txBody>
        </p:sp>
        <p:sp>
          <p:nvSpPr>
            <p:cNvPr id="76378" name="Freeform 8207"/>
            <p:cNvSpPr>
              <a:spLocks/>
            </p:cNvSpPr>
            <p:nvPr/>
          </p:nvSpPr>
          <p:spPr bwMode="auto">
            <a:xfrm>
              <a:off x="5102" y="1560"/>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close/>
                </a:path>
              </a:pathLst>
            </a:custGeom>
            <a:solidFill>
              <a:srgbClr val="FCFEB9"/>
            </a:solidFill>
            <a:ln w="9525">
              <a:noFill/>
              <a:round/>
              <a:headEnd/>
              <a:tailEnd/>
            </a:ln>
          </p:spPr>
          <p:txBody>
            <a:bodyPr/>
            <a:lstStyle/>
            <a:p>
              <a:endParaRPr lang="en-US"/>
            </a:p>
          </p:txBody>
        </p:sp>
        <p:sp>
          <p:nvSpPr>
            <p:cNvPr id="76379" name="Freeform 8208"/>
            <p:cNvSpPr>
              <a:spLocks/>
            </p:cNvSpPr>
            <p:nvPr/>
          </p:nvSpPr>
          <p:spPr bwMode="auto">
            <a:xfrm>
              <a:off x="5102" y="1560"/>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path>
              </a:pathLst>
            </a:custGeom>
            <a:noFill/>
            <a:ln w="12700" cap="rnd">
              <a:solidFill>
                <a:srgbClr val="000000"/>
              </a:solidFill>
              <a:round/>
              <a:headEnd/>
              <a:tailEnd/>
            </a:ln>
          </p:spPr>
          <p:txBody>
            <a:bodyPr/>
            <a:lstStyle/>
            <a:p>
              <a:endParaRPr lang="en-US"/>
            </a:p>
          </p:txBody>
        </p:sp>
        <p:sp>
          <p:nvSpPr>
            <p:cNvPr id="76380" name="Freeform 8209"/>
            <p:cNvSpPr>
              <a:spLocks/>
            </p:cNvSpPr>
            <p:nvPr/>
          </p:nvSpPr>
          <p:spPr bwMode="auto">
            <a:xfrm>
              <a:off x="5102" y="1560"/>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close/>
                </a:path>
              </a:pathLst>
            </a:custGeom>
            <a:solidFill>
              <a:srgbClr val="FCFEB9"/>
            </a:solidFill>
            <a:ln w="9525">
              <a:noFill/>
              <a:round/>
              <a:headEnd/>
              <a:tailEnd/>
            </a:ln>
          </p:spPr>
          <p:txBody>
            <a:bodyPr/>
            <a:lstStyle/>
            <a:p>
              <a:endParaRPr lang="en-US"/>
            </a:p>
          </p:txBody>
        </p:sp>
        <p:sp>
          <p:nvSpPr>
            <p:cNvPr id="76381" name="Freeform 8210"/>
            <p:cNvSpPr>
              <a:spLocks/>
            </p:cNvSpPr>
            <p:nvPr/>
          </p:nvSpPr>
          <p:spPr bwMode="auto">
            <a:xfrm>
              <a:off x="5102" y="1560"/>
              <a:ext cx="16" cy="14"/>
            </a:xfrm>
            <a:custGeom>
              <a:avLst/>
              <a:gdLst>
                <a:gd name="T0" fmla="*/ 9 w 16"/>
                <a:gd name="T1" fmla="*/ 0 h 14"/>
                <a:gd name="T2" fmla="*/ 4 w 16"/>
                <a:gd name="T3" fmla="*/ 2 h 14"/>
                <a:gd name="T4" fmla="*/ 3 w 16"/>
                <a:gd name="T5" fmla="*/ 4 h 14"/>
                <a:gd name="T6" fmla="*/ 1 w 16"/>
                <a:gd name="T7" fmla="*/ 4 h 14"/>
                <a:gd name="T8" fmla="*/ 0 w 16"/>
                <a:gd name="T9" fmla="*/ 10 h 14"/>
                <a:gd name="T10" fmla="*/ 3 w 16"/>
                <a:gd name="T11" fmla="*/ 14 h 14"/>
                <a:gd name="T12" fmla="*/ 16 w 16"/>
                <a:gd name="T13" fmla="*/ 13 h 14"/>
                <a:gd name="T14" fmla="*/ 9 w 16"/>
                <a:gd name="T15" fmla="*/ 11 h 14"/>
                <a:gd name="T16" fmla="*/ 4 w 16"/>
                <a:gd name="T17" fmla="*/ 9 h 14"/>
                <a:gd name="T18" fmla="*/ 4 w 16"/>
                <a:gd name="T19" fmla="*/ 7 h 14"/>
                <a:gd name="T20" fmla="*/ 9 w 1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9" y="0"/>
                  </a:moveTo>
                  <a:lnTo>
                    <a:pt x="4" y="2"/>
                  </a:lnTo>
                  <a:lnTo>
                    <a:pt x="3" y="4"/>
                  </a:lnTo>
                  <a:lnTo>
                    <a:pt x="1" y="4"/>
                  </a:lnTo>
                  <a:lnTo>
                    <a:pt x="0" y="10"/>
                  </a:lnTo>
                  <a:lnTo>
                    <a:pt x="3" y="14"/>
                  </a:lnTo>
                  <a:lnTo>
                    <a:pt x="16" y="13"/>
                  </a:lnTo>
                  <a:lnTo>
                    <a:pt x="9" y="11"/>
                  </a:lnTo>
                  <a:lnTo>
                    <a:pt x="4" y="9"/>
                  </a:lnTo>
                  <a:lnTo>
                    <a:pt x="4" y="7"/>
                  </a:lnTo>
                  <a:lnTo>
                    <a:pt x="9" y="0"/>
                  </a:lnTo>
                </a:path>
              </a:pathLst>
            </a:custGeom>
            <a:noFill/>
            <a:ln w="12700" cap="rnd">
              <a:solidFill>
                <a:srgbClr val="000000"/>
              </a:solidFill>
              <a:round/>
              <a:headEnd/>
              <a:tailEnd/>
            </a:ln>
          </p:spPr>
          <p:txBody>
            <a:bodyPr/>
            <a:lstStyle/>
            <a:p>
              <a:endParaRPr lang="en-US"/>
            </a:p>
          </p:txBody>
        </p:sp>
        <p:sp>
          <p:nvSpPr>
            <p:cNvPr id="76382" name="Freeform 8211"/>
            <p:cNvSpPr>
              <a:spLocks/>
            </p:cNvSpPr>
            <p:nvPr/>
          </p:nvSpPr>
          <p:spPr bwMode="auto">
            <a:xfrm>
              <a:off x="5107" y="1590"/>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close/>
                </a:path>
              </a:pathLst>
            </a:custGeom>
            <a:solidFill>
              <a:srgbClr val="FCFEB9"/>
            </a:solidFill>
            <a:ln w="9525">
              <a:noFill/>
              <a:round/>
              <a:headEnd/>
              <a:tailEnd/>
            </a:ln>
          </p:spPr>
          <p:txBody>
            <a:bodyPr/>
            <a:lstStyle/>
            <a:p>
              <a:endParaRPr lang="en-US"/>
            </a:p>
          </p:txBody>
        </p:sp>
        <p:sp>
          <p:nvSpPr>
            <p:cNvPr id="76383" name="Freeform 8212"/>
            <p:cNvSpPr>
              <a:spLocks/>
            </p:cNvSpPr>
            <p:nvPr/>
          </p:nvSpPr>
          <p:spPr bwMode="auto">
            <a:xfrm>
              <a:off x="5107" y="1590"/>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path>
              </a:pathLst>
            </a:custGeom>
            <a:noFill/>
            <a:ln w="12700" cap="rnd">
              <a:solidFill>
                <a:srgbClr val="000000"/>
              </a:solidFill>
              <a:round/>
              <a:headEnd/>
              <a:tailEnd/>
            </a:ln>
          </p:spPr>
          <p:txBody>
            <a:bodyPr/>
            <a:lstStyle/>
            <a:p>
              <a:endParaRPr lang="en-US"/>
            </a:p>
          </p:txBody>
        </p:sp>
        <p:sp>
          <p:nvSpPr>
            <p:cNvPr id="76384" name="Freeform 8213"/>
            <p:cNvSpPr>
              <a:spLocks/>
            </p:cNvSpPr>
            <p:nvPr/>
          </p:nvSpPr>
          <p:spPr bwMode="auto">
            <a:xfrm>
              <a:off x="5107" y="1590"/>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close/>
                </a:path>
              </a:pathLst>
            </a:custGeom>
            <a:solidFill>
              <a:srgbClr val="FCFEB9"/>
            </a:solidFill>
            <a:ln w="9525">
              <a:noFill/>
              <a:round/>
              <a:headEnd/>
              <a:tailEnd/>
            </a:ln>
          </p:spPr>
          <p:txBody>
            <a:bodyPr/>
            <a:lstStyle/>
            <a:p>
              <a:endParaRPr lang="en-US"/>
            </a:p>
          </p:txBody>
        </p:sp>
        <p:sp>
          <p:nvSpPr>
            <p:cNvPr id="76385" name="Freeform 8214"/>
            <p:cNvSpPr>
              <a:spLocks/>
            </p:cNvSpPr>
            <p:nvPr/>
          </p:nvSpPr>
          <p:spPr bwMode="auto">
            <a:xfrm>
              <a:off x="5107" y="1590"/>
              <a:ext cx="17" cy="15"/>
            </a:xfrm>
            <a:custGeom>
              <a:avLst/>
              <a:gdLst>
                <a:gd name="T0" fmla="*/ 17 w 17"/>
                <a:gd name="T1" fmla="*/ 0 h 15"/>
                <a:gd name="T2" fmla="*/ 6 w 17"/>
                <a:gd name="T3" fmla="*/ 8 h 15"/>
                <a:gd name="T4" fmla="*/ 4 w 17"/>
                <a:gd name="T5" fmla="*/ 2 h 15"/>
                <a:gd name="T6" fmla="*/ 4 w 17"/>
                <a:gd name="T7" fmla="*/ 7 h 15"/>
                <a:gd name="T8" fmla="*/ 0 w 17"/>
                <a:gd name="T9" fmla="*/ 12 h 15"/>
                <a:gd name="T10" fmla="*/ 4 w 17"/>
                <a:gd name="T11" fmla="*/ 12 h 15"/>
                <a:gd name="T12" fmla="*/ 11 w 17"/>
                <a:gd name="T13" fmla="*/ 8 h 15"/>
                <a:gd name="T14" fmla="*/ 13 w 17"/>
                <a:gd name="T15" fmla="*/ 15 h 15"/>
                <a:gd name="T16" fmla="*/ 15 w 17"/>
                <a:gd name="T17" fmla="*/ 7 h 15"/>
                <a:gd name="T18" fmla="*/ 13 w 17"/>
                <a:gd name="T19" fmla="*/ 7 h 15"/>
                <a:gd name="T20" fmla="*/ 17 w 17"/>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5"/>
                <a:gd name="T35" fmla="*/ 17 w 17"/>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5">
                  <a:moveTo>
                    <a:pt x="17" y="0"/>
                  </a:moveTo>
                  <a:lnTo>
                    <a:pt x="6" y="8"/>
                  </a:lnTo>
                  <a:lnTo>
                    <a:pt x="4" y="2"/>
                  </a:lnTo>
                  <a:lnTo>
                    <a:pt x="4" y="7"/>
                  </a:lnTo>
                  <a:lnTo>
                    <a:pt x="0" y="12"/>
                  </a:lnTo>
                  <a:lnTo>
                    <a:pt x="4" y="12"/>
                  </a:lnTo>
                  <a:lnTo>
                    <a:pt x="11" y="8"/>
                  </a:lnTo>
                  <a:lnTo>
                    <a:pt x="13" y="15"/>
                  </a:lnTo>
                  <a:lnTo>
                    <a:pt x="15" y="7"/>
                  </a:lnTo>
                  <a:lnTo>
                    <a:pt x="13" y="7"/>
                  </a:lnTo>
                  <a:lnTo>
                    <a:pt x="17" y="0"/>
                  </a:lnTo>
                </a:path>
              </a:pathLst>
            </a:custGeom>
            <a:noFill/>
            <a:ln w="12700" cap="rnd">
              <a:solidFill>
                <a:srgbClr val="000000"/>
              </a:solidFill>
              <a:round/>
              <a:headEnd/>
              <a:tailEnd/>
            </a:ln>
          </p:spPr>
          <p:txBody>
            <a:bodyPr/>
            <a:lstStyle/>
            <a:p>
              <a:endParaRPr lang="en-US"/>
            </a:p>
          </p:txBody>
        </p:sp>
        <p:sp>
          <p:nvSpPr>
            <p:cNvPr id="76386" name="Freeform 8215"/>
            <p:cNvSpPr>
              <a:spLocks/>
            </p:cNvSpPr>
            <p:nvPr/>
          </p:nvSpPr>
          <p:spPr bwMode="auto">
            <a:xfrm>
              <a:off x="5038" y="1580"/>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close/>
                </a:path>
              </a:pathLst>
            </a:custGeom>
            <a:solidFill>
              <a:srgbClr val="FCFEB9"/>
            </a:solidFill>
            <a:ln w="9525">
              <a:noFill/>
              <a:round/>
              <a:headEnd/>
              <a:tailEnd/>
            </a:ln>
          </p:spPr>
          <p:txBody>
            <a:bodyPr/>
            <a:lstStyle/>
            <a:p>
              <a:endParaRPr lang="en-US"/>
            </a:p>
          </p:txBody>
        </p:sp>
        <p:sp>
          <p:nvSpPr>
            <p:cNvPr id="76387" name="Freeform 8216"/>
            <p:cNvSpPr>
              <a:spLocks/>
            </p:cNvSpPr>
            <p:nvPr/>
          </p:nvSpPr>
          <p:spPr bwMode="auto">
            <a:xfrm>
              <a:off x="5038" y="1580"/>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path>
              </a:pathLst>
            </a:custGeom>
            <a:noFill/>
            <a:ln w="12700" cap="rnd">
              <a:solidFill>
                <a:srgbClr val="000000"/>
              </a:solidFill>
              <a:round/>
              <a:headEnd/>
              <a:tailEnd/>
            </a:ln>
          </p:spPr>
          <p:txBody>
            <a:bodyPr/>
            <a:lstStyle/>
            <a:p>
              <a:endParaRPr lang="en-US"/>
            </a:p>
          </p:txBody>
        </p:sp>
        <p:sp>
          <p:nvSpPr>
            <p:cNvPr id="76388" name="Freeform 8217"/>
            <p:cNvSpPr>
              <a:spLocks/>
            </p:cNvSpPr>
            <p:nvPr/>
          </p:nvSpPr>
          <p:spPr bwMode="auto">
            <a:xfrm>
              <a:off x="5038" y="1580"/>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close/>
                </a:path>
              </a:pathLst>
            </a:custGeom>
            <a:solidFill>
              <a:srgbClr val="FCFEB9"/>
            </a:solidFill>
            <a:ln w="9525">
              <a:noFill/>
              <a:round/>
              <a:headEnd/>
              <a:tailEnd/>
            </a:ln>
          </p:spPr>
          <p:txBody>
            <a:bodyPr/>
            <a:lstStyle/>
            <a:p>
              <a:endParaRPr lang="en-US"/>
            </a:p>
          </p:txBody>
        </p:sp>
        <p:sp>
          <p:nvSpPr>
            <p:cNvPr id="76389" name="Freeform 8218"/>
            <p:cNvSpPr>
              <a:spLocks/>
            </p:cNvSpPr>
            <p:nvPr/>
          </p:nvSpPr>
          <p:spPr bwMode="auto">
            <a:xfrm>
              <a:off x="5038" y="1580"/>
              <a:ext cx="65" cy="31"/>
            </a:xfrm>
            <a:custGeom>
              <a:avLst/>
              <a:gdLst>
                <a:gd name="T0" fmla="*/ 65 w 65"/>
                <a:gd name="T1" fmla="*/ 24 h 31"/>
                <a:gd name="T2" fmla="*/ 35 w 65"/>
                <a:gd name="T3" fmla="*/ 24 h 31"/>
                <a:gd name="T4" fmla="*/ 44 w 65"/>
                <a:gd name="T5" fmla="*/ 22 h 31"/>
                <a:gd name="T6" fmla="*/ 38 w 65"/>
                <a:gd name="T7" fmla="*/ 18 h 31"/>
                <a:gd name="T8" fmla="*/ 39 w 65"/>
                <a:gd name="T9" fmla="*/ 14 h 31"/>
                <a:gd name="T10" fmla="*/ 36 w 65"/>
                <a:gd name="T11" fmla="*/ 12 h 31"/>
                <a:gd name="T12" fmla="*/ 39 w 65"/>
                <a:gd name="T13" fmla="*/ 7 h 31"/>
                <a:gd name="T14" fmla="*/ 33 w 65"/>
                <a:gd name="T15" fmla="*/ 4 h 31"/>
                <a:gd name="T16" fmla="*/ 32 w 65"/>
                <a:gd name="T17" fmla="*/ 15 h 31"/>
                <a:gd name="T18" fmla="*/ 30 w 65"/>
                <a:gd name="T19" fmla="*/ 6 h 31"/>
                <a:gd name="T20" fmla="*/ 0 w 65"/>
                <a:gd name="T21" fmla="*/ 0 h 31"/>
                <a:gd name="T22" fmla="*/ 1 w 65"/>
                <a:gd name="T23" fmla="*/ 1 h 31"/>
                <a:gd name="T24" fmla="*/ 12 w 65"/>
                <a:gd name="T25" fmla="*/ 4 h 31"/>
                <a:gd name="T26" fmla="*/ 25 w 65"/>
                <a:gd name="T27" fmla="*/ 8 h 31"/>
                <a:gd name="T28" fmla="*/ 22 w 65"/>
                <a:gd name="T29" fmla="*/ 8 h 31"/>
                <a:gd name="T30" fmla="*/ 22 w 65"/>
                <a:gd name="T31" fmla="*/ 18 h 31"/>
                <a:gd name="T32" fmla="*/ 27 w 65"/>
                <a:gd name="T33" fmla="*/ 24 h 31"/>
                <a:gd name="T34" fmla="*/ 30 w 65"/>
                <a:gd name="T35" fmla="*/ 24 h 31"/>
                <a:gd name="T36" fmla="*/ 32 w 65"/>
                <a:gd name="T37" fmla="*/ 26 h 31"/>
                <a:gd name="T38" fmla="*/ 26 w 65"/>
                <a:gd name="T39" fmla="*/ 26 h 31"/>
                <a:gd name="T40" fmla="*/ 26 w 65"/>
                <a:gd name="T41" fmla="*/ 28 h 31"/>
                <a:gd name="T42" fmla="*/ 32 w 65"/>
                <a:gd name="T43" fmla="*/ 28 h 31"/>
                <a:gd name="T44" fmla="*/ 32 w 65"/>
                <a:gd name="T45" fmla="*/ 31 h 31"/>
                <a:gd name="T46" fmla="*/ 64 w 65"/>
                <a:gd name="T47" fmla="*/ 29 h 31"/>
                <a:gd name="T48" fmla="*/ 51 w 65"/>
                <a:gd name="T49" fmla="*/ 28 h 31"/>
                <a:gd name="T50" fmla="*/ 51 w 65"/>
                <a:gd name="T51" fmla="*/ 25 h 31"/>
                <a:gd name="T52" fmla="*/ 65 w 65"/>
                <a:gd name="T53" fmla="*/ 24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31"/>
                <a:gd name="T83" fmla="*/ 65 w 65"/>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31">
                  <a:moveTo>
                    <a:pt x="65" y="24"/>
                  </a:moveTo>
                  <a:lnTo>
                    <a:pt x="35" y="24"/>
                  </a:lnTo>
                  <a:lnTo>
                    <a:pt x="44" y="22"/>
                  </a:lnTo>
                  <a:lnTo>
                    <a:pt x="38" y="18"/>
                  </a:lnTo>
                  <a:lnTo>
                    <a:pt x="39" y="14"/>
                  </a:lnTo>
                  <a:lnTo>
                    <a:pt x="36" y="12"/>
                  </a:lnTo>
                  <a:lnTo>
                    <a:pt x="39" y="7"/>
                  </a:lnTo>
                  <a:lnTo>
                    <a:pt x="33" y="4"/>
                  </a:lnTo>
                  <a:lnTo>
                    <a:pt x="32" y="15"/>
                  </a:lnTo>
                  <a:lnTo>
                    <a:pt x="30" y="6"/>
                  </a:lnTo>
                  <a:lnTo>
                    <a:pt x="0" y="0"/>
                  </a:lnTo>
                  <a:lnTo>
                    <a:pt x="1" y="1"/>
                  </a:lnTo>
                  <a:lnTo>
                    <a:pt x="12" y="4"/>
                  </a:lnTo>
                  <a:lnTo>
                    <a:pt x="25" y="8"/>
                  </a:lnTo>
                  <a:lnTo>
                    <a:pt x="22" y="8"/>
                  </a:lnTo>
                  <a:lnTo>
                    <a:pt x="22" y="18"/>
                  </a:lnTo>
                  <a:lnTo>
                    <a:pt x="27" y="24"/>
                  </a:lnTo>
                  <a:lnTo>
                    <a:pt x="30" y="24"/>
                  </a:lnTo>
                  <a:lnTo>
                    <a:pt x="32" y="26"/>
                  </a:lnTo>
                  <a:lnTo>
                    <a:pt x="26" y="26"/>
                  </a:lnTo>
                  <a:lnTo>
                    <a:pt x="26" y="28"/>
                  </a:lnTo>
                  <a:lnTo>
                    <a:pt x="32" y="28"/>
                  </a:lnTo>
                  <a:lnTo>
                    <a:pt x="32" y="31"/>
                  </a:lnTo>
                  <a:lnTo>
                    <a:pt x="64" y="29"/>
                  </a:lnTo>
                  <a:lnTo>
                    <a:pt x="51" y="28"/>
                  </a:lnTo>
                  <a:lnTo>
                    <a:pt x="51" y="25"/>
                  </a:lnTo>
                  <a:lnTo>
                    <a:pt x="65" y="24"/>
                  </a:lnTo>
                </a:path>
              </a:pathLst>
            </a:custGeom>
            <a:noFill/>
            <a:ln w="12700" cap="rnd">
              <a:solidFill>
                <a:srgbClr val="000000"/>
              </a:solidFill>
              <a:round/>
              <a:headEnd/>
              <a:tailEnd/>
            </a:ln>
          </p:spPr>
          <p:txBody>
            <a:bodyPr/>
            <a:lstStyle/>
            <a:p>
              <a:endParaRPr lang="en-US"/>
            </a:p>
          </p:txBody>
        </p:sp>
        <p:sp>
          <p:nvSpPr>
            <p:cNvPr id="76390" name="Freeform 8219"/>
            <p:cNvSpPr>
              <a:spLocks/>
            </p:cNvSpPr>
            <p:nvPr/>
          </p:nvSpPr>
          <p:spPr bwMode="auto">
            <a:xfrm>
              <a:off x="5298" y="1682"/>
              <a:ext cx="24" cy="1"/>
            </a:xfrm>
            <a:custGeom>
              <a:avLst/>
              <a:gdLst>
                <a:gd name="T0" fmla="*/ 20 w 24"/>
                <a:gd name="T1" fmla="*/ 0 h 1"/>
                <a:gd name="T2" fmla="*/ 24 w 24"/>
                <a:gd name="T3" fmla="*/ 0 h 1"/>
                <a:gd name="T4" fmla="*/ 13 w 24"/>
                <a:gd name="T5" fmla="*/ 0 h 1"/>
                <a:gd name="T6" fmla="*/ 6 w 24"/>
                <a:gd name="T7" fmla="*/ 0 h 1"/>
                <a:gd name="T8" fmla="*/ 0 w 24"/>
                <a:gd name="T9" fmla="*/ 0 h 1"/>
                <a:gd name="T10" fmla="*/ 2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20" y="0"/>
                  </a:moveTo>
                  <a:lnTo>
                    <a:pt x="24" y="0"/>
                  </a:lnTo>
                  <a:lnTo>
                    <a:pt x="13" y="0"/>
                  </a:lnTo>
                  <a:lnTo>
                    <a:pt x="6" y="0"/>
                  </a:lnTo>
                  <a:lnTo>
                    <a:pt x="0" y="0"/>
                  </a:lnTo>
                  <a:lnTo>
                    <a:pt x="20" y="0"/>
                  </a:lnTo>
                </a:path>
              </a:pathLst>
            </a:custGeom>
            <a:noFill/>
            <a:ln w="12700" cap="rnd">
              <a:solidFill>
                <a:srgbClr val="000000"/>
              </a:solidFill>
              <a:round/>
              <a:headEnd/>
              <a:tailEnd/>
            </a:ln>
          </p:spPr>
          <p:txBody>
            <a:bodyPr/>
            <a:lstStyle/>
            <a:p>
              <a:endParaRPr lang="en-US"/>
            </a:p>
          </p:txBody>
        </p:sp>
        <p:sp>
          <p:nvSpPr>
            <p:cNvPr id="76391" name="Freeform 8220"/>
            <p:cNvSpPr>
              <a:spLocks/>
            </p:cNvSpPr>
            <p:nvPr/>
          </p:nvSpPr>
          <p:spPr bwMode="auto">
            <a:xfrm>
              <a:off x="5307" y="1688"/>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close/>
                </a:path>
              </a:pathLst>
            </a:custGeom>
            <a:solidFill>
              <a:srgbClr val="FCFEB9"/>
            </a:solidFill>
            <a:ln w="9525">
              <a:noFill/>
              <a:round/>
              <a:headEnd/>
              <a:tailEnd/>
            </a:ln>
          </p:spPr>
          <p:txBody>
            <a:bodyPr/>
            <a:lstStyle/>
            <a:p>
              <a:endParaRPr lang="en-US"/>
            </a:p>
          </p:txBody>
        </p:sp>
        <p:sp>
          <p:nvSpPr>
            <p:cNvPr id="76392" name="Freeform 8221"/>
            <p:cNvSpPr>
              <a:spLocks/>
            </p:cNvSpPr>
            <p:nvPr/>
          </p:nvSpPr>
          <p:spPr bwMode="auto">
            <a:xfrm>
              <a:off x="5307" y="1688"/>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path>
              </a:pathLst>
            </a:custGeom>
            <a:noFill/>
            <a:ln w="12700" cap="rnd">
              <a:solidFill>
                <a:srgbClr val="000000"/>
              </a:solidFill>
              <a:round/>
              <a:headEnd/>
              <a:tailEnd/>
            </a:ln>
          </p:spPr>
          <p:txBody>
            <a:bodyPr/>
            <a:lstStyle/>
            <a:p>
              <a:endParaRPr lang="en-US"/>
            </a:p>
          </p:txBody>
        </p:sp>
        <p:sp>
          <p:nvSpPr>
            <p:cNvPr id="76393" name="Freeform 8222"/>
            <p:cNvSpPr>
              <a:spLocks/>
            </p:cNvSpPr>
            <p:nvPr/>
          </p:nvSpPr>
          <p:spPr bwMode="auto">
            <a:xfrm>
              <a:off x="5307" y="1688"/>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close/>
                </a:path>
              </a:pathLst>
            </a:custGeom>
            <a:solidFill>
              <a:srgbClr val="FCFEB9"/>
            </a:solidFill>
            <a:ln w="9525">
              <a:noFill/>
              <a:round/>
              <a:headEnd/>
              <a:tailEnd/>
            </a:ln>
          </p:spPr>
          <p:txBody>
            <a:bodyPr/>
            <a:lstStyle/>
            <a:p>
              <a:endParaRPr lang="en-US"/>
            </a:p>
          </p:txBody>
        </p:sp>
        <p:sp>
          <p:nvSpPr>
            <p:cNvPr id="76394" name="Freeform 8223"/>
            <p:cNvSpPr>
              <a:spLocks/>
            </p:cNvSpPr>
            <p:nvPr/>
          </p:nvSpPr>
          <p:spPr bwMode="auto">
            <a:xfrm>
              <a:off x="5307" y="1688"/>
              <a:ext cx="18" cy="14"/>
            </a:xfrm>
            <a:custGeom>
              <a:avLst/>
              <a:gdLst>
                <a:gd name="T0" fmla="*/ 18 w 18"/>
                <a:gd name="T1" fmla="*/ 0 h 14"/>
                <a:gd name="T2" fmla="*/ 5 w 18"/>
                <a:gd name="T3" fmla="*/ 0 h 14"/>
                <a:gd name="T4" fmla="*/ 0 w 18"/>
                <a:gd name="T5" fmla="*/ 4 h 14"/>
                <a:gd name="T6" fmla="*/ 0 w 18"/>
                <a:gd name="T7" fmla="*/ 9 h 14"/>
                <a:gd name="T8" fmla="*/ 8 w 18"/>
                <a:gd name="T9" fmla="*/ 9 h 14"/>
                <a:gd name="T10" fmla="*/ 11 w 18"/>
                <a:gd name="T11" fmla="*/ 14 h 14"/>
                <a:gd name="T12" fmla="*/ 15 w 18"/>
                <a:gd name="T13" fmla="*/ 8 h 14"/>
                <a:gd name="T14" fmla="*/ 14 w 18"/>
                <a:gd name="T15" fmla="*/ 14 h 14"/>
                <a:gd name="T16" fmla="*/ 18 w 18"/>
                <a:gd name="T17" fmla="*/ 14 h 14"/>
                <a:gd name="T18" fmla="*/ 18 w 1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8" y="0"/>
                  </a:moveTo>
                  <a:lnTo>
                    <a:pt x="5" y="0"/>
                  </a:lnTo>
                  <a:lnTo>
                    <a:pt x="0" y="4"/>
                  </a:lnTo>
                  <a:lnTo>
                    <a:pt x="0" y="9"/>
                  </a:lnTo>
                  <a:lnTo>
                    <a:pt x="8" y="9"/>
                  </a:lnTo>
                  <a:lnTo>
                    <a:pt x="11" y="14"/>
                  </a:lnTo>
                  <a:lnTo>
                    <a:pt x="15" y="8"/>
                  </a:lnTo>
                  <a:lnTo>
                    <a:pt x="14" y="14"/>
                  </a:lnTo>
                  <a:lnTo>
                    <a:pt x="18" y="14"/>
                  </a:lnTo>
                  <a:lnTo>
                    <a:pt x="18" y="0"/>
                  </a:lnTo>
                </a:path>
              </a:pathLst>
            </a:custGeom>
            <a:noFill/>
            <a:ln w="12700" cap="rnd">
              <a:solidFill>
                <a:srgbClr val="000000"/>
              </a:solidFill>
              <a:round/>
              <a:headEnd/>
              <a:tailEnd/>
            </a:ln>
          </p:spPr>
          <p:txBody>
            <a:bodyPr/>
            <a:lstStyle/>
            <a:p>
              <a:endParaRPr lang="en-US"/>
            </a:p>
          </p:txBody>
        </p:sp>
        <p:sp>
          <p:nvSpPr>
            <p:cNvPr id="76395" name="Freeform 8224"/>
            <p:cNvSpPr>
              <a:spLocks/>
            </p:cNvSpPr>
            <p:nvPr/>
          </p:nvSpPr>
          <p:spPr bwMode="auto">
            <a:xfrm>
              <a:off x="4962" y="1695"/>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close/>
                </a:path>
              </a:pathLst>
            </a:custGeom>
            <a:solidFill>
              <a:srgbClr val="FCFEB9"/>
            </a:solidFill>
            <a:ln w="9525">
              <a:noFill/>
              <a:round/>
              <a:headEnd/>
              <a:tailEnd/>
            </a:ln>
          </p:spPr>
          <p:txBody>
            <a:bodyPr/>
            <a:lstStyle/>
            <a:p>
              <a:endParaRPr lang="en-US"/>
            </a:p>
          </p:txBody>
        </p:sp>
        <p:sp>
          <p:nvSpPr>
            <p:cNvPr id="76396" name="Freeform 8225"/>
            <p:cNvSpPr>
              <a:spLocks/>
            </p:cNvSpPr>
            <p:nvPr/>
          </p:nvSpPr>
          <p:spPr bwMode="auto">
            <a:xfrm>
              <a:off x="4962" y="1695"/>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path>
              </a:pathLst>
            </a:custGeom>
            <a:noFill/>
            <a:ln w="12700" cap="rnd">
              <a:solidFill>
                <a:srgbClr val="000000"/>
              </a:solidFill>
              <a:round/>
              <a:headEnd/>
              <a:tailEnd/>
            </a:ln>
          </p:spPr>
          <p:txBody>
            <a:bodyPr/>
            <a:lstStyle/>
            <a:p>
              <a:endParaRPr lang="en-US"/>
            </a:p>
          </p:txBody>
        </p:sp>
        <p:sp>
          <p:nvSpPr>
            <p:cNvPr id="76397" name="Freeform 8226"/>
            <p:cNvSpPr>
              <a:spLocks/>
            </p:cNvSpPr>
            <p:nvPr/>
          </p:nvSpPr>
          <p:spPr bwMode="auto">
            <a:xfrm>
              <a:off x="4962" y="1695"/>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close/>
                </a:path>
              </a:pathLst>
            </a:custGeom>
            <a:solidFill>
              <a:srgbClr val="FCFEB9"/>
            </a:solidFill>
            <a:ln w="9525">
              <a:noFill/>
              <a:round/>
              <a:headEnd/>
              <a:tailEnd/>
            </a:ln>
          </p:spPr>
          <p:txBody>
            <a:bodyPr/>
            <a:lstStyle/>
            <a:p>
              <a:endParaRPr lang="en-US"/>
            </a:p>
          </p:txBody>
        </p:sp>
        <p:sp>
          <p:nvSpPr>
            <p:cNvPr id="76398" name="Freeform 8227"/>
            <p:cNvSpPr>
              <a:spLocks/>
            </p:cNvSpPr>
            <p:nvPr/>
          </p:nvSpPr>
          <p:spPr bwMode="auto">
            <a:xfrm>
              <a:off x="4962" y="1695"/>
              <a:ext cx="438" cy="106"/>
            </a:xfrm>
            <a:custGeom>
              <a:avLst/>
              <a:gdLst>
                <a:gd name="T0" fmla="*/ 379 w 438"/>
                <a:gd name="T1" fmla="*/ 21 h 106"/>
                <a:gd name="T2" fmla="*/ 370 w 438"/>
                <a:gd name="T3" fmla="*/ 21 h 106"/>
                <a:gd name="T4" fmla="*/ 340 w 438"/>
                <a:gd name="T5" fmla="*/ 43 h 106"/>
                <a:gd name="T6" fmla="*/ 363 w 438"/>
                <a:gd name="T7" fmla="*/ 50 h 106"/>
                <a:gd name="T8" fmla="*/ 353 w 438"/>
                <a:gd name="T9" fmla="*/ 59 h 106"/>
                <a:gd name="T10" fmla="*/ 345 w 438"/>
                <a:gd name="T11" fmla="*/ 50 h 106"/>
                <a:gd name="T12" fmla="*/ 174 w 438"/>
                <a:gd name="T13" fmla="*/ 65 h 106"/>
                <a:gd name="T14" fmla="*/ 168 w 438"/>
                <a:gd name="T15" fmla="*/ 53 h 106"/>
                <a:gd name="T16" fmla="*/ 189 w 438"/>
                <a:gd name="T17" fmla="*/ 10 h 106"/>
                <a:gd name="T18" fmla="*/ 161 w 438"/>
                <a:gd name="T19" fmla="*/ 26 h 106"/>
                <a:gd name="T20" fmla="*/ 92 w 438"/>
                <a:gd name="T21" fmla="*/ 29 h 106"/>
                <a:gd name="T22" fmla="*/ 94 w 438"/>
                <a:gd name="T23" fmla="*/ 17 h 106"/>
                <a:gd name="T24" fmla="*/ 69 w 438"/>
                <a:gd name="T25" fmla="*/ 0 h 106"/>
                <a:gd name="T26" fmla="*/ 91 w 438"/>
                <a:gd name="T27" fmla="*/ 10 h 106"/>
                <a:gd name="T28" fmla="*/ 87 w 438"/>
                <a:gd name="T29" fmla="*/ 18 h 106"/>
                <a:gd name="T30" fmla="*/ 0 w 438"/>
                <a:gd name="T31" fmla="*/ 54 h 106"/>
                <a:gd name="T32" fmla="*/ 15 w 438"/>
                <a:gd name="T33" fmla="*/ 92 h 106"/>
                <a:gd name="T34" fmla="*/ 77 w 438"/>
                <a:gd name="T35" fmla="*/ 106 h 106"/>
                <a:gd name="T36" fmla="*/ 94 w 438"/>
                <a:gd name="T37" fmla="*/ 91 h 106"/>
                <a:gd name="T38" fmla="*/ 92 w 438"/>
                <a:gd name="T39" fmla="*/ 54 h 106"/>
                <a:gd name="T40" fmla="*/ 98 w 438"/>
                <a:gd name="T41" fmla="*/ 53 h 106"/>
                <a:gd name="T42" fmla="*/ 92 w 438"/>
                <a:gd name="T43" fmla="*/ 46 h 106"/>
                <a:gd name="T44" fmla="*/ 111 w 438"/>
                <a:gd name="T45" fmla="*/ 40 h 106"/>
                <a:gd name="T46" fmla="*/ 127 w 438"/>
                <a:gd name="T47" fmla="*/ 43 h 106"/>
                <a:gd name="T48" fmla="*/ 149 w 438"/>
                <a:gd name="T49" fmla="*/ 40 h 106"/>
                <a:gd name="T50" fmla="*/ 158 w 438"/>
                <a:gd name="T51" fmla="*/ 44 h 106"/>
                <a:gd name="T52" fmla="*/ 139 w 438"/>
                <a:gd name="T53" fmla="*/ 64 h 106"/>
                <a:gd name="T54" fmla="*/ 149 w 438"/>
                <a:gd name="T55" fmla="*/ 70 h 106"/>
                <a:gd name="T56" fmla="*/ 122 w 438"/>
                <a:gd name="T57" fmla="*/ 71 h 106"/>
                <a:gd name="T58" fmla="*/ 98 w 438"/>
                <a:gd name="T59" fmla="*/ 84 h 106"/>
                <a:gd name="T60" fmla="*/ 132 w 438"/>
                <a:gd name="T61" fmla="*/ 87 h 106"/>
                <a:gd name="T62" fmla="*/ 81 w 438"/>
                <a:gd name="T63" fmla="*/ 106 h 106"/>
                <a:gd name="T64" fmla="*/ 158 w 438"/>
                <a:gd name="T65" fmla="*/ 98 h 106"/>
                <a:gd name="T66" fmla="*/ 217 w 438"/>
                <a:gd name="T67" fmla="*/ 87 h 106"/>
                <a:gd name="T68" fmla="*/ 387 w 438"/>
                <a:gd name="T69" fmla="*/ 99 h 106"/>
                <a:gd name="T70" fmla="*/ 387 w 438"/>
                <a:gd name="T71" fmla="*/ 89 h 106"/>
                <a:gd name="T72" fmla="*/ 363 w 438"/>
                <a:gd name="T73" fmla="*/ 71 h 106"/>
                <a:gd name="T74" fmla="*/ 374 w 438"/>
                <a:gd name="T75" fmla="*/ 36 h 106"/>
                <a:gd name="T76" fmla="*/ 379 w 438"/>
                <a:gd name="T77" fmla="*/ 33 h 106"/>
                <a:gd name="T78" fmla="*/ 399 w 438"/>
                <a:gd name="T79" fmla="*/ 43 h 106"/>
                <a:gd name="T80" fmla="*/ 409 w 438"/>
                <a:gd name="T81" fmla="*/ 33 h 106"/>
                <a:gd name="T82" fmla="*/ 430 w 438"/>
                <a:gd name="T83" fmla="*/ 29 h 106"/>
                <a:gd name="T84" fmla="*/ 438 w 438"/>
                <a:gd name="T85" fmla="*/ 2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106"/>
                <a:gd name="T131" fmla="*/ 438 w 43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106">
                  <a:moveTo>
                    <a:pt x="437" y="19"/>
                  </a:moveTo>
                  <a:lnTo>
                    <a:pt x="379" y="21"/>
                  </a:lnTo>
                  <a:lnTo>
                    <a:pt x="374" y="19"/>
                  </a:lnTo>
                  <a:lnTo>
                    <a:pt x="370" y="21"/>
                  </a:lnTo>
                  <a:lnTo>
                    <a:pt x="366" y="17"/>
                  </a:lnTo>
                  <a:lnTo>
                    <a:pt x="340" y="43"/>
                  </a:lnTo>
                  <a:lnTo>
                    <a:pt x="360" y="43"/>
                  </a:lnTo>
                  <a:lnTo>
                    <a:pt x="363" y="50"/>
                  </a:lnTo>
                  <a:lnTo>
                    <a:pt x="352" y="47"/>
                  </a:lnTo>
                  <a:lnTo>
                    <a:pt x="353" y="59"/>
                  </a:lnTo>
                  <a:lnTo>
                    <a:pt x="346" y="59"/>
                  </a:lnTo>
                  <a:lnTo>
                    <a:pt x="345" y="50"/>
                  </a:lnTo>
                  <a:lnTo>
                    <a:pt x="175" y="54"/>
                  </a:lnTo>
                  <a:lnTo>
                    <a:pt x="174" y="65"/>
                  </a:lnTo>
                  <a:lnTo>
                    <a:pt x="168" y="65"/>
                  </a:lnTo>
                  <a:lnTo>
                    <a:pt x="168" y="53"/>
                  </a:lnTo>
                  <a:lnTo>
                    <a:pt x="214" y="8"/>
                  </a:lnTo>
                  <a:lnTo>
                    <a:pt x="189" y="10"/>
                  </a:lnTo>
                  <a:lnTo>
                    <a:pt x="160" y="40"/>
                  </a:lnTo>
                  <a:lnTo>
                    <a:pt x="161" y="26"/>
                  </a:lnTo>
                  <a:lnTo>
                    <a:pt x="157" y="26"/>
                  </a:lnTo>
                  <a:lnTo>
                    <a:pt x="92" y="29"/>
                  </a:lnTo>
                  <a:lnTo>
                    <a:pt x="91" y="19"/>
                  </a:lnTo>
                  <a:lnTo>
                    <a:pt x="94" y="17"/>
                  </a:lnTo>
                  <a:lnTo>
                    <a:pt x="91" y="2"/>
                  </a:lnTo>
                  <a:lnTo>
                    <a:pt x="69" y="0"/>
                  </a:lnTo>
                  <a:lnTo>
                    <a:pt x="85" y="8"/>
                  </a:lnTo>
                  <a:lnTo>
                    <a:pt x="91" y="10"/>
                  </a:lnTo>
                  <a:lnTo>
                    <a:pt x="91" y="17"/>
                  </a:lnTo>
                  <a:lnTo>
                    <a:pt x="87" y="18"/>
                  </a:lnTo>
                  <a:lnTo>
                    <a:pt x="85" y="54"/>
                  </a:lnTo>
                  <a:lnTo>
                    <a:pt x="0" y="54"/>
                  </a:lnTo>
                  <a:lnTo>
                    <a:pt x="8" y="71"/>
                  </a:lnTo>
                  <a:lnTo>
                    <a:pt x="15" y="92"/>
                  </a:lnTo>
                  <a:lnTo>
                    <a:pt x="36" y="101"/>
                  </a:lnTo>
                  <a:lnTo>
                    <a:pt x="77" y="106"/>
                  </a:lnTo>
                  <a:lnTo>
                    <a:pt x="85" y="101"/>
                  </a:lnTo>
                  <a:lnTo>
                    <a:pt x="94" y="91"/>
                  </a:lnTo>
                  <a:lnTo>
                    <a:pt x="95" y="82"/>
                  </a:lnTo>
                  <a:lnTo>
                    <a:pt x="92" y="54"/>
                  </a:lnTo>
                  <a:lnTo>
                    <a:pt x="98" y="59"/>
                  </a:lnTo>
                  <a:lnTo>
                    <a:pt x="98" y="53"/>
                  </a:lnTo>
                  <a:lnTo>
                    <a:pt x="91" y="52"/>
                  </a:lnTo>
                  <a:lnTo>
                    <a:pt x="92" y="46"/>
                  </a:lnTo>
                  <a:lnTo>
                    <a:pt x="106" y="43"/>
                  </a:lnTo>
                  <a:lnTo>
                    <a:pt x="111" y="40"/>
                  </a:lnTo>
                  <a:lnTo>
                    <a:pt x="122" y="40"/>
                  </a:lnTo>
                  <a:lnTo>
                    <a:pt x="127" y="43"/>
                  </a:lnTo>
                  <a:lnTo>
                    <a:pt x="132" y="42"/>
                  </a:lnTo>
                  <a:lnTo>
                    <a:pt x="149" y="40"/>
                  </a:lnTo>
                  <a:lnTo>
                    <a:pt x="156" y="42"/>
                  </a:lnTo>
                  <a:lnTo>
                    <a:pt x="158" y="44"/>
                  </a:lnTo>
                  <a:lnTo>
                    <a:pt x="154" y="46"/>
                  </a:lnTo>
                  <a:lnTo>
                    <a:pt x="139" y="64"/>
                  </a:lnTo>
                  <a:lnTo>
                    <a:pt x="127" y="64"/>
                  </a:lnTo>
                  <a:lnTo>
                    <a:pt x="149" y="70"/>
                  </a:lnTo>
                  <a:lnTo>
                    <a:pt x="141" y="74"/>
                  </a:lnTo>
                  <a:lnTo>
                    <a:pt x="122" y="71"/>
                  </a:lnTo>
                  <a:lnTo>
                    <a:pt x="98" y="74"/>
                  </a:lnTo>
                  <a:lnTo>
                    <a:pt x="98" y="84"/>
                  </a:lnTo>
                  <a:lnTo>
                    <a:pt x="127" y="79"/>
                  </a:lnTo>
                  <a:lnTo>
                    <a:pt x="132" y="87"/>
                  </a:lnTo>
                  <a:lnTo>
                    <a:pt x="111" y="85"/>
                  </a:lnTo>
                  <a:lnTo>
                    <a:pt x="81" y="106"/>
                  </a:lnTo>
                  <a:lnTo>
                    <a:pt x="139" y="106"/>
                  </a:lnTo>
                  <a:lnTo>
                    <a:pt x="158" y="98"/>
                  </a:lnTo>
                  <a:lnTo>
                    <a:pt x="165" y="87"/>
                  </a:lnTo>
                  <a:lnTo>
                    <a:pt x="217" y="87"/>
                  </a:lnTo>
                  <a:lnTo>
                    <a:pt x="343" y="103"/>
                  </a:lnTo>
                  <a:lnTo>
                    <a:pt x="387" y="99"/>
                  </a:lnTo>
                  <a:lnTo>
                    <a:pt x="398" y="91"/>
                  </a:lnTo>
                  <a:lnTo>
                    <a:pt x="387" y="89"/>
                  </a:lnTo>
                  <a:lnTo>
                    <a:pt x="343" y="94"/>
                  </a:lnTo>
                  <a:lnTo>
                    <a:pt x="363" y="71"/>
                  </a:lnTo>
                  <a:lnTo>
                    <a:pt x="370" y="52"/>
                  </a:lnTo>
                  <a:lnTo>
                    <a:pt x="374" y="36"/>
                  </a:lnTo>
                  <a:lnTo>
                    <a:pt x="379" y="39"/>
                  </a:lnTo>
                  <a:lnTo>
                    <a:pt x="379" y="33"/>
                  </a:lnTo>
                  <a:lnTo>
                    <a:pt x="391" y="33"/>
                  </a:lnTo>
                  <a:lnTo>
                    <a:pt x="399" y="43"/>
                  </a:lnTo>
                  <a:lnTo>
                    <a:pt x="409" y="46"/>
                  </a:lnTo>
                  <a:lnTo>
                    <a:pt x="409" y="33"/>
                  </a:lnTo>
                  <a:lnTo>
                    <a:pt x="425" y="35"/>
                  </a:lnTo>
                  <a:lnTo>
                    <a:pt x="430" y="29"/>
                  </a:lnTo>
                  <a:lnTo>
                    <a:pt x="430" y="25"/>
                  </a:lnTo>
                  <a:lnTo>
                    <a:pt x="438" y="25"/>
                  </a:lnTo>
                  <a:lnTo>
                    <a:pt x="437" y="19"/>
                  </a:lnTo>
                </a:path>
              </a:pathLst>
            </a:custGeom>
            <a:noFill/>
            <a:ln w="12700" cap="rnd">
              <a:solidFill>
                <a:srgbClr val="000000"/>
              </a:solidFill>
              <a:round/>
              <a:headEnd/>
              <a:tailEnd/>
            </a:ln>
          </p:spPr>
          <p:txBody>
            <a:bodyPr/>
            <a:lstStyle/>
            <a:p>
              <a:endParaRPr lang="en-US"/>
            </a:p>
          </p:txBody>
        </p:sp>
        <p:sp>
          <p:nvSpPr>
            <p:cNvPr id="76399" name="Freeform 8228"/>
            <p:cNvSpPr>
              <a:spLocks/>
            </p:cNvSpPr>
            <p:nvPr/>
          </p:nvSpPr>
          <p:spPr bwMode="auto">
            <a:xfrm>
              <a:off x="5316" y="1731"/>
              <a:ext cx="71" cy="55"/>
            </a:xfrm>
            <a:custGeom>
              <a:avLst/>
              <a:gdLst>
                <a:gd name="T0" fmla="*/ 71 w 71"/>
                <a:gd name="T1" fmla="*/ 10 h 55"/>
                <a:gd name="T2" fmla="*/ 49 w 71"/>
                <a:gd name="T3" fmla="*/ 17 h 55"/>
                <a:gd name="T4" fmla="*/ 47 w 71"/>
                <a:gd name="T5" fmla="*/ 31 h 55"/>
                <a:gd name="T6" fmla="*/ 69 w 71"/>
                <a:gd name="T7" fmla="*/ 24 h 55"/>
                <a:gd name="T8" fmla="*/ 45 w 71"/>
                <a:gd name="T9" fmla="*/ 31 h 55"/>
                <a:gd name="T10" fmla="*/ 40 w 71"/>
                <a:gd name="T11" fmla="*/ 38 h 55"/>
                <a:gd name="T12" fmla="*/ 59 w 71"/>
                <a:gd name="T13" fmla="*/ 35 h 55"/>
                <a:gd name="T14" fmla="*/ 40 w 71"/>
                <a:gd name="T15" fmla="*/ 39 h 55"/>
                <a:gd name="T16" fmla="*/ 33 w 71"/>
                <a:gd name="T17" fmla="*/ 46 h 55"/>
                <a:gd name="T18" fmla="*/ 49 w 71"/>
                <a:gd name="T19" fmla="*/ 43 h 55"/>
                <a:gd name="T20" fmla="*/ 49 w 71"/>
                <a:gd name="T21" fmla="*/ 46 h 55"/>
                <a:gd name="T22" fmla="*/ 33 w 71"/>
                <a:gd name="T23" fmla="*/ 49 h 55"/>
                <a:gd name="T24" fmla="*/ 23 w 71"/>
                <a:gd name="T25" fmla="*/ 55 h 55"/>
                <a:gd name="T26" fmla="*/ 27 w 71"/>
                <a:gd name="T27" fmla="*/ 49 h 55"/>
                <a:gd name="T28" fmla="*/ 7 w 71"/>
                <a:gd name="T29" fmla="*/ 46 h 55"/>
                <a:gd name="T30" fmla="*/ 0 w 71"/>
                <a:gd name="T31" fmla="*/ 45 h 55"/>
                <a:gd name="T32" fmla="*/ 6 w 71"/>
                <a:gd name="T33" fmla="*/ 41 h 55"/>
                <a:gd name="T34" fmla="*/ 28 w 71"/>
                <a:gd name="T35" fmla="*/ 46 h 55"/>
                <a:gd name="T36" fmla="*/ 31 w 71"/>
                <a:gd name="T37" fmla="*/ 43 h 55"/>
                <a:gd name="T38" fmla="*/ 33 w 71"/>
                <a:gd name="T39" fmla="*/ 38 h 55"/>
                <a:gd name="T40" fmla="*/ 12 w 71"/>
                <a:gd name="T41" fmla="*/ 31 h 55"/>
                <a:gd name="T42" fmla="*/ 12 w 71"/>
                <a:gd name="T43" fmla="*/ 25 h 55"/>
                <a:gd name="T44" fmla="*/ 35 w 71"/>
                <a:gd name="T45" fmla="*/ 38 h 55"/>
                <a:gd name="T46" fmla="*/ 40 w 71"/>
                <a:gd name="T47" fmla="*/ 25 h 55"/>
                <a:gd name="T48" fmla="*/ 16 w 71"/>
                <a:gd name="T49" fmla="*/ 17 h 55"/>
                <a:gd name="T50" fmla="*/ 20 w 71"/>
                <a:gd name="T51" fmla="*/ 11 h 55"/>
                <a:gd name="T52" fmla="*/ 41 w 71"/>
                <a:gd name="T53" fmla="*/ 24 h 55"/>
                <a:gd name="T54" fmla="*/ 45 w 71"/>
                <a:gd name="T55" fmla="*/ 11 h 55"/>
                <a:gd name="T56" fmla="*/ 23 w 71"/>
                <a:gd name="T57" fmla="*/ 1 h 55"/>
                <a:gd name="T58" fmla="*/ 25 w 71"/>
                <a:gd name="T59" fmla="*/ 0 h 55"/>
                <a:gd name="T60" fmla="*/ 55 w 71"/>
                <a:gd name="T61" fmla="*/ 11 h 55"/>
                <a:gd name="T62" fmla="*/ 71 w 71"/>
                <a:gd name="T63" fmla="*/ 4 h 55"/>
                <a:gd name="T64" fmla="*/ 49 w 71"/>
                <a:gd name="T65" fmla="*/ 1 h 55"/>
                <a:gd name="T66" fmla="*/ 71 w 71"/>
                <a:gd name="T67" fmla="*/ 1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55"/>
                <a:gd name="T104" fmla="*/ 71 w 71"/>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55">
                  <a:moveTo>
                    <a:pt x="71" y="10"/>
                  </a:moveTo>
                  <a:lnTo>
                    <a:pt x="49" y="17"/>
                  </a:lnTo>
                  <a:lnTo>
                    <a:pt x="47" y="31"/>
                  </a:lnTo>
                  <a:lnTo>
                    <a:pt x="69" y="24"/>
                  </a:lnTo>
                  <a:lnTo>
                    <a:pt x="45" y="31"/>
                  </a:lnTo>
                  <a:lnTo>
                    <a:pt x="40" y="38"/>
                  </a:lnTo>
                  <a:lnTo>
                    <a:pt x="59" y="35"/>
                  </a:lnTo>
                  <a:lnTo>
                    <a:pt x="40" y="39"/>
                  </a:lnTo>
                  <a:lnTo>
                    <a:pt x="33" y="46"/>
                  </a:lnTo>
                  <a:lnTo>
                    <a:pt x="49" y="43"/>
                  </a:lnTo>
                  <a:lnTo>
                    <a:pt x="49" y="46"/>
                  </a:lnTo>
                  <a:lnTo>
                    <a:pt x="33" y="49"/>
                  </a:lnTo>
                  <a:lnTo>
                    <a:pt x="23" y="55"/>
                  </a:lnTo>
                  <a:lnTo>
                    <a:pt x="27" y="49"/>
                  </a:lnTo>
                  <a:lnTo>
                    <a:pt x="7" y="46"/>
                  </a:lnTo>
                  <a:lnTo>
                    <a:pt x="0" y="45"/>
                  </a:lnTo>
                  <a:lnTo>
                    <a:pt x="6" y="41"/>
                  </a:lnTo>
                  <a:lnTo>
                    <a:pt x="28" y="46"/>
                  </a:lnTo>
                  <a:lnTo>
                    <a:pt x="31" y="43"/>
                  </a:lnTo>
                  <a:lnTo>
                    <a:pt x="33" y="38"/>
                  </a:lnTo>
                  <a:lnTo>
                    <a:pt x="12" y="31"/>
                  </a:lnTo>
                  <a:lnTo>
                    <a:pt x="12" y="25"/>
                  </a:lnTo>
                  <a:lnTo>
                    <a:pt x="35" y="38"/>
                  </a:lnTo>
                  <a:lnTo>
                    <a:pt x="40" y="25"/>
                  </a:lnTo>
                  <a:lnTo>
                    <a:pt x="16" y="17"/>
                  </a:lnTo>
                  <a:lnTo>
                    <a:pt x="20" y="11"/>
                  </a:lnTo>
                  <a:lnTo>
                    <a:pt x="41" y="24"/>
                  </a:lnTo>
                  <a:lnTo>
                    <a:pt x="45" y="11"/>
                  </a:lnTo>
                  <a:lnTo>
                    <a:pt x="23" y="1"/>
                  </a:lnTo>
                  <a:lnTo>
                    <a:pt x="25" y="0"/>
                  </a:lnTo>
                  <a:lnTo>
                    <a:pt x="55" y="11"/>
                  </a:lnTo>
                  <a:lnTo>
                    <a:pt x="71" y="4"/>
                  </a:lnTo>
                  <a:lnTo>
                    <a:pt x="49" y="1"/>
                  </a:lnTo>
                  <a:lnTo>
                    <a:pt x="71" y="10"/>
                  </a:lnTo>
                  <a:close/>
                </a:path>
              </a:pathLst>
            </a:custGeom>
            <a:solidFill>
              <a:srgbClr val="FCFEB9"/>
            </a:solidFill>
            <a:ln w="9525">
              <a:noFill/>
              <a:round/>
              <a:headEnd/>
              <a:tailEnd/>
            </a:ln>
          </p:spPr>
          <p:txBody>
            <a:bodyPr/>
            <a:lstStyle/>
            <a:p>
              <a:endParaRPr lang="en-US"/>
            </a:p>
          </p:txBody>
        </p:sp>
        <p:sp>
          <p:nvSpPr>
            <p:cNvPr id="76400" name="Freeform 8229"/>
            <p:cNvSpPr>
              <a:spLocks/>
            </p:cNvSpPr>
            <p:nvPr/>
          </p:nvSpPr>
          <p:spPr bwMode="auto">
            <a:xfrm>
              <a:off x="5316" y="1731"/>
              <a:ext cx="77" cy="62"/>
            </a:xfrm>
            <a:custGeom>
              <a:avLst/>
              <a:gdLst>
                <a:gd name="T0" fmla="*/ 77 w 77"/>
                <a:gd name="T1" fmla="*/ 11 h 62"/>
                <a:gd name="T2" fmla="*/ 55 w 77"/>
                <a:gd name="T3" fmla="*/ 18 h 62"/>
                <a:gd name="T4" fmla="*/ 52 w 77"/>
                <a:gd name="T5" fmla="*/ 34 h 62"/>
                <a:gd name="T6" fmla="*/ 77 w 77"/>
                <a:gd name="T7" fmla="*/ 27 h 62"/>
                <a:gd name="T8" fmla="*/ 49 w 77"/>
                <a:gd name="T9" fmla="*/ 35 h 62"/>
                <a:gd name="T10" fmla="*/ 44 w 77"/>
                <a:gd name="T11" fmla="*/ 43 h 62"/>
                <a:gd name="T12" fmla="*/ 66 w 77"/>
                <a:gd name="T13" fmla="*/ 41 h 62"/>
                <a:gd name="T14" fmla="*/ 44 w 77"/>
                <a:gd name="T15" fmla="*/ 45 h 62"/>
                <a:gd name="T16" fmla="*/ 37 w 77"/>
                <a:gd name="T17" fmla="*/ 52 h 62"/>
                <a:gd name="T18" fmla="*/ 56 w 77"/>
                <a:gd name="T19" fmla="*/ 49 h 62"/>
                <a:gd name="T20" fmla="*/ 55 w 77"/>
                <a:gd name="T21" fmla="*/ 53 h 62"/>
                <a:gd name="T22" fmla="*/ 37 w 77"/>
                <a:gd name="T23" fmla="*/ 56 h 62"/>
                <a:gd name="T24" fmla="*/ 25 w 77"/>
                <a:gd name="T25" fmla="*/ 62 h 62"/>
                <a:gd name="T26" fmla="*/ 30 w 77"/>
                <a:gd name="T27" fmla="*/ 56 h 62"/>
                <a:gd name="T28" fmla="*/ 9 w 77"/>
                <a:gd name="T29" fmla="*/ 53 h 62"/>
                <a:gd name="T30" fmla="*/ 0 w 77"/>
                <a:gd name="T31" fmla="*/ 51 h 62"/>
                <a:gd name="T32" fmla="*/ 7 w 77"/>
                <a:gd name="T33" fmla="*/ 46 h 62"/>
                <a:gd name="T34" fmla="*/ 31 w 77"/>
                <a:gd name="T35" fmla="*/ 53 h 62"/>
                <a:gd name="T36" fmla="*/ 35 w 77"/>
                <a:gd name="T37" fmla="*/ 49 h 62"/>
                <a:gd name="T38" fmla="*/ 35 w 77"/>
                <a:gd name="T39" fmla="*/ 43 h 62"/>
                <a:gd name="T40" fmla="*/ 13 w 77"/>
                <a:gd name="T41" fmla="*/ 35 h 62"/>
                <a:gd name="T42" fmla="*/ 13 w 77"/>
                <a:gd name="T43" fmla="*/ 29 h 62"/>
                <a:gd name="T44" fmla="*/ 40 w 77"/>
                <a:gd name="T45" fmla="*/ 43 h 62"/>
                <a:gd name="T46" fmla="*/ 44 w 77"/>
                <a:gd name="T47" fmla="*/ 29 h 62"/>
                <a:gd name="T48" fmla="*/ 18 w 77"/>
                <a:gd name="T49" fmla="*/ 18 h 62"/>
                <a:gd name="T50" fmla="*/ 23 w 77"/>
                <a:gd name="T51" fmla="*/ 13 h 62"/>
                <a:gd name="T52" fmla="*/ 47 w 77"/>
                <a:gd name="T53" fmla="*/ 28 h 62"/>
                <a:gd name="T54" fmla="*/ 49 w 77"/>
                <a:gd name="T55" fmla="*/ 13 h 62"/>
                <a:gd name="T56" fmla="*/ 25 w 77"/>
                <a:gd name="T57" fmla="*/ 1 h 62"/>
                <a:gd name="T58" fmla="*/ 30 w 77"/>
                <a:gd name="T59" fmla="*/ 0 h 62"/>
                <a:gd name="T60" fmla="*/ 60 w 77"/>
                <a:gd name="T61" fmla="*/ 13 h 62"/>
                <a:gd name="T62" fmla="*/ 77 w 77"/>
                <a:gd name="T63" fmla="*/ 4 h 62"/>
                <a:gd name="T64" fmla="*/ 56 w 77"/>
                <a:gd name="T65" fmla="*/ 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2"/>
                <a:gd name="T101" fmla="*/ 77 w 7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62">
                  <a:moveTo>
                    <a:pt x="77" y="11"/>
                  </a:moveTo>
                  <a:lnTo>
                    <a:pt x="55" y="18"/>
                  </a:lnTo>
                  <a:lnTo>
                    <a:pt x="52" y="34"/>
                  </a:lnTo>
                  <a:lnTo>
                    <a:pt x="77" y="27"/>
                  </a:lnTo>
                  <a:lnTo>
                    <a:pt x="49" y="35"/>
                  </a:lnTo>
                  <a:lnTo>
                    <a:pt x="44" y="43"/>
                  </a:lnTo>
                  <a:lnTo>
                    <a:pt x="66" y="41"/>
                  </a:lnTo>
                  <a:lnTo>
                    <a:pt x="44" y="45"/>
                  </a:lnTo>
                  <a:lnTo>
                    <a:pt x="37" y="52"/>
                  </a:lnTo>
                  <a:lnTo>
                    <a:pt x="56" y="49"/>
                  </a:lnTo>
                  <a:lnTo>
                    <a:pt x="55" y="53"/>
                  </a:lnTo>
                  <a:lnTo>
                    <a:pt x="37" y="56"/>
                  </a:lnTo>
                  <a:lnTo>
                    <a:pt x="25" y="62"/>
                  </a:lnTo>
                  <a:lnTo>
                    <a:pt x="30" y="56"/>
                  </a:lnTo>
                  <a:lnTo>
                    <a:pt x="9" y="53"/>
                  </a:lnTo>
                  <a:lnTo>
                    <a:pt x="0" y="51"/>
                  </a:lnTo>
                  <a:lnTo>
                    <a:pt x="7" y="46"/>
                  </a:lnTo>
                  <a:lnTo>
                    <a:pt x="31" y="53"/>
                  </a:lnTo>
                  <a:lnTo>
                    <a:pt x="35" y="49"/>
                  </a:lnTo>
                  <a:lnTo>
                    <a:pt x="35" y="43"/>
                  </a:lnTo>
                  <a:lnTo>
                    <a:pt x="13" y="35"/>
                  </a:lnTo>
                  <a:lnTo>
                    <a:pt x="13" y="29"/>
                  </a:lnTo>
                  <a:lnTo>
                    <a:pt x="40" y="43"/>
                  </a:lnTo>
                  <a:lnTo>
                    <a:pt x="44" y="29"/>
                  </a:lnTo>
                  <a:lnTo>
                    <a:pt x="18" y="18"/>
                  </a:lnTo>
                  <a:lnTo>
                    <a:pt x="23" y="13"/>
                  </a:lnTo>
                  <a:lnTo>
                    <a:pt x="47" y="28"/>
                  </a:lnTo>
                  <a:lnTo>
                    <a:pt x="49" y="13"/>
                  </a:lnTo>
                  <a:lnTo>
                    <a:pt x="25" y="1"/>
                  </a:lnTo>
                  <a:lnTo>
                    <a:pt x="30" y="0"/>
                  </a:lnTo>
                  <a:lnTo>
                    <a:pt x="60" y="13"/>
                  </a:lnTo>
                  <a:lnTo>
                    <a:pt x="77" y="4"/>
                  </a:lnTo>
                  <a:lnTo>
                    <a:pt x="56" y="1"/>
                  </a:lnTo>
                </a:path>
              </a:pathLst>
            </a:custGeom>
            <a:noFill/>
            <a:ln w="12700" cap="rnd">
              <a:solidFill>
                <a:srgbClr val="000000"/>
              </a:solidFill>
              <a:round/>
              <a:headEnd/>
              <a:tailEnd/>
            </a:ln>
          </p:spPr>
          <p:txBody>
            <a:bodyPr/>
            <a:lstStyle/>
            <a:p>
              <a:endParaRPr lang="en-US"/>
            </a:p>
          </p:txBody>
        </p:sp>
        <p:sp>
          <p:nvSpPr>
            <p:cNvPr id="76401" name="Freeform 8230"/>
            <p:cNvSpPr>
              <a:spLocks/>
            </p:cNvSpPr>
            <p:nvPr/>
          </p:nvSpPr>
          <p:spPr bwMode="auto">
            <a:xfrm>
              <a:off x="5316" y="1731"/>
              <a:ext cx="71" cy="55"/>
            </a:xfrm>
            <a:custGeom>
              <a:avLst/>
              <a:gdLst>
                <a:gd name="T0" fmla="*/ 71 w 71"/>
                <a:gd name="T1" fmla="*/ 10 h 55"/>
                <a:gd name="T2" fmla="*/ 49 w 71"/>
                <a:gd name="T3" fmla="*/ 17 h 55"/>
                <a:gd name="T4" fmla="*/ 47 w 71"/>
                <a:gd name="T5" fmla="*/ 31 h 55"/>
                <a:gd name="T6" fmla="*/ 69 w 71"/>
                <a:gd name="T7" fmla="*/ 24 h 55"/>
                <a:gd name="T8" fmla="*/ 45 w 71"/>
                <a:gd name="T9" fmla="*/ 31 h 55"/>
                <a:gd name="T10" fmla="*/ 40 w 71"/>
                <a:gd name="T11" fmla="*/ 38 h 55"/>
                <a:gd name="T12" fmla="*/ 59 w 71"/>
                <a:gd name="T13" fmla="*/ 35 h 55"/>
                <a:gd name="T14" fmla="*/ 40 w 71"/>
                <a:gd name="T15" fmla="*/ 39 h 55"/>
                <a:gd name="T16" fmla="*/ 33 w 71"/>
                <a:gd name="T17" fmla="*/ 46 h 55"/>
                <a:gd name="T18" fmla="*/ 49 w 71"/>
                <a:gd name="T19" fmla="*/ 43 h 55"/>
                <a:gd name="T20" fmla="*/ 49 w 71"/>
                <a:gd name="T21" fmla="*/ 46 h 55"/>
                <a:gd name="T22" fmla="*/ 33 w 71"/>
                <a:gd name="T23" fmla="*/ 49 h 55"/>
                <a:gd name="T24" fmla="*/ 23 w 71"/>
                <a:gd name="T25" fmla="*/ 55 h 55"/>
                <a:gd name="T26" fmla="*/ 27 w 71"/>
                <a:gd name="T27" fmla="*/ 49 h 55"/>
                <a:gd name="T28" fmla="*/ 7 w 71"/>
                <a:gd name="T29" fmla="*/ 46 h 55"/>
                <a:gd name="T30" fmla="*/ 0 w 71"/>
                <a:gd name="T31" fmla="*/ 45 h 55"/>
                <a:gd name="T32" fmla="*/ 6 w 71"/>
                <a:gd name="T33" fmla="*/ 41 h 55"/>
                <a:gd name="T34" fmla="*/ 28 w 71"/>
                <a:gd name="T35" fmla="*/ 46 h 55"/>
                <a:gd name="T36" fmla="*/ 31 w 71"/>
                <a:gd name="T37" fmla="*/ 43 h 55"/>
                <a:gd name="T38" fmla="*/ 33 w 71"/>
                <a:gd name="T39" fmla="*/ 38 h 55"/>
                <a:gd name="T40" fmla="*/ 12 w 71"/>
                <a:gd name="T41" fmla="*/ 31 h 55"/>
                <a:gd name="T42" fmla="*/ 12 w 71"/>
                <a:gd name="T43" fmla="*/ 25 h 55"/>
                <a:gd name="T44" fmla="*/ 35 w 71"/>
                <a:gd name="T45" fmla="*/ 38 h 55"/>
                <a:gd name="T46" fmla="*/ 40 w 71"/>
                <a:gd name="T47" fmla="*/ 25 h 55"/>
                <a:gd name="T48" fmla="*/ 16 w 71"/>
                <a:gd name="T49" fmla="*/ 17 h 55"/>
                <a:gd name="T50" fmla="*/ 20 w 71"/>
                <a:gd name="T51" fmla="*/ 11 h 55"/>
                <a:gd name="T52" fmla="*/ 41 w 71"/>
                <a:gd name="T53" fmla="*/ 24 h 55"/>
                <a:gd name="T54" fmla="*/ 45 w 71"/>
                <a:gd name="T55" fmla="*/ 11 h 55"/>
                <a:gd name="T56" fmla="*/ 23 w 71"/>
                <a:gd name="T57" fmla="*/ 1 h 55"/>
                <a:gd name="T58" fmla="*/ 25 w 71"/>
                <a:gd name="T59" fmla="*/ 0 h 55"/>
                <a:gd name="T60" fmla="*/ 55 w 71"/>
                <a:gd name="T61" fmla="*/ 11 h 55"/>
                <a:gd name="T62" fmla="*/ 71 w 71"/>
                <a:gd name="T63" fmla="*/ 4 h 55"/>
                <a:gd name="T64" fmla="*/ 49 w 71"/>
                <a:gd name="T65" fmla="*/ 1 h 55"/>
                <a:gd name="T66" fmla="*/ 71 w 71"/>
                <a:gd name="T67" fmla="*/ 10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55"/>
                <a:gd name="T104" fmla="*/ 71 w 71"/>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55">
                  <a:moveTo>
                    <a:pt x="71" y="10"/>
                  </a:moveTo>
                  <a:lnTo>
                    <a:pt x="49" y="17"/>
                  </a:lnTo>
                  <a:lnTo>
                    <a:pt x="47" y="31"/>
                  </a:lnTo>
                  <a:lnTo>
                    <a:pt x="69" y="24"/>
                  </a:lnTo>
                  <a:lnTo>
                    <a:pt x="45" y="31"/>
                  </a:lnTo>
                  <a:lnTo>
                    <a:pt x="40" y="38"/>
                  </a:lnTo>
                  <a:lnTo>
                    <a:pt x="59" y="35"/>
                  </a:lnTo>
                  <a:lnTo>
                    <a:pt x="40" y="39"/>
                  </a:lnTo>
                  <a:lnTo>
                    <a:pt x="33" y="46"/>
                  </a:lnTo>
                  <a:lnTo>
                    <a:pt x="49" y="43"/>
                  </a:lnTo>
                  <a:lnTo>
                    <a:pt x="49" y="46"/>
                  </a:lnTo>
                  <a:lnTo>
                    <a:pt x="33" y="49"/>
                  </a:lnTo>
                  <a:lnTo>
                    <a:pt x="23" y="55"/>
                  </a:lnTo>
                  <a:lnTo>
                    <a:pt x="27" y="49"/>
                  </a:lnTo>
                  <a:lnTo>
                    <a:pt x="7" y="46"/>
                  </a:lnTo>
                  <a:lnTo>
                    <a:pt x="0" y="45"/>
                  </a:lnTo>
                  <a:lnTo>
                    <a:pt x="6" y="41"/>
                  </a:lnTo>
                  <a:lnTo>
                    <a:pt x="28" y="46"/>
                  </a:lnTo>
                  <a:lnTo>
                    <a:pt x="31" y="43"/>
                  </a:lnTo>
                  <a:lnTo>
                    <a:pt x="33" y="38"/>
                  </a:lnTo>
                  <a:lnTo>
                    <a:pt x="12" y="31"/>
                  </a:lnTo>
                  <a:lnTo>
                    <a:pt x="12" y="25"/>
                  </a:lnTo>
                  <a:lnTo>
                    <a:pt x="35" y="38"/>
                  </a:lnTo>
                  <a:lnTo>
                    <a:pt x="40" y="25"/>
                  </a:lnTo>
                  <a:lnTo>
                    <a:pt x="16" y="17"/>
                  </a:lnTo>
                  <a:lnTo>
                    <a:pt x="20" y="11"/>
                  </a:lnTo>
                  <a:lnTo>
                    <a:pt x="41" y="24"/>
                  </a:lnTo>
                  <a:lnTo>
                    <a:pt x="45" y="11"/>
                  </a:lnTo>
                  <a:lnTo>
                    <a:pt x="23" y="1"/>
                  </a:lnTo>
                  <a:lnTo>
                    <a:pt x="25" y="0"/>
                  </a:lnTo>
                  <a:lnTo>
                    <a:pt x="55" y="11"/>
                  </a:lnTo>
                  <a:lnTo>
                    <a:pt x="71" y="4"/>
                  </a:lnTo>
                  <a:lnTo>
                    <a:pt x="49" y="1"/>
                  </a:lnTo>
                  <a:lnTo>
                    <a:pt x="71" y="10"/>
                  </a:lnTo>
                  <a:close/>
                </a:path>
              </a:pathLst>
            </a:custGeom>
            <a:solidFill>
              <a:srgbClr val="FCFEB9"/>
            </a:solidFill>
            <a:ln w="9525">
              <a:noFill/>
              <a:round/>
              <a:headEnd/>
              <a:tailEnd/>
            </a:ln>
          </p:spPr>
          <p:txBody>
            <a:bodyPr/>
            <a:lstStyle/>
            <a:p>
              <a:endParaRPr lang="en-US"/>
            </a:p>
          </p:txBody>
        </p:sp>
        <p:sp>
          <p:nvSpPr>
            <p:cNvPr id="76402" name="Freeform 8231"/>
            <p:cNvSpPr>
              <a:spLocks/>
            </p:cNvSpPr>
            <p:nvPr/>
          </p:nvSpPr>
          <p:spPr bwMode="auto">
            <a:xfrm>
              <a:off x="5316" y="1731"/>
              <a:ext cx="77" cy="62"/>
            </a:xfrm>
            <a:custGeom>
              <a:avLst/>
              <a:gdLst>
                <a:gd name="T0" fmla="*/ 77 w 77"/>
                <a:gd name="T1" fmla="*/ 11 h 62"/>
                <a:gd name="T2" fmla="*/ 55 w 77"/>
                <a:gd name="T3" fmla="*/ 18 h 62"/>
                <a:gd name="T4" fmla="*/ 52 w 77"/>
                <a:gd name="T5" fmla="*/ 34 h 62"/>
                <a:gd name="T6" fmla="*/ 77 w 77"/>
                <a:gd name="T7" fmla="*/ 27 h 62"/>
                <a:gd name="T8" fmla="*/ 49 w 77"/>
                <a:gd name="T9" fmla="*/ 35 h 62"/>
                <a:gd name="T10" fmla="*/ 44 w 77"/>
                <a:gd name="T11" fmla="*/ 43 h 62"/>
                <a:gd name="T12" fmla="*/ 66 w 77"/>
                <a:gd name="T13" fmla="*/ 41 h 62"/>
                <a:gd name="T14" fmla="*/ 44 w 77"/>
                <a:gd name="T15" fmla="*/ 45 h 62"/>
                <a:gd name="T16" fmla="*/ 37 w 77"/>
                <a:gd name="T17" fmla="*/ 52 h 62"/>
                <a:gd name="T18" fmla="*/ 56 w 77"/>
                <a:gd name="T19" fmla="*/ 49 h 62"/>
                <a:gd name="T20" fmla="*/ 55 w 77"/>
                <a:gd name="T21" fmla="*/ 53 h 62"/>
                <a:gd name="T22" fmla="*/ 37 w 77"/>
                <a:gd name="T23" fmla="*/ 56 h 62"/>
                <a:gd name="T24" fmla="*/ 25 w 77"/>
                <a:gd name="T25" fmla="*/ 62 h 62"/>
                <a:gd name="T26" fmla="*/ 30 w 77"/>
                <a:gd name="T27" fmla="*/ 56 h 62"/>
                <a:gd name="T28" fmla="*/ 9 w 77"/>
                <a:gd name="T29" fmla="*/ 53 h 62"/>
                <a:gd name="T30" fmla="*/ 0 w 77"/>
                <a:gd name="T31" fmla="*/ 51 h 62"/>
                <a:gd name="T32" fmla="*/ 7 w 77"/>
                <a:gd name="T33" fmla="*/ 46 h 62"/>
                <a:gd name="T34" fmla="*/ 31 w 77"/>
                <a:gd name="T35" fmla="*/ 53 h 62"/>
                <a:gd name="T36" fmla="*/ 35 w 77"/>
                <a:gd name="T37" fmla="*/ 49 h 62"/>
                <a:gd name="T38" fmla="*/ 35 w 77"/>
                <a:gd name="T39" fmla="*/ 43 h 62"/>
                <a:gd name="T40" fmla="*/ 13 w 77"/>
                <a:gd name="T41" fmla="*/ 35 h 62"/>
                <a:gd name="T42" fmla="*/ 13 w 77"/>
                <a:gd name="T43" fmla="*/ 29 h 62"/>
                <a:gd name="T44" fmla="*/ 40 w 77"/>
                <a:gd name="T45" fmla="*/ 43 h 62"/>
                <a:gd name="T46" fmla="*/ 44 w 77"/>
                <a:gd name="T47" fmla="*/ 29 h 62"/>
                <a:gd name="T48" fmla="*/ 18 w 77"/>
                <a:gd name="T49" fmla="*/ 18 h 62"/>
                <a:gd name="T50" fmla="*/ 23 w 77"/>
                <a:gd name="T51" fmla="*/ 13 h 62"/>
                <a:gd name="T52" fmla="*/ 47 w 77"/>
                <a:gd name="T53" fmla="*/ 28 h 62"/>
                <a:gd name="T54" fmla="*/ 49 w 77"/>
                <a:gd name="T55" fmla="*/ 13 h 62"/>
                <a:gd name="T56" fmla="*/ 25 w 77"/>
                <a:gd name="T57" fmla="*/ 1 h 62"/>
                <a:gd name="T58" fmla="*/ 30 w 77"/>
                <a:gd name="T59" fmla="*/ 0 h 62"/>
                <a:gd name="T60" fmla="*/ 60 w 77"/>
                <a:gd name="T61" fmla="*/ 13 h 62"/>
                <a:gd name="T62" fmla="*/ 77 w 77"/>
                <a:gd name="T63" fmla="*/ 4 h 62"/>
                <a:gd name="T64" fmla="*/ 56 w 77"/>
                <a:gd name="T65" fmla="*/ 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2"/>
                <a:gd name="T101" fmla="*/ 77 w 77"/>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62">
                  <a:moveTo>
                    <a:pt x="77" y="11"/>
                  </a:moveTo>
                  <a:lnTo>
                    <a:pt x="55" y="18"/>
                  </a:lnTo>
                  <a:lnTo>
                    <a:pt x="52" y="34"/>
                  </a:lnTo>
                  <a:lnTo>
                    <a:pt x="77" y="27"/>
                  </a:lnTo>
                  <a:lnTo>
                    <a:pt x="49" y="35"/>
                  </a:lnTo>
                  <a:lnTo>
                    <a:pt x="44" y="43"/>
                  </a:lnTo>
                  <a:lnTo>
                    <a:pt x="66" y="41"/>
                  </a:lnTo>
                  <a:lnTo>
                    <a:pt x="44" y="45"/>
                  </a:lnTo>
                  <a:lnTo>
                    <a:pt x="37" y="52"/>
                  </a:lnTo>
                  <a:lnTo>
                    <a:pt x="56" y="49"/>
                  </a:lnTo>
                  <a:lnTo>
                    <a:pt x="55" y="53"/>
                  </a:lnTo>
                  <a:lnTo>
                    <a:pt x="37" y="56"/>
                  </a:lnTo>
                  <a:lnTo>
                    <a:pt x="25" y="62"/>
                  </a:lnTo>
                  <a:lnTo>
                    <a:pt x="30" y="56"/>
                  </a:lnTo>
                  <a:lnTo>
                    <a:pt x="9" y="53"/>
                  </a:lnTo>
                  <a:lnTo>
                    <a:pt x="0" y="51"/>
                  </a:lnTo>
                  <a:lnTo>
                    <a:pt x="7" y="46"/>
                  </a:lnTo>
                  <a:lnTo>
                    <a:pt x="31" y="53"/>
                  </a:lnTo>
                  <a:lnTo>
                    <a:pt x="35" y="49"/>
                  </a:lnTo>
                  <a:lnTo>
                    <a:pt x="35" y="43"/>
                  </a:lnTo>
                  <a:lnTo>
                    <a:pt x="13" y="35"/>
                  </a:lnTo>
                  <a:lnTo>
                    <a:pt x="13" y="29"/>
                  </a:lnTo>
                  <a:lnTo>
                    <a:pt x="40" y="43"/>
                  </a:lnTo>
                  <a:lnTo>
                    <a:pt x="44" y="29"/>
                  </a:lnTo>
                  <a:lnTo>
                    <a:pt x="18" y="18"/>
                  </a:lnTo>
                  <a:lnTo>
                    <a:pt x="23" y="13"/>
                  </a:lnTo>
                  <a:lnTo>
                    <a:pt x="47" y="28"/>
                  </a:lnTo>
                  <a:lnTo>
                    <a:pt x="49" y="13"/>
                  </a:lnTo>
                  <a:lnTo>
                    <a:pt x="25" y="1"/>
                  </a:lnTo>
                  <a:lnTo>
                    <a:pt x="30" y="0"/>
                  </a:lnTo>
                  <a:lnTo>
                    <a:pt x="60" y="13"/>
                  </a:lnTo>
                  <a:lnTo>
                    <a:pt x="77" y="4"/>
                  </a:lnTo>
                  <a:lnTo>
                    <a:pt x="56" y="1"/>
                  </a:lnTo>
                </a:path>
              </a:pathLst>
            </a:custGeom>
            <a:noFill/>
            <a:ln w="12700" cap="rnd">
              <a:solidFill>
                <a:srgbClr val="000000"/>
              </a:solidFill>
              <a:round/>
              <a:headEnd/>
              <a:tailEnd/>
            </a:ln>
          </p:spPr>
          <p:txBody>
            <a:bodyPr/>
            <a:lstStyle/>
            <a:p>
              <a:endParaRPr lang="en-US"/>
            </a:p>
          </p:txBody>
        </p:sp>
        <p:sp>
          <p:nvSpPr>
            <p:cNvPr id="76403" name="Line 8232"/>
            <p:cNvSpPr>
              <a:spLocks noChangeShapeType="1"/>
            </p:cNvSpPr>
            <p:nvPr/>
          </p:nvSpPr>
          <p:spPr bwMode="auto">
            <a:xfrm flipV="1">
              <a:off x="5053" y="1506"/>
              <a:ext cx="1" cy="119"/>
            </a:xfrm>
            <a:prstGeom prst="line">
              <a:avLst/>
            </a:prstGeom>
            <a:noFill/>
            <a:ln w="12700" cap="rnd">
              <a:solidFill>
                <a:srgbClr val="000000"/>
              </a:solidFill>
              <a:round/>
              <a:headEnd/>
              <a:tailEnd/>
            </a:ln>
          </p:spPr>
          <p:txBody>
            <a:bodyPr/>
            <a:lstStyle/>
            <a:p>
              <a:endParaRPr lang="en-US"/>
            </a:p>
          </p:txBody>
        </p:sp>
        <p:sp>
          <p:nvSpPr>
            <p:cNvPr id="76404" name="Line 8233"/>
            <p:cNvSpPr>
              <a:spLocks noChangeShapeType="1"/>
            </p:cNvSpPr>
            <p:nvPr/>
          </p:nvSpPr>
          <p:spPr bwMode="auto">
            <a:xfrm flipV="1">
              <a:off x="5222" y="1531"/>
              <a:ext cx="2" cy="85"/>
            </a:xfrm>
            <a:prstGeom prst="line">
              <a:avLst/>
            </a:prstGeom>
            <a:noFill/>
            <a:ln w="12700" cap="rnd">
              <a:solidFill>
                <a:srgbClr val="000000"/>
              </a:solidFill>
              <a:round/>
              <a:headEnd/>
              <a:tailEnd/>
            </a:ln>
          </p:spPr>
          <p:txBody>
            <a:bodyPr/>
            <a:lstStyle/>
            <a:p>
              <a:endParaRPr lang="en-US"/>
            </a:p>
          </p:txBody>
        </p:sp>
        <p:sp>
          <p:nvSpPr>
            <p:cNvPr id="76405" name="Line 8234"/>
            <p:cNvSpPr>
              <a:spLocks noChangeShapeType="1"/>
            </p:cNvSpPr>
            <p:nvPr/>
          </p:nvSpPr>
          <p:spPr bwMode="auto">
            <a:xfrm>
              <a:off x="5298" y="1608"/>
              <a:ext cx="17" cy="1"/>
            </a:xfrm>
            <a:prstGeom prst="line">
              <a:avLst/>
            </a:prstGeom>
            <a:noFill/>
            <a:ln w="12700" cap="rnd">
              <a:solidFill>
                <a:srgbClr val="000000"/>
              </a:solidFill>
              <a:round/>
              <a:headEnd/>
              <a:tailEnd/>
            </a:ln>
          </p:spPr>
          <p:txBody>
            <a:bodyPr/>
            <a:lstStyle/>
            <a:p>
              <a:endParaRPr lang="en-US"/>
            </a:p>
          </p:txBody>
        </p:sp>
        <p:sp>
          <p:nvSpPr>
            <p:cNvPr id="76406" name="Freeform 8235"/>
            <p:cNvSpPr>
              <a:spLocks/>
            </p:cNvSpPr>
            <p:nvPr/>
          </p:nvSpPr>
          <p:spPr bwMode="auto">
            <a:xfrm>
              <a:off x="5304" y="1612"/>
              <a:ext cx="17" cy="1"/>
            </a:xfrm>
            <a:custGeom>
              <a:avLst/>
              <a:gdLst>
                <a:gd name="T0" fmla="*/ 0 w 17"/>
                <a:gd name="T1" fmla="*/ 0 h 1"/>
                <a:gd name="T2" fmla="*/ 0 w 17"/>
                <a:gd name="T3" fmla="*/ 0 h 1"/>
                <a:gd name="T4" fmla="*/ 8 w 17"/>
                <a:gd name="T5" fmla="*/ 0 h 1"/>
                <a:gd name="T6" fmla="*/ 17 w 17"/>
                <a:gd name="T7" fmla="*/ 0 h 1"/>
                <a:gd name="T8" fmla="*/ 8 w 17"/>
                <a:gd name="T9" fmla="*/ 0 h 1"/>
                <a:gd name="T10" fmla="*/ 0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0" y="0"/>
                  </a:moveTo>
                  <a:lnTo>
                    <a:pt x="0" y="0"/>
                  </a:lnTo>
                  <a:lnTo>
                    <a:pt x="8" y="0"/>
                  </a:lnTo>
                  <a:lnTo>
                    <a:pt x="17" y="0"/>
                  </a:lnTo>
                  <a:lnTo>
                    <a:pt x="8" y="0"/>
                  </a:lnTo>
                  <a:lnTo>
                    <a:pt x="0" y="0"/>
                  </a:lnTo>
                </a:path>
              </a:pathLst>
            </a:custGeom>
            <a:noFill/>
            <a:ln w="12700" cap="rnd">
              <a:solidFill>
                <a:srgbClr val="000000"/>
              </a:solidFill>
              <a:round/>
              <a:headEnd/>
              <a:tailEnd/>
            </a:ln>
          </p:spPr>
          <p:txBody>
            <a:bodyPr/>
            <a:lstStyle/>
            <a:p>
              <a:endParaRPr lang="en-US"/>
            </a:p>
          </p:txBody>
        </p:sp>
        <p:sp>
          <p:nvSpPr>
            <p:cNvPr id="76407" name="Line 8236"/>
            <p:cNvSpPr>
              <a:spLocks noChangeShapeType="1"/>
            </p:cNvSpPr>
            <p:nvPr/>
          </p:nvSpPr>
          <p:spPr bwMode="auto">
            <a:xfrm>
              <a:off x="5291" y="1611"/>
              <a:ext cx="17" cy="1"/>
            </a:xfrm>
            <a:prstGeom prst="line">
              <a:avLst/>
            </a:prstGeom>
            <a:noFill/>
            <a:ln w="12700" cap="rnd">
              <a:solidFill>
                <a:srgbClr val="000000"/>
              </a:solidFill>
              <a:round/>
              <a:headEnd/>
              <a:tailEnd/>
            </a:ln>
          </p:spPr>
          <p:txBody>
            <a:bodyPr/>
            <a:lstStyle/>
            <a:p>
              <a:endParaRPr lang="en-US"/>
            </a:p>
          </p:txBody>
        </p:sp>
        <p:sp>
          <p:nvSpPr>
            <p:cNvPr id="76408" name="Freeform 8237"/>
            <p:cNvSpPr>
              <a:spLocks/>
            </p:cNvSpPr>
            <p:nvPr/>
          </p:nvSpPr>
          <p:spPr bwMode="auto">
            <a:xfrm>
              <a:off x="5298" y="1615"/>
              <a:ext cx="16" cy="1"/>
            </a:xfrm>
            <a:custGeom>
              <a:avLst/>
              <a:gdLst>
                <a:gd name="T0" fmla="*/ 16 w 16"/>
                <a:gd name="T1" fmla="*/ 0 h 1"/>
                <a:gd name="T2" fmla="*/ 16 w 16"/>
                <a:gd name="T3" fmla="*/ 0 h 1"/>
                <a:gd name="T4" fmla="*/ 0 w 16"/>
                <a:gd name="T5" fmla="*/ 0 h 1"/>
                <a:gd name="T6" fmla="*/ 16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6" y="0"/>
                  </a:moveTo>
                  <a:lnTo>
                    <a:pt x="16" y="0"/>
                  </a:lnTo>
                  <a:lnTo>
                    <a:pt x="0" y="0"/>
                  </a:lnTo>
                  <a:lnTo>
                    <a:pt x="16" y="0"/>
                  </a:lnTo>
                </a:path>
              </a:pathLst>
            </a:custGeom>
            <a:noFill/>
            <a:ln w="12700" cap="rnd">
              <a:solidFill>
                <a:srgbClr val="000000"/>
              </a:solidFill>
              <a:round/>
              <a:headEnd/>
              <a:tailEnd/>
            </a:ln>
          </p:spPr>
          <p:txBody>
            <a:bodyPr/>
            <a:lstStyle/>
            <a:p>
              <a:endParaRPr lang="en-US"/>
            </a:p>
          </p:txBody>
        </p:sp>
        <p:sp>
          <p:nvSpPr>
            <p:cNvPr id="76409" name="Freeform 8238"/>
            <p:cNvSpPr>
              <a:spLocks/>
            </p:cNvSpPr>
            <p:nvPr/>
          </p:nvSpPr>
          <p:spPr bwMode="auto">
            <a:xfrm>
              <a:off x="5040" y="1616"/>
              <a:ext cx="1" cy="14"/>
            </a:xfrm>
            <a:custGeom>
              <a:avLst/>
              <a:gdLst>
                <a:gd name="T0" fmla="*/ 0 w 1"/>
                <a:gd name="T1" fmla="*/ 14 h 14"/>
                <a:gd name="T2" fmla="*/ 0 w 1"/>
                <a:gd name="T3" fmla="*/ 14 h 14"/>
                <a:gd name="T4" fmla="*/ 0 w 1"/>
                <a:gd name="T5" fmla="*/ 0 h 14"/>
                <a:gd name="T6" fmla="*/ 0 w 1"/>
                <a:gd name="T7" fmla="*/ 14 h 14"/>
                <a:gd name="T8" fmla="*/ 0 60000 65536"/>
                <a:gd name="T9" fmla="*/ 0 60000 65536"/>
                <a:gd name="T10" fmla="*/ 0 60000 65536"/>
                <a:gd name="T11" fmla="*/ 0 60000 65536"/>
                <a:gd name="T12" fmla="*/ 0 w 1"/>
                <a:gd name="T13" fmla="*/ 0 h 14"/>
                <a:gd name="T14" fmla="*/ 1 w 1"/>
                <a:gd name="T15" fmla="*/ 14 h 14"/>
              </a:gdLst>
              <a:ahLst/>
              <a:cxnLst>
                <a:cxn ang="T8">
                  <a:pos x="T0" y="T1"/>
                </a:cxn>
                <a:cxn ang="T9">
                  <a:pos x="T2" y="T3"/>
                </a:cxn>
                <a:cxn ang="T10">
                  <a:pos x="T4" y="T5"/>
                </a:cxn>
                <a:cxn ang="T11">
                  <a:pos x="T6" y="T7"/>
                </a:cxn>
              </a:cxnLst>
              <a:rect l="T12" t="T13" r="T14" b="T15"/>
              <a:pathLst>
                <a:path w="1" h="14">
                  <a:moveTo>
                    <a:pt x="0" y="14"/>
                  </a:moveTo>
                  <a:lnTo>
                    <a:pt x="0" y="14"/>
                  </a:lnTo>
                  <a:lnTo>
                    <a:pt x="0" y="0"/>
                  </a:lnTo>
                  <a:lnTo>
                    <a:pt x="0" y="14"/>
                  </a:lnTo>
                </a:path>
              </a:pathLst>
            </a:custGeom>
            <a:noFill/>
            <a:ln w="12700" cap="rnd">
              <a:solidFill>
                <a:srgbClr val="000000"/>
              </a:solidFill>
              <a:round/>
              <a:headEnd/>
              <a:tailEnd/>
            </a:ln>
          </p:spPr>
          <p:txBody>
            <a:bodyPr/>
            <a:lstStyle/>
            <a:p>
              <a:endParaRPr lang="en-US"/>
            </a:p>
          </p:txBody>
        </p:sp>
        <p:sp>
          <p:nvSpPr>
            <p:cNvPr id="76410" name="Line 8239"/>
            <p:cNvSpPr>
              <a:spLocks noChangeShapeType="1"/>
            </p:cNvSpPr>
            <p:nvPr/>
          </p:nvSpPr>
          <p:spPr bwMode="auto">
            <a:xfrm>
              <a:off x="5032" y="1613"/>
              <a:ext cx="15" cy="2"/>
            </a:xfrm>
            <a:prstGeom prst="line">
              <a:avLst/>
            </a:prstGeom>
            <a:noFill/>
            <a:ln w="12700" cap="rnd">
              <a:solidFill>
                <a:srgbClr val="000000"/>
              </a:solidFill>
              <a:round/>
              <a:headEnd/>
              <a:tailEnd/>
            </a:ln>
          </p:spPr>
          <p:txBody>
            <a:bodyPr/>
            <a:lstStyle/>
            <a:p>
              <a:endParaRPr lang="en-US"/>
            </a:p>
          </p:txBody>
        </p:sp>
        <p:sp>
          <p:nvSpPr>
            <p:cNvPr id="76411" name="Line 8240"/>
            <p:cNvSpPr>
              <a:spLocks noChangeShapeType="1"/>
            </p:cNvSpPr>
            <p:nvPr/>
          </p:nvSpPr>
          <p:spPr bwMode="auto">
            <a:xfrm>
              <a:off x="5023" y="1619"/>
              <a:ext cx="16" cy="1"/>
            </a:xfrm>
            <a:prstGeom prst="line">
              <a:avLst/>
            </a:prstGeom>
            <a:noFill/>
            <a:ln w="12700" cap="rnd">
              <a:solidFill>
                <a:srgbClr val="000000"/>
              </a:solidFill>
              <a:round/>
              <a:headEnd/>
              <a:tailEnd/>
            </a:ln>
          </p:spPr>
          <p:txBody>
            <a:bodyPr/>
            <a:lstStyle/>
            <a:p>
              <a:endParaRPr lang="en-US"/>
            </a:p>
          </p:txBody>
        </p:sp>
        <p:sp>
          <p:nvSpPr>
            <p:cNvPr id="76412" name="Line 8241"/>
            <p:cNvSpPr>
              <a:spLocks noChangeShapeType="1"/>
            </p:cNvSpPr>
            <p:nvPr/>
          </p:nvSpPr>
          <p:spPr bwMode="auto">
            <a:xfrm>
              <a:off x="5035" y="1620"/>
              <a:ext cx="15" cy="2"/>
            </a:xfrm>
            <a:prstGeom prst="line">
              <a:avLst/>
            </a:prstGeom>
            <a:noFill/>
            <a:ln w="12700" cap="rnd">
              <a:solidFill>
                <a:srgbClr val="000000"/>
              </a:solidFill>
              <a:round/>
              <a:headEnd/>
              <a:tailEnd/>
            </a:ln>
          </p:spPr>
          <p:txBody>
            <a:bodyPr/>
            <a:lstStyle/>
            <a:p>
              <a:endParaRPr lang="en-US"/>
            </a:p>
          </p:txBody>
        </p:sp>
        <p:sp>
          <p:nvSpPr>
            <p:cNvPr id="76413" name="Freeform 8242"/>
            <p:cNvSpPr>
              <a:spLocks/>
            </p:cNvSpPr>
            <p:nvPr/>
          </p:nvSpPr>
          <p:spPr bwMode="auto">
            <a:xfrm>
              <a:off x="5029" y="1625"/>
              <a:ext cx="1" cy="15"/>
            </a:xfrm>
            <a:custGeom>
              <a:avLst/>
              <a:gdLst>
                <a:gd name="T0" fmla="*/ 0 w 1"/>
                <a:gd name="T1" fmla="*/ 7 h 15"/>
                <a:gd name="T2" fmla="*/ 0 w 1"/>
                <a:gd name="T3" fmla="*/ 7 h 15"/>
                <a:gd name="T4" fmla="*/ 0 w 1"/>
                <a:gd name="T5" fmla="*/ 0 h 15"/>
                <a:gd name="T6" fmla="*/ 0 w 1"/>
                <a:gd name="T7" fmla="*/ 7 h 15"/>
                <a:gd name="T8" fmla="*/ 0 w 1"/>
                <a:gd name="T9" fmla="*/ 15 h 15"/>
                <a:gd name="T10" fmla="*/ 0 w 1"/>
                <a:gd name="T11" fmla="*/ 7 h 15"/>
                <a:gd name="T12" fmla="*/ 0 60000 65536"/>
                <a:gd name="T13" fmla="*/ 0 60000 65536"/>
                <a:gd name="T14" fmla="*/ 0 60000 65536"/>
                <a:gd name="T15" fmla="*/ 0 60000 65536"/>
                <a:gd name="T16" fmla="*/ 0 60000 65536"/>
                <a:gd name="T17" fmla="*/ 0 60000 65536"/>
                <a:gd name="T18" fmla="*/ 0 w 1"/>
                <a:gd name="T19" fmla="*/ 0 h 15"/>
                <a:gd name="T20" fmla="*/ 1 w 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 h="15">
                  <a:moveTo>
                    <a:pt x="0" y="7"/>
                  </a:moveTo>
                  <a:lnTo>
                    <a:pt x="0" y="7"/>
                  </a:lnTo>
                  <a:lnTo>
                    <a:pt x="0" y="0"/>
                  </a:lnTo>
                  <a:lnTo>
                    <a:pt x="0" y="7"/>
                  </a:lnTo>
                  <a:lnTo>
                    <a:pt x="0" y="15"/>
                  </a:lnTo>
                  <a:lnTo>
                    <a:pt x="0" y="7"/>
                  </a:lnTo>
                </a:path>
              </a:pathLst>
            </a:custGeom>
            <a:noFill/>
            <a:ln w="12700" cap="rnd">
              <a:solidFill>
                <a:srgbClr val="000000"/>
              </a:solidFill>
              <a:round/>
              <a:headEnd/>
              <a:tailEnd/>
            </a:ln>
          </p:spPr>
          <p:txBody>
            <a:bodyPr/>
            <a:lstStyle/>
            <a:p>
              <a:endParaRPr lang="en-US"/>
            </a:p>
          </p:txBody>
        </p:sp>
        <p:sp>
          <p:nvSpPr>
            <p:cNvPr id="76414" name="Freeform 8243"/>
            <p:cNvSpPr>
              <a:spLocks/>
            </p:cNvSpPr>
            <p:nvPr/>
          </p:nvSpPr>
          <p:spPr bwMode="auto">
            <a:xfrm>
              <a:off x="5172" y="1574"/>
              <a:ext cx="17" cy="1"/>
            </a:xfrm>
            <a:custGeom>
              <a:avLst/>
              <a:gdLst>
                <a:gd name="T0" fmla="*/ 0 w 17"/>
                <a:gd name="T1" fmla="*/ 0 h 1"/>
                <a:gd name="T2" fmla="*/ 0 w 17"/>
                <a:gd name="T3" fmla="*/ 0 h 1"/>
                <a:gd name="T4" fmla="*/ 17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0" y="0"/>
                  </a:lnTo>
                  <a:lnTo>
                    <a:pt x="17" y="0"/>
                  </a:lnTo>
                  <a:lnTo>
                    <a:pt x="0" y="0"/>
                  </a:lnTo>
                </a:path>
              </a:pathLst>
            </a:custGeom>
            <a:noFill/>
            <a:ln w="12700" cap="rnd">
              <a:solidFill>
                <a:srgbClr val="000000"/>
              </a:solidFill>
              <a:round/>
              <a:headEnd/>
              <a:tailEnd/>
            </a:ln>
          </p:spPr>
          <p:txBody>
            <a:bodyPr/>
            <a:lstStyle/>
            <a:p>
              <a:endParaRPr lang="en-US"/>
            </a:p>
          </p:txBody>
        </p:sp>
        <p:sp>
          <p:nvSpPr>
            <p:cNvPr id="76415" name="Line 8244"/>
            <p:cNvSpPr>
              <a:spLocks noChangeShapeType="1"/>
            </p:cNvSpPr>
            <p:nvPr/>
          </p:nvSpPr>
          <p:spPr bwMode="auto">
            <a:xfrm>
              <a:off x="5315" y="1695"/>
              <a:ext cx="15" cy="1"/>
            </a:xfrm>
            <a:prstGeom prst="line">
              <a:avLst/>
            </a:prstGeom>
            <a:noFill/>
            <a:ln w="12700" cap="rnd">
              <a:solidFill>
                <a:srgbClr val="000000"/>
              </a:solidFill>
              <a:round/>
              <a:headEnd/>
              <a:tailEnd/>
            </a:ln>
          </p:spPr>
          <p:txBody>
            <a:bodyPr/>
            <a:lstStyle/>
            <a:p>
              <a:endParaRPr lang="en-US"/>
            </a:p>
          </p:txBody>
        </p:sp>
        <p:sp>
          <p:nvSpPr>
            <p:cNvPr id="76416" name="Freeform 8245"/>
            <p:cNvSpPr>
              <a:spLocks/>
            </p:cNvSpPr>
            <p:nvPr/>
          </p:nvSpPr>
          <p:spPr bwMode="auto">
            <a:xfrm>
              <a:off x="5054" y="1735"/>
              <a:ext cx="58" cy="34"/>
            </a:xfrm>
            <a:custGeom>
              <a:avLst/>
              <a:gdLst>
                <a:gd name="T0" fmla="*/ 58 w 58"/>
                <a:gd name="T1" fmla="*/ 6 h 34"/>
                <a:gd name="T2" fmla="*/ 33 w 58"/>
                <a:gd name="T3" fmla="*/ 13 h 34"/>
                <a:gd name="T4" fmla="*/ 33 w 58"/>
                <a:gd name="T5" fmla="*/ 21 h 34"/>
                <a:gd name="T6" fmla="*/ 58 w 58"/>
                <a:gd name="T7" fmla="*/ 16 h 34"/>
                <a:gd name="T8" fmla="*/ 53 w 58"/>
                <a:gd name="T9" fmla="*/ 24 h 34"/>
                <a:gd name="T10" fmla="*/ 33 w 58"/>
                <a:gd name="T11" fmla="*/ 25 h 34"/>
                <a:gd name="T12" fmla="*/ 28 w 58"/>
                <a:gd name="T13" fmla="*/ 34 h 34"/>
                <a:gd name="T14" fmla="*/ 23 w 58"/>
                <a:gd name="T15" fmla="*/ 34 h 34"/>
                <a:gd name="T16" fmla="*/ 26 w 58"/>
                <a:gd name="T17" fmla="*/ 27 h 34"/>
                <a:gd name="T18" fmla="*/ 2 w 58"/>
                <a:gd name="T19" fmla="*/ 24 h 34"/>
                <a:gd name="T20" fmla="*/ 0 w 58"/>
                <a:gd name="T21" fmla="*/ 16 h 34"/>
                <a:gd name="T22" fmla="*/ 28 w 58"/>
                <a:gd name="T23" fmla="*/ 20 h 34"/>
                <a:gd name="T24" fmla="*/ 28 w 58"/>
                <a:gd name="T25" fmla="*/ 12 h 34"/>
                <a:gd name="T26" fmla="*/ 6 w 58"/>
                <a:gd name="T27" fmla="*/ 6 h 34"/>
                <a:gd name="T28" fmla="*/ 9 w 58"/>
                <a:gd name="T29" fmla="*/ 0 h 34"/>
                <a:gd name="T30" fmla="*/ 33 w 58"/>
                <a:gd name="T31" fmla="*/ 6 h 34"/>
                <a:gd name="T32" fmla="*/ 53 w 58"/>
                <a:gd name="T33" fmla="*/ 0 h 34"/>
                <a:gd name="T34" fmla="*/ 58 w 58"/>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34"/>
                <a:gd name="T56" fmla="*/ 58 w 5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34">
                  <a:moveTo>
                    <a:pt x="58" y="6"/>
                  </a:moveTo>
                  <a:lnTo>
                    <a:pt x="33" y="13"/>
                  </a:lnTo>
                  <a:lnTo>
                    <a:pt x="33" y="21"/>
                  </a:lnTo>
                  <a:lnTo>
                    <a:pt x="58" y="16"/>
                  </a:lnTo>
                  <a:lnTo>
                    <a:pt x="53" y="24"/>
                  </a:lnTo>
                  <a:lnTo>
                    <a:pt x="33" y="25"/>
                  </a:lnTo>
                  <a:lnTo>
                    <a:pt x="28" y="34"/>
                  </a:lnTo>
                  <a:lnTo>
                    <a:pt x="23" y="34"/>
                  </a:lnTo>
                  <a:lnTo>
                    <a:pt x="26" y="27"/>
                  </a:lnTo>
                  <a:lnTo>
                    <a:pt x="2" y="24"/>
                  </a:lnTo>
                  <a:lnTo>
                    <a:pt x="0" y="16"/>
                  </a:lnTo>
                  <a:lnTo>
                    <a:pt x="28" y="20"/>
                  </a:lnTo>
                  <a:lnTo>
                    <a:pt x="28" y="12"/>
                  </a:lnTo>
                  <a:lnTo>
                    <a:pt x="6" y="6"/>
                  </a:lnTo>
                  <a:lnTo>
                    <a:pt x="9" y="0"/>
                  </a:lnTo>
                  <a:lnTo>
                    <a:pt x="33" y="6"/>
                  </a:lnTo>
                  <a:lnTo>
                    <a:pt x="53" y="0"/>
                  </a:lnTo>
                  <a:lnTo>
                    <a:pt x="58" y="6"/>
                  </a:lnTo>
                  <a:close/>
                </a:path>
              </a:pathLst>
            </a:custGeom>
            <a:solidFill>
              <a:srgbClr val="FCFEB9"/>
            </a:solidFill>
            <a:ln w="9525">
              <a:noFill/>
              <a:round/>
              <a:headEnd/>
              <a:tailEnd/>
            </a:ln>
          </p:spPr>
          <p:txBody>
            <a:bodyPr/>
            <a:lstStyle/>
            <a:p>
              <a:endParaRPr lang="en-US"/>
            </a:p>
          </p:txBody>
        </p:sp>
        <p:sp>
          <p:nvSpPr>
            <p:cNvPr id="76417" name="Freeform 8246"/>
            <p:cNvSpPr>
              <a:spLocks/>
            </p:cNvSpPr>
            <p:nvPr/>
          </p:nvSpPr>
          <p:spPr bwMode="auto">
            <a:xfrm>
              <a:off x="5054" y="1735"/>
              <a:ext cx="66" cy="42"/>
            </a:xfrm>
            <a:custGeom>
              <a:avLst/>
              <a:gdLst>
                <a:gd name="T0" fmla="*/ 66 w 66"/>
                <a:gd name="T1" fmla="*/ 6 h 42"/>
                <a:gd name="T2" fmla="*/ 38 w 66"/>
                <a:gd name="T3" fmla="*/ 16 h 42"/>
                <a:gd name="T4" fmla="*/ 35 w 66"/>
                <a:gd name="T5" fmla="*/ 27 h 42"/>
                <a:gd name="T6" fmla="*/ 66 w 66"/>
                <a:gd name="T7" fmla="*/ 19 h 42"/>
                <a:gd name="T8" fmla="*/ 61 w 66"/>
                <a:gd name="T9" fmla="*/ 28 h 42"/>
                <a:gd name="T10" fmla="*/ 35 w 66"/>
                <a:gd name="T11" fmla="*/ 31 h 42"/>
                <a:gd name="T12" fmla="*/ 33 w 66"/>
                <a:gd name="T13" fmla="*/ 41 h 42"/>
                <a:gd name="T14" fmla="*/ 26 w 66"/>
                <a:gd name="T15" fmla="*/ 42 h 42"/>
                <a:gd name="T16" fmla="*/ 28 w 66"/>
                <a:gd name="T17" fmla="*/ 31 h 42"/>
                <a:gd name="T18" fmla="*/ 2 w 66"/>
                <a:gd name="T19" fmla="*/ 30 h 42"/>
                <a:gd name="T20" fmla="*/ 0 w 66"/>
                <a:gd name="T21" fmla="*/ 19 h 42"/>
                <a:gd name="T22" fmla="*/ 33 w 66"/>
                <a:gd name="T23" fmla="*/ 24 h 42"/>
                <a:gd name="T24" fmla="*/ 33 w 66"/>
                <a:gd name="T25" fmla="*/ 13 h 42"/>
                <a:gd name="T26" fmla="*/ 6 w 66"/>
                <a:gd name="T27" fmla="*/ 6 h 42"/>
                <a:gd name="T28" fmla="*/ 10 w 66"/>
                <a:gd name="T29" fmla="*/ 0 h 42"/>
                <a:gd name="T30" fmla="*/ 38 w 66"/>
                <a:gd name="T31" fmla="*/ 7 h 42"/>
                <a:gd name="T32" fmla="*/ 59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66" y="6"/>
                  </a:moveTo>
                  <a:lnTo>
                    <a:pt x="38" y="16"/>
                  </a:lnTo>
                  <a:lnTo>
                    <a:pt x="35" y="27"/>
                  </a:lnTo>
                  <a:lnTo>
                    <a:pt x="66" y="19"/>
                  </a:lnTo>
                  <a:lnTo>
                    <a:pt x="61" y="28"/>
                  </a:lnTo>
                  <a:lnTo>
                    <a:pt x="35" y="31"/>
                  </a:lnTo>
                  <a:lnTo>
                    <a:pt x="33" y="41"/>
                  </a:lnTo>
                  <a:lnTo>
                    <a:pt x="26" y="42"/>
                  </a:lnTo>
                  <a:lnTo>
                    <a:pt x="28" y="31"/>
                  </a:lnTo>
                  <a:lnTo>
                    <a:pt x="2" y="30"/>
                  </a:lnTo>
                  <a:lnTo>
                    <a:pt x="0" y="19"/>
                  </a:lnTo>
                  <a:lnTo>
                    <a:pt x="33" y="24"/>
                  </a:lnTo>
                  <a:lnTo>
                    <a:pt x="33" y="13"/>
                  </a:lnTo>
                  <a:lnTo>
                    <a:pt x="6" y="6"/>
                  </a:lnTo>
                  <a:lnTo>
                    <a:pt x="10" y="0"/>
                  </a:lnTo>
                  <a:lnTo>
                    <a:pt x="38" y="7"/>
                  </a:lnTo>
                  <a:lnTo>
                    <a:pt x="59" y="0"/>
                  </a:lnTo>
                </a:path>
              </a:pathLst>
            </a:custGeom>
            <a:noFill/>
            <a:ln w="12700" cap="rnd">
              <a:solidFill>
                <a:srgbClr val="000000"/>
              </a:solidFill>
              <a:round/>
              <a:headEnd/>
              <a:tailEnd/>
            </a:ln>
          </p:spPr>
          <p:txBody>
            <a:bodyPr/>
            <a:lstStyle/>
            <a:p>
              <a:endParaRPr lang="en-US"/>
            </a:p>
          </p:txBody>
        </p:sp>
        <p:sp>
          <p:nvSpPr>
            <p:cNvPr id="76418" name="Freeform 8247"/>
            <p:cNvSpPr>
              <a:spLocks/>
            </p:cNvSpPr>
            <p:nvPr/>
          </p:nvSpPr>
          <p:spPr bwMode="auto">
            <a:xfrm>
              <a:off x="5054" y="1735"/>
              <a:ext cx="58" cy="34"/>
            </a:xfrm>
            <a:custGeom>
              <a:avLst/>
              <a:gdLst>
                <a:gd name="T0" fmla="*/ 58 w 58"/>
                <a:gd name="T1" fmla="*/ 6 h 34"/>
                <a:gd name="T2" fmla="*/ 33 w 58"/>
                <a:gd name="T3" fmla="*/ 13 h 34"/>
                <a:gd name="T4" fmla="*/ 33 w 58"/>
                <a:gd name="T5" fmla="*/ 21 h 34"/>
                <a:gd name="T6" fmla="*/ 58 w 58"/>
                <a:gd name="T7" fmla="*/ 16 h 34"/>
                <a:gd name="T8" fmla="*/ 53 w 58"/>
                <a:gd name="T9" fmla="*/ 24 h 34"/>
                <a:gd name="T10" fmla="*/ 33 w 58"/>
                <a:gd name="T11" fmla="*/ 25 h 34"/>
                <a:gd name="T12" fmla="*/ 28 w 58"/>
                <a:gd name="T13" fmla="*/ 34 h 34"/>
                <a:gd name="T14" fmla="*/ 23 w 58"/>
                <a:gd name="T15" fmla="*/ 34 h 34"/>
                <a:gd name="T16" fmla="*/ 26 w 58"/>
                <a:gd name="T17" fmla="*/ 27 h 34"/>
                <a:gd name="T18" fmla="*/ 2 w 58"/>
                <a:gd name="T19" fmla="*/ 24 h 34"/>
                <a:gd name="T20" fmla="*/ 0 w 58"/>
                <a:gd name="T21" fmla="*/ 16 h 34"/>
                <a:gd name="T22" fmla="*/ 28 w 58"/>
                <a:gd name="T23" fmla="*/ 20 h 34"/>
                <a:gd name="T24" fmla="*/ 28 w 58"/>
                <a:gd name="T25" fmla="*/ 12 h 34"/>
                <a:gd name="T26" fmla="*/ 6 w 58"/>
                <a:gd name="T27" fmla="*/ 6 h 34"/>
                <a:gd name="T28" fmla="*/ 9 w 58"/>
                <a:gd name="T29" fmla="*/ 0 h 34"/>
                <a:gd name="T30" fmla="*/ 33 w 58"/>
                <a:gd name="T31" fmla="*/ 6 h 34"/>
                <a:gd name="T32" fmla="*/ 53 w 58"/>
                <a:gd name="T33" fmla="*/ 0 h 34"/>
                <a:gd name="T34" fmla="*/ 58 w 58"/>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34"/>
                <a:gd name="T56" fmla="*/ 58 w 5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34">
                  <a:moveTo>
                    <a:pt x="58" y="6"/>
                  </a:moveTo>
                  <a:lnTo>
                    <a:pt x="33" y="13"/>
                  </a:lnTo>
                  <a:lnTo>
                    <a:pt x="33" y="21"/>
                  </a:lnTo>
                  <a:lnTo>
                    <a:pt x="58" y="16"/>
                  </a:lnTo>
                  <a:lnTo>
                    <a:pt x="53" y="24"/>
                  </a:lnTo>
                  <a:lnTo>
                    <a:pt x="33" y="25"/>
                  </a:lnTo>
                  <a:lnTo>
                    <a:pt x="28" y="34"/>
                  </a:lnTo>
                  <a:lnTo>
                    <a:pt x="23" y="34"/>
                  </a:lnTo>
                  <a:lnTo>
                    <a:pt x="26" y="27"/>
                  </a:lnTo>
                  <a:lnTo>
                    <a:pt x="2" y="24"/>
                  </a:lnTo>
                  <a:lnTo>
                    <a:pt x="0" y="16"/>
                  </a:lnTo>
                  <a:lnTo>
                    <a:pt x="28" y="20"/>
                  </a:lnTo>
                  <a:lnTo>
                    <a:pt x="28" y="12"/>
                  </a:lnTo>
                  <a:lnTo>
                    <a:pt x="6" y="6"/>
                  </a:lnTo>
                  <a:lnTo>
                    <a:pt x="9" y="0"/>
                  </a:lnTo>
                  <a:lnTo>
                    <a:pt x="33" y="6"/>
                  </a:lnTo>
                  <a:lnTo>
                    <a:pt x="53" y="0"/>
                  </a:lnTo>
                  <a:lnTo>
                    <a:pt x="58" y="6"/>
                  </a:lnTo>
                  <a:close/>
                </a:path>
              </a:pathLst>
            </a:custGeom>
            <a:solidFill>
              <a:srgbClr val="FCFEB9"/>
            </a:solidFill>
            <a:ln w="9525">
              <a:noFill/>
              <a:round/>
              <a:headEnd/>
              <a:tailEnd/>
            </a:ln>
          </p:spPr>
          <p:txBody>
            <a:bodyPr/>
            <a:lstStyle/>
            <a:p>
              <a:endParaRPr lang="en-US"/>
            </a:p>
          </p:txBody>
        </p:sp>
        <p:sp>
          <p:nvSpPr>
            <p:cNvPr id="76419" name="Freeform 8248"/>
            <p:cNvSpPr>
              <a:spLocks/>
            </p:cNvSpPr>
            <p:nvPr/>
          </p:nvSpPr>
          <p:spPr bwMode="auto">
            <a:xfrm>
              <a:off x="5054" y="1735"/>
              <a:ext cx="66" cy="42"/>
            </a:xfrm>
            <a:custGeom>
              <a:avLst/>
              <a:gdLst>
                <a:gd name="T0" fmla="*/ 66 w 66"/>
                <a:gd name="T1" fmla="*/ 6 h 42"/>
                <a:gd name="T2" fmla="*/ 38 w 66"/>
                <a:gd name="T3" fmla="*/ 16 h 42"/>
                <a:gd name="T4" fmla="*/ 35 w 66"/>
                <a:gd name="T5" fmla="*/ 27 h 42"/>
                <a:gd name="T6" fmla="*/ 66 w 66"/>
                <a:gd name="T7" fmla="*/ 19 h 42"/>
                <a:gd name="T8" fmla="*/ 61 w 66"/>
                <a:gd name="T9" fmla="*/ 28 h 42"/>
                <a:gd name="T10" fmla="*/ 35 w 66"/>
                <a:gd name="T11" fmla="*/ 31 h 42"/>
                <a:gd name="T12" fmla="*/ 33 w 66"/>
                <a:gd name="T13" fmla="*/ 41 h 42"/>
                <a:gd name="T14" fmla="*/ 26 w 66"/>
                <a:gd name="T15" fmla="*/ 42 h 42"/>
                <a:gd name="T16" fmla="*/ 28 w 66"/>
                <a:gd name="T17" fmla="*/ 31 h 42"/>
                <a:gd name="T18" fmla="*/ 2 w 66"/>
                <a:gd name="T19" fmla="*/ 30 h 42"/>
                <a:gd name="T20" fmla="*/ 0 w 66"/>
                <a:gd name="T21" fmla="*/ 19 h 42"/>
                <a:gd name="T22" fmla="*/ 33 w 66"/>
                <a:gd name="T23" fmla="*/ 24 h 42"/>
                <a:gd name="T24" fmla="*/ 33 w 66"/>
                <a:gd name="T25" fmla="*/ 13 h 42"/>
                <a:gd name="T26" fmla="*/ 6 w 66"/>
                <a:gd name="T27" fmla="*/ 6 h 42"/>
                <a:gd name="T28" fmla="*/ 10 w 66"/>
                <a:gd name="T29" fmla="*/ 0 h 42"/>
                <a:gd name="T30" fmla="*/ 38 w 66"/>
                <a:gd name="T31" fmla="*/ 7 h 42"/>
                <a:gd name="T32" fmla="*/ 59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66" y="6"/>
                  </a:moveTo>
                  <a:lnTo>
                    <a:pt x="38" y="16"/>
                  </a:lnTo>
                  <a:lnTo>
                    <a:pt x="35" y="27"/>
                  </a:lnTo>
                  <a:lnTo>
                    <a:pt x="66" y="19"/>
                  </a:lnTo>
                  <a:lnTo>
                    <a:pt x="61" y="28"/>
                  </a:lnTo>
                  <a:lnTo>
                    <a:pt x="35" y="31"/>
                  </a:lnTo>
                  <a:lnTo>
                    <a:pt x="33" y="41"/>
                  </a:lnTo>
                  <a:lnTo>
                    <a:pt x="26" y="42"/>
                  </a:lnTo>
                  <a:lnTo>
                    <a:pt x="28" y="31"/>
                  </a:lnTo>
                  <a:lnTo>
                    <a:pt x="2" y="30"/>
                  </a:lnTo>
                  <a:lnTo>
                    <a:pt x="0" y="19"/>
                  </a:lnTo>
                  <a:lnTo>
                    <a:pt x="33" y="24"/>
                  </a:lnTo>
                  <a:lnTo>
                    <a:pt x="33" y="13"/>
                  </a:lnTo>
                  <a:lnTo>
                    <a:pt x="6" y="6"/>
                  </a:lnTo>
                  <a:lnTo>
                    <a:pt x="10" y="0"/>
                  </a:lnTo>
                  <a:lnTo>
                    <a:pt x="38" y="7"/>
                  </a:lnTo>
                  <a:lnTo>
                    <a:pt x="59" y="0"/>
                  </a:lnTo>
                </a:path>
              </a:pathLst>
            </a:custGeom>
            <a:noFill/>
            <a:ln w="12700" cap="rnd">
              <a:solidFill>
                <a:srgbClr val="000000"/>
              </a:solidFill>
              <a:round/>
              <a:headEnd/>
              <a:tailEnd/>
            </a:ln>
          </p:spPr>
          <p:txBody>
            <a:bodyPr/>
            <a:lstStyle/>
            <a:p>
              <a:endParaRPr lang="en-US"/>
            </a:p>
          </p:txBody>
        </p:sp>
        <p:sp>
          <p:nvSpPr>
            <p:cNvPr id="76420" name="Line 8249"/>
            <p:cNvSpPr>
              <a:spLocks noChangeShapeType="1"/>
            </p:cNvSpPr>
            <p:nvPr/>
          </p:nvSpPr>
          <p:spPr bwMode="auto">
            <a:xfrm flipV="1">
              <a:off x="5053" y="1595"/>
              <a:ext cx="1" cy="30"/>
            </a:xfrm>
            <a:prstGeom prst="line">
              <a:avLst/>
            </a:prstGeom>
            <a:noFill/>
            <a:ln w="12700" cap="rnd">
              <a:solidFill>
                <a:srgbClr val="000000"/>
              </a:solidFill>
              <a:round/>
              <a:headEnd/>
              <a:tailEnd/>
            </a:ln>
          </p:spPr>
          <p:txBody>
            <a:bodyPr/>
            <a:lstStyle/>
            <a:p>
              <a:endParaRPr lang="en-US"/>
            </a:p>
          </p:txBody>
        </p:sp>
        <p:sp>
          <p:nvSpPr>
            <p:cNvPr id="76421" name="Freeform 8250"/>
            <p:cNvSpPr>
              <a:spLocks/>
            </p:cNvSpPr>
            <p:nvPr/>
          </p:nvSpPr>
          <p:spPr bwMode="auto">
            <a:xfrm>
              <a:off x="5137" y="1709"/>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close/>
                </a:path>
              </a:pathLst>
            </a:custGeom>
            <a:solidFill>
              <a:srgbClr val="FCFEB9"/>
            </a:solidFill>
            <a:ln w="9525">
              <a:noFill/>
              <a:round/>
              <a:headEnd/>
              <a:tailEnd/>
            </a:ln>
          </p:spPr>
          <p:txBody>
            <a:bodyPr/>
            <a:lstStyle/>
            <a:p>
              <a:endParaRPr lang="en-US"/>
            </a:p>
          </p:txBody>
        </p:sp>
        <p:sp>
          <p:nvSpPr>
            <p:cNvPr id="76422" name="Freeform 8251"/>
            <p:cNvSpPr>
              <a:spLocks/>
            </p:cNvSpPr>
            <p:nvPr/>
          </p:nvSpPr>
          <p:spPr bwMode="auto">
            <a:xfrm>
              <a:off x="5137" y="1709"/>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path>
              </a:pathLst>
            </a:custGeom>
            <a:noFill/>
            <a:ln w="12700" cap="rnd">
              <a:solidFill>
                <a:srgbClr val="000000"/>
              </a:solidFill>
              <a:round/>
              <a:headEnd/>
              <a:tailEnd/>
            </a:ln>
          </p:spPr>
          <p:txBody>
            <a:bodyPr/>
            <a:lstStyle/>
            <a:p>
              <a:endParaRPr lang="en-US"/>
            </a:p>
          </p:txBody>
        </p:sp>
        <p:sp>
          <p:nvSpPr>
            <p:cNvPr id="76423" name="Freeform 8252"/>
            <p:cNvSpPr>
              <a:spLocks/>
            </p:cNvSpPr>
            <p:nvPr/>
          </p:nvSpPr>
          <p:spPr bwMode="auto">
            <a:xfrm>
              <a:off x="5137" y="1709"/>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close/>
                </a:path>
              </a:pathLst>
            </a:custGeom>
            <a:solidFill>
              <a:srgbClr val="FCFEB9"/>
            </a:solidFill>
            <a:ln w="9525">
              <a:noFill/>
              <a:round/>
              <a:headEnd/>
              <a:tailEnd/>
            </a:ln>
          </p:spPr>
          <p:txBody>
            <a:bodyPr/>
            <a:lstStyle/>
            <a:p>
              <a:endParaRPr lang="en-US"/>
            </a:p>
          </p:txBody>
        </p:sp>
        <p:sp>
          <p:nvSpPr>
            <p:cNvPr id="76424" name="Freeform 8253"/>
            <p:cNvSpPr>
              <a:spLocks/>
            </p:cNvSpPr>
            <p:nvPr/>
          </p:nvSpPr>
          <p:spPr bwMode="auto">
            <a:xfrm>
              <a:off x="5137" y="1709"/>
              <a:ext cx="185" cy="35"/>
            </a:xfrm>
            <a:custGeom>
              <a:avLst/>
              <a:gdLst>
                <a:gd name="T0" fmla="*/ 185 w 185"/>
                <a:gd name="T1" fmla="*/ 0 h 35"/>
                <a:gd name="T2" fmla="*/ 38 w 185"/>
                <a:gd name="T3" fmla="*/ 5 h 35"/>
                <a:gd name="T4" fmla="*/ 0 w 185"/>
                <a:gd name="T5" fmla="*/ 35 h 35"/>
                <a:gd name="T6" fmla="*/ 161 w 185"/>
                <a:gd name="T7" fmla="*/ 30 h 35"/>
                <a:gd name="T8" fmla="*/ 185 w 185"/>
                <a:gd name="T9" fmla="*/ 0 h 35"/>
                <a:gd name="T10" fmla="*/ 0 60000 65536"/>
                <a:gd name="T11" fmla="*/ 0 60000 65536"/>
                <a:gd name="T12" fmla="*/ 0 60000 65536"/>
                <a:gd name="T13" fmla="*/ 0 60000 65536"/>
                <a:gd name="T14" fmla="*/ 0 60000 65536"/>
                <a:gd name="T15" fmla="*/ 0 w 185"/>
                <a:gd name="T16" fmla="*/ 0 h 35"/>
                <a:gd name="T17" fmla="*/ 185 w 185"/>
                <a:gd name="T18" fmla="*/ 35 h 35"/>
              </a:gdLst>
              <a:ahLst/>
              <a:cxnLst>
                <a:cxn ang="T10">
                  <a:pos x="T0" y="T1"/>
                </a:cxn>
                <a:cxn ang="T11">
                  <a:pos x="T2" y="T3"/>
                </a:cxn>
                <a:cxn ang="T12">
                  <a:pos x="T4" y="T5"/>
                </a:cxn>
                <a:cxn ang="T13">
                  <a:pos x="T6" y="T7"/>
                </a:cxn>
                <a:cxn ang="T14">
                  <a:pos x="T8" y="T9"/>
                </a:cxn>
              </a:cxnLst>
              <a:rect l="T15" t="T16" r="T17" b="T18"/>
              <a:pathLst>
                <a:path w="185" h="35">
                  <a:moveTo>
                    <a:pt x="185" y="0"/>
                  </a:moveTo>
                  <a:lnTo>
                    <a:pt x="38" y="5"/>
                  </a:lnTo>
                  <a:lnTo>
                    <a:pt x="0" y="35"/>
                  </a:lnTo>
                  <a:lnTo>
                    <a:pt x="161" y="30"/>
                  </a:lnTo>
                  <a:lnTo>
                    <a:pt x="185" y="0"/>
                  </a:lnTo>
                </a:path>
              </a:pathLst>
            </a:custGeom>
            <a:noFill/>
            <a:ln w="12700" cap="rnd">
              <a:solidFill>
                <a:srgbClr val="000000"/>
              </a:solidFill>
              <a:round/>
              <a:headEnd/>
              <a:tailEnd/>
            </a:ln>
          </p:spPr>
          <p:txBody>
            <a:bodyPr/>
            <a:lstStyle/>
            <a:p>
              <a:endParaRPr lang="en-US"/>
            </a:p>
          </p:txBody>
        </p:sp>
        <p:sp>
          <p:nvSpPr>
            <p:cNvPr id="76425" name="Freeform 8254"/>
            <p:cNvSpPr>
              <a:spLocks/>
            </p:cNvSpPr>
            <p:nvPr/>
          </p:nvSpPr>
          <p:spPr bwMode="auto">
            <a:xfrm>
              <a:off x="5034" y="1619"/>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close/>
                </a:path>
              </a:pathLst>
            </a:custGeom>
            <a:solidFill>
              <a:srgbClr val="FCFEB9"/>
            </a:solidFill>
            <a:ln w="9525">
              <a:noFill/>
              <a:round/>
              <a:headEnd/>
              <a:tailEnd/>
            </a:ln>
          </p:spPr>
          <p:txBody>
            <a:bodyPr/>
            <a:lstStyle/>
            <a:p>
              <a:endParaRPr lang="en-US"/>
            </a:p>
          </p:txBody>
        </p:sp>
        <p:sp>
          <p:nvSpPr>
            <p:cNvPr id="76426" name="Freeform 8255"/>
            <p:cNvSpPr>
              <a:spLocks/>
            </p:cNvSpPr>
            <p:nvPr/>
          </p:nvSpPr>
          <p:spPr bwMode="auto">
            <a:xfrm>
              <a:off x="5034" y="1619"/>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path>
              </a:pathLst>
            </a:custGeom>
            <a:noFill/>
            <a:ln w="12700" cap="rnd">
              <a:solidFill>
                <a:srgbClr val="000000"/>
              </a:solidFill>
              <a:round/>
              <a:headEnd/>
              <a:tailEnd/>
            </a:ln>
          </p:spPr>
          <p:txBody>
            <a:bodyPr/>
            <a:lstStyle/>
            <a:p>
              <a:endParaRPr lang="en-US"/>
            </a:p>
          </p:txBody>
        </p:sp>
        <p:sp>
          <p:nvSpPr>
            <p:cNvPr id="76427" name="Freeform 8256"/>
            <p:cNvSpPr>
              <a:spLocks/>
            </p:cNvSpPr>
            <p:nvPr/>
          </p:nvSpPr>
          <p:spPr bwMode="auto">
            <a:xfrm>
              <a:off x="5034" y="1619"/>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close/>
                </a:path>
              </a:pathLst>
            </a:custGeom>
            <a:solidFill>
              <a:srgbClr val="FCFEB9"/>
            </a:solidFill>
            <a:ln w="9525">
              <a:noFill/>
              <a:round/>
              <a:headEnd/>
              <a:tailEnd/>
            </a:ln>
          </p:spPr>
          <p:txBody>
            <a:bodyPr/>
            <a:lstStyle/>
            <a:p>
              <a:endParaRPr lang="en-US"/>
            </a:p>
          </p:txBody>
        </p:sp>
        <p:sp>
          <p:nvSpPr>
            <p:cNvPr id="76428" name="Freeform 8257"/>
            <p:cNvSpPr>
              <a:spLocks/>
            </p:cNvSpPr>
            <p:nvPr/>
          </p:nvSpPr>
          <p:spPr bwMode="auto">
            <a:xfrm>
              <a:off x="5034" y="1619"/>
              <a:ext cx="73" cy="45"/>
            </a:xfrm>
            <a:custGeom>
              <a:avLst/>
              <a:gdLst>
                <a:gd name="T0" fmla="*/ 73 w 73"/>
                <a:gd name="T1" fmla="*/ 0 h 45"/>
                <a:gd name="T2" fmla="*/ 46 w 73"/>
                <a:gd name="T3" fmla="*/ 42 h 45"/>
                <a:gd name="T4" fmla="*/ 0 w 73"/>
                <a:gd name="T5" fmla="*/ 45 h 45"/>
                <a:gd name="T6" fmla="*/ 27 w 73"/>
                <a:gd name="T7" fmla="*/ 1 h 45"/>
                <a:gd name="T8" fmla="*/ 73 w 73"/>
                <a:gd name="T9" fmla="*/ 0 h 45"/>
                <a:gd name="T10" fmla="*/ 0 60000 65536"/>
                <a:gd name="T11" fmla="*/ 0 60000 65536"/>
                <a:gd name="T12" fmla="*/ 0 60000 65536"/>
                <a:gd name="T13" fmla="*/ 0 60000 65536"/>
                <a:gd name="T14" fmla="*/ 0 60000 65536"/>
                <a:gd name="T15" fmla="*/ 0 w 73"/>
                <a:gd name="T16" fmla="*/ 0 h 45"/>
                <a:gd name="T17" fmla="*/ 73 w 73"/>
                <a:gd name="T18" fmla="*/ 45 h 45"/>
              </a:gdLst>
              <a:ahLst/>
              <a:cxnLst>
                <a:cxn ang="T10">
                  <a:pos x="T0" y="T1"/>
                </a:cxn>
                <a:cxn ang="T11">
                  <a:pos x="T2" y="T3"/>
                </a:cxn>
                <a:cxn ang="T12">
                  <a:pos x="T4" y="T5"/>
                </a:cxn>
                <a:cxn ang="T13">
                  <a:pos x="T6" y="T7"/>
                </a:cxn>
                <a:cxn ang="T14">
                  <a:pos x="T8" y="T9"/>
                </a:cxn>
              </a:cxnLst>
              <a:rect l="T15" t="T16" r="T17" b="T18"/>
              <a:pathLst>
                <a:path w="73" h="45">
                  <a:moveTo>
                    <a:pt x="73" y="0"/>
                  </a:moveTo>
                  <a:lnTo>
                    <a:pt x="46" y="42"/>
                  </a:lnTo>
                  <a:lnTo>
                    <a:pt x="0" y="45"/>
                  </a:lnTo>
                  <a:lnTo>
                    <a:pt x="27" y="1"/>
                  </a:lnTo>
                  <a:lnTo>
                    <a:pt x="73" y="0"/>
                  </a:lnTo>
                </a:path>
              </a:pathLst>
            </a:custGeom>
            <a:noFill/>
            <a:ln w="12700" cap="rnd">
              <a:solidFill>
                <a:srgbClr val="000000"/>
              </a:solidFill>
              <a:round/>
              <a:headEnd/>
              <a:tailEnd/>
            </a:ln>
          </p:spPr>
          <p:txBody>
            <a:bodyPr/>
            <a:lstStyle/>
            <a:p>
              <a:endParaRPr lang="en-US"/>
            </a:p>
          </p:txBody>
        </p:sp>
        <p:sp>
          <p:nvSpPr>
            <p:cNvPr id="76429" name="Freeform 8258"/>
            <p:cNvSpPr>
              <a:spLocks/>
            </p:cNvSpPr>
            <p:nvPr/>
          </p:nvSpPr>
          <p:spPr bwMode="auto">
            <a:xfrm>
              <a:off x="4954" y="1676"/>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close/>
                </a:path>
              </a:pathLst>
            </a:custGeom>
            <a:solidFill>
              <a:srgbClr val="FCFEB9"/>
            </a:solidFill>
            <a:ln w="9525">
              <a:noFill/>
              <a:round/>
              <a:headEnd/>
              <a:tailEnd/>
            </a:ln>
          </p:spPr>
          <p:txBody>
            <a:bodyPr/>
            <a:lstStyle/>
            <a:p>
              <a:endParaRPr lang="en-US"/>
            </a:p>
          </p:txBody>
        </p:sp>
        <p:sp>
          <p:nvSpPr>
            <p:cNvPr id="76430" name="Freeform 8259"/>
            <p:cNvSpPr>
              <a:spLocks/>
            </p:cNvSpPr>
            <p:nvPr/>
          </p:nvSpPr>
          <p:spPr bwMode="auto">
            <a:xfrm>
              <a:off x="4954" y="1676"/>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path>
              </a:pathLst>
            </a:custGeom>
            <a:noFill/>
            <a:ln w="12700" cap="rnd">
              <a:solidFill>
                <a:srgbClr val="000000"/>
              </a:solidFill>
              <a:round/>
              <a:headEnd/>
              <a:tailEnd/>
            </a:ln>
          </p:spPr>
          <p:txBody>
            <a:bodyPr/>
            <a:lstStyle/>
            <a:p>
              <a:endParaRPr lang="en-US"/>
            </a:p>
          </p:txBody>
        </p:sp>
        <p:sp>
          <p:nvSpPr>
            <p:cNvPr id="76431" name="Freeform 8260"/>
            <p:cNvSpPr>
              <a:spLocks/>
            </p:cNvSpPr>
            <p:nvPr/>
          </p:nvSpPr>
          <p:spPr bwMode="auto">
            <a:xfrm>
              <a:off x="4954" y="1676"/>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close/>
                </a:path>
              </a:pathLst>
            </a:custGeom>
            <a:solidFill>
              <a:srgbClr val="FCFEB9"/>
            </a:solidFill>
            <a:ln w="9525">
              <a:noFill/>
              <a:round/>
              <a:headEnd/>
              <a:tailEnd/>
            </a:ln>
          </p:spPr>
          <p:txBody>
            <a:bodyPr/>
            <a:lstStyle/>
            <a:p>
              <a:endParaRPr lang="en-US"/>
            </a:p>
          </p:txBody>
        </p:sp>
        <p:sp>
          <p:nvSpPr>
            <p:cNvPr id="76432" name="Freeform 8261"/>
            <p:cNvSpPr>
              <a:spLocks/>
            </p:cNvSpPr>
            <p:nvPr/>
          </p:nvSpPr>
          <p:spPr bwMode="auto">
            <a:xfrm>
              <a:off x="4954" y="1676"/>
              <a:ext cx="88" cy="68"/>
            </a:xfrm>
            <a:custGeom>
              <a:avLst/>
              <a:gdLst>
                <a:gd name="T0" fmla="*/ 15 w 88"/>
                <a:gd name="T1" fmla="*/ 0 h 68"/>
                <a:gd name="T2" fmla="*/ 23 w 88"/>
                <a:gd name="T3" fmla="*/ 10 h 68"/>
                <a:gd name="T4" fmla="*/ 23 w 88"/>
                <a:gd name="T5" fmla="*/ 24 h 68"/>
                <a:gd name="T6" fmla="*/ 65 w 88"/>
                <a:gd name="T7" fmla="*/ 19 h 68"/>
                <a:gd name="T8" fmla="*/ 88 w 88"/>
                <a:gd name="T9" fmla="*/ 30 h 68"/>
                <a:gd name="T10" fmla="*/ 84 w 88"/>
                <a:gd name="T11" fmla="*/ 33 h 68"/>
                <a:gd name="T12" fmla="*/ 82 w 88"/>
                <a:gd name="T13" fmla="*/ 68 h 68"/>
                <a:gd name="T14" fmla="*/ 7 w 88"/>
                <a:gd name="T15" fmla="*/ 68 h 68"/>
                <a:gd name="T16" fmla="*/ 0 w 88"/>
                <a:gd name="T17" fmla="*/ 30 h 68"/>
                <a:gd name="T18" fmla="*/ 7 w 88"/>
                <a:gd name="T19" fmla="*/ 27 h 68"/>
                <a:gd name="T20" fmla="*/ 2 w 88"/>
                <a:gd name="T21" fmla="*/ 3 h 68"/>
                <a:gd name="T22" fmla="*/ 15 w 8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68"/>
                <a:gd name="T38" fmla="*/ 88 w 8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68">
                  <a:moveTo>
                    <a:pt x="15" y="0"/>
                  </a:moveTo>
                  <a:lnTo>
                    <a:pt x="23" y="10"/>
                  </a:lnTo>
                  <a:lnTo>
                    <a:pt x="23" y="24"/>
                  </a:lnTo>
                  <a:lnTo>
                    <a:pt x="65" y="19"/>
                  </a:lnTo>
                  <a:lnTo>
                    <a:pt x="88" y="30"/>
                  </a:lnTo>
                  <a:lnTo>
                    <a:pt x="84" y="33"/>
                  </a:lnTo>
                  <a:lnTo>
                    <a:pt x="82" y="68"/>
                  </a:lnTo>
                  <a:lnTo>
                    <a:pt x="7" y="68"/>
                  </a:lnTo>
                  <a:lnTo>
                    <a:pt x="0" y="30"/>
                  </a:lnTo>
                  <a:lnTo>
                    <a:pt x="7" y="27"/>
                  </a:lnTo>
                  <a:lnTo>
                    <a:pt x="2" y="3"/>
                  </a:lnTo>
                  <a:lnTo>
                    <a:pt x="15" y="0"/>
                  </a:lnTo>
                </a:path>
              </a:pathLst>
            </a:custGeom>
            <a:noFill/>
            <a:ln w="12700" cap="rnd">
              <a:solidFill>
                <a:srgbClr val="000000"/>
              </a:solidFill>
              <a:round/>
              <a:headEnd/>
              <a:tailEnd/>
            </a:ln>
          </p:spPr>
          <p:txBody>
            <a:bodyPr/>
            <a:lstStyle/>
            <a:p>
              <a:endParaRPr lang="en-US"/>
            </a:p>
          </p:txBody>
        </p:sp>
        <p:grpSp>
          <p:nvGrpSpPr>
            <p:cNvPr id="76433" name="Group 8262"/>
            <p:cNvGrpSpPr>
              <a:grpSpLocks/>
            </p:cNvGrpSpPr>
            <p:nvPr/>
          </p:nvGrpSpPr>
          <p:grpSpPr bwMode="auto">
            <a:xfrm>
              <a:off x="3817" y="1601"/>
              <a:ext cx="379" cy="207"/>
              <a:chOff x="3817" y="1513"/>
              <a:chExt cx="379" cy="207"/>
            </a:xfrm>
          </p:grpSpPr>
          <p:sp>
            <p:nvSpPr>
              <p:cNvPr id="79684" name="Freeform 8263"/>
              <p:cNvSpPr>
                <a:spLocks/>
              </p:cNvSpPr>
              <p:nvPr/>
            </p:nvSpPr>
            <p:spPr bwMode="auto">
              <a:xfrm>
                <a:off x="3833" y="1657"/>
                <a:ext cx="339" cy="38"/>
              </a:xfrm>
              <a:custGeom>
                <a:avLst/>
                <a:gdLst>
                  <a:gd name="T0" fmla="*/ 339 w 339"/>
                  <a:gd name="T1" fmla="*/ 0 h 38"/>
                  <a:gd name="T2" fmla="*/ 339 w 339"/>
                  <a:gd name="T3" fmla="*/ 14 h 38"/>
                  <a:gd name="T4" fmla="*/ 335 w 339"/>
                  <a:gd name="T5" fmla="*/ 13 h 38"/>
                  <a:gd name="T6" fmla="*/ 298 w 339"/>
                  <a:gd name="T7" fmla="*/ 13 h 38"/>
                  <a:gd name="T8" fmla="*/ 295 w 339"/>
                  <a:gd name="T9" fmla="*/ 15 h 38"/>
                  <a:gd name="T10" fmla="*/ 293 w 339"/>
                  <a:gd name="T11" fmla="*/ 17 h 38"/>
                  <a:gd name="T12" fmla="*/ 294 w 339"/>
                  <a:gd name="T13" fmla="*/ 14 h 38"/>
                  <a:gd name="T14" fmla="*/ 297 w 339"/>
                  <a:gd name="T15" fmla="*/ 13 h 38"/>
                  <a:gd name="T16" fmla="*/ 286 w 339"/>
                  <a:gd name="T17" fmla="*/ 14 h 38"/>
                  <a:gd name="T18" fmla="*/ 260 w 339"/>
                  <a:gd name="T19" fmla="*/ 20 h 38"/>
                  <a:gd name="T20" fmla="*/ 248 w 339"/>
                  <a:gd name="T21" fmla="*/ 29 h 38"/>
                  <a:gd name="T22" fmla="*/ 234 w 339"/>
                  <a:gd name="T23" fmla="*/ 29 h 38"/>
                  <a:gd name="T24" fmla="*/ 225 w 339"/>
                  <a:gd name="T25" fmla="*/ 29 h 38"/>
                  <a:gd name="T26" fmla="*/ 223 w 339"/>
                  <a:gd name="T27" fmla="*/ 27 h 38"/>
                  <a:gd name="T28" fmla="*/ 220 w 339"/>
                  <a:gd name="T29" fmla="*/ 21 h 38"/>
                  <a:gd name="T30" fmla="*/ 220 w 339"/>
                  <a:gd name="T31" fmla="*/ 18 h 38"/>
                  <a:gd name="T32" fmla="*/ 211 w 339"/>
                  <a:gd name="T33" fmla="*/ 20 h 38"/>
                  <a:gd name="T34" fmla="*/ 211 w 339"/>
                  <a:gd name="T35" fmla="*/ 21 h 38"/>
                  <a:gd name="T36" fmla="*/ 206 w 339"/>
                  <a:gd name="T37" fmla="*/ 21 h 38"/>
                  <a:gd name="T38" fmla="*/ 206 w 339"/>
                  <a:gd name="T39" fmla="*/ 27 h 38"/>
                  <a:gd name="T40" fmla="*/ 202 w 339"/>
                  <a:gd name="T41" fmla="*/ 29 h 38"/>
                  <a:gd name="T42" fmla="*/ 196 w 339"/>
                  <a:gd name="T43" fmla="*/ 31 h 38"/>
                  <a:gd name="T44" fmla="*/ 190 w 339"/>
                  <a:gd name="T45" fmla="*/ 32 h 38"/>
                  <a:gd name="T46" fmla="*/ 178 w 339"/>
                  <a:gd name="T47" fmla="*/ 34 h 38"/>
                  <a:gd name="T48" fmla="*/ 165 w 339"/>
                  <a:gd name="T49" fmla="*/ 32 h 38"/>
                  <a:gd name="T50" fmla="*/ 161 w 339"/>
                  <a:gd name="T51" fmla="*/ 31 h 38"/>
                  <a:gd name="T52" fmla="*/ 155 w 339"/>
                  <a:gd name="T53" fmla="*/ 27 h 38"/>
                  <a:gd name="T54" fmla="*/ 131 w 339"/>
                  <a:gd name="T55" fmla="*/ 27 h 38"/>
                  <a:gd name="T56" fmla="*/ 126 w 339"/>
                  <a:gd name="T57" fmla="*/ 35 h 38"/>
                  <a:gd name="T58" fmla="*/ 118 w 339"/>
                  <a:gd name="T59" fmla="*/ 38 h 38"/>
                  <a:gd name="T60" fmla="*/ 106 w 339"/>
                  <a:gd name="T61" fmla="*/ 38 h 38"/>
                  <a:gd name="T62" fmla="*/ 97 w 339"/>
                  <a:gd name="T63" fmla="*/ 38 h 38"/>
                  <a:gd name="T64" fmla="*/ 92 w 339"/>
                  <a:gd name="T65" fmla="*/ 38 h 38"/>
                  <a:gd name="T66" fmla="*/ 89 w 339"/>
                  <a:gd name="T67" fmla="*/ 36 h 38"/>
                  <a:gd name="T68" fmla="*/ 87 w 339"/>
                  <a:gd name="T69" fmla="*/ 35 h 38"/>
                  <a:gd name="T70" fmla="*/ 87 w 339"/>
                  <a:gd name="T71" fmla="*/ 31 h 38"/>
                  <a:gd name="T72" fmla="*/ 73 w 339"/>
                  <a:gd name="T73" fmla="*/ 35 h 38"/>
                  <a:gd name="T74" fmla="*/ 0 w 339"/>
                  <a:gd name="T75" fmla="*/ 34 h 38"/>
                  <a:gd name="T76" fmla="*/ 0 w 339"/>
                  <a:gd name="T77" fmla="*/ 6 h 38"/>
                  <a:gd name="T78" fmla="*/ 339 w 339"/>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8"/>
                  <a:gd name="T122" fmla="*/ 339 w 33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8">
                    <a:moveTo>
                      <a:pt x="339" y="0"/>
                    </a:moveTo>
                    <a:lnTo>
                      <a:pt x="339" y="14"/>
                    </a:lnTo>
                    <a:lnTo>
                      <a:pt x="335" y="13"/>
                    </a:lnTo>
                    <a:lnTo>
                      <a:pt x="298" y="13"/>
                    </a:lnTo>
                    <a:lnTo>
                      <a:pt x="295" y="15"/>
                    </a:lnTo>
                    <a:lnTo>
                      <a:pt x="293" y="17"/>
                    </a:lnTo>
                    <a:lnTo>
                      <a:pt x="294" y="14"/>
                    </a:lnTo>
                    <a:lnTo>
                      <a:pt x="297" y="13"/>
                    </a:lnTo>
                    <a:lnTo>
                      <a:pt x="286" y="14"/>
                    </a:lnTo>
                    <a:lnTo>
                      <a:pt x="260" y="20"/>
                    </a:lnTo>
                    <a:lnTo>
                      <a:pt x="248" y="29"/>
                    </a:lnTo>
                    <a:lnTo>
                      <a:pt x="234" y="29"/>
                    </a:lnTo>
                    <a:lnTo>
                      <a:pt x="225" y="29"/>
                    </a:lnTo>
                    <a:lnTo>
                      <a:pt x="223" y="27"/>
                    </a:lnTo>
                    <a:lnTo>
                      <a:pt x="220" y="21"/>
                    </a:lnTo>
                    <a:lnTo>
                      <a:pt x="220" y="18"/>
                    </a:lnTo>
                    <a:lnTo>
                      <a:pt x="211" y="20"/>
                    </a:lnTo>
                    <a:lnTo>
                      <a:pt x="211" y="21"/>
                    </a:lnTo>
                    <a:lnTo>
                      <a:pt x="206" y="21"/>
                    </a:lnTo>
                    <a:lnTo>
                      <a:pt x="206" y="27"/>
                    </a:lnTo>
                    <a:lnTo>
                      <a:pt x="202" y="29"/>
                    </a:lnTo>
                    <a:lnTo>
                      <a:pt x="196" y="31"/>
                    </a:lnTo>
                    <a:lnTo>
                      <a:pt x="190" y="32"/>
                    </a:lnTo>
                    <a:lnTo>
                      <a:pt x="178" y="34"/>
                    </a:lnTo>
                    <a:lnTo>
                      <a:pt x="165" y="32"/>
                    </a:lnTo>
                    <a:lnTo>
                      <a:pt x="161" y="31"/>
                    </a:lnTo>
                    <a:lnTo>
                      <a:pt x="155" y="27"/>
                    </a:lnTo>
                    <a:lnTo>
                      <a:pt x="131" y="27"/>
                    </a:lnTo>
                    <a:lnTo>
                      <a:pt x="126" y="35"/>
                    </a:lnTo>
                    <a:lnTo>
                      <a:pt x="118" y="38"/>
                    </a:lnTo>
                    <a:lnTo>
                      <a:pt x="106" y="38"/>
                    </a:lnTo>
                    <a:lnTo>
                      <a:pt x="97" y="38"/>
                    </a:lnTo>
                    <a:lnTo>
                      <a:pt x="92" y="38"/>
                    </a:lnTo>
                    <a:lnTo>
                      <a:pt x="89" y="36"/>
                    </a:lnTo>
                    <a:lnTo>
                      <a:pt x="87" y="35"/>
                    </a:lnTo>
                    <a:lnTo>
                      <a:pt x="87" y="31"/>
                    </a:lnTo>
                    <a:lnTo>
                      <a:pt x="73" y="35"/>
                    </a:lnTo>
                    <a:lnTo>
                      <a:pt x="0" y="34"/>
                    </a:lnTo>
                    <a:lnTo>
                      <a:pt x="0" y="6"/>
                    </a:lnTo>
                    <a:lnTo>
                      <a:pt x="339" y="0"/>
                    </a:lnTo>
                    <a:close/>
                  </a:path>
                </a:pathLst>
              </a:custGeom>
              <a:solidFill>
                <a:srgbClr val="202020"/>
              </a:solidFill>
              <a:ln w="9525">
                <a:noFill/>
                <a:round/>
                <a:headEnd/>
                <a:tailEnd/>
              </a:ln>
            </p:spPr>
            <p:txBody>
              <a:bodyPr/>
              <a:lstStyle/>
              <a:p>
                <a:endParaRPr lang="en-US"/>
              </a:p>
            </p:txBody>
          </p:sp>
          <p:grpSp>
            <p:nvGrpSpPr>
              <p:cNvPr id="79685" name="Group 8264"/>
              <p:cNvGrpSpPr>
                <a:grpSpLocks/>
              </p:cNvGrpSpPr>
              <p:nvPr/>
            </p:nvGrpSpPr>
            <p:grpSpPr bwMode="auto">
              <a:xfrm>
                <a:off x="3945" y="1667"/>
                <a:ext cx="87" cy="53"/>
                <a:chOff x="3945" y="1667"/>
                <a:chExt cx="87" cy="53"/>
              </a:xfrm>
            </p:grpSpPr>
            <p:grpSp>
              <p:nvGrpSpPr>
                <p:cNvPr id="80075" name="Group 8265"/>
                <p:cNvGrpSpPr>
                  <a:grpSpLocks/>
                </p:cNvGrpSpPr>
                <p:nvPr/>
              </p:nvGrpSpPr>
              <p:grpSpPr bwMode="auto">
                <a:xfrm>
                  <a:off x="3977" y="1667"/>
                  <a:ext cx="55" cy="49"/>
                  <a:chOff x="3977" y="1667"/>
                  <a:chExt cx="55" cy="49"/>
                </a:xfrm>
              </p:grpSpPr>
              <p:grpSp>
                <p:nvGrpSpPr>
                  <p:cNvPr id="80109" name="Group 8266"/>
                  <p:cNvGrpSpPr>
                    <a:grpSpLocks/>
                  </p:cNvGrpSpPr>
                  <p:nvPr/>
                </p:nvGrpSpPr>
                <p:grpSpPr bwMode="auto">
                  <a:xfrm>
                    <a:off x="3977" y="1667"/>
                    <a:ext cx="38" cy="47"/>
                    <a:chOff x="3977" y="1667"/>
                    <a:chExt cx="38" cy="47"/>
                  </a:xfrm>
                </p:grpSpPr>
                <p:grpSp>
                  <p:nvGrpSpPr>
                    <p:cNvPr id="80126" name="Group 8267"/>
                    <p:cNvGrpSpPr>
                      <a:grpSpLocks/>
                    </p:cNvGrpSpPr>
                    <p:nvPr/>
                  </p:nvGrpSpPr>
                  <p:grpSpPr bwMode="auto">
                    <a:xfrm>
                      <a:off x="3977" y="1667"/>
                      <a:ext cx="37" cy="47"/>
                      <a:chOff x="3977" y="1667"/>
                      <a:chExt cx="37" cy="47"/>
                    </a:xfrm>
                  </p:grpSpPr>
                  <p:sp>
                    <p:nvSpPr>
                      <p:cNvPr id="80137" name="Freeform 8268"/>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80138" name="Group 8269"/>
                      <p:cNvGrpSpPr>
                        <a:grpSpLocks/>
                      </p:cNvGrpSpPr>
                      <p:nvPr/>
                    </p:nvGrpSpPr>
                    <p:grpSpPr bwMode="auto">
                      <a:xfrm>
                        <a:off x="3991" y="1667"/>
                        <a:ext cx="23" cy="47"/>
                        <a:chOff x="3991" y="1667"/>
                        <a:chExt cx="23" cy="47"/>
                      </a:xfrm>
                    </p:grpSpPr>
                    <p:sp>
                      <p:nvSpPr>
                        <p:cNvPr id="80139" name="Oval 8270"/>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80140" name="Oval 8271"/>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80127" name="Group 8272"/>
                    <p:cNvGrpSpPr>
                      <a:grpSpLocks/>
                    </p:cNvGrpSpPr>
                    <p:nvPr/>
                  </p:nvGrpSpPr>
                  <p:grpSpPr bwMode="auto">
                    <a:xfrm>
                      <a:off x="3997" y="1678"/>
                      <a:ext cx="18" cy="27"/>
                      <a:chOff x="3997" y="1678"/>
                      <a:chExt cx="18" cy="27"/>
                    </a:xfrm>
                  </p:grpSpPr>
                  <p:grpSp>
                    <p:nvGrpSpPr>
                      <p:cNvPr id="80128" name="Group 8273"/>
                      <p:cNvGrpSpPr>
                        <a:grpSpLocks/>
                      </p:cNvGrpSpPr>
                      <p:nvPr/>
                    </p:nvGrpSpPr>
                    <p:grpSpPr bwMode="auto">
                      <a:xfrm>
                        <a:off x="3997" y="1678"/>
                        <a:ext cx="15" cy="25"/>
                        <a:chOff x="3997" y="1678"/>
                        <a:chExt cx="15" cy="25"/>
                      </a:xfrm>
                    </p:grpSpPr>
                    <p:sp>
                      <p:nvSpPr>
                        <p:cNvPr id="80135" name="Oval 8274"/>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80136" name="Oval 8275"/>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80129" name="Group 8276"/>
                      <p:cNvGrpSpPr>
                        <a:grpSpLocks/>
                      </p:cNvGrpSpPr>
                      <p:nvPr/>
                    </p:nvGrpSpPr>
                    <p:grpSpPr bwMode="auto">
                      <a:xfrm>
                        <a:off x="3997" y="1678"/>
                        <a:ext cx="15" cy="24"/>
                        <a:chOff x="3997" y="1678"/>
                        <a:chExt cx="15" cy="24"/>
                      </a:xfrm>
                    </p:grpSpPr>
                    <p:sp>
                      <p:nvSpPr>
                        <p:cNvPr id="80133" name="Oval 8277"/>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80134" name="Oval 8278"/>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80130" name="Group 8279"/>
                      <p:cNvGrpSpPr>
                        <a:grpSpLocks/>
                      </p:cNvGrpSpPr>
                      <p:nvPr/>
                    </p:nvGrpSpPr>
                    <p:grpSpPr bwMode="auto">
                      <a:xfrm>
                        <a:off x="4000" y="1689"/>
                        <a:ext cx="15" cy="16"/>
                        <a:chOff x="4000" y="1689"/>
                        <a:chExt cx="15" cy="16"/>
                      </a:xfrm>
                    </p:grpSpPr>
                    <p:sp>
                      <p:nvSpPr>
                        <p:cNvPr id="80131" name="Oval 8280"/>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80132" name="Oval 8281"/>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grpSp>
              <p:grpSp>
                <p:nvGrpSpPr>
                  <p:cNvPr id="80110" name="Group 8282"/>
                  <p:cNvGrpSpPr>
                    <a:grpSpLocks/>
                  </p:cNvGrpSpPr>
                  <p:nvPr/>
                </p:nvGrpSpPr>
                <p:grpSpPr bwMode="auto">
                  <a:xfrm>
                    <a:off x="3994" y="1667"/>
                    <a:ext cx="38" cy="49"/>
                    <a:chOff x="3994" y="1667"/>
                    <a:chExt cx="38" cy="49"/>
                  </a:xfrm>
                </p:grpSpPr>
                <p:grpSp>
                  <p:nvGrpSpPr>
                    <p:cNvPr id="80111" name="Group 8283"/>
                    <p:cNvGrpSpPr>
                      <a:grpSpLocks/>
                    </p:cNvGrpSpPr>
                    <p:nvPr/>
                  </p:nvGrpSpPr>
                  <p:grpSpPr bwMode="auto">
                    <a:xfrm>
                      <a:off x="3994" y="1667"/>
                      <a:ext cx="36" cy="49"/>
                      <a:chOff x="3994" y="1667"/>
                      <a:chExt cx="36" cy="49"/>
                    </a:xfrm>
                  </p:grpSpPr>
                  <p:sp>
                    <p:nvSpPr>
                      <p:cNvPr id="80122" name="Freeform 8284"/>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80123" name="Group 8285"/>
                      <p:cNvGrpSpPr>
                        <a:grpSpLocks/>
                      </p:cNvGrpSpPr>
                      <p:nvPr/>
                    </p:nvGrpSpPr>
                    <p:grpSpPr bwMode="auto">
                      <a:xfrm>
                        <a:off x="4008" y="1667"/>
                        <a:ext cx="22" cy="49"/>
                        <a:chOff x="4008" y="1667"/>
                        <a:chExt cx="22" cy="49"/>
                      </a:xfrm>
                    </p:grpSpPr>
                    <p:sp>
                      <p:nvSpPr>
                        <p:cNvPr id="80124" name="Oval 8286"/>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80125" name="Oval 8287"/>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80112" name="Group 8288"/>
                    <p:cNvGrpSpPr>
                      <a:grpSpLocks/>
                    </p:cNvGrpSpPr>
                    <p:nvPr/>
                  </p:nvGrpSpPr>
                  <p:grpSpPr bwMode="auto">
                    <a:xfrm>
                      <a:off x="4014" y="1678"/>
                      <a:ext cx="18" cy="27"/>
                      <a:chOff x="4014" y="1678"/>
                      <a:chExt cx="18" cy="27"/>
                    </a:xfrm>
                  </p:grpSpPr>
                  <p:grpSp>
                    <p:nvGrpSpPr>
                      <p:cNvPr id="80113" name="Group 8289"/>
                      <p:cNvGrpSpPr>
                        <a:grpSpLocks/>
                      </p:cNvGrpSpPr>
                      <p:nvPr/>
                    </p:nvGrpSpPr>
                    <p:grpSpPr bwMode="auto">
                      <a:xfrm>
                        <a:off x="4014" y="1678"/>
                        <a:ext cx="15" cy="27"/>
                        <a:chOff x="4014" y="1678"/>
                        <a:chExt cx="15" cy="27"/>
                      </a:xfrm>
                    </p:grpSpPr>
                    <p:sp>
                      <p:nvSpPr>
                        <p:cNvPr id="80120" name="Oval 8290"/>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80121" name="Oval 8291"/>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80114" name="Group 8292"/>
                      <p:cNvGrpSpPr>
                        <a:grpSpLocks/>
                      </p:cNvGrpSpPr>
                      <p:nvPr/>
                    </p:nvGrpSpPr>
                    <p:grpSpPr bwMode="auto">
                      <a:xfrm>
                        <a:off x="4014" y="1678"/>
                        <a:ext cx="15" cy="24"/>
                        <a:chOff x="4014" y="1678"/>
                        <a:chExt cx="15" cy="24"/>
                      </a:xfrm>
                    </p:grpSpPr>
                    <p:sp>
                      <p:nvSpPr>
                        <p:cNvPr id="80118" name="Oval 8293"/>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80119" name="Oval 8294"/>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80115" name="Group 8295"/>
                      <p:cNvGrpSpPr>
                        <a:grpSpLocks/>
                      </p:cNvGrpSpPr>
                      <p:nvPr/>
                    </p:nvGrpSpPr>
                    <p:grpSpPr bwMode="auto">
                      <a:xfrm>
                        <a:off x="4016" y="1691"/>
                        <a:ext cx="16" cy="14"/>
                        <a:chOff x="4016" y="1691"/>
                        <a:chExt cx="16" cy="14"/>
                      </a:xfrm>
                    </p:grpSpPr>
                    <p:sp>
                      <p:nvSpPr>
                        <p:cNvPr id="80116" name="Oval 8296"/>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80117" name="Oval 8297"/>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80076" name="Group 8298"/>
                <p:cNvGrpSpPr>
                  <a:grpSpLocks/>
                </p:cNvGrpSpPr>
                <p:nvPr/>
              </p:nvGrpSpPr>
              <p:grpSpPr bwMode="auto">
                <a:xfrm>
                  <a:off x="3945" y="1668"/>
                  <a:ext cx="59" cy="52"/>
                  <a:chOff x="3945" y="1668"/>
                  <a:chExt cx="59" cy="52"/>
                </a:xfrm>
              </p:grpSpPr>
              <p:grpSp>
                <p:nvGrpSpPr>
                  <p:cNvPr id="80077" name="Group 8299"/>
                  <p:cNvGrpSpPr>
                    <a:grpSpLocks/>
                  </p:cNvGrpSpPr>
                  <p:nvPr/>
                </p:nvGrpSpPr>
                <p:grpSpPr bwMode="auto">
                  <a:xfrm>
                    <a:off x="3945" y="1668"/>
                    <a:ext cx="40" cy="51"/>
                    <a:chOff x="3945" y="1668"/>
                    <a:chExt cx="40" cy="51"/>
                  </a:xfrm>
                </p:grpSpPr>
                <p:grpSp>
                  <p:nvGrpSpPr>
                    <p:cNvPr id="80094" name="Group 8300"/>
                    <p:cNvGrpSpPr>
                      <a:grpSpLocks/>
                    </p:cNvGrpSpPr>
                    <p:nvPr/>
                  </p:nvGrpSpPr>
                  <p:grpSpPr bwMode="auto">
                    <a:xfrm>
                      <a:off x="3945" y="1668"/>
                      <a:ext cx="39" cy="51"/>
                      <a:chOff x="3945" y="1668"/>
                      <a:chExt cx="39" cy="51"/>
                    </a:xfrm>
                  </p:grpSpPr>
                  <p:sp>
                    <p:nvSpPr>
                      <p:cNvPr id="80105" name="Freeform 8301"/>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80106" name="Group 8302"/>
                      <p:cNvGrpSpPr>
                        <a:grpSpLocks/>
                      </p:cNvGrpSpPr>
                      <p:nvPr/>
                    </p:nvGrpSpPr>
                    <p:grpSpPr bwMode="auto">
                      <a:xfrm>
                        <a:off x="3960" y="1668"/>
                        <a:ext cx="24" cy="51"/>
                        <a:chOff x="3960" y="1668"/>
                        <a:chExt cx="24" cy="51"/>
                      </a:xfrm>
                    </p:grpSpPr>
                    <p:sp>
                      <p:nvSpPr>
                        <p:cNvPr id="80107" name="Oval 8303"/>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80108" name="Oval 8304"/>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80095" name="Group 8305"/>
                    <p:cNvGrpSpPr>
                      <a:grpSpLocks/>
                    </p:cNvGrpSpPr>
                    <p:nvPr/>
                  </p:nvGrpSpPr>
                  <p:grpSpPr bwMode="auto">
                    <a:xfrm>
                      <a:off x="3967" y="1679"/>
                      <a:ext cx="18" cy="28"/>
                      <a:chOff x="3967" y="1679"/>
                      <a:chExt cx="18" cy="28"/>
                    </a:xfrm>
                  </p:grpSpPr>
                  <p:grpSp>
                    <p:nvGrpSpPr>
                      <p:cNvPr id="80096" name="Group 8306"/>
                      <p:cNvGrpSpPr>
                        <a:grpSpLocks/>
                      </p:cNvGrpSpPr>
                      <p:nvPr/>
                    </p:nvGrpSpPr>
                    <p:grpSpPr bwMode="auto">
                      <a:xfrm>
                        <a:off x="3967" y="1679"/>
                        <a:ext cx="16" cy="28"/>
                        <a:chOff x="3967" y="1679"/>
                        <a:chExt cx="16" cy="28"/>
                      </a:xfrm>
                    </p:grpSpPr>
                    <p:sp>
                      <p:nvSpPr>
                        <p:cNvPr id="80103" name="Oval 8307"/>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80104" name="Oval 8308"/>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80097" name="Group 8309"/>
                      <p:cNvGrpSpPr>
                        <a:grpSpLocks/>
                      </p:cNvGrpSpPr>
                      <p:nvPr/>
                    </p:nvGrpSpPr>
                    <p:grpSpPr bwMode="auto">
                      <a:xfrm>
                        <a:off x="3967" y="1681"/>
                        <a:ext cx="16" cy="24"/>
                        <a:chOff x="3967" y="1681"/>
                        <a:chExt cx="16" cy="24"/>
                      </a:xfrm>
                    </p:grpSpPr>
                    <p:sp>
                      <p:nvSpPr>
                        <p:cNvPr id="80101" name="Oval 8310"/>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80102" name="Oval 8311"/>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80098" name="Group 8312"/>
                      <p:cNvGrpSpPr>
                        <a:grpSpLocks/>
                      </p:cNvGrpSpPr>
                      <p:nvPr/>
                    </p:nvGrpSpPr>
                    <p:grpSpPr bwMode="auto">
                      <a:xfrm>
                        <a:off x="3970" y="1693"/>
                        <a:ext cx="15" cy="14"/>
                        <a:chOff x="3970" y="1693"/>
                        <a:chExt cx="15" cy="14"/>
                      </a:xfrm>
                    </p:grpSpPr>
                    <p:sp>
                      <p:nvSpPr>
                        <p:cNvPr id="80099" name="Oval 8313"/>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80100" name="Oval 8314"/>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grpSp>
              <p:grpSp>
                <p:nvGrpSpPr>
                  <p:cNvPr id="80078" name="Group 8315"/>
                  <p:cNvGrpSpPr>
                    <a:grpSpLocks/>
                  </p:cNvGrpSpPr>
                  <p:nvPr/>
                </p:nvGrpSpPr>
                <p:grpSpPr bwMode="auto">
                  <a:xfrm>
                    <a:off x="3964" y="1668"/>
                    <a:ext cx="40" cy="52"/>
                    <a:chOff x="3964" y="1668"/>
                    <a:chExt cx="40" cy="52"/>
                  </a:xfrm>
                </p:grpSpPr>
                <p:grpSp>
                  <p:nvGrpSpPr>
                    <p:cNvPr id="80079" name="Group 8316"/>
                    <p:cNvGrpSpPr>
                      <a:grpSpLocks/>
                    </p:cNvGrpSpPr>
                    <p:nvPr/>
                  </p:nvGrpSpPr>
                  <p:grpSpPr bwMode="auto">
                    <a:xfrm>
                      <a:off x="3964" y="1668"/>
                      <a:ext cx="38" cy="52"/>
                      <a:chOff x="3964" y="1668"/>
                      <a:chExt cx="38" cy="52"/>
                    </a:xfrm>
                  </p:grpSpPr>
                  <p:sp>
                    <p:nvSpPr>
                      <p:cNvPr id="80090" name="Freeform 8317"/>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80091" name="Group 8318"/>
                      <p:cNvGrpSpPr>
                        <a:grpSpLocks/>
                      </p:cNvGrpSpPr>
                      <p:nvPr/>
                    </p:nvGrpSpPr>
                    <p:grpSpPr bwMode="auto">
                      <a:xfrm>
                        <a:off x="3977" y="1668"/>
                        <a:ext cx="25" cy="52"/>
                        <a:chOff x="3977" y="1668"/>
                        <a:chExt cx="25" cy="52"/>
                      </a:xfrm>
                    </p:grpSpPr>
                    <p:sp>
                      <p:nvSpPr>
                        <p:cNvPr id="80092" name="Oval 8319"/>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80093" name="Oval 8320"/>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80080" name="Group 8321"/>
                    <p:cNvGrpSpPr>
                      <a:grpSpLocks/>
                    </p:cNvGrpSpPr>
                    <p:nvPr/>
                  </p:nvGrpSpPr>
                  <p:grpSpPr bwMode="auto">
                    <a:xfrm>
                      <a:off x="3984" y="1681"/>
                      <a:ext cx="20" cy="26"/>
                      <a:chOff x="3984" y="1681"/>
                      <a:chExt cx="20" cy="26"/>
                    </a:xfrm>
                  </p:grpSpPr>
                  <p:grpSp>
                    <p:nvGrpSpPr>
                      <p:cNvPr id="80081" name="Group 8322"/>
                      <p:cNvGrpSpPr>
                        <a:grpSpLocks/>
                      </p:cNvGrpSpPr>
                      <p:nvPr/>
                    </p:nvGrpSpPr>
                    <p:grpSpPr bwMode="auto">
                      <a:xfrm>
                        <a:off x="3984" y="1681"/>
                        <a:ext cx="17" cy="26"/>
                        <a:chOff x="3984" y="1681"/>
                        <a:chExt cx="17" cy="26"/>
                      </a:xfrm>
                    </p:grpSpPr>
                    <p:sp>
                      <p:nvSpPr>
                        <p:cNvPr id="80088" name="Oval 8323"/>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80089" name="Oval 8324"/>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80082" name="Group 8325"/>
                      <p:cNvGrpSpPr>
                        <a:grpSpLocks/>
                      </p:cNvGrpSpPr>
                      <p:nvPr/>
                    </p:nvGrpSpPr>
                    <p:grpSpPr bwMode="auto">
                      <a:xfrm>
                        <a:off x="3984" y="1681"/>
                        <a:ext cx="17" cy="25"/>
                        <a:chOff x="3984" y="1681"/>
                        <a:chExt cx="17" cy="25"/>
                      </a:xfrm>
                    </p:grpSpPr>
                    <p:sp>
                      <p:nvSpPr>
                        <p:cNvPr id="80086" name="Oval 8326"/>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80087" name="Oval 8327"/>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80083" name="Group 8328"/>
                      <p:cNvGrpSpPr>
                        <a:grpSpLocks/>
                      </p:cNvGrpSpPr>
                      <p:nvPr/>
                    </p:nvGrpSpPr>
                    <p:grpSpPr bwMode="auto">
                      <a:xfrm>
                        <a:off x="3988" y="1693"/>
                        <a:ext cx="16" cy="14"/>
                        <a:chOff x="3988" y="1693"/>
                        <a:chExt cx="16" cy="14"/>
                      </a:xfrm>
                    </p:grpSpPr>
                    <p:sp>
                      <p:nvSpPr>
                        <p:cNvPr id="80084" name="Oval 8329"/>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80085" name="Oval 8330"/>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9686" name="Group 8331"/>
              <p:cNvGrpSpPr>
                <a:grpSpLocks/>
              </p:cNvGrpSpPr>
              <p:nvPr/>
            </p:nvGrpSpPr>
            <p:grpSpPr bwMode="auto">
              <a:xfrm>
                <a:off x="4117" y="1588"/>
                <a:ext cx="79" cy="87"/>
                <a:chOff x="4117" y="1588"/>
                <a:chExt cx="79" cy="87"/>
              </a:xfrm>
            </p:grpSpPr>
            <p:grpSp>
              <p:nvGrpSpPr>
                <p:cNvPr id="80033" name="Group 8332"/>
                <p:cNvGrpSpPr>
                  <a:grpSpLocks/>
                </p:cNvGrpSpPr>
                <p:nvPr/>
              </p:nvGrpSpPr>
              <p:grpSpPr bwMode="auto">
                <a:xfrm>
                  <a:off x="4117" y="1588"/>
                  <a:ext cx="51" cy="20"/>
                  <a:chOff x="4117" y="1588"/>
                  <a:chExt cx="51" cy="20"/>
                </a:xfrm>
              </p:grpSpPr>
              <p:grpSp>
                <p:nvGrpSpPr>
                  <p:cNvPr id="80069" name="Group 8333"/>
                  <p:cNvGrpSpPr>
                    <a:grpSpLocks/>
                  </p:cNvGrpSpPr>
                  <p:nvPr/>
                </p:nvGrpSpPr>
                <p:grpSpPr bwMode="auto">
                  <a:xfrm>
                    <a:off x="4117" y="1588"/>
                    <a:ext cx="51" cy="20"/>
                    <a:chOff x="4117" y="1588"/>
                    <a:chExt cx="51" cy="20"/>
                  </a:xfrm>
                </p:grpSpPr>
                <p:sp>
                  <p:nvSpPr>
                    <p:cNvPr id="80073" name="Freeform 8334"/>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80074" name="Freeform 8335"/>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grpSp>
              <p:grpSp>
                <p:nvGrpSpPr>
                  <p:cNvPr id="80070" name="Group 8336"/>
                  <p:cNvGrpSpPr>
                    <a:grpSpLocks/>
                  </p:cNvGrpSpPr>
                  <p:nvPr/>
                </p:nvGrpSpPr>
                <p:grpSpPr bwMode="auto">
                  <a:xfrm>
                    <a:off x="4126" y="1590"/>
                    <a:ext cx="35" cy="17"/>
                    <a:chOff x="4126" y="1590"/>
                    <a:chExt cx="35" cy="17"/>
                  </a:xfrm>
                </p:grpSpPr>
                <p:sp>
                  <p:nvSpPr>
                    <p:cNvPr id="80071" name="Freeform 8337"/>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80072" name="Freeform 8338"/>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grpSp>
            </p:grpSp>
            <p:grpSp>
              <p:nvGrpSpPr>
                <p:cNvPr id="80034" name="Group 8339"/>
                <p:cNvGrpSpPr>
                  <a:grpSpLocks/>
                </p:cNvGrpSpPr>
                <p:nvPr/>
              </p:nvGrpSpPr>
              <p:grpSpPr bwMode="auto">
                <a:xfrm>
                  <a:off x="4147" y="1654"/>
                  <a:ext cx="39" cy="21"/>
                  <a:chOff x="4147" y="1654"/>
                  <a:chExt cx="39" cy="21"/>
                </a:xfrm>
              </p:grpSpPr>
              <p:sp>
                <p:nvSpPr>
                  <p:cNvPr id="80067" name="Freeform 8340"/>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80068" name="Freeform 8341"/>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grpSp>
            <p:grpSp>
              <p:nvGrpSpPr>
                <p:cNvPr id="80035" name="Group 8342"/>
                <p:cNvGrpSpPr>
                  <a:grpSpLocks/>
                </p:cNvGrpSpPr>
                <p:nvPr/>
              </p:nvGrpSpPr>
              <p:grpSpPr bwMode="auto">
                <a:xfrm>
                  <a:off x="4131" y="1604"/>
                  <a:ext cx="65" cy="56"/>
                  <a:chOff x="4131" y="1604"/>
                  <a:chExt cx="65" cy="56"/>
                </a:xfrm>
              </p:grpSpPr>
              <p:grpSp>
                <p:nvGrpSpPr>
                  <p:cNvPr id="80036" name="Group 8343"/>
                  <p:cNvGrpSpPr>
                    <a:grpSpLocks/>
                  </p:cNvGrpSpPr>
                  <p:nvPr/>
                </p:nvGrpSpPr>
                <p:grpSpPr bwMode="auto">
                  <a:xfrm>
                    <a:off x="4131" y="1604"/>
                    <a:ext cx="23" cy="56"/>
                    <a:chOff x="4131" y="1604"/>
                    <a:chExt cx="23" cy="56"/>
                  </a:xfrm>
                </p:grpSpPr>
                <p:grpSp>
                  <p:nvGrpSpPr>
                    <p:cNvPr id="80061" name="Group 8344"/>
                    <p:cNvGrpSpPr>
                      <a:grpSpLocks/>
                    </p:cNvGrpSpPr>
                    <p:nvPr/>
                  </p:nvGrpSpPr>
                  <p:grpSpPr bwMode="auto">
                    <a:xfrm>
                      <a:off x="4131" y="1604"/>
                      <a:ext cx="23" cy="56"/>
                      <a:chOff x="4131" y="1604"/>
                      <a:chExt cx="23" cy="56"/>
                    </a:xfrm>
                  </p:grpSpPr>
                  <p:sp>
                    <p:nvSpPr>
                      <p:cNvPr id="80065" name="Rectangle 8345"/>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80066" name="Rectangle 8346"/>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80062" name="Group 8347"/>
                    <p:cNvGrpSpPr>
                      <a:grpSpLocks/>
                    </p:cNvGrpSpPr>
                    <p:nvPr/>
                  </p:nvGrpSpPr>
                  <p:grpSpPr bwMode="auto">
                    <a:xfrm>
                      <a:off x="4131" y="1612"/>
                      <a:ext cx="23" cy="48"/>
                      <a:chOff x="4131" y="1612"/>
                      <a:chExt cx="23" cy="48"/>
                    </a:xfrm>
                  </p:grpSpPr>
                  <p:sp>
                    <p:nvSpPr>
                      <p:cNvPr id="80063" name="Rectangle 8348"/>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80064" name="Rectangle 8349"/>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grpSp>
              <p:grpSp>
                <p:nvGrpSpPr>
                  <p:cNvPr id="80037" name="Group 8350"/>
                  <p:cNvGrpSpPr>
                    <a:grpSpLocks/>
                  </p:cNvGrpSpPr>
                  <p:nvPr/>
                </p:nvGrpSpPr>
                <p:grpSpPr bwMode="auto">
                  <a:xfrm>
                    <a:off x="4154" y="1604"/>
                    <a:ext cx="42" cy="56"/>
                    <a:chOff x="4154" y="1604"/>
                    <a:chExt cx="42" cy="56"/>
                  </a:xfrm>
                </p:grpSpPr>
                <p:grpSp>
                  <p:nvGrpSpPr>
                    <p:cNvPr id="80038" name="Group 8351"/>
                    <p:cNvGrpSpPr>
                      <a:grpSpLocks/>
                    </p:cNvGrpSpPr>
                    <p:nvPr/>
                  </p:nvGrpSpPr>
                  <p:grpSpPr bwMode="auto">
                    <a:xfrm>
                      <a:off x="4154" y="1604"/>
                      <a:ext cx="28" cy="56"/>
                      <a:chOff x="4154" y="1604"/>
                      <a:chExt cx="28" cy="56"/>
                    </a:xfrm>
                  </p:grpSpPr>
                  <p:grpSp>
                    <p:nvGrpSpPr>
                      <p:cNvPr id="80050" name="Group 8352"/>
                      <p:cNvGrpSpPr>
                        <a:grpSpLocks/>
                      </p:cNvGrpSpPr>
                      <p:nvPr/>
                    </p:nvGrpSpPr>
                    <p:grpSpPr bwMode="auto">
                      <a:xfrm>
                        <a:off x="4154" y="1604"/>
                        <a:ext cx="28" cy="56"/>
                        <a:chOff x="4154" y="1604"/>
                        <a:chExt cx="28" cy="56"/>
                      </a:xfrm>
                    </p:grpSpPr>
                    <p:sp>
                      <p:nvSpPr>
                        <p:cNvPr id="80059" name="Freeform 8353"/>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80060" name="Freeform 8354"/>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80051" name="Group 8355"/>
                      <p:cNvGrpSpPr>
                        <a:grpSpLocks/>
                      </p:cNvGrpSpPr>
                      <p:nvPr/>
                    </p:nvGrpSpPr>
                    <p:grpSpPr bwMode="auto">
                      <a:xfrm>
                        <a:off x="4161" y="1630"/>
                        <a:ext cx="16" cy="23"/>
                        <a:chOff x="4161" y="1630"/>
                        <a:chExt cx="16" cy="23"/>
                      </a:xfrm>
                    </p:grpSpPr>
                    <p:sp>
                      <p:nvSpPr>
                        <p:cNvPr id="80057" name="Freeform 8356"/>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80058" name="Freeform 8357"/>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80052" name="Group 8358"/>
                      <p:cNvGrpSpPr>
                        <a:grpSpLocks/>
                      </p:cNvGrpSpPr>
                      <p:nvPr/>
                    </p:nvGrpSpPr>
                    <p:grpSpPr bwMode="auto">
                      <a:xfrm>
                        <a:off x="4165" y="1629"/>
                        <a:ext cx="15" cy="15"/>
                        <a:chOff x="4165" y="1629"/>
                        <a:chExt cx="15" cy="15"/>
                      </a:xfrm>
                    </p:grpSpPr>
                    <p:sp>
                      <p:nvSpPr>
                        <p:cNvPr id="80055" name="Rectangle 8359"/>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80056" name="Rectangle 8360"/>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80053" name="Line 8361"/>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80054" name="Line 8362"/>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80039" name="Group 8363"/>
                    <p:cNvGrpSpPr>
                      <a:grpSpLocks/>
                    </p:cNvGrpSpPr>
                    <p:nvPr/>
                  </p:nvGrpSpPr>
                  <p:grpSpPr bwMode="auto">
                    <a:xfrm>
                      <a:off x="4172" y="1612"/>
                      <a:ext cx="24" cy="21"/>
                      <a:chOff x="4172" y="1612"/>
                      <a:chExt cx="24" cy="21"/>
                    </a:xfrm>
                  </p:grpSpPr>
                  <p:grpSp>
                    <p:nvGrpSpPr>
                      <p:cNvPr id="80040" name="Group 8364"/>
                      <p:cNvGrpSpPr>
                        <a:grpSpLocks/>
                      </p:cNvGrpSpPr>
                      <p:nvPr/>
                    </p:nvGrpSpPr>
                    <p:grpSpPr bwMode="auto">
                      <a:xfrm>
                        <a:off x="4172" y="1612"/>
                        <a:ext cx="13" cy="21"/>
                        <a:chOff x="4172" y="1612"/>
                        <a:chExt cx="13" cy="21"/>
                      </a:xfrm>
                    </p:grpSpPr>
                    <p:sp>
                      <p:nvSpPr>
                        <p:cNvPr id="80048" name="Line 8365"/>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80049" name="Line 8366"/>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80041" name="Group 8367"/>
                      <p:cNvGrpSpPr>
                        <a:grpSpLocks/>
                      </p:cNvGrpSpPr>
                      <p:nvPr/>
                    </p:nvGrpSpPr>
                    <p:grpSpPr bwMode="auto">
                      <a:xfrm>
                        <a:off x="4180" y="1615"/>
                        <a:ext cx="16" cy="18"/>
                        <a:chOff x="4180" y="1615"/>
                        <a:chExt cx="16" cy="18"/>
                      </a:xfrm>
                    </p:grpSpPr>
                    <p:grpSp>
                      <p:nvGrpSpPr>
                        <p:cNvPr id="80042" name="Group 8368"/>
                        <p:cNvGrpSpPr>
                          <a:grpSpLocks/>
                        </p:cNvGrpSpPr>
                        <p:nvPr/>
                      </p:nvGrpSpPr>
                      <p:grpSpPr bwMode="auto">
                        <a:xfrm>
                          <a:off x="4180" y="1615"/>
                          <a:ext cx="16" cy="18"/>
                          <a:chOff x="4180" y="1615"/>
                          <a:chExt cx="16" cy="18"/>
                        </a:xfrm>
                      </p:grpSpPr>
                      <p:sp>
                        <p:nvSpPr>
                          <p:cNvPr id="80046" name="Freeform 8369"/>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80047" name="Freeform 8370"/>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80043" name="Line 8371"/>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80044" name="Line 8372"/>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80045" name="Line 8373"/>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grpSp>
          </p:grpSp>
          <p:grpSp>
            <p:nvGrpSpPr>
              <p:cNvPr id="79687" name="Group 8374"/>
              <p:cNvGrpSpPr>
                <a:grpSpLocks/>
              </p:cNvGrpSpPr>
              <p:nvPr/>
            </p:nvGrpSpPr>
            <p:grpSpPr bwMode="auto">
              <a:xfrm>
                <a:off x="4149" y="1658"/>
                <a:ext cx="36" cy="26"/>
                <a:chOff x="4149" y="1658"/>
                <a:chExt cx="36" cy="26"/>
              </a:xfrm>
            </p:grpSpPr>
            <p:grpSp>
              <p:nvGrpSpPr>
                <p:cNvPr id="80001" name="Group 8375"/>
                <p:cNvGrpSpPr>
                  <a:grpSpLocks/>
                </p:cNvGrpSpPr>
                <p:nvPr/>
              </p:nvGrpSpPr>
              <p:grpSpPr bwMode="auto">
                <a:xfrm>
                  <a:off x="4149" y="1658"/>
                  <a:ext cx="26" cy="26"/>
                  <a:chOff x="4149" y="1658"/>
                  <a:chExt cx="26" cy="26"/>
                </a:xfrm>
              </p:grpSpPr>
              <p:grpSp>
                <p:nvGrpSpPr>
                  <p:cNvPr id="80018" name="Group 8376"/>
                  <p:cNvGrpSpPr>
                    <a:grpSpLocks/>
                  </p:cNvGrpSpPr>
                  <p:nvPr/>
                </p:nvGrpSpPr>
                <p:grpSpPr bwMode="auto">
                  <a:xfrm>
                    <a:off x="4149" y="1658"/>
                    <a:ext cx="23" cy="26"/>
                    <a:chOff x="4149" y="1658"/>
                    <a:chExt cx="23" cy="26"/>
                  </a:xfrm>
                </p:grpSpPr>
                <p:sp>
                  <p:nvSpPr>
                    <p:cNvPr id="80029" name="Freeform 8377"/>
                    <p:cNvSpPr>
                      <a:spLocks/>
                    </p:cNvSpPr>
                    <p:nvPr/>
                  </p:nvSpPr>
                  <p:spPr bwMode="auto">
                    <a:xfrm>
                      <a:off x="4149" y="1658"/>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80030" name="Group 8378"/>
                    <p:cNvGrpSpPr>
                      <a:grpSpLocks/>
                    </p:cNvGrpSpPr>
                    <p:nvPr/>
                  </p:nvGrpSpPr>
                  <p:grpSpPr bwMode="auto">
                    <a:xfrm>
                      <a:off x="4156" y="1658"/>
                      <a:ext cx="16" cy="26"/>
                      <a:chOff x="4156" y="1658"/>
                      <a:chExt cx="16" cy="26"/>
                    </a:xfrm>
                  </p:grpSpPr>
                  <p:sp>
                    <p:nvSpPr>
                      <p:cNvPr id="80031" name="Oval 8379"/>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80032" name="Oval 8380"/>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grpSp>
                <p:nvGrpSpPr>
                  <p:cNvPr id="80019" name="Group 8381"/>
                  <p:cNvGrpSpPr>
                    <a:grpSpLocks/>
                  </p:cNvGrpSpPr>
                  <p:nvPr/>
                </p:nvGrpSpPr>
                <p:grpSpPr bwMode="auto">
                  <a:xfrm>
                    <a:off x="4158" y="1665"/>
                    <a:ext cx="17" cy="19"/>
                    <a:chOff x="4158" y="1665"/>
                    <a:chExt cx="17" cy="19"/>
                  </a:xfrm>
                </p:grpSpPr>
                <p:grpSp>
                  <p:nvGrpSpPr>
                    <p:cNvPr id="80020" name="Group 8382"/>
                    <p:cNvGrpSpPr>
                      <a:grpSpLocks/>
                    </p:cNvGrpSpPr>
                    <p:nvPr/>
                  </p:nvGrpSpPr>
                  <p:grpSpPr bwMode="auto">
                    <a:xfrm>
                      <a:off x="4159" y="1665"/>
                      <a:ext cx="16" cy="14"/>
                      <a:chOff x="4159" y="1665"/>
                      <a:chExt cx="16" cy="14"/>
                    </a:xfrm>
                  </p:grpSpPr>
                  <p:sp>
                    <p:nvSpPr>
                      <p:cNvPr id="80027" name="Oval 8383"/>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80028" name="Oval 8384"/>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80021" name="Group 8385"/>
                    <p:cNvGrpSpPr>
                      <a:grpSpLocks/>
                    </p:cNvGrpSpPr>
                    <p:nvPr/>
                  </p:nvGrpSpPr>
                  <p:grpSpPr bwMode="auto">
                    <a:xfrm>
                      <a:off x="4159" y="1665"/>
                      <a:ext cx="16" cy="16"/>
                      <a:chOff x="4159" y="1665"/>
                      <a:chExt cx="16" cy="16"/>
                    </a:xfrm>
                  </p:grpSpPr>
                  <p:sp>
                    <p:nvSpPr>
                      <p:cNvPr id="80025" name="Oval 8386"/>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80026" name="Oval 8387"/>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80022" name="Group 8388"/>
                    <p:cNvGrpSpPr>
                      <a:grpSpLocks/>
                    </p:cNvGrpSpPr>
                    <p:nvPr/>
                  </p:nvGrpSpPr>
                  <p:grpSpPr bwMode="auto">
                    <a:xfrm>
                      <a:off x="4158" y="1670"/>
                      <a:ext cx="15" cy="14"/>
                      <a:chOff x="4158" y="1670"/>
                      <a:chExt cx="15" cy="14"/>
                    </a:xfrm>
                  </p:grpSpPr>
                  <p:sp>
                    <p:nvSpPr>
                      <p:cNvPr id="80023" name="Oval 8389"/>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80024" name="Oval 8390"/>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grpSp>
            <p:grpSp>
              <p:nvGrpSpPr>
                <p:cNvPr id="80002" name="Group 8391"/>
                <p:cNvGrpSpPr>
                  <a:grpSpLocks/>
                </p:cNvGrpSpPr>
                <p:nvPr/>
              </p:nvGrpSpPr>
              <p:grpSpPr bwMode="auto">
                <a:xfrm>
                  <a:off x="4158" y="1658"/>
                  <a:ext cx="27" cy="26"/>
                  <a:chOff x="4158" y="1658"/>
                  <a:chExt cx="27" cy="26"/>
                </a:xfrm>
              </p:grpSpPr>
              <p:grpSp>
                <p:nvGrpSpPr>
                  <p:cNvPr id="80003" name="Group 8392"/>
                  <p:cNvGrpSpPr>
                    <a:grpSpLocks/>
                  </p:cNvGrpSpPr>
                  <p:nvPr/>
                </p:nvGrpSpPr>
                <p:grpSpPr bwMode="auto">
                  <a:xfrm>
                    <a:off x="4158" y="1658"/>
                    <a:ext cx="24" cy="26"/>
                    <a:chOff x="4158" y="1658"/>
                    <a:chExt cx="24" cy="26"/>
                  </a:xfrm>
                </p:grpSpPr>
                <p:sp>
                  <p:nvSpPr>
                    <p:cNvPr id="80014" name="Freeform 8393"/>
                    <p:cNvSpPr>
                      <a:spLocks/>
                    </p:cNvSpPr>
                    <p:nvPr/>
                  </p:nvSpPr>
                  <p:spPr bwMode="auto">
                    <a:xfrm>
                      <a:off x="4158" y="1658"/>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80015" name="Group 8394"/>
                    <p:cNvGrpSpPr>
                      <a:grpSpLocks/>
                    </p:cNvGrpSpPr>
                    <p:nvPr/>
                  </p:nvGrpSpPr>
                  <p:grpSpPr bwMode="auto">
                    <a:xfrm>
                      <a:off x="4165" y="1658"/>
                      <a:ext cx="17" cy="26"/>
                      <a:chOff x="4165" y="1658"/>
                      <a:chExt cx="17" cy="26"/>
                    </a:xfrm>
                  </p:grpSpPr>
                  <p:sp>
                    <p:nvSpPr>
                      <p:cNvPr id="80016" name="Oval 8395"/>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80017" name="Oval 8396"/>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grpSp>
                <p:nvGrpSpPr>
                  <p:cNvPr id="80004" name="Group 8397"/>
                  <p:cNvGrpSpPr>
                    <a:grpSpLocks/>
                  </p:cNvGrpSpPr>
                  <p:nvPr/>
                </p:nvGrpSpPr>
                <p:grpSpPr bwMode="auto">
                  <a:xfrm>
                    <a:off x="4166" y="1665"/>
                    <a:ext cx="19" cy="19"/>
                    <a:chOff x="4166" y="1665"/>
                    <a:chExt cx="19" cy="19"/>
                  </a:xfrm>
                </p:grpSpPr>
                <p:grpSp>
                  <p:nvGrpSpPr>
                    <p:cNvPr id="80005" name="Group 8398"/>
                    <p:cNvGrpSpPr>
                      <a:grpSpLocks/>
                    </p:cNvGrpSpPr>
                    <p:nvPr/>
                  </p:nvGrpSpPr>
                  <p:grpSpPr bwMode="auto">
                    <a:xfrm>
                      <a:off x="4168" y="1665"/>
                      <a:ext cx="17" cy="14"/>
                      <a:chOff x="4168" y="1665"/>
                      <a:chExt cx="17" cy="14"/>
                    </a:xfrm>
                  </p:grpSpPr>
                  <p:sp>
                    <p:nvSpPr>
                      <p:cNvPr id="80012" name="Oval 8399"/>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80013" name="Oval 8400"/>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80006" name="Group 8401"/>
                    <p:cNvGrpSpPr>
                      <a:grpSpLocks/>
                    </p:cNvGrpSpPr>
                    <p:nvPr/>
                  </p:nvGrpSpPr>
                  <p:grpSpPr bwMode="auto">
                    <a:xfrm>
                      <a:off x="4168" y="1665"/>
                      <a:ext cx="17" cy="16"/>
                      <a:chOff x="4168" y="1665"/>
                      <a:chExt cx="17" cy="16"/>
                    </a:xfrm>
                  </p:grpSpPr>
                  <p:sp>
                    <p:nvSpPr>
                      <p:cNvPr id="80010" name="Oval 8402"/>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80011" name="Oval 8403"/>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80007" name="Group 8404"/>
                    <p:cNvGrpSpPr>
                      <a:grpSpLocks/>
                    </p:cNvGrpSpPr>
                    <p:nvPr/>
                  </p:nvGrpSpPr>
                  <p:grpSpPr bwMode="auto">
                    <a:xfrm>
                      <a:off x="4166" y="1670"/>
                      <a:ext cx="16" cy="14"/>
                      <a:chOff x="4166" y="1670"/>
                      <a:chExt cx="16" cy="14"/>
                    </a:xfrm>
                  </p:grpSpPr>
                  <p:sp>
                    <p:nvSpPr>
                      <p:cNvPr id="80008" name="Oval 8405"/>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80009" name="Oval 8406"/>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9688" name="Group 8407"/>
              <p:cNvGrpSpPr>
                <a:grpSpLocks/>
              </p:cNvGrpSpPr>
              <p:nvPr/>
            </p:nvGrpSpPr>
            <p:grpSpPr bwMode="auto">
              <a:xfrm>
                <a:off x="4141" y="1667"/>
                <a:ext cx="18" cy="7"/>
                <a:chOff x="4141" y="1667"/>
                <a:chExt cx="18" cy="7"/>
              </a:xfrm>
            </p:grpSpPr>
            <p:grpSp>
              <p:nvGrpSpPr>
                <p:cNvPr id="79966" name="Group 8408"/>
                <p:cNvGrpSpPr>
                  <a:grpSpLocks/>
                </p:cNvGrpSpPr>
                <p:nvPr/>
              </p:nvGrpSpPr>
              <p:grpSpPr bwMode="auto">
                <a:xfrm>
                  <a:off x="4151" y="1667"/>
                  <a:ext cx="8" cy="7"/>
                  <a:chOff x="4151" y="1667"/>
                  <a:chExt cx="8" cy="7"/>
                </a:xfrm>
              </p:grpSpPr>
              <p:grpSp>
                <p:nvGrpSpPr>
                  <p:cNvPr id="79997" name="Group 8409"/>
                  <p:cNvGrpSpPr>
                    <a:grpSpLocks/>
                  </p:cNvGrpSpPr>
                  <p:nvPr/>
                </p:nvGrpSpPr>
                <p:grpSpPr bwMode="auto">
                  <a:xfrm>
                    <a:off x="4151" y="1667"/>
                    <a:ext cx="8" cy="7"/>
                    <a:chOff x="4151" y="1667"/>
                    <a:chExt cx="8" cy="7"/>
                  </a:xfrm>
                </p:grpSpPr>
                <p:sp>
                  <p:nvSpPr>
                    <p:cNvPr id="79999" name="Oval 8410"/>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80000" name="Oval 8411"/>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79998" name="Oval 8412"/>
                  <p:cNvSpPr>
                    <a:spLocks noChangeArrowheads="1"/>
                  </p:cNvSpPr>
                  <p:nvPr/>
                </p:nvSpPr>
                <p:spPr bwMode="auto">
                  <a:xfrm>
                    <a:off x="4151" y="1667"/>
                    <a:ext cx="8" cy="7"/>
                  </a:xfrm>
                  <a:prstGeom prst="ellipse">
                    <a:avLst/>
                  </a:prstGeom>
                  <a:noFill/>
                  <a:ln w="12700" cap="rnd">
                    <a:solidFill>
                      <a:srgbClr val="000000"/>
                    </a:solidFill>
                    <a:round/>
                    <a:headEnd/>
                    <a:tailEnd/>
                  </a:ln>
                </p:spPr>
                <p:txBody>
                  <a:bodyPr/>
                  <a:lstStyle/>
                  <a:p>
                    <a:endParaRPr lang="en-US"/>
                  </a:p>
                </p:txBody>
              </p:sp>
            </p:grpSp>
            <p:grpSp>
              <p:nvGrpSpPr>
                <p:cNvPr id="79967" name="Group 8413"/>
                <p:cNvGrpSpPr>
                  <a:grpSpLocks/>
                </p:cNvGrpSpPr>
                <p:nvPr/>
              </p:nvGrpSpPr>
              <p:grpSpPr bwMode="auto">
                <a:xfrm>
                  <a:off x="4149" y="1667"/>
                  <a:ext cx="9" cy="7"/>
                  <a:chOff x="4149" y="1667"/>
                  <a:chExt cx="9" cy="7"/>
                </a:xfrm>
              </p:grpSpPr>
              <p:grpSp>
                <p:nvGrpSpPr>
                  <p:cNvPr id="79993" name="Group 8414"/>
                  <p:cNvGrpSpPr>
                    <a:grpSpLocks/>
                  </p:cNvGrpSpPr>
                  <p:nvPr/>
                </p:nvGrpSpPr>
                <p:grpSpPr bwMode="auto">
                  <a:xfrm>
                    <a:off x="4149" y="1667"/>
                    <a:ext cx="9" cy="7"/>
                    <a:chOff x="4149" y="1667"/>
                    <a:chExt cx="9" cy="7"/>
                  </a:xfrm>
                </p:grpSpPr>
                <p:sp>
                  <p:nvSpPr>
                    <p:cNvPr id="79995" name="Oval 8415"/>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79996" name="Oval 8416"/>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79994" name="Oval 8417"/>
                  <p:cNvSpPr>
                    <a:spLocks noChangeArrowheads="1"/>
                  </p:cNvSpPr>
                  <p:nvPr/>
                </p:nvSpPr>
                <p:spPr bwMode="auto">
                  <a:xfrm>
                    <a:off x="4149" y="1667"/>
                    <a:ext cx="9" cy="7"/>
                  </a:xfrm>
                  <a:prstGeom prst="ellipse">
                    <a:avLst/>
                  </a:prstGeom>
                  <a:noFill/>
                  <a:ln w="12700" cap="rnd">
                    <a:solidFill>
                      <a:srgbClr val="000000"/>
                    </a:solidFill>
                    <a:round/>
                    <a:headEnd/>
                    <a:tailEnd/>
                  </a:ln>
                </p:spPr>
                <p:txBody>
                  <a:bodyPr/>
                  <a:lstStyle/>
                  <a:p>
                    <a:endParaRPr lang="en-US"/>
                  </a:p>
                </p:txBody>
              </p:sp>
            </p:grpSp>
            <p:grpSp>
              <p:nvGrpSpPr>
                <p:cNvPr id="79968" name="Group 8418"/>
                <p:cNvGrpSpPr>
                  <a:grpSpLocks/>
                </p:cNvGrpSpPr>
                <p:nvPr/>
              </p:nvGrpSpPr>
              <p:grpSpPr bwMode="auto">
                <a:xfrm>
                  <a:off x="4148" y="1667"/>
                  <a:ext cx="7" cy="7"/>
                  <a:chOff x="4148" y="1667"/>
                  <a:chExt cx="7" cy="7"/>
                </a:xfrm>
              </p:grpSpPr>
              <p:grpSp>
                <p:nvGrpSpPr>
                  <p:cNvPr id="79989" name="Group 8419"/>
                  <p:cNvGrpSpPr>
                    <a:grpSpLocks/>
                  </p:cNvGrpSpPr>
                  <p:nvPr/>
                </p:nvGrpSpPr>
                <p:grpSpPr bwMode="auto">
                  <a:xfrm>
                    <a:off x="4148" y="1667"/>
                    <a:ext cx="7" cy="7"/>
                    <a:chOff x="4148" y="1667"/>
                    <a:chExt cx="7" cy="7"/>
                  </a:xfrm>
                </p:grpSpPr>
                <p:sp>
                  <p:nvSpPr>
                    <p:cNvPr id="79991" name="Oval 8420"/>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79992" name="Oval 8421"/>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79990" name="Oval 8422"/>
                  <p:cNvSpPr>
                    <a:spLocks noChangeArrowheads="1"/>
                  </p:cNvSpPr>
                  <p:nvPr/>
                </p:nvSpPr>
                <p:spPr bwMode="auto">
                  <a:xfrm>
                    <a:off x="4148" y="1667"/>
                    <a:ext cx="7" cy="7"/>
                  </a:xfrm>
                  <a:prstGeom prst="ellipse">
                    <a:avLst/>
                  </a:prstGeom>
                  <a:noFill/>
                  <a:ln w="12700" cap="rnd">
                    <a:solidFill>
                      <a:srgbClr val="000000"/>
                    </a:solidFill>
                    <a:round/>
                    <a:headEnd/>
                    <a:tailEnd/>
                  </a:ln>
                </p:spPr>
                <p:txBody>
                  <a:bodyPr/>
                  <a:lstStyle/>
                  <a:p>
                    <a:endParaRPr lang="en-US"/>
                  </a:p>
                </p:txBody>
              </p:sp>
            </p:grpSp>
            <p:grpSp>
              <p:nvGrpSpPr>
                <p:cNvPr id="79969" name="Group 8423"/>
                <p:cNvGrpSpPr>
                  <a:grpSpLocks/>
                </p:cNvGrpSpPr>
                <p:nvPr/>
              </p:nvGrpSpPr>
              <p:grpSpPr bwMode="auto">
                <a:xfrm>
                  <a:off x="4147" y="1667"/>
                  <a:ext cx="7" cy="7"/>
                  <a:chOff x="4147" y="1667"/>
                  <a:chExt cx="7" cy="7"/>
                </a:xfrm>
              </p:grpSpPr>
              <p:grpSp>
                <p:nvGrpSpPr>
                  <p:cNvPr id="79985" name="Group 8424"/>
                  <p:cNvGrpSpPr>
                    <a:grpSpLocks/>
                  </p:cNvGrpSpPr>
                  <p:nvPr/>
                </p:nvGrpSpPr>
                <p:grpSpPr bwMode="auto">
                  <a:xfrm>
                    <a:off x="4147" y="1667"/>
                    <a:ext cx="7" cy="7"/>
                    <a:chOff x="4147" y="1667"/>
                    <a:chExt cx="7" cy="7"/>
                  </a:xfrm>
                </p:grpSpPr>
                <p:sp>
                  <p:nvSpPr>
                    <p:cNvPr id="79987" name="Oval 8425"/>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79988" name="Oval 8426"/>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79986" name="Oval 8427"/>
                  <p:cNvSpPr>
                    <a:spLocks noChangeArrowheads="1"/>
                  </p:cNvSpPr>
                  <p:nvPr/>
                </p:nvSpPr>
                <p:spPr bwMode="auto">
                  <a:xfrm>
                    <a:off x="4147" y="1667"/>
                    <a:ext cx="7" cy="7"/>
                  </a:xfrm>
                  <a:prstGeom prst="ellipse">
                    <a:avLst/>
                  </a:prstGeom>
                  <a:noFill/>
                  <a:ln w="12700" cap="rnd">
                    <a:solidFill>
                      <a:srgbClr val="000000"/>
                    </a:solidFill>
                    <a:round/>
                    <a:headEnd/>
                    <a:tailEnd/>
                  </a:ln>
                </p:spPr>
                <p:txBody>
                  <a:bodyPr/>
                  <a:lstStyle/>
                  <a:p>
                    <a:endParaRPr lang="en-US"/>
                  </a:p>
                </p:txBody>
              </p:sp>
            </p:grpSp>
            <p:grpSp>
              <p:nvGrpSpPr>
                <p:cNvPr id="79970" name="Group 8428"/>
                <p:cNvGrpSpPr>
                  <a:grpSpLocks/>
                </p:cNvGrpSpPr>
                <p:nvPr/>
              </p:nvGrpSpPr>
              <p:grpSpPr bwMode="auto">
                <a:xfrm>
                  <a:off x="4144" y="1667"/>
                  <a:ext cx="8" cy="7"/>
                  <a:chOff x="4144" y="1667"/>
                  <a:chExt cx="8" cy="7"/>
                </a:xfrm>
              </p:grpSpPr>
              <p:grpSp>
                <p:nvGrpSpPr>
                  <p:cNvPr id="79981" name="Group 8429"/>
                  <p:cNvGrpSpPr>
                    <a:grpSpLocks/>
                  </p:cNvGrpSpPr>
                  <p:nvPr/>
                </p:nvGrpSpPr>
                <p:grpSpPr bwMode="auto">
                  <a:xfrm>
                    <a:off x="4144" y="1667"/>
                    <a:ext cx="8" cy="7"/>
                    <a:chOff x="4144" y="1667"/>
                    <a:chExt cx="8" cy="7"/>
                  </a:xfrm>
                </p:grpSpPr>
                <p:sp>
                  <p:nvSpPr>
                    <p:cNvPr id="79983" name="Oval 8430"/>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79984" name="Oval 8431"/>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79982" name="Oval 8432"/>
                  <p:cNvSpPr>
                    <a:spLocks noChangeArrowheads="1"/>
                  </p:cNvSpPr>
                  <p:nvPr/>
                </p:nvSpPr>
                <p:spPr bwMode="auto">
                  <a:xfrm>
                    <a:off x="4144" y="1667"/>
                    <a:ext cx="8" cy="7"/>
                  </a:xfrm>
                  <a:prstGeom prst="ellipse">
                    <a:avLst/>
                  </a:prstGeom>
                  <a:noFill/>
                  <a:ln w="12700" cap="rnd">
                    <a:solidFill>
                      <a:srgbClr val="000000"/>
                    </a:solidFill>
                    <a:round/>
                    <a:headEnd/>
                    <a:tailEnd/>
                  </a:ln>
                </p:spPr>
                <p:txBody>
                  <a:bodyPr/>
                  <a:lstStyle/>
                  <a:p>
                    <a:endParaRPr lang="en-US"/>
                  </a:p>
                </p:txBody>
              </p:sp>
            </p:grpSp>
            <p:grpSp>
              <p:nvGrpSpPr>
                <p:cNvPr id="79971" name="Group 8433"/>
                <p:cNvGrpSpPr>
                  <a:grpSpLocks/>
                </p:cNvGrpSpPr>
                <p:nvPr/>
              </p:nvGrpSpPr>
              <p:grpSpPr bwMode="auto">
                <a:xfrm>
                  <a:off x="4142" y="1667"/>
                  <a:ext cx="9" cy="7"/>
                  <a:chOff x="4142" y="1667"/>
                  <a:chExt cx="9" cy="7"/>
                </a:xfrm>
              </p:grpSpPr>
              <p:grpSp>
                <p:nvGrpSpPr>
                  <p:cNvPr id="79977" name="Group 8434"/>
                  <p:cNvGrpSpPr>
                    <a:grpSpLocks/>
                  </p:cNvGrpSpPr>
                  <p:nvPr/>
                </p:nvGrpSpPr>
                <p:grpSpPr bwMode="auto">
                  <a:xfrm>
                    <a:off x="4142" y="1667"/>
                    <a:ext cx="9" cy="7"/>
                    <a:chOff x="4142" y="1667"/>
                    <a:chExt cx="9" cy="7"/>
                  </a:xfrm>
                </p:grpSpPr>
                <p:sp>
                  <p:nvSpPr>
                    <p:cNvPr id="79979" name="Oval 8435"/>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79980" name="Oval 8436"/>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79978" name="Oval 8437"/>
                  <p:cNvSpPr>
                    <a:spLocks noChangeArrowheads="1"/>
                  </p:cNvSpPr>
                  <p:nvPr/>
                </p:nvSpPr>
                <p:spPr bwMode="auto">
                  <a:xfrm>
                    <a:off x="4142" y="1667"/>
                    <a:ext cx="9" cy="7"/>
                  </a:xfrm>
                  <a:prstGeom prst="ellipse">
                    <a:avLst/>
                  </a:prstGeom>
                  <a:noFill/>
                  <a:ln w="12700" cap="rnd">
                    <a:solidFill>
                      <a:srgbClr val="000000"/>
                    </a:solidFill>
                    <a:round/>
                    <a:headEnd/>
                    <a:tailEnd/>
                  </a:ln>
                </p:spPr>
                <p:txBody>
                  <a:bodyPr/>
                  <a:lstStyle/>
                  <a:p>
                    <a:endParaRPr lang="en-US"/>
                  </a:p>
                </p:txBody>
              </p:sp>
            </p:grpSp>
            <p:grpSp>
              <p:nvGrpSpPr>
                <p:cNvPr id="79972" name="Group 8438"/>
                <p:cNvGrpSpPr>
                  <a:grpSpLocks/>
                </p:cNvGrpSpPr>
                <p:nvPr/>
              </p:nvGrpSpPr>
              <p:grpSpPr bwMode="auto">
                <a:xfrm>
                  <a:off x="4141" y="1667"/>
                  <a:ext cx="7" cy="7"/>
                  <a:chOff x="4141" y="1667"/>
                  <a:chExt cx="7" cy="7"/>
                </a:xfrm>
              </p:grpSpPr>
              <p:grpSp>
                <p:nvGrpSpPr>
                  <p:cNvPr id="79973" name="Group 8439"/>
                  <p:cNvGrpSpPr>
                    <a:grpSpLocks/>
                  </p:cNvGrpSpPr>
                  <p:nvPr/>
                </p:nvGrpSpPr>
                <p:grpSpPr bwMode="auto">
                  <a:xfrm>
                    <a:off x="4141" y="1667"/>
                    <a:ext cx="7" cy="7"/>
                    <a:chOff x="4141" y="1667"/>
                    <a:chExt cx="7" cy="7"/>
                  </a:xfrm>
                </p:grpSpPr>
                <p:sp>
                  <p:nvSpPr>
                    <p:cNvPr id="79975" name="Oval 8440"/>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79976" name="Oval 8441"/>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79974" name="Oval 8442"/>
                  <p:cNvSpPr>
                    <a:spLocks noChangeArrowheads="1"/>
                  </p:cNvSpPr>
                  <p:nvPr/>
                </p:nvSpPr>
                <p:spPr bwMode="auto">
                  <a:xfrm>
                    <a:off x="4141" y="1667"/>
                    <a:ext cx="7" cy="7"/>
                  </a:xfrm>
                  <a:prstGeom prst="ellipse">
                    <a:avLst/>
                  </a:prstGeom>
                  <a:noFill/>
                  <a:ln w="12700" cap="rnd">
                    <a:solidFill>
                      <a:srgbClr val="000000"/>
                    </a:solidFill>
                    <a:round/>
                    <a:headEnd/>
                    <a:tailEnd/>
                  </a:ln>
                </p:spPr>
                <p:txBody>
                  <a:bodyPr/>
                  <a:lstStyle/>
                  <a:p>
                    <a:endParaRPr lang="en-US"/>
                  </a:p>
                </p:txBody>
              </p:sp>
            </p:grpSp>
          </p:grpSp>
          <p:grpSp>
            <p:nvGrpSpPr>
              <p:cNvPr id="79689" name="Group 8443"/>
              <p:cNvGrpSpPr>
                <a:grpSpLocks/>
              </p:cNvGrpSpPr>
              <p:nvPr/>
            </p:nvGrpSpPr>
            <p:grpSpPr bwMode="auto">
              <a:xfrm>
                <a:off x="4070" y="1661"/>
                <a:ext cx="64" cy="35"/>
                <a:chOff x="4070" y="1661"/>
                <a:chExt cx="64" cy="35"/>
              </a:xfrm>
            </p:grpSpPr>
            <p:grpSp>
              <p:nvGrpSpPr>
                <p:cNvPr id="79900" name="Group 8444"/>
                <p:cNvGrpSpPr>
                  <a:grpSpLocks/>
                </p:cNvGrpSpPr>
                <p:nvPr/>
              </p:nvGrpSpPr>
              <p:grpSpPr bwMode="auto">
                <a:xfrm>
                  <a:off x="4092" y="1661"/>
                  <a:ext cx="42" cy="32"/>
                  <a:chOff x="4092" y="1661"/>
                  <a:chExt cx="42" cy="32"/>
                </a:xfrm>
              </p:grpSpPr>
              <p:grpSp>
                <p:nvGrpSpPr>
                  <p:cNvPr id="79934" name="Group 8445"/>
                  <p:cNvGrpSpPr>
                    <a:grpSpLocks/>
                  </p:cNvGrpSpPr>
                  <p:nvPr/>
                </p:nvGrpSpPr>
                <p:grpSpPr bwMode="auto">
                  <a:xfrm>
                    <a:off x="4092" y="1661"/>
                    <a:ext cx="29" cy="31"/>
                    <a:chOff x="4092" y="1661"/>
                    <a:chExt cx="29" cy="31"/>
                  </a:xfrm>
                </p:grpSpPr>
                <p:grpSp>
                  <p:nvGrpSpPr>
                    <p:cNvPr id="79951" name="Group 8446"/>
                    <p:cNvGrpSpPr>
                      <a:grpSpLocks/>
                    </p:cNvGrpSpPr>
                    <p:nvPr/>
                  </p:nvGrpSpPr>
                  <p:grpSpPr bwMode="auto">
                    <a:xfrm>
                      <a:off x="4092" y="1661"/>
                      <a:ext cx="25" cy="31"/>
                      <a:chOff x="4092" y="1661"/>
                      <a:chExt cx="25" cy="31"/>
                    </a:xfrm>
                  </p:grpSpPr>
                  <p:sp>
                    <p:nvSpPr>
                      <p:cNvPr id="79962" name="Freeform 8447"/>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9963" name="Group 8448"/>
                      <p:cNvGrpSpPr>
                        <a:grpSpLocks/>
                      </p:cNvGrpSpPr>
                      <p:nvPr/>
                    </p:nvGrpSpPr>
                    <p:grpSpPr bwMode="auto">
                      <a:xfrm>
                        <a:off x="4102" y="1661"/>
                        <a:ext cx="15" cy="31"/>
                        <a:chOff x="4102" y="1661"/>
                        <a:chExt cx="15" cy="31"/>
                      </a:xfrm>
                    </p:grpSpPr>
                    <p:sp>
                      <p:nvSpPr>
                        <p:cNvPr id="79964" name="Oval 8449"/>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9965" name="Oval 8450"/>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79952" name="Group 8451"/>
                    <p:cNvGrpSpPr>
                      <a:grpSpLocks/>
                    </p:cNvGrpSpPr>
                    <p:nvPr/>
                  </p:nvGrpSpPr>
                  <p:grpSpPr bwMode="auto">
                    <a:xfrm>
                      <a:off x="4106" y="1670"/>
                      <a:ext cx="15" cy="19"/>
                      <a:chOff x="4106" y="1670"/>
                      <a:chExt cx="15" cy="19"/>
                    </a:xfrm>
                  </p:grpSpPr>
                  <p:grpSp>
                    <p:nvGrpSpPr>
                      <p:cNvPr id="79953" name="Group 8452"/>
                      <p:cNvGrpSpPr>
                        <a:grpSpLocks/>
                      </p:cNvGrpSpPr>
                      <p:nvPr/>
                    </p:nvGrpSpPr>
                    <p:grpSpPr bwMode="auto">
                      <a:xfrm>
                        <a:off x="4106" y="1670"/>
                        <a:ext cx="15" cy="14"/>
                        <a:chOff x="4106" y="1670"/>
                        <a:chExt cx="15" cy="14"/>
                      </a:xfrm>
                    </p:grpSpPr>
                    <p:sp>
                      <p:nvSpPr>
                        <p:cNvPr id="79960" name="Oval 8453"/>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9961" name="Oval 8454"/>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9954" name="Group 8455"/>
                      <p:cNvGrpSpPr>
                        <a:grpSpLocks/>
                      </p:cNvGrpSpPr>
                      <p:nvPr/>
                    </p:nvGrpSpPr>
                    <p:grpSpPr bwMode="auto">
                      <a:xfrm>
                        <a:off x="4106" y="1670"/>
                        <a:ext cx="15" cy="14"/>
                        <a:chOff x="4106" y="1670"/>
                        <a:chExt cx="15" cy="14"/>
                      </a:xfrm>
                    </p:grpSpPr>
                    <p:sp>
                      <p:nvSpPr>
                        <p:cNvPr id="79958" name="Oval 8456"/>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9959" name="Oval 8457"/>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9955" name="Group 8458"/>
                      <p:cNvGrpSpPr>
                        <a:grpSpLocks/>
                      </p:cNvGrpSpPr>
                      <p:nvPr/>
                    </p:nvGrpSpPr>
                    <p:grpSpPr bwMode="auto">
                      <a:xfrm>
                        <a:off x="4106" y="1675"/>
                        <a:ext cx="15" cy="14"/>
                        <a:chOff x="4106" y="1675"/>
                        <a:chExt cx="15" cy="14"/>
                      </a:xfrm>
                    </p:grpSpPr>
                    <p:sp>
                      <p:nvSpPr>
                        <p:cNvPr id="79956" name="Oval 8459"/>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9957" name="Oval 8460"/>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grpSp>
              <p:grpSp>
                <p:nvGrpSpPr>
                  <p:cNvPr id="79935" name="Group 8461"/>
                  <p:cNvGrpSpPr>
                    <a:grpSpLocks/>
                  </p:cNvGrpSpPr>
                  <p:nvPr/>
                </p:nvGrpSpPr>
                <p:grpSpPr bwMode="auto">
                  <a:xfrm>
                    <a:off x="4103" y="1661"/>
                    <a:ext cx="31" cy="32"/>
                    <a:chOff x="4103" y="1661"/>
                    <a:chExt cx="31" cy="32"/>
                  </a:xfrm>
                </p:grpSpPr>
                <p:grpSp>
                  <p:nvGrpSpPr>
                    <p:cNvPr id="79936" name="Group 8462"/>
                    <p:cNvGrpSpPr>
                      <a:grpSpLocks/>
                    </p:cNvGrpSpPr>
                    <p:nvPr/>
                  </p:nvGrpSpPr>
                  <p:grpSpPr bwMode="auto">
                    <a:xfrm>
                      <a:off x="4103" y="1661"/>
                      <a:ext cx="27" cy="32"/>
                      <a:chOff x="4103" y="1661"/>
                      <a:chExt cx="27" cy="32"/>
                    </a:xfrm>
                  </p:grpSpPr>
                  <p:sp>
                    <p:nvSpPr>
                      <p:cNvPr id="79947" name="Freeform 8463"/>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9948" name="Group 8464"/>
                      <p:cNvGrpSpPr>
                        <a:grpSpLocks/>
                      </p:cNvGrpSpPr>
                      <p:nvPr/>
                    </p:nvGrpSpPr>
                    <p:grpSpPr bwMode="auto">
                      <a:xfrm>
                        <a:off x="4113" y="1661"/>
                        <a:ext cx="17" cy="32"/>
                        <a:chOff x="4113" y="1661"/>
                        <a:chExt cx="17" cy="32"/>
                      </a:xfrm>
                    </p:grpSpPr>
                    <p:sp>
                      <p:nvSpPr>
                        <p:cNvPr id="79949" name="Oval 8465"/>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9950" name="Oval 8466"/>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79937" name="Group 8467"/>
                    <p:cNvGrpSpPr>
                      <a:grpSpLocks/>
                    </p:cNvGrpSpPr>
                    <p:nvPr/>
                  </p:nvGrpSpPr>
                  <p:grpSpPr bwMode="auto">
                    <a:xfrm>
                      <a:off x="4117" y="1670"/>
                      <a:ext cx="17" cy="21"/>
                      <a:chOff x="4117" y="1670"/>
                      <a:chExt cx="17" cy="21"/>
                    </a:xfrm>
                  </p:grpSpPr>
                  <p:grpSp>
                    <p:nvGrpSpPr>
                      <p:cNvPr id="79938" name="Group 8468"/>
                      <p:cNvGrpSpPr>
                        <a:grpSpLocks/>
                      </p:cNvGrpSpPr>
                      <p:nvPr/>
                    </p:nvGrpSpPr>
                    <p:grpSpPr bwMode="auto">
                      <a:xfrm>
                        <a:off x="4117" y="1670"/>
                        <a:ext cx="17" cy="15"/>
                        <a:chOff x="4117" y="1670"/>
                        <a:chExt cx="17" cy="15"/>
                      </a:xfrm>
                    </p:grpSpPr>
                    <p:sp>
                      <p:nvSpPr>
                        <p:cNvPr id="79945" name="Oval 8469"/>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9946" name="Oval 8470"/>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9939" name="Group 8471"/>
                      <p:cNvGrpSpPr>
                        <a:grpSpLocks/>
                      </p:cNvGrpSpPr>
                      <p:nvPr/>
                    </p:nvGrpSpPr>
                    <p:grpSpPr bwMode="auto">
                      <a:xfrm>
                        <a:off x="4117" y="1671"/>
                        <a:ext cx="17" cy="14"/>
                        <a:chOff x="4117" y="1671"/>
                        <a:chExt cx="17" cy="14"/>
                      </a:xfrm>
                    </p:grpSpPr>
                    <p:sp>
                      <p:nvSpPr>
                        <p:cNvPr id="79943" name="Oval 8472"/>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9944" name="Oval 8473"/>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9940" name="Group 8474"/>
                      <p:cNvGrpSpPr>
                        <a:grpSpLocks/>
                      </p:cNvGrpSpPr>
                      <p:nvPr/>
                    </p:nvGrpSpPr>
                    <p:grpSpPr bwMode="auto">
                      <a:xfrm>
                        <a:off x="4117" y="1675"/>
                        <a:ext cx="17" cy="16"/>
                        <a:chOff x="4117" y="1675"/>
                        <a:chExt cx="17" cy="16"/>
                      </a:xfrm>
                    </p:grpSpPr>
                    <p:sp>
                      <p:nvSpPr>
                        <p:cNvPr id="79941" name="Oval 8475"/>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9942" name="Oval 8476"/>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grpSp>
            </p:grpSp>
            <p:grpSp>
              <p:nvGrpSpPr>
                <p:cNvPr id="79901" name="Group 8477"/>
                <p:cNvGrpSpPr>
                  <a:grpSpLocks/>
                </p:cNvGrpSpPr>
                <p:nvPr/>
              </p:nvGrpSpPr>
              <p:grpSpPr bwMode="auto">
                <a:xfrm>
                  <a:off x="4070" y="1663"/>
                  <a:ext cx="43" cy="33"/>
                  <a:chOff x="4070" y="1663"/>
                  <a:chExt cx="43" cy="33"/>
                </a:xfrm>
              </p:grpSpPr>
              <p:grpSp>
                <p:nvGrpSpPr>
                  <p:cNvPr id="79902" name="Group 8478"/>
                  <p:cNvGrpSpPr>
                    <a:grpSpLocks/>
                  </p:cNvGrpSpPr>
                  <p:nvPr/>
                </p:nvGrpSpPr>
                <p:grpSpPr bwMode="auto">
                  <a:xfrm>
                    <a:off x="4070" y="1663"/>
                    <a:ext cx="30" cy="33"/>
                    <a:chOff x="4070" y="1663"/>
                    <a:chExt cx="30" cy="33"/>
                  </a:xfrm>
                </p:grpSpPr>
                <p:grpSp>
                  <p:nvGrpSpPr>
                    <p:cNvPr id="79919" name="Group 8479"/>
                    <p:cNvGrpSpPr>
                      <a:grpSpLocks/>
                    </p:cNvGrpSpPr>
                    <p:nvPr/>
                  </p:nvGrpSpPr>
                  <p:grpSpPr bwMode="auto">
                    <a:xfrm>
                      <a:off x="4070" y="1663"/>
                      <a:ext cx="26" cy="33"/>
                      <a:chOff x="4070" y="1663"/>
                      <a:chExt cx="26" cy="33"/>
                    </a:xfrm>
                  </p:grpSpPr>
                  <p:sp>
                    <p:nvSpPr>
                      <p:cNvPr id="79930" name="Freeform 8480"/>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9931" name="Group 8481"/>
                      <p:cNvGrpSpPr>
                        <a:grpSpLocks/>
                      </p:cNvGrpSpPr>
                      <p:nvPr/>
                    </p:nvGrpSpPr>
                    <p:grpSpPr bwMode="auto">
                      <a:xfrm>
                        <a:off x="4079" y="1663"/>
                        <a:ext cx="17" cy="33"/>
                        <a:chOff x="4079" y="1663"/>
                        <a:chExt cx="17" cy="33"/>
                      </a:xfrm>
                    </p:grpSpPr>
                    <p:sp>
                      <p:nvSpPr>
                        <p:cNvPr id="79932" name="Oval 8482"/>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9933" name="Oval 8483"/>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79920" name="Group 8484"/>
                    <p:cNvGrpSpPr>
                      <a:grpSpLocks/>
                    </p:cNvGrpSpPr>
                    <p:nvPr/>
                  </p:nvGrpSpPr>
                  <p:grpSpPr bwMode="auto">
                    <a:xfrm>
                      <a:off x="4084" y="1671"/>
                      <a:ext cx="16" cy="21"/>
                      <a:chOff x="4084" y="1671"/>
                      <a:chExt cx="16" cy="21"/>
                    </a:xfrm>
                  </p:grpSpPr>
                  <p:grpSp>
                    <p:nvGrpSpPr>
                      <p:cNvPr id="79921" name="Group 8485"/>
                      <p:cNvGrpSpPr>
                        <a:grpSpLocks/>
                      </p:cNvGrpSpPr>
                      <p:nvPr/>
                    </p:nvGrpSpPr>
                    <p:grpSpPr bwMode="auto">
                      <a:xfrm>
                        <a:off x="4084" y="1671"/>
                        <a:ext cx="16" cy="17"/>
                        <a:chOff x="4084" y="1671"/>
                        <a:chExt cx="16" cy="17"/>
                      </a:xfrm>
                    </p:grpSpPr>
                    <p:sp>
                      <p:nvSpPr>
                        <p:cNvPr id="79928" name="Oval 8486"/>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9929" name="Oval 8487"/>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9922" name="Group 8488"/>
                      <p:cNvGrpSpPr>
                        <a:grpSpLocks/>
                      </p:cNvGrpSpPr>
                      <p:nvPr/>
                    </p:nvGrpSpPr>
                    <p:grpSpPr bwMode="auto">
                      <a:xfrm>
                        <a:off x="4084" y="1671"/>
                        <a:ext cx="16" cy="15"/>
                        <a:chOff x="4084" y="1671"/>
                        <a:chExt cx="16" cy="15"/>
                      </a:xfrm>
                    </p:grpSpPr>
                    <p:sp>
                      <p:nvSpPr>
                        <p:cNvPr id="79926" name="Oval 8489"/>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9927" name="Oval 8490"/>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9923" name="Group 8491"/>
                      <p:cNvGrpSpPr>
                        <a:grpSpLocks/>
                      </p:cNvGrpSpPr>
                      <p:nvPr/>
                    </p:nvGrpSpPr>
                    <p:grpSpPr bwMode="auto">
                      <a:xfrm>
                        <a:off x="4085" y="1678"/>
                        <a:ext cx="15" cy="14"/>
                        <a:chOff x="4085" y="1678"/>
                        <a:chExt cx="15" cy="14"/>
                      </a:xfrm>
                    </p:grpSpPr>
                    <p:sp>
                      <p:nvSpPr>
                        <p:cNvPr id="79924" name="Oval 8492"/>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9925" name="Oval 8493"/>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grpSp>
              <p:grpSp>
                <p:nvGrpSpPr>
                  <p:cNvPr id="79903" name="Group 8494"/>
                  <p:cNvGrpSpPr>
                    <a:grpSpLocks/>
                  </p:cNvGrpSpPr>
                  <p:nvPr/>
                </p:nvGrpSpPr>
                <p:grpSpPr bwMode="auto">
                  <a:xfrm>
                    <a:off x="4082" y="1663"/>
                    <a:ext cx="31" cy="33"/>
                    <a:chOff x="4082" y="1663"/>
                    <a:chExt cx="31" cy="33"/>
                  </a:xfrm>
                </p:grpSpPr>
                <p:grpSp>
                  <p:nvGrpSpPr>
                    <p:cNvPr id="79904" name="Group 8495"/>
                    <p:cNvGrpSpPr>
                      <a:grpSpLocks/>
                    </p:cNvGrpSpPr>
                    <p:nvPr/>
                  </p:nvGrpSpPr>
                  <p:grpSpPr bwMode="auto">
                    <a:xfrm>
                      <a:off x="4082" y="1663"/>
                      <a:ext cx="27" cy="33"/>
                      <a:chOff x="4082" y="1663"/>
                      <a:chExt cx="27" cy="33"/>
                    </a:xfrm>
                  </p:grpSpPr>
                  <p:sp>
                    <p:nvSpPr>
                      <p:cNvPr id="79915" name="Freeform 8496"/>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9916" name="Group 8497"/>
                      <p:cNvGrpSpPr>
                        <a:grpSpLocks/>
                      </p:cNvGrpSpPr>
                      <p:nvPr/>
                    </p:nvGrpSpPr>
                    <p:grpSpPr bwMode="auto">
                      <a:xfrm>
                        <a:off x="4093" y="1663"/>
                        <a:ext cx="16" cy="33"/>
                        <a:chOff x="4093" y="1663"/>
                        <a:chExt cx="16" cy="33"/>
                      </a:xfrm>
                    </p:grpSpPr>
                    <p:sp>
                      <p:nvSpPr>
                        <p:cNvPr id="79917" name="Oval 8498"/>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9918" name="Oval 8499"/>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79905" name="Group 8500"/>
                    <p:cNvGrpSpPr>
                      <a:grpSpLocks/>
                    </p:cNvGrpSpPr>
                    <p:nvPr/>
                  </p:nvGrpSpPr>
                  <p:grpSpPr bwMode="auto">
                    <a:xfrm>
                      <a:off x="4096" y="1671"/>
                      <a:ext cx="17" cy="22"/>
                      <a:chOff x="4096" y="1671"/>
                      <a:chExt cx="17" cy="22"/>
                    </a:xfrm>
                  </p:grpSpPr>
                  <p:grpSp>
                    <p:nvGrpSpPr>
                      <p:cNvPr id="79906" name="Group 8501"/>
                      <p:cNvGrpSpPr>
                        <a:grpSpLocks/>
                      </p:cNvGrpSpPr>
                      <p:nvPr/>
                    </p:nvGrpSpPr>
                    <p:grpSpPr bwMode="auto">
                      <a:xfrm>
                        <a:off x="4096" y="1671"/>
                        <a:ext cx="17" cy="18"/>
                        <a:chOff x="4096" y="1671"/>
                        <a:chExt cx="17" cy="18"/>
                      </a:xfrm>
                    </p:grpSpPr>
                    <p:sp>
                      <p:nvSpPr>
                        <p:cNvPr id="79913" name="Oval 8502"/>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9914" name="Oval 8503"/>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9907" name="Group 8504"/>
                      <p:cNvGrpSpPr>
                        <a:grpSpLocks/>
                      </p:cNvGrpSpPr>
                      <p:nvPr/>
                    </p:nvGrpSpPr>
                    <p:grpSpPr bwMode="auto">
                      <a:xfrm>
                        <a:off x="4096" y="1671"/>
                        <a:ext cx="17" cy="17"/>
                        <a:chOff x="4096" y="1671"/>
                        <a:chExt cx="17" cy="17"/>
                      </a:xfrm>
                    </p:grpSpPr>
                    <p:sp>
                      <p:nvSpPr>
                        <p:cNvPr id="79911" name="Oval 8505"/>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9912" name="Oval 8506"/>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9908" name="Group 8507"/>
                      <p:cNvGrpSpPr>
                        <a:grpSpLocks/>
                      </p:cNvGrpSpPr>
                      <p:nvPr/>
                    </p:nvGrpSpPr>
                    <p:grpSpPr bwMode="auto">
                      <a:xfrm>
                        <a:off x="4098" y="1678"/>
                        <a:ext cx="15" cy="15"/>
                        <a:chOff x="4098" y="1678"/>
                        <a:chExt cx="15" cy="15"/>
                      </a:xfrm>
                    </p:grpSpPr>
                    <p:sp>
                      <p:nvSpPr>
                        <p:cNvPr id="79909" name="Oval 8508"/>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9910" name="Oval 8509"/>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grpSp>
            </p:grpSp>
          </p:grpSp>
          <p:sp>
            <p:nvSpPr>
              <p:cNvPr id="79690" name="Freeform 8510"/>
              <p:cNvSpPr>
                <a:spLocks/>
              </p:cNvSpPr>
              <p:nvPr/>
            </p:nvSpPr>
            <p:spPr bwMode="auto">
              <a:xfrm>
                <a:off x="4070" y="1665"/>
                <a:ext cx="16" cy="21"/>
              </a:xfrm>
              <a:custGeom>
                <a:avLst/>
                <a:gdLst>
                  <a:gd name="T0" fmla="*/ 0 w 16"/>
                  <a:gd name="T1" fmla="*/ 2 h 21"/>
                  <a:gd name="T2" fmla="*/ 0 w 16"/>
                  <a:gd name="T3" fmla="*/ 21 h 21"/>
                  <a:gd name="T4" fmla="*/ 16 w 16"/>
                  <a:gd name="T5" fmla="*/ 21 h 21"/>
                  <a:gd name="T6" fmla="*/ 16 w 16"/>
                  <a:gd name="T7" fmla="*/ 0 h 21"/>
                  <a:gd name="T8" fmla="*/ 0 w 16"/>
                  <a:gd name="T9" fmla="*/ 2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
                    </a:moveTo>
                    <a:lnTo>
                      <a:pt x="0" y="21"/>
                    </a:lnTo>
                    <a:lnTo>
                      <a:pt x="16" y="21"/>
                    </a:lnTo>
                    <a:lnTo>
                      <a:pt x="16" y="0"/>
                    </a:lnTo>
                    <a:lnTo>
                      <a:pt x="0" y="2"/>
                    </a:lnTo>
                    <a:close/>
                  </a:path>
                </a:pathLst>
              </a:custGeom>
              <a:solidFill>
                <a:srgbClr val="202020"/>
              </a:solidFill>
              <a:ln w="9525">
                <a:noFill/>
                <a:round/>
                <a:headEnd/>
                <a:tailEnd/>
              </a:ln>
            </p:spPr>
            <p:txBody>
              <a:bodyPr/>
              <a:lstStyle/>
              <a:p>
                <a:endParaRPr lang="en-US"/>
              </a:p>
            </p:txBody>
          </p:sp>
          <p:grpSp>
            <p:nvGrpSpPr>
              <p:cNvPr id="79691" name="Group 8511"/>
              <p:cNvGrpSpPr>
                <a:grpSpLocks/>
              </p:cNvGrpSpPr>
              <p:nvPr/>
            </p:nvGrpSpPr>
            <p:grpSpPr bwMode="auto">
              <a:xfrm>
                <a:off x="3959" y="1513"/>
                <a:ext cx="178" cy="162"/>
                <a:chOff x="3959" y="1513"/>
                <a:chExt cx="178" cy="162"/>
              </a:xfrm>
            </p:grpSpPr>
            <p:grpSp>
              <p:nvGrpSpPr>
                <p:cNvPr id="79864" name="Group 8512"/>
                <p:cNvGrpSpPr>
                  <a:grpSpLocks/>
                </p:cNvGrpSpPr>
                <p:nvPr/>
              </p:nvGrpSpPr>
              <p:grpSpPr bwMode="auto">
                <a:xfrm>
                  <a:off x="3959" y="1513"/>
                  <a:ext cx="178" cy="154"/>
                  <a:chOff x="3959" y="1513"/>
                  <a:chExt cx="178" cy="154"/>
                </a:xfrm>
              </p:grpSpPr>
              <p:grpSp>
                <p:nvGrpSpPr>
                  <p:cNvPr id="79894" name="Group 8513"/>
                  <p:cNvGrpSpPr>
                    <a:grpSpLocks/>
                  </p:cNvGrpSpPr>
                  <p:nvPr/>
                </p:nvGrpSpPr>
                <p:grpSpPr bwMode="auto">
                  <a:xfrm>
                    <a:off x="3959" y="1513"/>
                    <a:ext cx="178" cy="154"/>
                    <a:chOff x="3959" y="1513"/>
                    <a:chExt cx="178" cy="154"/>
                  </a:xfrm>
                </p:grpSpPr>
                <p:sp>
                  <p:nvSpPr>
                    <p:cNvPr id="79898" name="Freeform 8514"/>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9899" name="Freeform 8515"/>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grpSp>
              <p:grpSp>
                <p:nvGrpSpPr>
                  <p:cNvPr id="79895" name="Group 8516"/>
                  <p:cNvGrpSpPr>
                    <a:grpSpLocks/>
                  </p:cNvGrpSpPr>
                  <p:nvPr/>
                </p:nvGrpSpPr>
                <p:grpSpPr bwMode="auto">
                  <a:xfrm>
                    <a:off x="3959" y="1518"/>
                    <a:ext cx="178" cy="142"/>
                    <a:chOff x="3959" y="1518"/>
                    <a:chExt cx="178" cy="142"/>
                  </a:xfrm>
                </p:grpSpPr>
                <p:sp>
                  <p:nvSpPr>
                    <p:cNvPr id="79896" name="Freeform 8517"/>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9897" name="Freeform 8518"/>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grpSp>
            <p:grpSp>
              <p:nvGrpSpPr>
                <p:cNvPr id="79865" name="Group 8519"/>
                <p:cNvGrpSpPr>
                  <a:grpSpLocks/>
                </p:cNvGrpSpPr>
                <p:nvPr/>
              </p:nvGrpSpPr>
              <p:grpSpPr bwMode="auto">
                <a:xfrm>
                  <a:off x="3962" y="1660"/>
                  <a:ext cx="15" cy="15"/>
                  <a:chOff x="3962" y="1660"/>
                  <a:chExt cx="15" cy="15"/>
                </a:xfrm>
              </p:grpSpPr>
              <p:grpSp>
                <p:nvGrpSpPr>
                  <p:cNvPr id="79881" name="Group 8520"/>
                  <p:cNvGrpSpPr>
                    <a:grpSpLocks/>
                  </p:cNvGrpSpPr>
                  <p:nvPr/>
                </p:nvGrpSpPr>
                <p:grpSpPr bwMode="auto">
                  <a:xfrm>
                    <a:off x="3962" y="1661"/>
                    <a:ext cx="15" cy="14"/>
                    <a:chOff x="3962" y="1661"/>
                    <a:chExt cx="15" cy="14"/>
                  </a:xfrm>
                </p:grpSpPr>
                <p:sp>
                  <p:nvSpPr>
                    <p:cNvPr id="79892" name="Rectangle 8521"/>
                    <p:cNvSpPr>
                      <a:spLocks noChangeArrowheads="1"/>
                    </p:cNvSpPr>
                    <p:nvPr/>
                  </p:nvSpPr>
                  <p:spPr bwMode="auto">
                    <a:xfrm>
                      <a:off x="3962" y="1661"/>
                      <a:ext cx="15" cy="14"/>
                    </a:xfrm>
                    <a:prstGeom prst="rect">
                      <a:avLst/>
                    </a:prstGeom>
                    <a:solidFill>
                      <a:srgbClr val="E0E0E0"/>
                    </a:solidFill>
                    <a:ln w="9525">
                      <a:noFill/>
                      <a:miter lim="800000"/>
                      <a:headEnd/>
                      <a:tailEnd/>
                    </a:ln>
                  </p:spPr>
                  <p:txBody>
                    <a:bodyPr/>
                    <a:lstStyle/>
                    <a:p>
                      <a:endParaRPr lang="en-US"/>
                    </a:p>
                  </p:txBody>
                </p:sp>
                <p:sp>
                  <p:nvSpPr>
                    <p:cNvPr id="79893" name="Rectangle 8522"/>
                    <p:cNvSpPr>
                      <a:spLocks noChangeArrowheads="1"/>
                    </p:cNvSpPr>
                    <p:nvPr/>
                  </p:nvSpPr>
                  <p:spPr bwMode="auto">
                    <a:xfrm>
                      <a:off x="3962" y="1661"/>
                      <a:ext cx="15" cy="14"/>
                    </a:xfrm>
                    <a:prstGeom prst="rect">
                      <a:avLst/>
                    </a:prstGeom>
                    <a:noFill/>
                    <a:ln w="12700" cap="rnd">
                      <a:solidFill>
                        <a:srgbClr val="000000"/>
                      </a:solidFill>
                      <a:miter lim="800000"/>
                      <a:headEnd/>
                      <a:tailEnd/>
                    </a:ln>
                  </p:spPr>
                  <p:txBody>
                    <a:bodyPr/>
                    <a:lstStyle/>
                    <a:p>
                      <a:endParaRPr lang="en-US"/>
                    </a:p>
                  </p:txBody>
                </p:sp>
              </p:grpSp>
              <p:grpSp>
                <p:nvGrpSpPr>
                  <p:cNvPr id="79882" name="Group 8523"/>
                  <p:cNvGrpSpPr>
                    <a:grpSpLocks/>
                  </p:cNvGrpSpPr>
                  <p:nvPr/>
                </p:nvGrpSpPr>
                <p:grpSpPr bwMode="auto">
                  <a:xfrm>
                    <a:off x="3964" y="1661"/>
                    <a:ext cx="9" cy="7"/>
                    <a:chOff x="3964" y="1661"/>
                    <a:chExt cx="9" cy="7"/>
                  </a:xfrm>
                </p:grpSpPr>
                <p:grpSp>
                  <p:nvGrpSpPr>
                    <p:cNvPr id="79888" name="Group 8524"/>
                    <p:cNvGrpSpPr>
                      <a:grpSpLocks/>
                    </p:cNvGrpSpPr>
                    <p:nvPr/>
                  </p:nvGrpSpPr>
                  <p:grpSpPr bwMode="auto">
                    <a:xfrm>
                      <a:off x="3964" y="1661"/>
                      <a:ext cx="9" cy="7"/>
                      <a:chOff x="3964" y="1661"/>
                      <a:chExt cx="9" cy="7"/>
                    </a:xfrm>
                  </p:grpSpPr>
                  <p:sp>
                    <p:nvSpPr>
                      <p:cNvPr id="79890" name="Oval 8525"/>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9891" name="Oval 8526"/>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9889" name="Oval 8527"/>
                    <p:cNvSpPr>
                      <a:spLocks noChangeArrowheads="1"/>
                    </p:cNvSpPr>
                    <p:nvPr/>
                  </p:nvSpPr>
                  <p:spPr bwMode="auto">
                    <a:xfrm>
                      <a:off x="3964" y="1661"/>
                      <a:ext cx="9" cy="7"/>
                    </a:xfrm>
                    <a:prstGeom prst="ellipse">
                      <a:avLst/>
                    </a:prstGeom>
                    <a:noFill/>
                    <a:ln w="12700" cap="rnd">
                      <a:solidFill>
                        <a:srgbClr val="000000"/>
                      </a:solidFill>
                      <a:round/>
                      <a:headEnd/>
                      <a:tailEnd/>
                    </a:ln>
                  </p:spPr>
                  <p:txBody>
                    <a:bodyPr/>
                    <a:lstStyle/>
                    <a:p>
                      <a:endParaRPr lang="en-US"/>
                    </a:p>
                  </p:txBody>
                </p:sp>
              </p:grpSp>
              <p:grpSp>
                <p:nvGrpSpPr>
                  <p:cNvPr id="79883" name="Group 8528"/>
                  <p:cNvGrpSpPr>
                    <a:grpSpLocks/>
                  </p:cNvGrpSpPr>
                  <p:nvPr/>
                </p:nvGrpSpPr>
                <p:grpSpPr bwMode="auto">
                  <a:xfrm>
                    <a:off x="3963" y="1660"/>
                    <a:ext cx="9" cy="8"/>
                    <a:chOff x="3963" y="1660"/>
                    <a:chExt cx="9" cy="8"/>
                  </a:xfrm>
                </p:grpSpPr>
                <p:grpSp>
                  <p:nvGrpSpPr>
                    <p:cNvPr id="79884" name="Group 8529"/>
                    <p:cNvGrpSpPr>
                      <a:grpSpLocks/>
                    </p:cNvGrpSpPr>
                    <p:nvPr/>
                  </p:nvGrpSpPr>
                  <p:grpSpPr bwMode="auto">
                    <a:xfrm>
                      <a:off x="3963" y="1660"/>
                      <a:ext cx="9" cy="8"/>
                      <a:chOff x="3963" y="1660"/>
                      <a:chExt cx="9" cy="8"/>
                    </a:xfrm>
                  </p:grpSpPr>
                  <p:sp>
                    <p:nvSpPr>
                      <p:cNvPr id="79886" name="Oval 8530"/>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9887" name="Oval 8531"/>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9885" name="Oval 8532"/>
                    <p:cNvSpPr>
                      <a:spLocks noChangeArrowheads="1"/>
                    </p:cNvSpPr>
                    <p:nvPr/>
                  </p:nvSpPr>
                  <p:spPr bwMode="auto">
                    <a:xfrm>
                      <a:off x="3963" y="1660"/>
                      <a:ext cx="9" cy="8"/>
                    </a:xfrm>
                    <a:prstGeom prst="ellipse">
                      <a:avLst/>
                    </a:prstGeom>
                    <a:noFill/>
                    <a:ln w="12700" cap="rnd">
                      <a:solidFill>
                        <a:srgbClr val="000000"/>
                      </a:solidFill>
                      <a:round/>
                      <a:headEnd/>
                      <a:tailEnd/>
                    </a:ln>
                  </p:spPr>
                  <p:txBody>
                    <a:bodyPr/>
                    <a:lstStyle/>
                    <a:p>
                      <a:endParaRPr lang="en-US"/>
                    </a:p>
                  </p:txBody>
                </p:sp>
              </p:grpSp>
            </p:grpSp>
            <p:grpSp>
              <p:nvGrpSpPr>
                <p:cNvPr id="79866" name="Group 8533"/>
                <p:cNvGrpSpPr>
                  <a:grpSpLocks/>
                </p:cNvGrpSpPr>
                <p:nvPr/>
              </p:nvGrpSpPr>
              <p:grpSpPr bwMode="auto">
                <a:xfrm>
                  <a:off x="3962" y="1516"/>
                  <a:ext cx="15" cy="13"/>
                  <a:chOff x="3962" y="1516"/>
                  <a:chExt cx="15" cy="13"/>
                </a:xfrm>
              </p:grpSpPr>
              <p:grpSp>
                <p:nvGrpSpPr>
                  <p:cNvPr id="79867" name="Group 8534"/>
                  <p:cNvGrpSpPr>
                    <a:grpSpLocks/>
                  </p:cNvGrpSpPr>
                  <p:nvPr/>
                </p:nvGrpSpPr>
                <p:grpSpPr bwMode="auto">
                  <a:xfrm>
                    <a:off x="3962" y="1516"/>
                    <a:ext cx="15" cy="13"/>
                    <a:chOff x="3962" y="1516"/>
                    <a:chExt cx="15" cy="13"/>
                  </a:xfrm>
                </p:grpSpPr>
                <p:sp>
                  <p:nvSpPr>
                    <p:cNvPr id="79879" name="Freeform 8535"/>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9880" name="Freeform 8536"/>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grpSp>
                <p:nvGrpSpPr>
                  <p:cNvPr id="79868" name="Group 8537"/>
                  <p:cNvGrpSpPr>
                    <a:grpSpLocks/>
                  </p:cNvGrpSpPr>
                  <p:nvPr/>
                </p:nvGrpSpPr>
                <p:grpSpPr bwMode="auto">
                  <a:xfrm>
                    <a:off x="3964" y="1516"/>
                    <a:ext cx="9" cy="8"/>
                    <a:chOff x="3964" y="1516"/>
                    <a:chExt cx="9" cy="8"/>
                  </a:xfrm>
                </p:grpSpPr>
                <p:grpSp>
                  <p:nvGrpSpPr>
                    <p:cNvPr id="79869" name="Group 8538"/>
                    <p:cNvGrpSpPr>
                      <a:grpSpLocks/>
                    </p:cNvGrpSpPr>
                    <p:nvPr/>
                  </p:nvGrpSpPr>
                  <p:grpSpPr bwMode="auto">
                    <a:xfrm>
                      <a:off x="3964" y="1517"/>
                      <a:ext cx="9" cy="7"/>
                      <a:chOff x="3964" y="1517"/>
                      <a:chExt cx="9" cy="7"/>
                    </a:xfrm>
                  </p:grpSpPr>
                  <p:grpSp>
                    <p:nvGrpSpPr>
                      <p:cNvPr id="79875" name="Group 8539"/>
                      <p:cNvGrpSpPr>
                        <a:grpSpLocks/>
                      </p:cNvGrpSpPr>
                      <p:nvPr/>
                    </p:nvGrpSpPr>
                    <p:grpSpPr bwMode="auto">
                      <a:xfrm>
                        <a:off x="3964" y="1517"/>
                        <a:ext cx="9" cy="7"/>
                        <a:chOff x="3964" y="1517"/>
                        <a:chExt cx="9" cy="7"/>
                      </a:xfrm>
                    </p:grpSpPr>
                    <p:sp>
                      <p:nvSpPr>
                        <p:cNvPr id="79877" name="Oval 8540"/>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9878" name="Oval 8541"/>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9876" name="Oval 8542"/>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79870" name="Group 8543"/>
                    <p:cNvGrpSpPr>
                      <a:grpSpLocks/>
                    </p:cNvGrpSpPr>
                    <p:nvPr/>
                  </p:nvGrpSpPr>
                  <p:grpSpPr bwMode="auto">
                    <a:xfrm>
                      <a:off x="3964" y="1516"/>
                      <a:ext cx="8" cy="7"/>
                      <a:chOff x="3964" y="1516"/>
                      <a:chExt cx="8" cy="7"/>
                    </a:xfrm>
                  </p:grpSpPr>
                  <p:grpSp>
                    <p:nvGrpSpPr>
                      <p:cNvPr id="79871" name="Group 8544"/>
                      <p:cNvGrpSpPr>
                        <a:grpSpLocks/>
                      </p:cNvGrpSpPr>
                      <p:nvPr/>
                    </p:nvGrpSpPr>
                    <p:grpSpPr bwMode="auto">
                      <a:xfrm>
                        <a:off x="3964" y="1516"/>
                        <a:ext cx="8" cy="7"/>
                        <a:chOff x="3964" y="1516"/>
                        <a:chExt cx="8" cy="7"/>
                      </a:xfrm>
                    </p:grpSpPr>
                    <p:sp>
                      <p:nvSpPr>
                        <p:cNvPr id="79873" name="Oval 8545"/>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9874" name="Oval 8546"/>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9872" name="Oval 8547"/>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grpSp>
          </p:grpSp>
          <p:grpSp>
            <p:nvGrpSpPr>
              <p:cNvPr id="79692" name="Group 8548"/>
              <p:cNvGrpSpPr>
                <a:grpSpLocks/>
              </p:cNvGrpSpPr>
              <p:nvPr/>
            </p:nvGrpSpPr>
            <p:grpSpPr bwMode="auto">
              <a:xfrm>
                <a:off x="3817" y="1513"/>
                <a:ext cx="142" cy="154"/>
                <a:chOff x="3817" y="1513"/>
                <a:chExt cx="142" cy="154"/>
              </a:xfrm>
            </p:grpSpPr>
            <p:grpSp>
              <p:nvGrpSpPr>
                <p:cNvPr id="79811" name="Group 8549"/>
                <p:cNvGrpSpPr>
                  <a:grpSpLocks/>
                </p:cNvGrpSpPr>
                <p:nvPr/>
              </p:nvGrpSpPr>
              <p:grpSpPr bwMode="auto">
                <a:xfrm>
                  <a:off x="3817" y="1513"/>
                  <a:ext cx="142" cy="154"/>
                  <a:chOff x="3817" y="1513"/>
                  <a:chExt cx="142" cy="154"/>
                </a:xfrm>
              </p:grpSpPr>
              <p:grpSp>
                <p:nvGrpSpPr>
                  <p:cNvPr id="79844" name="Group 8550"/>
                  <p:cNvGrpSpPr>
                    <a:grpSpLocks/>
                  </p:cNvGrpSpPr>
                  <p:nvPr/>
                </p:nvGrpSpPr>
                <p:grpSpPr bwMode="auto">
                  <a:xfrm>
                    <a:off x="3817" y="1513"/>
                    <a:ext cx="142" cy="154"/>
                    <a:chOff x="3817" y="1513"/>
                    <a:chExt cx="142" cy="154"/>
                  </a:xfrm>
                </p:grpSpPr>
                <p:sp>
                  <p:nvSpPr>
                    <p:cNvPr id="79862" name="Freeform 8551"/>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9863" name="Freeform 8552"/>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grpSp>
                <p:nvGrpSpPr>
                  <p:cNvPr id="79845" name="Group 8553"/>
                  <p:cNvGrpSpPr>
                    <a:grpSpLocks/>
                  </p:cNvGrpSpPr>
                  <p:nvPr/>
                </p:nvGrpSpPr>
                <p:grpSpPr bwMode="auto">
                  <a:xfrm>
                    <a:off x="3827" y="1525"/>
                    <a:ext cx="56" cy="126"/>
                    <a:chOff x="3827" y="1525"/>
                    <a:chExt cx="56" cy="126"/>
                  </a:xfrm>
                </p:grpSpPr>
                <p:grpSp>
                  <p:nvGrpSpPr>
                    <p:cNvPr id="79858" name="Group 8554"/>
                    <p:cNvGrpSpPr>
                      <a:grpSpLocks/>
                    </p:cNvGrpSpPr>
                    <p:nvPr/>
                  </p:nvGrpSpPr>
                  <p:grpSpPr bwMode="auto">
                    <a:xfrm>
                      <a:off x="3827" y="1525"/>
                      <a:ext cx="56" cy="125"/>
                      <a:chOff x="3827" y="1525"/>
                      <a:chExt cx="56" cy="125"/>
                    </a:xfrm>
                  </p:grpSpPr>
                  <p:sp>
                    <p:nvSpPr>
                      <p:cNvPr id="79860" name="Freeform 8555"/>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9861" name="Freeform 8556"/>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79859" name="Line 8557"/>
                    <p:cNvSpPr>
                      <a:spLocks noChangeShapeType="1"/>
                    </p:cNvSpPr>
                    <p:nvPr/>
                  </p:nvSpPr>
                  <p:spPr bwMode="auto">
                    <a:xfrm>
                      <a:off x="3855" y="1527"/>
                      <a:ext cx="2" cy="124"/>
                    </a:xfrm>
                    <a:prstGeom prst="line">
                      <a:avLst/>
                    </a:prstGeom>
                    <a:noFill/>
                    <a:ln w="12700" cap="rnd">
                      <a:solidFill>
                        <a:srgbClr val="000000"/>
                      </a:solidFill>
                      <a:round/>
                      <a:headEnd/>
                      <a:tailEnd/>
                    </a:ln>
                  </p:spPr>
                  <p:txBody>
                    <a:bodyPr/>
                    <a:lstStyle/>
                    <a:p>
                      <a:endParaRPr lang="en-US"/>
                    </a:p>
                  </p:txBody>
                </p:sp>
              </p:grpSp>
              <p:grpSp>
                <p:nvGrpSpPr>
                  <p:cNvPr id="79846" name="Group 8558"/>
                  <p:cNvGrpSpPr>
                    <a:grpSpLocks/>
                  </p:cNvGrpSpPr>
                  <p:nvPr/>
                </p:nvGrpSpPr>
                <p:grpSpPr bwMode="auto">
                  <a:xfrm>
                    <a:off x="3890" y="1520"/>
                    <a:ext cx="61" cy="131"/>
                    <a:chOff x="3890" y="1520"/>
                    <a:chExt cx="61" cy="131"/>
                  </a:xfrm>
                </p:grpSpPr>
                <p:grpSp>
                  <p:nvGrpSpPr>
                    <p:cNvPr id="79854" name="Group 8559"/>
                    <p:cNvGrpSpPr>
                      <a:grpSpLocks/>
                    </p:cNvGrpSpPr>
                    <p:nvPr/>
                  </p:nvGrpSpPr>
                  <p:grpSpPr bwMode="auto">
                    <a:xfrm>
                      <a:off x="3890" y="1520"/>
                      <a:ext cx="61" cy="130"/>
                      <a:chOff x="3890" y="1520"/>
                      <a:chExt cx="61" cy="130"/>
                    </a:xfrm>
                  </p:grpSpPr>
                  <p:sp>
                    <p:nvSpPr>
                      <p:cNvPr id="79856" name="Freeform 8560"/>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9857" name="Freeform 8561"/>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79855" name="Line 8562"/>
                    <p:cNvSpPr>
                      <a:spLocks noChangeShapeType="1"/>
                    </p:cNvSpPr>
                    <p:nvPr/>
                  </p:nvSpPr>
                  <p:spPr bwMode="auto">
                    <a:xfrm>
                      <a:off x="3921" y="1523"/>
                      <a:ext cx="1" cy="128"/>
                    </a:xfrm>
                    <a:prstGeom prst="line">
                      <a:avLst/>
                    </a:prstGeom>
                    <a:noFill/>
                    <a:ln w="12700" cap="rnd">
                      <a:solidFill>
                        <a:srgbClr val="000000"/>
                      </a:solidFill>
                      <a:round/>
                      <a:headEnd/>
                      <a:tailEnd/>
                    </a:ln>
                  </p:spPr>
                  <p:txBody>
                    <a:bodyPr/>
                    <a:lstStyle/>
                    <a:p>
                      <a:endParaRPr lang="en-US"/>
                    </a:p>
                  </p:txBody>
                </p:sp>
              </p:grpSp>
              <p:grpSp>
                <p:nvGrpSpPr>
                  <p:cNvPr id="79847" name="Group 8563"/>
                  <p:cNvGrpSpPr>
                    <a:grpSpLocks/>
                  </p:cNvGrpSpPr>
                  <p:nvPr/>
                </p:nvGrpSpPr>
                <p:grpSpPr bwMode="auto">
                  <a:xfrm>
                    <a:off x="3878" y="1556"/>
                    <a:ext cx="18" cy="74"/>
                    <a:chOff x="3878" y="1556"/>
                    <a:chExt cx="18" cy="74"/>
                  </a:xfrm>
                </p:grpSpPr>
                <p:grpSp>
                  <p:nvGrpSpPr>
                    <p:cNvPr id="79848" name="Group 8564"/>
                    <p:cNvGrpSpPr>
                      <a:grpSpLocks/>
                    </p:cNvGrpSpPr>
                    <p:nvPr/>
                  </p:nvGrpSpPr>
                  <p:grpSpPr bwMode="auto">
                    <a:xfrm>
                      <a:off x="3878" y="1556"/>
                      <a:ext cx="18" cy="14"/>
                      <a:chOff x="3878" y="1556"/>
                      <a:chExt cx="18" cy="14"/>
                    </a:xfrm>
                  </p:grpSpPr>
                  <p:sp>
                    <p:nvSpPr>
                      <p:cNvPr id="79852" name="Freeform 8565"/>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9853" name="Freeform 8566"/>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849" name="Group 8567"/>
                    <p:cNvGrpSpPr>
                      <a:grpSpLocks/>
                    </p:cNvGrpSpPr>
                    <p:nvPr/>
                  </p:nvGrpSpPr>
                  <p:grpSpPr bwMode="auto">
                    <a:xfrm>
                      <a:off x="3878" y="1615"/>
                      <a:ext cx="18" cy="15"/>
                      <a:chOff x="3878" y="1615"/>
                      <a:chExt cx="18" cy="15"/>
                    </a:xfrm>
                  </p:grpSpPr>
                  <p:sp>
                    <p:nvSpPr>
                      <p:cNvPr id="79850" name="Freeform 8568"/>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9851" name="Freeform 8569"/>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grpSp>
            </p:grpSp>
            <p:grpSp>
              <p:nvGrpSpPr>
                <p:cNvPr id="79812" name="Group 8570"/>
                <p:cNvGrpSpPr>
                  <a:grpSpLocks/>
                </p:cNvGrpSpPr>
                <p:nvPr/>
              </p:nvGrpSpPr>
              <p:grpSpPr bwMode="auto">
                <a:xfrm>
                  <a:off x="3824" y="1656"/>
                  <a:ext cx="29" cy="7"/>
                  <a:chOff x="3824" y="1656"/>
                  <a:chExt cx="29" cy="7"/>
                </a:xfrm>
              </p:grpSpPr>
              <p:grpSp>
                <p:nvGrpSpPr>
                  <p:cNvPr id="79829" name="Group 8571"/>
                  <p:cNvGrpSpPr>
                    <a:grpSpLocks/>
                  </p:cNvGrpSpPr>
                  <p:nvPr/>
                </p:nvGrpSpPr>
                <p:grpSpPr bwMode="auto">
                  <a:xfrm>
                    <a:off x="3824" y="1656"/>
                    <a:ext cx="8" cy="7"/>
                    <a:chOff x="3824" y="1656"/>
                    <a:chExt cx="8" cy="7"/>
                  </a:xfrm>
                </p:grpSpPr>
                <p:grpSp>
                  <p:nvGrpSpPr>
                    <p:cNvPr id="79840" name="Group 8572"/>
                    <p:cNvGrpSpPr>
                      <a:grpSpLocks/>
                    </p:cNvGrpSpPr>
                    <p:nvPr/>
                  </p:nvGrpSpPr>
                  <p:grpSpPr bwMode="auto">
                    <a:xfrm>
                      <a:off x="3824" y="1656"/>
                      <a:ext cx="8" cy="7"/>
                      <a:chOff x="3824" y="1656"/>
                      <a:chExt cx="8" cy="7"/>
                    </a:xfrm>
                  </p:grpSpPr>
                  <p:sp>
                    <p:nvSpPr>
                      <p:cNvPr id="79842" name="Oval 8573"/>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9843" name="Oval 8574"/>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9841" name="Oval 8575"/>
                    <p:cNvSpPr>
                      <a:spLocks noChangeArrowheads="1"/>
                    </p:cNvSpPr>
                    <p:nvPr/>
                  </p:nvSpPr>
                  <p:spPr bwMode="auto">
                    <a:xfrm>
                      <a:off x="3824" y="1656"/>
                      <a:ext cx="8" cy="7"/>
                    </a:xfrm>
                    <a:prstGeom prst="ellipse">
                      <a:avLst/>
                    </a:prstGeom>
                    <a:noFill/>
                    <a:ln w="12700" cap="rnd">
                      <a:solidFill>
                        <a:srgbClr val="000000"/>
                      </a:solidFill>
                      <a:round/>
                      <a:headEnd/>
                      <a:tailEnd/>
                    </a:ln>
                  </p:spPr>
                  <p:txBody>
                    <a:bodyPr/>
                    <a:lstStyle/>
                    <a:p>
                      <a:endParaRPr lang="en-US"/>
                    </a:p>
                  </p:txBody>
                </p:sp>
              </p:grpSp>
              <p:grpSp>
                <p:nvGrpSpPr>
                  <p:cNvPr id="79830" name="Group 8576"/>
                  <p:cNvGrpSpPr>
                    <a:grpSpLocks/>
                  </p:cNvGrpSpPr>
                  <p:nvPr/>
                </p:nvGrpSpPr>
                <p:grpSpPr bwMode="auto">
                  <a:xfrm>
                    <a:off x="3834" y="1656"/>
                    <a:ext cx="9" cy="7"/>
                    <a:chOff x="3834" y="1656"/>
                    <a:chExt cx="9" cy="7"/>
                  </a:xfrm>
                </p:grpSpPr>
                <p:grpSp>
                  <p:nvGrpSpPr>
                    <p:cNvPr id="79836" name="Group 8577"/>
                    <p:cNvGrpSpPr>
                      <a:grpSpLocks/>
                    </p:cNvGrpSpPr>
                    <p:nvPr/>
                  </p:nvGrpSpPr>
                  <p:grpSpPr bwMode="auto">
                    <a:xfrm>
                      <a:off x="3834" y="1656"/>
                      <a:ext cx="9" cy="7"/>
                      <a:chOff x="3834" y="1656"/>
                      <a:chExt cx="9" cy="7"/>
                    </a:xfrm>
                  </p:grpSpPr>
                  <p:sp>
                    <p:nvSpPr>
                      <p:cNvPr id="79838" name="Oval 8578"/>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9839" name="Oval 8579"/>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9837" name="Oval 8580"/>
                    <p:cNvSpPr>
                      <a:spLocks noChangeArrowheads="1"/>
                    </p:cNvSpPr>
                    <p:nvPr/>
                  </p:nvSpPr>
                  <p:spPr bwMode="auto">
                    <a:xfrm>
                      <a:off x="3834" y="1656"/>
                      <a:ext cx="9" cy="7"/>
                    </a:xfrm>
                    <a:prstGeom prst="ellipse">
                      <a:avLst/>
                    </a:prstGeom>
                    <a:noFill/>
                    <a:ln w="12700" cap="rnd">
                      <a:solidFill>
                        <a:srgbClr val="000000"/>
                      </a:solidFill>
                      <a:round/>
                      <a:headEnd/>
                      <a:tailEnd/>
                    </a:ln>
                  </p:spPr>
                  <p:txBody>
                    <a:bodyPr/>
                    <a:lstStyle/>
                    <a:p>
                      <a:endParaRPr lang="en-US"/>
                    </a:p>
                  </p:txBody>
                </p:sp>
              </p:grpSp>
              <p:grpSp>
                <p:nvGrpSpPr>
                  <p:cNvPr id="79831" name="Group 8581"/>
                  <p:cNvGrpSpPr>
                    <a:grpSpLocks/>
                  </p:cNvGrpSpPr>
                  <p:nvPr/>
                </p:nvGrpSpPr>
                <p:grpSpPr bwMode="auto">
                  <a:xfrm>
                    <a:off x="3844" y="1656"/>
                    <a:ext cx="9" cy="7"/>
                    <a:chOff x="3844" y="1656"/>
                    <a:chExt cx="9" cy="7"/>
                  </a:xfrm>
                </p:grpSpPr>
                <p:grpSp>
                  <p:nvGrpSpPr>
                    <p:cNvPr id="79832" name="Group 8582"/>
                    <p:cNvGrpSpPr>
                      <a:grpSpLocks/>
                    </p:cNvGrpSpPr>
                    <p:nvPr/>
                  </p:nvGrpSpPr>
                  <p:grpSpPr bwMode="auto">
                    <a:xfrm>
                      <a:off x="3844" y="1656"/>
                      <a:ext cx="9" cy="7"/>
                      <a:chOff x="3844" y="1656"/>
                      <a:chExt cx="9" cy="7"/>
                    </a:xfrm>
                  </p:grpSpPr>
                  <p:sp>
                    <p:nvSpPr>
                      <p:cNvPr id="79834" name="Oval 8583"/>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9835" name="Oval 8584"/>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9833" name="Oval 8585"/>
                    <p:cNvSpPr>
                      <a:spLocks noChangeArrowheads="1"/>
                    </p:cNvSpPr>
                    <p:nvPr/>
                  </p:nvSpPr>
                  <p:spPr bwMode="auto">
                    <a:xfrm>
                      <a:off x="3844" y="1656"/>
                      <a:ext cx="9" cy="7"/>
                    </a:xfrm>
                    <a:prstGeom prst="ellipse">
                      <a:avLst/>
                    </a:prstGeom>
                    <a:noFill/>
                    <a:ln w="12700" cap="rnd">
                      <a:solidFill>
                        <a:srgbClr val="000000"/>
                      </a:solidFill>
                      <a:round/>
                      <a:headEnd/>
                      <a:tailEnd/>
                    </a:ln>
                  </p:spPr>
                  <p:txBody>
                    <a:bodyPr/>
                    <a:lstStyle/>
                    <a:p>
                      <a:endParaRPr lang="en-US"/>
                    </a:p>
                  </p:txBody>
                </p:sp>
              </p:grpSp>
            </p:grpSp>
            <p:grpSp>
              <p:nvGrpSpPr>
                <p:cNvPr id="79813" name="Group 8586"/>
                <p:cNvGrpSpPr>
                  <a:grpSpLocks/>
                </p:cNvGrpSpPr>
                <p:nvPr/>
              </p:nvGrpSpPr>
              <p:grpSpPr bwMode="auto">
                <a:xfrm>
                  <a:off x="3928" y="1658"/>
                  <a:ext cx="28" cy="7"/>
                  <a:chOff x="3928" y="1658"/>
                  <a:chExt cx="28" cy="7"/>
                </a:xfrm>
              </p:grpSpPr>
              <p:grpSp>
                <p:nvGrpSpPr>
                  <p:cNvPr id="79814" name="Group 8587"/>
                  <p:cNvGrpSpPr>
                    <a:grpSpLocks/>
                  </p:cNvGrpSpPr>
                  <p:nvPr/>
                </p:nvGrpSpPr>
                <p:grpSpPr bwMode="auto">
                  <a:xfrm>
                    <a:off x="3948" y="1658"/>
                    <a:ext cx="8" cy="7"/>
                    <a:chOff x="3948" y="1658"/>
                    <a:chExt cx="8" cy="7"/>
                  </a:xfrm>
                </p:grpSpPr>
                <p:grpSp>
                  <p:nvGrpSpPr>
                    <p:cNvPr id="79825" name="Group 8588"/>
                    <p:cNvGrpSpPr>
                      <a:grpSpLocks/>
                    </p:cNvGrpSpPr>
                    <p:nvPr/>
                  </p:nvGrpSpPr>
                  <p:grpSpPr bwMode="auto">
                    <a:xfrm>
                      <a:off x="3948" y="1658"/>
                      <a:ext cx="8" cy="7"/>
                      <a:chOff x="3948" y="1658"/>
                      <a:chExt cx="8" cy="7"/>
                    </a:xfrm>
                  </p:grpSpPr>
                  <p:sp>
                    <p:nvSpPr>
                      <p:cNvPr id="79827" name="Oval 8589"/>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9828" name="Oval 8590"/>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9826" name="Oval 8591"/>
                    <p:cNvSpPr>
                      <a:spLocks noChangeArrowheads="1"/>
                    </p:cNvSpPr>
                    <p:nvPr/>
                  </p:nvSpPr>
                  <p:spPr bwMode="auto">
                    <a:xfrm>
                      <a:off x="3948" y="1658"/>
                      <a:ext cx="8" cy="7"/>
                    </a:xfrm>
                    <a:prstGeom prst="ellipse">
                      <a:avLst/>
                    </a:prstGeom>
                    <a:noFill/>
                    <a:ln w="12700" cap="rnd">
                      <a:solidFill>
                        <a:srgbClr val="000000"/>
                      </a:solidFill>
                      <a:round/>
                      <a:headEnd/>
                      <a:tailEnd/>
                    </a:ln>
                  </p:spPr>
                  <p:txBody>
                    <a:bodyPr/>
                    <a:lstStyle/>
                    <a:p>
                      <a:endParaRPr lang="en-US"/>
                    </a:p>
                  </p:txBody>
                </p:sp>
              </p:grpSp>
              <p:grpSp>
                <p:nvGrpSpPr>
                  <p:cNvPr id="79815" name="Group 8592"/>
                  <p:cNvGrpSpPr>
                    <a:grpSpLocks/>
                  </p:cNvGrpSpPr>
                  <p:nvPr/>
                </p:nvGrpSpPr>
                <p:grpSpPr bwMode="auto">
                  <a:xfrm>
                    <a:off x="3937" y="1658"/>
                    <a:ext cx="8" cy="7"/>
                    <a:chOff x="3937" y="1658"/>
                    <a:chExt cx="8" cy="7"/>
                  </a:xfrm>
                </p:grpSpPr>
                <p:grpSp>
                  <p:nvGrpSpPr>
                    <p:cNvPr id="79821" name="Group 8593"/>
                    <p:cNvGrpSpPr>
                      <a:grpSpLocks/>
                    </p:cNvGrpSpPr>
                    <p:nvPr/>
                  </p:nvGrpSpPr>
                  <p:grpSpPr bwMode="auto">
                    <a:xfrm>
                      <a:off x="3937" y="1658"/>
                      <a:ext cx="8" cy="7"/>
                      <a:chOff x="3937" y="1658"/>
                      <a:chExt cx="8" cy="7"/>
                    </a:xfrm>
                  </p:grpSpPr>
                  <p:sp>
                    <p:nvSpPr>
                      <p:cNvPr id="79823" name="Oval 8594"/>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9824" name="Oval 8595"/>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9822" name="Oval 8596"/>
                    <p:cNvSpPr>
                      <a:spLocks noChangeArrowheads="1"/>
                    </p:cNvSpPr>
                    <p:nvPr/>
                  </p:nvSpPr>
                  <p:spPr bwMode="auto">
                    <a:xfrm>
                      <a:off x="3937" y="1658"/>
                      <a:ext cx="8" cy="7"/>
                    </a:xfrm>
                    <a:prstGeom prst="ellipse">
                      <a:avLst/>
                    </a:prstGeom>
                    <a:noFill/>
                    <a:ln w="12700" cap="rnd">
                      <a:solidFill>
                        <a:srgbClr val="000000"/>
                      </a:solidFill>
                      <a:round/>
                      <a:headEnd/>
                      <a:tailEnd/>
                    </a:ln>
                  </p:spPr>
                  <p:txBody>
                    <a:bodyPr/>
                    <a:lstStyle/>
                    <a:p>
                      <a:endParaRPr lang="en-US"/>
                    </a:p>
                  </p:txBody>
                </p:sp>
              </p:grpSp>
              <p:grpSp>
                <p:nvGrpSpPr>
                  <p:cNvPr id="79816" name="Group 8597"/>
                  <p:cNvGrpSpPr>
                    <a:grpSpLocks/>
                  </p:cNvGrpSpPr>
                  <p:nvPr/>
                </p:nvGrpSpPr>
                <p:grpSpPr bwMode="auto">
                  <a:xfrm>
                    <a:off x="3928" y="1658"/>
                    <a:ext cx="9" cy="7"/>
                    <a:chOff x="3928" y="1658"/>
                    <a:chExt cx="9" cy="7"/>
                  </a:xfrm>
                </p:grpSpPr>
                <p:grpSp>
                  <p:nvGrpSpPr>
                    <p:cNvPr id="79817" name="Group 8598"/>
                    <p:cNvGrpSpPr>
                      <a:grpSpLocks/>
                    </p:cNvGrpSpPr>
                    <p:nvPr/>
                  </p:nvGrpSpPr>
                  <p:grpSpPr bwMode="auto">
                    <a:xfrm>
                      <a:off x="3928" y="1658"/>
                      <a:ext cx="9" cy="7"/>
                      <a:chOff x="3928" y="1658"/>
                      <a:chExt cx="9" cy="7"/>
                    </a:xfrm>
                  </p:grpSpPr>
                  <p:sp>
                    <p:nvSpPr>
                      <p:cNvPr id="79819" name="Oval 8599"/>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9820" name="Oval 8600"/>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9818" name="Oval 8601"/>
                    <p:cNvSpPr>
                      <a:spLocks noChangeArrowheads="1"/>
                    </p:cNvSpPr>
                    <p:nvPr/>
                  </p:nvSpPr>
                  <p:spPr bwMode="auto">
                    <a:xfrm>
                      <a:off x="3928" y="1658"/>
                      <a:ext cx="9" cy="7"/>
                    </a:xfrm>
                    <a:prstGeom prst="ellipse">
                      <a:avLst/>
                    </a:prstGeom>
                    <a:noFill/>
                    <a:ln w="12700" cap="rnd">
                      <a:solidFill>
                        <a:srgbClr val="000000"/>
                      </a:solidFill>
                      <a:round/>
                      <a:headEnd/>
                      <a:tailEnd/>
                    </a:ln>
                  </p:spPr>
                  <p:txBody>
                    <a:bodyPr/>
                    <a:lstStyle/>
                    <a:p>
                      <a:endParaRPr lang="en-US"/>
                    </a:p>
                  </p:txBody>
                </p:sp>
              </p:grpSp>
            </p:grpSp>
          </p:grpSp>
          <p:grpSp>
            <p:nvGrpSpPr>
              <p:cNvPr id="79693" name="Group 8602"/>
              <p:cNvGrpSpPr>
                <a:grpSpLocks/>
              </p:cNvGrpSpPr>
              <p:nvPr/>
            </p:nvGrpSpPr>
            <p:grpSpPr bwMode="auto">
              <a:xfrm>
                <a:off x="4144" y="1573"/>
                <a:ext cx="24" cy="91"/>
                <a:chOff x="4144" y="1573"/>
                <a:chExt cx="24" cy="91"/>
              </a:xfrm>
            </p:grpSpPr>
            <p:grpSp>
              <p:nvGrpSpPr>
                <p:cNvPr id="79791" name="Group 8603"/>
                <p:cNvGrpSpPr>
                  <a:grpSpLocks/>
                </p:cNvGrpSpPr>
                <p:nvPr/>
              </p:nvGrpSpPr>
              <p:grpSpPr bwMode="auto">
                <a:xfrm>
                  <a:off x="4144" y="1573"/>
                  <a:ext cx="21" cy="91"/>
                  <a:chOff x="4144" y="1573"/>
                  <a:chExt cx="21" cy="91"/>
                </a:xfrm>
              </p:grpSpPr>
              <p:grpSp>
                <p:nvGrpSpPr>
                  <p:cNvPr id="79799" name="Group 8604"/>
                  <p:cNvGrpSpPr>
                    <a:grpSpLocks/>
                  </p:cNvGrpSpPr>
                  <p:nvPr/>
                </p:nvGrpSpPr>
                <p:grpSpPr bwMode="auto">
                  <a:xfrm>
                    <a:off x="4144" y="1576"/>
                    <a:ext cx="15" cy="88"/>
                    <a:chOff x="4144" y="1576"/>
                    <a:chExt cx="15" cy="88"/>
                  </a:xfrm>
                </p:grpSpPr>
                <p:sp>
                  <p:nvSpPr>
                    <p:cNvPr id="79809" name="Freeform 8605"/>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9810" name="Freeform 8606"/>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79800" name="Group 8607"/>
                  <p:cNvGrpSpPr>
                    <a:grpSpLocks/>
                  </p:cNvGrpSpPr>
                  <p:nvPr/>
                </p:nvGrpSpPr>
                <p:grpSpPr bwMode="auto">
                  <a:xfrm>
                    <a:off x="4149" y="1573"/>
                    <a:ext cx="16" cy="15"/>
                    <a:chOff x="4149" y="1573"/>
                    <a:chExt cx="16" cy="15"/>
                  </a:xfrm>
                </p:grpSpPr>
                <p:grpSp>
                  <p:nvGrpSpPr>
                    <p:cNvPr id="79801" name="Group 8608"/>
                    <p:cNvGrpSpPr>
                      <a:grpSpLocks/>
                    </p:cNvGrpSpPr>
                    <p:nvPr/>
                  </p:nvGrpSpPr>
                  <p:grpSpPr bwMode="auto">
                    <a:xfrm>
                      <a:off x="4149" y="1573"/>
                      <a:ext cx="9" cy="8"/>
                      <a:chOff x="4149" y="1573"/>
                      <a:chExt cx="9" cy="8"/>
                    </a:xfrm>
                  </p:grpSpPr>
                  <p:grpSp>
                    <p:nvGrpSpPr>
                      <p:cNvPr id="79805" name="Group 8609"/>
                      <p:cNvGrpSpPr>
                        <a:grpSpLocks/>
                      </p:cNvGrpSpPr>
                      <p:nvPr/>
                    </p:nvGrpSpPr>
                    <p:grpSpPr bwMode="auto">
                      <a:xfrm>
                        <a:off x="4149" y="1573"/>
                        <a:ext cx="9" cy="8"/>
                        <a:chOff x="4149" y="1573"/>
                        <a:chExt cx="9" cy="8"/>
                      </a:xfrm>
                    </p:grpSpPr>
                    <p:sp>
                      <p:nvSpPr>
                        <p:cNvPr id="79807" name="Oval 8610"/>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9808" name="Oval 8611"/>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9806" name="Oval 8612"/>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79802" name="Group 8613"/>
                    <p:cNvGrpSpPr>
                      <a:grpSpLocks/>
                    </p:cNvGrpSpPr>
                    <p:nvPr/>
                  </p:nvGrpSpPr>
                  <p:grpSpPr bwMode="auto">
                    <a:xfrm>
                      <a:off x="4149" y="1573"/>
                      <a:ext cx="16" cy="15"/>
                      <a:chOff x="4149" y="1573"/>
                      <a:chExt cx="16" cy="15"/>
                    </a:xfrm>
                  </p:grpSpPr>
                  <p:sp>
                    <p:nvSpPr>
                      <p:cNvPr id="79803" name="Freeform 8614"/>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9804" name="Freeform 8615"/>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grpSp>
            <p:grpSp>
              <p:nvGrpSpPr>
                <p:cNvPr id="79792" name="Group 8616"/>
                <p:cNvGrpSpPr>
                  <a:grpSpLocks/>
                </p:cNvGrpSpPr>
                <p:nvPr/>
              </p:nvGrpSpPr>
              <p:grpSpPr bwMode="auto">
                <a:xfrm>
                  <a:off x="4148" y="1614"/>
                  <a:ext cx="20" cy="28"/>
                  <a:chOff x="4148" y="1614"/>
                  <a:chExt cx="20" cy="28"/>
                </a:xfrm>
              </p:grpSpPr>
              <p:grpSp>
                <p:nvGrpSpPr>
                  <p:cNvPr id="79793" name="Group 8617"/>
                  <p:cNvGrpSpPr>
                    <a:grpSpLocks/>
                  </p:cNvGrpSpPr>
                  <p:nvPr/>
                </p:nvGrpSpPr>
                <p:grpSpPr bwMode="auto">
                  <a:xfrm>
                    <a:off x="4151" y="1614"/>
                    <a:ext cx="17" cy="28"/>
                    <a:chOff x="4151" y="1614"/>
                    <a:chExt cx="17" cy="28"/>
                  </a:xfrm>
                </p:grpSpPr>
                <p:sp>
                  <p:nvSpPr>
                    <p:cNvPr id="79797" name="Freeform 8618"/>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9798" name="Freeform 8619"/>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79794" name="Group 8620"/>
                  <p:cNvGrpSpPr>
                    <a:grpSpLocks/>
                  </p:cNvGrpSpPr>
                  <p:nvPr/>
                </p:nvGrpSpPr>
                <p:grpSpPr bwMode="auto">
                  <a:xfrm>
                    <a:off x="4148" y="1614"/>
                    <a:ext cx="15" cy="28"/>
                    <a:chOff x="4148" y="1614"/>
                    <a:chExt cx="15" cy="28"/>
                  </a:xfrm>
                </p:grpSpPr>
                <p:sp>
                  <p:nvSpPr>
                    <p:cNvPr id="79795" name="Rectangle 8621"/>
                    <p:cNvSpPr>
                      <a:spLocks noChangeArrowheads="1"/>
                    </p:cNvSpPr>
                    <p:nvPr/>
                  </p:nvSpPr>
                  <p:spPr bwMode="auto">
                    <a:xfrm>
                      <a:off x="4148" y="1614"/>
                      <a:ext cx="15" cy="28"/>
                    </a:xfrm>
                    <a:prstGeom prst="rect">
                      <a:avLst/>
                    </a:prstGeom>
                    <a:solidFill>
                      <a:srgbClr val="202020"/>
                    </a:solidFill>
                    <a:ln w="9525">
                      <a:noFill/>
                      <a:miter lim="800000"/>
                      <a:headEnd/>
                      <a:tailEnd/>
                    </a:ln>
                  </p:spPr>
                  <p:txBody>
                    <a:bodyPr/>
                    <a:lstStyle/>
                    <a:p>
                      <a:endParaRPr lang="en-US"/>
                    </a:p>
                  </p:txBody>
                </p:sp>
                <p:sp>
                  <p:nvSpPr>
                    <p:cNvPr id="79796" name="Rectangle 8622"/>
                    <p:cNvSpPr>
                      <a:spLocks noChangeArrowheads="1"/>
                    </p:cNvSpPr>
                    <p:nvPr/>
                  </p:nvSpPr>
                  <p:spPr bwMode="auto">
                    <a:xfrm>
                      <a:off x="4148" y="1614"/>
                      <a:ext cx="15" cy="28"/>
                    </a:xfrm>
                    <a:prstGeom prst="rect">
                      <a:avLst/>
                    </a:prstGeom>
                    <a:noFill/>
                    <a:ln w="12700" cap="rnd">
                      <a:solidFill>
                        <a:srgbClr val="000000"/>
                      </a:solidFill>
                      <a:miter lim="800000"/>
                      <a:headEnd/>
                      <a:tailEnd/>
                    </a:ln>
                  </p:spPr>
                  <p:txBody>
                    <a:bodyPr/>
                    <a:lstStyle/>
                    <a:p>
                      <a:endParaRPr lang="en-US"/>
                    </a:p>
                  </p:txBody>
                </p:sp>
              </p:grpSp>
            </p:grpSp>
          </p:grpSp>
          <p:grpSp>
            <p:nvGrpSpPr>
              <p:cNvPr id="79694" name="Group 8623"/>
              <p:cNvGrpSpPr>
                <a:grpSpLocks/>
              </p:cNvGrpSpPr>
              <p:nvPr/>
            </p:nvGrpSpPr>
            <p:grpSpPr bwMode="auto">
              <a:xfrm>
                <a:off x="3829" y="1668"/>
                <a:ext cx="81" cy="48"/>
                <a:chOff x="3829" y="1668"/>
                <a:chExt cx="81" cy="48"/>
              </a:xfrm>
            </p:grpSpPr>
            <p:grpSp>
              <p:nvGrpSpPr>
                <p:cNvPr id="79725" name="Group 8624"/>
                <p:cNvGrpSpPr>
                  <a:grpSpLocks/>
                </p:cNvGrpSpPr>
                <p:nvPr/>
              </p:nvGrpSpPr>
              <p:grpSpPr bwMode="auto">
                <a:xfrm>
                  <a:off x="3858" y="1668"/>
                  <a:ext cx="52" cy="44"/>
                  <a:chOff x="3858" y="1668"/>
                  <a:chExt cx="52" cy="44"/>
                </a:xfrm>
              </p:grpSpPr>
              <p:grpSp>
                <p:nvGrpSpPr>
                  <p:cNvPr id="79759" name="Group 8625"/>
                  <p:cNvGrpSpPr>
                    <a:grpSpLocks/>
                  </p:cNvGrpSpPr>
                  <p:nvPr/>
                </p:nvGrpSpPr>
                <p:grpSpPr bwMode="auto">
                  <a:xfrm>
                    <a:off x="3858" y="1668"/>
                    <a:ext cx="37" cy="42"/>
                    <a:chOff x="3858" y="1668"/>
                    <a:chExt cx="37" cy="42"/>
                  </a:xfrm>
                </p:grpSpPr>
                <p:grpSp>
                  <p:nvGrpSpPr>
                    <p:cNvPr id="79776" name="Group 8626"/>
                    <p:cNvGrpSpPr>
                      <a:grpSpLocks/>
                    </p:cNvGrpSpPr>
                    <p:nvPr/>
                  </p:nvGrpSpPr>
                  <p:grpSpPr bwMode="auto">
                    <a:xfrm>
                      <a:off x="3858" y="1668"/>
                      <a:ext cx="32" cy="42"/>
                      <a:chOff x="3858" y="1668"/>
                      <a:chExt cx="32" cy="42"/>
                    </a:xfrm>
                  </p:grpSpPr>
                  <p:sp>
                    <p:nvSpPr>
                      <p:cNvPr id="79787" name="Freeform 8627"/>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9788" name="Group 8628"/>
                      <p:cNvGrpSpPr>
                        <a:grpSpLocks/>
                      </p:cNvGrpSpPr>
                      <p:nvPr/>
                    </p:nvGrpSpPr>
                    <p:grpSpPr bwMode="auto">
                      <a:xfrm>
                        <a:off x="3871" y="1668"/>
                        <a:ext cx="19" cy="42"/>
                        <a:chOff x="3871" y="1668"/>
                        <a:chExt cx="19" cy="42"/>
                      </a:xfrm>
                    </p:grpSpPr>
                    <p:sp>
                      <p:nvSpPr>
                        <p:cNvPr id="79789" name="Oval 8629"/>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9790" name="Oval 8630"/>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79777" name="Group 8631"/>
                    <p:cNvGrpSpPr>
                      <a:grpSpLocks/>
                    </p:cNvGrpSpPr>
                    <p:nvPr/>
                  </p:nvGrpSpPr>
                  <p:grpSpPr bwMode="auto">
                    <a:xfrm>
                      <a:off x="3875" y="1678"/>
                      <a:ext cx="20" cy="24"/>
                      <a:chOff x="3875" y="1678"/>
                      <a:chExt cx="20" cy="24"/>
                    </a:xfrm>
                  </p:grpSpPr>
                  <p:grpSp>
                    <p:nvGrpSpPr>
                      <p:cNvPr id="79778" name="Group 8632"/>
                      <p:cNvGrpSpPr>
                        <a:grpSpLocks/>
                      </p:cNvGrpSpPr>
                      <p:nvPr/>
                    </p:nvGrpSpPr>
                    <p:grpSpPr bwMode="auto">
                      <a:xfrm>
                        <a:off x="3875" y="1678"/>
                        <a:ext cx="17" cy="22"/>
                        <a:chOff x="3875" y="1678"/>
                        <a:chExt cx="17" cy="22"/>
                      </a:xfrm>
                    </p:grpSpPr>
                    <p:sp>
                      <p:nvSpPr>
                        <p:cNvPr id="79785" name="Oval 8633"/>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9786" name="Oval 8634"/>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9779" name="Group 8635"/>
                      <p:cNvGrpSpPr>
                        <a:grpSpLocks/>
                      </p:cNvGrpSpPr>
                      <p:nvPr/>
                    </p:nvGrpSpPr>
                    <p:grpSpPr bwMode="auto">
                      <a:xfrm>
                        <a:off x="3875" y="1678"/>
                        <a:ext cx="17" cy="21"/>
                        <a:chOff x="3875" y="1678"/>
                        <a:chExt cx="17" cy="21"/>
                      </a:xfrm>
                    </p:grpSpPr>
                    <p:sp>
                      <p:nvSpPr>
                        <p:cNvPr id="79783" name="Oval 8636"/>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9784" name="Oval 8637"/>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9780" name="Group 8638"/>
                      <p:cNvGrpSpPr>
                        <a:grpSpLocks/>
                      </p:cNvGrpSpPr>
                      <p:nvPr/>
                    </p:nvGrpSpPr>
                    <p:grpSpPr bwMode="auto">
                      <a:xfrm>
                        <a:off x="3879" y="1688"/>
                        <a:ext cx="16" cy="14"/>
                        <a:chOff x="3879" y="1688"/>
                        <a:chExt cx="16" cy="14"/>
                      </a:xfrm>
                    </p:grpSpPr>
                    <p:sp>
                      <p:nvSpPr>
                        <p:cNvPr id="79781" name="Oval 8639"/>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9782" name="Oval 8640"/>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79760" name="Group 8641"/>
                  <p:cNvGrpSpPr>
                    <a:grpSpLocks/>
                  </p:cNvGrpSpPr>
                  <p:nvPr/>
                </p:nvGrpSpPr>
                <p:grpSpPr bwMode="auto">
                  <a:xfrm>
                    <a:off x="3874" y="1668"/>
                    <a:ext cx="36" cy="44"/>
                    <a:chOff x="3874" y="1668"/>
                    <a:chExt cx="36" cy="44"/>
                  </a:xfrm>
                </p:grpSpPr>
                <p:grpSp>
                  <p:nvGrpSpPr>
                    <p:cNvPr id="79761" name="Group 8642"/>
                    <p:cNvGrpSpPr>
                      <a:grpSpLocks/>
                    </p:cNvGrpSpPr>
                    <p:nvPr/>
                  </p:nvGrpSpPr>
                  <p:grpSpPr bwMode="auto">
                    <a:xfrm>
                      <a:off x="3886" y="1668"/>
                      <a:ext cx="20" cy="44"/>
                      <a:chOff x="3886" y="1668"/>
                      <a:chExt cx="20" cy="44"/>
                    </a:xfrm>
                  </p:grpSpPr>
                  <p:sp>
                    <p:nvSpPr>
                      <p:cNvPr id="79774" name="Oval 8643"/>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9775" name="Oval 8644"/>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79762" name="Group 8645"/>
                    <p:cNvGrpSpPr>
                      <a:grpSpLocks/>
                    </p:cNvGrpSpPr>
                    <p:nvPr/>
                  </p:nvGrpSpPr>
                  <p:grpSpPr bwMode="auto">
                    <a:xfrm>
                      <a:off x="3874" y="1668"/>
                      <a:ext cx="36" cy="42"/>
                      <a:chOff x="3874" y="1668"/>
                      <a:chExt cx="36" cy="42"/>
                    </a:xfrm>
                  </p:grpSpPr>
                  <p:sp>
                    <p:nvSpPr>
                      <p:cNvPr id="79763" name="Freeform 8646"/>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9764" name="Group 8647"/>
                      <p:cNvGrpSpPr>
                        <a:grpSpLocks/>
                      </p:cNvGrpSpPr>
                      <p:nvPr/>
                    </p:nvGrpSpPr>
                    <p:grpSpPr bwMode="auto">
                      <a:xfrm>
                        <a:off x="3892" y="1678"/>
                        <a:ext cx="18" cy="25"/>
                        <a:chOff x="3892" y="1678"/>
                        <a:chExt cx="18" cy="25"/>
                      </a:xfrm>
                    </p:grpSpPr>
                    <p:grpSp>
                      <p:nvGrpSpPr>
                        <p:cNvPr id="79765" name="Group 8648"/>
                        <p:cNvGrpSpPr>
                          <a:grpSpLocks/>
                        </p:cNvGrpSpPr>
                        <p:nvPr/>
                      </p:nvGrpSpPr>
                      <p:grpSpPr bwMode="auto">
                        <a:xfrm>
                          <a:off x="3892" y="1678"/>
                          <a:ext cx="15" cy="24"/>
                          <a:chOff x="3892" y="1678"/>
                          <a:chExt cx="15" cy="24"/>
                        </a:xfrm>
                      </p:grpSpPr>
                      <p:sp>
                        <p:nvSpPr>
                          <p:cNvPr id="79772" name="Oval 8649"/>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9773" name="Oval 8650"/>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9766" name="Group 8651"/>
                        <p:cNvGrpSpPr>
                          <a:grpSpLocks/>
                        </p:cNvGrpSpPr>
                        <p:nvPr/>
                      </p:nvGrpSpPr>
                      <p:grpSpPr bwMode="auto">
                        <a:xfrm>
                          <a:off x="3892" y="1678"/>
                          <a:ext cx="15" cy="21"/>
                          <a:chOff x="3892" y="1678"/>
                          <a:chExt cx="15" cy="21"/>
                        </a:xfrm>
                      </p:grpSpPr>
                      <p:sp>
                        <p:nvSpPr>
                          <p:cNvPr id="79770" name="Oval 8652"/>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9771" name="Oval 8653"/>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9767" name="Group 8654"/>
                        <p:cNvGrpSpPr>
                          <a:grpSpLocks/>
                        </p:cNvGrpSpPr>
                        <p:nvPr/>
                      </p:nvGrpSpPr>
                      <p:grpSpPr bwMode="auto">
                        <a:xfrm>
                          <a:off x="3895" y="1689"/>
                          <a:ext cx="15" cy="14"/>
                          <a:chOff x="3895" y="1689"/>
                          <a:chExt cx="15" cy="14"/>
                        </a:xfrm>
                      </p:grpSpPr>
                      <p:sp>
                        <p:nvSpPr>
                          <p:cNvPr id="79768" name="Oval 8655"/>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9769" name="Oval 8656"/>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9726" name="Group 8657"/>
                <p:cNvGrpSpPr>
                  <a:grpSpLocks/>
                </p:cNvGrpSpPr>
                <p:nvPr/>
              </p:nvGrpSpPr>
              <p:grpSpPr bwMode="auto">
                <a:xfrm>
                  <a:off x="3829" y="1668"/>
                  <a:ext cx="54" cy="48"/>
                  <a:chOff x="3829" y="1668"/>
                  <a:chExt cx="54" cy="48"/>
                </a:xfrm>
              </p:grpSpPr>
              <p:grpSp>
                <p:nvGrpSpPr>
                  <p:cNvPr id="79727" name="Group 8658"/>
                  <p:cNvGrpSpPr>
                    <a:grpSpLocks/>
                  </p:cNvGrpSpPr>
                  <p:nvPr/>
                </p:nvGrpSpPr>
                <p:grpSpPr bwMode="auto">
                  <a:xfrm>
                    <a:off x="3858" y="1668"/>
                    <a:ext cx="22" cy="48"/>
                    <a:chOff x="3858" y="1668"/>
                    <a:chExt cx="22" cy="48"/>
                  </a:xfrm>
                </p:grpSpPr>
                <p:sp>
                  <p:nvSpPr>
                    <p:cNvPr id="79757" name="Oval 8659"/>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79758" name="Oval 8660"/>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79728" name="Group 8661"/>
                  <p:cNvGrpSpPr>
                    <a:grpSpLocks/>
                  </p:cNvGrpSpPr>
                  <p:nvPr/>
                </p:nvGrpSpPr>
                <p:grpSpPr bwMode="auto">
                  <a:xfrm>
                    <a:off x="3829" y="1668"/>
                    <a:ext cx="54" cy="46"/>
                    <a:chOff x="3829" y="1668"/>
                    <a:chExt cx="54" cy="46"/>
                  </a:xfrm>
                </p:grpSpPr>
                <p:grpSp>
                  <p:nvGrpSpPr>
                    <p:cNvPr id="79729" name="Group 8662"/>
                    <p:cNvGrpSpPr>
                      <a:grpSpLocks/>
                    </p:cNvGrpSpPr>
                    <p:nvPr/>
                  </p:nvGrpSpPr>
                  <p:grpSpPr bwMode="auto">
                    <a:xfrm>
                      <a:off x="3829" y="1668"/>
                      <a:ext cx="37" cy="46"/>
                      <a:chOff x="3829" y="1668"/>
                      <a:chExt cx="37" cy="46"/>
                    </a:xfrm>
                  </p:grpSpPr>
                  <p:grpSp>
                    <p:nvGrpSpPr>
                      <p:cNvPr id="79742" name="Group 8663"/>
                      <p:cNvGrpSpPr>
                        <a:grpSpLocks/>
                      </p:cNvGrpSpPr>
                      <p:nvPr/>
                    </p:nvGrpSpPr>
                    <p:grpSpPr bwMode="auto">
                      <a:xfrm>
                        <a:off x="3829" y="1668"/>
                        <a:ext cx="35" cy="46"/>
                        <a:chOff x="3829" y="1668"/>
                        <a:chExt cx="35" cy="46"/>
                      </a:xfrm>
                    </p:grpSpPr>
                    <p:sp>
                      <p:nvSpPr>
                        <p:cNvPr id="79753" name="Freeform 8664"/>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9754" name="Group 8665"/>
                        <p:cNvGrpSpPr>
                          <a:grpSpLocks/>
                        </p:cNvGrpSpPr>
                        <p:nvPr/>
                      </p:nvGrpSpPr>
                      <p:grpSpPr bwMode="auto">
                        <a:xfrm>
                          <a:off x="3841" y="1668"/>
                          <a:ext cx="23" cy="46"/>
                          <a:chOff x="3841" y="1668"/>
                          <a:chExt cx="23" cy="46"/>
                        </a:xfrm>
                      </p:grpSpPr>
                      <p:sp>
                        <p:nvSpPr>
                          <p:cNvPr id="79755" name="Oval 8666"/>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9756" name="Oval 8667"/>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9743" name="Group 8668"/>
                      <p:cNvGrpSpPr>
                        <a:grpSpLocks/>
                      </p:cNvGrpSpPr>
                      <p:nvPr/>
                    </p:nvGrpSpPr>
                    <p:grpSpPr bwMode="auto">
                      <a:xfrm>
                        <a:off x="3848" y="1679"/>
                        <a:ext cx="18" cy="26"/>
                        <a:chOff x="3848" y="1679"/>
                        <a:chExt cx="18" cy="26"/>
                      </a:xfrm>
                    </p:grpSpPr>
                    <p:grpSp>
                      <p:nvGrpSpPr>
                        <p:cNvPr id="79744" name="Group 8669"/>
                        <p:cNvGrpSpPr>
                          <a:grpSpLocks/>
                        </p:cNvGrpSpPr>
                        <p:nvPr/>
                      </p:nvGrpSpPr>
                      <p:grpSpPr bwMode="auto">
                        <a:xfrm>
                          <a:off x="3848" y="1679"/>
                          <a:ext cx="16" cy="24"/>
                          <a:chOff x="3848" y="1679"/>
                          <a:chExt cx="16" cy="24"/>
                        </a:xfrm>
                      </p:grpSpPr>
                      <p:sp>
                        <p:nvSpPr>
                          <p:cNvPr id="79751" name="Oval 8670"/>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9752" name="Oval 8671"/>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9745" name="Group 8672"/>
                        <p:cNvGrpSpPr>
                          <a:grpSpLocks/>
                        </p:cNvGrpSpPr>
                        <p:nvPr/>
                      </p:nvGrpSpPr>
                      <p:grpSpPr bwMode="auto">
                        <a:xfrm>
                          <a:off x="3848" y="1681"/>
                          <a:ext cx="16" cy="21"/>
                          <a:chOff x="3848" y="1681"/>
                          <a:chExt cx="16" cy="21"/>
                        </a:xfrm>
                      </p:grpSpPr>
                      <p:sp>
                        <p:nvSpPr>
                          <p:cNvPr id="79749" name="Oval 8673"/>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9750" name="Oval 8674"/>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9746" name="Group 8675"/>
                        <p:cNvGrpSpPr>
                          <a:grpSpLocks/>
                        </p:cNvGrpSpPr>
                        <p:nvPr/>
                      </p:nvGrpSpPr>
                      <p:grpSpPr bwMode="auto">
                        <a:xfrm>
                          <a:off x="3851" y="1691"/>
                          <a:ext cx="15" cy="14"/>
                          <a:chOff x="3851" y="1691"/>
                          <a:chExt cx="15" cy="14"/>
                        </a:xfrm>
                      </p:grpSpPr>
                      <p:sp>
                        <p:nvSpPr>
                          <p:cNvPr id="79747" name="Oval 8676"/>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9748" name="Oval 8677"/>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79730" name="Group 8678"/>
                    <p:cNvGrpSpPr>
                      <a:grpSpLocks/>
                    </p:cNvGrpSpPr>
                    <p:nvPr/>
                  </p:nvGrpSpPr>
                  <p:grpSpPr bwMode="auto">
                    <a:xfrm>
                      <a:off x="3845" y="1668"/>
                      <a:ext cx="38" cy="46"/>
                      <a:chOff x="3845" y="1668"/>
                      <a:chExt cx="38" cy="46"/>
                    </a:xfrm>
                  </p:grpSpPr>
                  <p:sp>
                    <p:nvSpPr>
                      <p:cNvPr id="79731" name="Freeform 8679"/>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9732" name="Group 8680"/>
                      <p:cNvGrpSpPr>
                        <a:grpSpLocks/>
                      </p:cNvGrpSpPr>
                      <p:nvPr/>
                    </p:nvGrpSpPr>
                    <p:grpSpPr bwMode="auto">
                      <a:xfrm>
                        <a:off x="3865" y="1679"/>
                        <a:ext cx="18" cy="27"/>
                        <a:chOff x="3865" y="1679"/>
                        <a:chExt cx="18" cy="27"/>
                      </a:xfrm>
                    </p:grpSpPr>
                    <p:grpSp>
                      <p:nvGrpSpPr>
                        <p:cNvPr id="79733" name="Group 8681"/>
                        <p:cNvGrpSpPr>
                          <a:grpSpLocks/>
                        </p:cNvGrpSpPr>
                        <p:nvPr/>
                      </p:nvGrpSpPr>
                      <p:grpSpPr bwMode="auto">
                        <a:xfrm>
                          <a:off x="3865" y="1679"/>
                          <a:ext cx="15" cy="26"/>
                          <a:chOff x="3865" y="1679"/>
                          <a:chExt cx="15" cy="26"/>
                        </a:xfrm>
                      </p:grpSpPr>
                      <p:sp>
                        <p:nvSpPr>
                          <p:cNvPr id="79740" name="Oval 8682"/>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9741" name="Oval 8683"/>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9734" name="Group 8684"/>
                        <p:cNvGrpSpPr>
                          <a:grpSpLocks/>
                        </p:cNvGrpSpPr>
                        <p:nvPr/>
                      </p:nvGrpSpPr>
                      <p:grpSpPr bwMode="auto">
                        <a:xfrm>
                          <a:off x="3865" y="1681"/>
                          <a:ext cx="15" cy="22"/>
                          <a:chOff x="3865" y="1681"/>
                          <a:chExt cx="15" cy="22"/>
                        </a:xfrm>
                      </p:grpSpPr>
                      <p:sp>
                        <p:nvSpPr>
                          <p:cNvPr id="79738" name="Oval 8685"/>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9739" name="Oval 8686"/>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9735" name="Group 8687"/>
                        <p:cNvGrpSpPr>
                          <a:grpSpLocks/>
                        </p:cNvGrpSpPr>
                        <p:nvPr/>
                      </p:nvGrpSpPr>
                      <p:grpSpPr bwMode="auto">
                        <a:xfrm>
                          <a:off x="3868" y="1692"/>
                          <a:ext cx="15" cy="14"/>
                          <a:chOff x="3868" y="1692"/>
                          <a:chExt cx="15" cy="14"/>
                        </a:xfrm>
                      </p:grpSpPr>
                      <p:sp>
                        <p:nvSpPr>
                          <p:cNvPr id="79736" name="Oval 8688"/>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9737" name="Oval 8689"/>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79695" name="Group 8690"/>
              <p:cNvGrpSpPr>
                <a:grpSpLocks/>
              </p:cNvGrpSpPr>
              <p:nvPr/>
            </p:nvGrpSpPr>
            <p:grpSpPr bwMode="auto">
              <a:xfrm>
                <a:off x="3826" y="1665"/>
                <a:ext cx="126" cy="42"/>
                <a:chOff x="3826" y="1665"/>
                <a:chExt cx="126" cy="42"/>
              </a:xfrm>
            </p:grpSpPr>
            <p:grpSp>
              <p:nvGrpSpPr>
                <p:cNvPr id="79719" name="Group 8691"/>
                <p:cNvGrpSpPr>
                  <a:grpSpLocks/>
                </p:cNvGrpSpPr>
                <p:nvPr/>
              </p:nvGrpSpPr>
              <p:grpSpPr bwMode="auto">
                <a:xfrm>
                  <a:off x="3931" y="1668"/>
                  <a:ext cx="21" cy="39"/>
                  <a:chOff x="3931" y="1668"/>
                  <a:chExt cx="21" cy="39"/>
                </a:xfrm>
              </p:grpSpPr>
              <p:sp>
                <p:nvSpPr>
                  <p:cNvPr id="79723" name="Freeform 8692"/>
                  <p:cNvSpPr>
                    <a:spLocks/>
                  </p:cNvSpPr>
                  <p:nvPr/>
                </p:nvSpPr>
                <p:spPr bwMode="auto">
                  <a:xfrm>
                    <a:off x="3931" y="1668"/>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79724" name="Freeform 8693"/>
                  <p:cNvSpPr>
                    <a:spLocks/>
                  </p:cNvSpPr>
                  <p:nvPr/>
                </p:nvSpPr>
                <p:spPr bwMode="auto">
                  <a:xfrm>
                    <a:off x="3931" y="1668"/>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grpSp>
            <p:grpSp>
              <p:nvGrpSpPr>
                <p:cNvPr id="79720" name="Group 8694"/>
                <p:cNvGrpSpPr>
                  <a:grpSpLocks/>
                </p:cNvGrpSpPr>
                <p:nvPr/>
              </p:nvGrpSpPr>
              <p:grpSpPr bwMode="auto">
                <a:xfrm>
                  <a:off x="3826" y="1665"/>
                  <a:ext cx="21" cy="34"/>
                  <a:chOff x="3826" y="1665"/>
                  <a:chExt cx="21" cy="34"/>
                </a:xfrm>
              </p:grpSpPr>
              <p:sp>
                <p:nvSpPr>
                  <p:cNvPr id="79721" name="Freeform 8695"/>
                  <p:cNvSpPr>
                    <a:spLocks/>
                  </p:cNvSpPr>
                  <p:nvPr/>
                </p:nvSpPr>
                <p:spPr bwMode="auto">
                  <a:xfrm>
                    <a:off x="3826" y="1665"/>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79722" name="Freeform 8696"/>
                  <p:cNvSpPr>
                    <a:spLocks/>
                  </p:cNvSpPr>
                  <p:nvPr/>
                </p:nvSpPr>
                <p:spPr bwMode="auto">
                  <a:xfrm>
                    <a:off x="3826" y="1665"/>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grpSp>
          </p:grpSp>
          <p:grpSp>
            <p:nvGrpSpPr>
              <p:cNvPr id="79696" name="Group 8697"/>
              <p:cNvGrpSpPr>
                <a:grpSpLocks/>
              </p:cNvGrpSpPr>
              <p:nvPr/>
            </p:nvGrpSpPr>
            <p:grpSpPr bwMode="auto">
              <a:xfrm>
                <a:off x="3836" y="1665"/>
                <a:ext cx="115" cy="30"/>
                <a:chOff x="3836" y="1665"/>
                <a:chExt cx="115" cy="30"/>
              </a:xfrm>
            </p:grpSpPr>
            <p:grpSp>
              <p:nvGrpSpPr>
                <p:cNvPr id="79697" name="Group 8698"/>
                <p:cNvGrpSpPr>
                  <a:grpSpLocks/>
                </p:cNvGrpSpPr>
                <p:nvPr/>
              </p:nvGrpSpPr>
              <p:grpSpPr bwMode="auto">
                <a:xfrm>
                  <a:off x="3836" y="1665"/>
                  <a:ext cx="99" cy="26"/>
                  <a:chOff x="3836" y="1665"/>
                  <a:chExt cx="99" cy="26"/>
                </a:xfrm>
              </p:grpSpPr>
              <p:sp>
                <p:nvSpPr>
                  <p:cNvPr id="79717" name="Freeform 8699"/>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79718" name="Freeform 8700"/>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grpSp>
            <p:grpSp>
              <p:nvGrpSpPr>
                <p:cNvPr id="79698" name="Group 8701"/>
                <p:cNvGrpSpPr>
                  <a:grpSpLocks/>
                </p:cNvGrpSpPr>
                <p:nvPr/>
              </p:nvGrpSpPr>
              <p:grpSpPr bwMode="auto">
                <a:xfrm>
                  <a:off x="3836" y="1667"/>
                  <a:ext cx="115" cy="28"/>
                  <a:chOff x="3836" y="1667"/>
                  <a:chExt cx="115" cy="28"/>
                </a:xfrm>
              </p:grpSpPr>
              <p:grpSp>
                <p:nvGrpSpPr>
                  <p:cNvPr id="79699" name="Group 8702"/>
                  <p:cNvGrpSpPr>
                    <a:grpSpLocks/>
                  </p:cNvGrpSpPr>
                  <p:nvPr/>
                </p:nvGrpSpPr>
                <p:grpSpPr bwMode="auto">
                  <a:xfrm>
                    <a:off x="3857" y="1667"/>
                    <a:ext cx="15" cy="14"/>
                    <a:chOff x="3857" y="1667"/>
                    <a:chExt cx="15" cy="14"/>
                  </a:xfrm>
                </p:grpSpPr>
                <p:sp>
                  <p:nvSpPr>
                    <p:cNvPr id="79715" name="Freeform 8703"/>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9716" name="Freeform 8704"/>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700" name="Group 8705"/>
                  <p:cNvGrpSpPr>
                    <a:grpSpLocks/>
                  </p:cNvGrpSpPr>
                  <p:nvPr/>
                </p:nvGrpSpPr>
                <p:grpSpPr bwMode="auto">
                  <a:xfrm>
                    <a:off x="3836" y="1677"/>
                    <a:ext cx="17" cy="15"/>
                    <a:chOff x="3836" y="1677"/>
                    <a:chExt cx="17" cy="15"/>
                  </a:xfrm>
                </p:grpSpPr>
                <p:sp>
                  <p:nvSpPr>
                    <p:cNvPr id="79713" name="Freeform 8706"/>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9714" name="Freeform 8707"/>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grpSp>
              <p:grpSp>
                <p:nvGrpSpPr>
                  <p:cNvPr id="79701" name="Group 8708"/>
                  <p:cNvGrpSpPr>
                    <a:grpSpLocks/>
                  </p:cNvGrpSpPr>
                  <p:nvPr/>
                </p:nvGrpSpPr>
                <p:grpSpPr bwMode="auto">
                  <a:xfrm>
                    <a:off x="3857" y="1677"/>
                    <a:ext cx="57" cy="15"/>
                    <a:chOff x="3857" y="1677"/>
                    <a:chExt cx="57" cy="15"/>
                  </a:xfrm>
                </p:grpSpPr>
                <p:sp>
                  <p:nvSpPr>
                    <p:cNvPr id="79711" name="Freeform 8709"/>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9712" name="Freeform 8710"/>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79702" name="Group 8711"/>
                  <p:cNvGrpSpPr>
                    <a:grpSpLocks/>
                  </p:cNvGrpSpPr>
                  <p:nvPr/>
                </p:nvGrpSpPr>
                <p:grpSpPr bwMode="auto">
                  <a:xfrm>
                    <a:off x="3921" y="1668"/>
                    <a:ext cx="16" cy="14"/>
                    <a:chOff x="3921" y="1668"/>
                    <a:chExt cx="16" cy="14"/>
                  </a:xfrm>
                </p:grpSpPr>
                <p:sp>
                  <p:nvSpPr>
                    <p:cNvPr id="79709" name="Freeform 8712"/>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9710" name="Freeform 8713"/>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703" name="Group 8714"/>
                  <p:cNvGrpSpPr>
                    <a:grpSpLocks/>
                  </p:cNvGrpSpPr>
                  <p:nvPr/>
                </p:nvGrpSpPr>
                <p:grpSpPr bwMode="auto">
                  <a:xfrm>
                    <a:off x="3921" y="1678"/>
                    <a:ext cx="17" cy="15"/>
                    <a:chOff x="3921" y="1678"/>
                    <a:chExt cx="17" cy="15"/>
                  </a:xfrm>
                </p:grpSpPr>
                <p:sp>
                  <p:nvSpPr>
                    <p:cNvPr id="79707" name="Freeform 8715"/>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9708" name="Freeform 8716"/>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grpSp>
              <p:grpSp>
                <p:nvGrpSpPr>
                  <p:cNvPr id="79704" name="Group 8717"/>
                  <p:cNvGrpSpPr>
                    <a:grpSpLocks/>
                  </p:cNvGrpSpPr>
                  <p:nvPr/>
                </p:nvGrpSpPr>
                <p:grpSpPr bwMode="auto">
                  <a:xfrm>
                    <a:off x="3935" y="1679"/>
                    <a:ext cx="16" cy="16"/>
                    <a:chOff x="3935" y="1679"/>
                    <a:chExt cx="16" cy="16"/>
                  </a:xfrm>
                </p:grpSpPr>
                <p:sp>
                  <p:nvSpPr>
                    <p:cNvPr id="79705" name="Freeform 8718"/>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9706" name="Freeform 8719"/>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grpSp>
          </p:grpSp>
        </p:grpSp>
        <p:grpSp>
          <p:nvGrpSpPr>
            <p:cNvPr id="76434" name="Group 8720"/>
            <p:cNvGrpSpPr>
              <a:grpSpLocks/>
            </p:cNvGrpSpPr>
            <p:nvPr/>
          </p:nvGrpSpPr>
          <p:grpSpPr bwMode="auto">
            <a:xfrm>
              <a:off x="3872" y="1738"/>
              <a:ext cx="31" cy="21"/>
              <a:chOff x="3872" y="1650"/>
              <a:chExt cx="31" cy="21"/>
            </a:xfrm>
          </p:grpSpPr>
          <p:grpSp>
            <p:nvGrpSpPr>
              <p:cNvPr id="79661" name="Group 8721"/>
              <p:cNvGrpSpPr>
                <a:grpSpLocks/>
              </p:cNvGrpSpPr>
              <p:nvPr/>
            </p:nvGrpSpPr>
            <p:grpSpPr bwMode="auto">
              <a:xfrm>
                <a:off x="3872" y="1654"/>
                <a:ext cx="27" cy="16"/>
                <a:chOff x="3872" y="1654"/>
                <a:chExt cx="27" cy="16"/>
              </a:xfrm>
            </p:grpSpPr>
            <p:sp>
              <p:nvSpPr>
                <p:cNvPr id="79682" name="Freeform 8722"/>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close/>
                    </a:path>
                  </a:pathLst>
                </a:custGeom>
                <a:solidFill>
                  <a:srgbClr val="808000"/>
                </a:solidFill>
                <a:ln w="9525">
                  <a:noFill/>
                  <a:round/>
                  <a:headEnd/>
                  <a:tailEnd/>
                </a:ln>
              </p:spPr>
              <p:txBody>
                <a:bodyPr/>
                <a:lstStyle/>
                <a:p>
                  <a:endParaRPr lang="en-US"/>
                </a:p>
              </p:txBody>
            </p:sp>
            <p:sp>
              <p:nvSpPr>
                <p:cNvPr id="79683" name="Freeform 8723"/>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662" name="Group 8724"/>
              <p:cNvGrpSpPr>
                <a:grpSpLocks/>
              </p:cNvGrpSpPr>
              <p:nvPr/>
            </p:nvGrpSpPr>
            <p:grpSpPr bwMode="auto">
              <a:xfrm>
                <a:off x="3872" y="1656"/>
                <a:ext cx="31" cy="15"/>
                <a:chOff x="3872" y="1656"/>
                <a:chExt cx="31" cy="15"/>
              </a:xfrm>
            </p:grpSpPr>
            <p:grpSp>
              <p:nvGrpSpPr>
                <p:cNvPr id="79674" name="Group 8725"/>
                <p:cNvGrpSpPr>
                  <a:grpSpLocks/>
                </p:cNvGrpSpPr>
                <p:nvPr/>
              </p:nvGrpSpPr>
              <p:grpSpPr bwMode="auto">
                <a:xfrm>
                  <a:off x="3872" y="1657"/>
                  <a:ext cx="31" cy="14"/>
                  <a:chOff x="3872" y="1657"/>
                  <a:chExt cx="31" cy="14"/>
                </a:xfrm>
              </p:grpSpPr>
              <p:sp>
                <p:nvSpPr>
                  <p:cNvPr id="79678" name="Freeform 8726"/>
                  <p:cNvSpPr>
                    <a:spLocks/>
                  </p:cNvSpPr>
                  <p:nvPr/>
                </p:nvSpPr>
                <p:spPr bwMode="auto">
                  <a:xfrm>
                    <a:off x="3887" y="1657"/>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79679" name="Freeform 8727"/>
                  <p:cNvSpPr>
                    <a:spLocks/>
                  </p:cNvSpPr>
                  <p:nvPr/>
                </p:nvSpPr>
                <p:spPr bwMode="auto">
                  <a:xfrm>
                    <a:off x="3883" y="1657"/>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79680" name="Freeform 8728"/>
                  <p:cNvSpPr>
                    <a:spLocks/>
                  </p:cNvSpPr>
                  <p:nvPr/>
                </p:nvSpPr>
                <p:spPr bwMode="auto">
                  <a:xfrm>
                    <a:off x="3872" y="1657"/>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79681" name="Freeform 8729"/>
                  <p:cNvSpPr>
                    <a:spLocks/>
                  </p:cNvSpPr>
                  <p:nvPr/>
                </p:nvSpPr>
                <p:spPr bwMode="auto">
                  <a:xfrm>
                    <a:off x="3879" y="1657"/>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grpSp>
            <p:sp>
              <p:nvSpPr>
                <p:cNvPr id="79675" name="Line 8730"/>
                <p:cNvSpPr>
                  <a:spLocks noChangeShapeType="1"/>
                </p:cNvSpPr>
                <p:nvPr/>
              </p:nvSpPr>
              <p:spPr bwMode="auto">
                <a:xfrm>
                  <a:off x="3874" y="1656"/>
                  <a:ext cx="25" cy="1"/>
                </a:xfrm>
                <a:prstGeom prst="line">
                  <a:avLst/>
                </a:prstGeom>
                <a:noFill/>
                <a:ln w="12700" cap="rnd">
                  <a:solidFill>
                    <a:srgbClr val="000040"/>
                  </a:solidFill>
                  <a:round/>
                  <a:headEnd/>
                  <a:tailEnd/>
                </a:ln>
              </p:spPr>
              <p:txBody>
                <a:bodyPr/>
                <a:lstStyle/>
                <a:p>
                  <a:endParaRPr lang="en-US"/>
                </a:p>
              </p:txBody>
            </p:sp>
            <p:sp>
              <p:nvSpPr>
                <p:cNvPr id="79676" name="Line 8731"/>
                <p:cNvSpPr>
                  <a:spLocks noChangeShapeType="1"/>
                </p:cNvSpPr>
                <p:nvPr/>
              </p:nvSpPr>
              <p:spPr bwMode="auto">
                <a:xfrm>
                  <a:off x="3874" y="1665"/>
                  <a:ext cx="8" cy="2"/>
                </a:xfrm>
                <a:prstGeom prst="line">
                  <a:avLst/>
                </a:prstGeom>
                <a:noFill/>
                <a:ln w="12700" cap="rnd">
                  <a:solidFill>
                    <a:srgbClr val="000040"/>
                  </a:solidFill>
                  <a:round/>
                  <a:headEnd/>
                  <a:tailEnd/>
                </a:ln>
              </p:spPr>
              <p:txBody>
                <a:bodyPr/>
                <a:lstStyle/>
                <a:p>
                  <a:endParaRPr lang="en-US"/>
                </a:p>
              </p:txBody>
            </p:sp>
            <p:sp>
              <p:nvSpPr>
                <p:cNvPr id="79677" name="Line 8732"/>
                <p:cNvSpPr>
                  <a:spLocks noChangeShapeType="1"/>
                </p:cNvSpPr>
                <p:nvPr/>
              </p:nvSpPr>
              <p:spPr bwMode="auto">
                <a:xfrm>
                  <a:off x="3886" y="1665"/>
                  <a:ext cx="13" cy="2"/>
                </a:xfrm>
                <a:prstGeom prst="line">
                  <a:avLst/>
                </a:prstGeom>
                <a:noFill/>
                <a:ln w="12700" cap="rnd">
                  <a:solidFill>
                    <a:srgbClr val="000040"/>
                  </a:solidFill>
                  <a:round/>
                  <a:headEnd/>
                  <a:tailEnd/>
                </a:ln>
              </p:spPr>
              <p:txBody>
                <a:bodyPr/>
                <a:lstStyle/>
                <a:p>
                  <a:endParaRPr lang="en-US"/>
                </a:p>
              </p:txBody>
            </p:sp>
          </p:grpSp>
          <p:grpSp>
            <p:nvGrpSpPr>
              <p:cNvPr id="79663" name="Group 8733"/>
              <p:cNvGrpSpPr>
                <a:grpSpLocks/>
              </p:cNvGrpSpPr>
              <p:nvPr/>
            </p:nvGrpSpPr>
            <p:grpSpPr bwMode="auto">
              <a:xfrm>
                <a:off x="3875" y="1650"/>
                <a:ext cx="24" cy="7"/>
                <a:chOff x="3875" y="1650"/>
                <a:chExt cx="24" cy="7"/>
              </a:xfrm>
            </p:grpSpPr>
            <p:grpSp>
              <p:nvGrpSpPr>
                <p:cNvPr id="79664" name="Group 8734"/>
                <p:cNvGrpSpPr>
                  <a:grpSpLocks/>
                </p:cNvGrpSpPr>
                <p:nvPr/>
              </p:nvGrpSpPr>
              <p:grpSpPr bwMode="auto">
                <a:xfrm>
                  <a:off x="3875" y="1650"/>
                  <a:ext cx="8" cy="7"/>
                  <a:chOff x="3875" y="1650"/>
                  <a:chExt cx="8" cy="7"/>
                </a:xfrm>
              </p:grpSpPr>
              <p:grpSp>
                <p:nvGrpSpPr>
                  <p:cNvPr id="79670" name="Group 8735"/>
                  <p:cNvGrpSpPr>
                    <a:grpSpLocks/>
                  </p:cNvGrpSpPr>
                  <p:nvPr/>
                </p:nvGrpSpPr>
                <p:grpSpPr bwMode="auto">
                  <a:xfrm>
                    <a:off x="3875" y="1650"/>
                    <a:ext cx="8" cy="7"/>
                    <a:chOff x="3875" y="1650"/>
                    <a:chExt cx="8" cy="7"/>
                  </a:xfrm>
                </p:grpSpPr>
                <p:sp>
                  <p:nvSpPr>
                    <p:cNvPr id="79672" name="Oval 8736"/>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79673" name="Freeform 8737"/>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9671" name="Freeform 8738"/>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grpSp>
              <p:nvGrpSpPr>
                <p:cNvPr id="79665" name="Group 8739"/>
                <p:cNvGrpSpPr>
                  <a:grpSpLocks/>
                </p:cNvGrpSpPr>
                <p:nvPr/>
              </p:nvGrpSpPr>
              <p:grpSpPr bwMode="auto">
                <a:xfrm>
                  <a:off x="3890" y="1650"/>
                  <a:ext cx="9" cy="7"/>
                  <a:chOff x="3890" y="1650"/>
                  <a:chExt cx="9" cy="7"/>
                </a:xfrm>
              </p:grpSpPr>
              <p:grpSp>
                <p:nvGrpSpPr>
                  <p:cNvPr id="79666" name="Group 8740"/>
                  <p:cNvGrpSpPr>
                    <a:grpSpLocks/>
                  </p:cNvGrpSpPr>
                  <p:nvPr/>
                </p:nvGrpSpPr>
                <p:grpSpPr bwMode="auto">
                  <a:xfrm>
                    <a:off x="3890" y="1650"/>
                    <a:ext cx="9" cy="7"/>
                    <a:chOff x="3890" y="1650"/>
                    <a:chExt cx="9" cy="7"/>
                  </a:xfrm>
                </p:grpSpPr>
                <p:sp>
                  <p:nvSpPr>
                    <p:cNvPr id="79668" name="Oval 8741"/>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79669" name="Freeform 8742"/>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9667" name="Freeform 8743"/>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grpSp>
        </p:grpSp>
        <p:sp>
          <p:nvSpPr>
            <p:cNvPr id="76435" name="Freeform 8744"/>
            <p:cNvSpPr>
              <a:spLocks/>
            </p:cNvSpPr>
            <p:nvPr/>
          </p:nvSpPr>
          <p:spPr bwMode="auto">
            <a:xfrm>
              <a:off x="3833" y="1745"/>
              <a:ext cx="339" cy="38"/>
            </a:xfrm>
            <a:custGeom>
              <a:avLst/>
              <a:gdLst>
                <a:gd name="T0" fmla="*/ 339 w 339"/>
                <a:gd name="T1" fmla="*/ 0 h 38"/>
                <a:gd name="T2" fmla="*/ 339 w 339"/>
                <a:gd name="T3" fmla="*/ 14 h 38"/>
                <a:gd name="T4" fmla="*/ 335 w 339"/>
                <a:gd name="T5" fmla="*/ 13 h 38"/>
                <a:gd name="T6" fmla="*/ 298 w 339"/>
                <a:gd name="T7" fmla="*/ 13 h 38"/>
                <a:gd name="T8" fmla="*/ 295 w 339"/>
                <a:gd name="T9" fmla="*/ 15 h 38"/>
                <a:gd name="T10" fmla="*/ 293 w 339"/>
                <a:gd name="T11" fmla="*/ 17 h 38"/>
                <a:gd name="T12" fmla="*/ 294 w 339"/>
                <a:gd name="T13" fmla="*/ 14 h 38"/>
                <a:gd name="T14" fmla="*/ 297 w 339"/>
                <a:gd name="T15" fmla="*/ 13 h 38"/>
                <a:gd name="T16" fmla="*/ 286 w 339"/>
                <a:gd name="T17" fmla="*/ 14 h 38"/>
                <a:gd name="T18" fmla="*/ 260 w 339"/>
                <a:gd name="T19" fmla="*/ 20 h 38"/>
                <a:gd name="T20" fmla="*/ 248 w 339"/>
                <a:gd name="T21" fmla="*/ 29 h 38"/>
                <a:gd name="T22" fmla="*/ 234 w 339"/>
                <a:gd name="T23" fmla="*/ 29 h 38"/>
                <a:gd name="T24" fmla="*/ 225 w 339"/>
                <a:gd name="T25" fmla="*/ 29 h 38"/>
                <a:gd name="T26" fmla="*/ 223 w 339"/>
                <a:gd name="T27" fmla="*/ 27 h 38"/>
                <a:gd name="T28" fmla="*/ 220 w 339"/>
                <a:gd name="T29" fmla="*/ 21 h 38"/>
                <a:gd name="T30" fmla="*/ 220 w 339"/>
                <a:gd name="T31" fmla="*/ 18 h 38"/>
                <a:gd name="T32" fmla="*/ 211 w 339"/>
                <a:gd name="T33" fmla="*/ 20 h 38"/>
                <a:gd name="T34" fmla="*/ 211 w 339"/>
                <a:gd name="T35" fmla="*/ 21 h 38"/>
                <a:gd name="T36" fmla="*/ 206 w 339"/>
                <a:gd name="T37" fmla="*/ 21 h 38"/>
                <a:gd name="T38" fmla="*/ 206 w 339"/>
                <a:gd name="T39" fmla="*/ 27 h 38"/>
                <a:gd name="T40" fmla="*/ 202 w 339"/>
                <a:gd name="T41" fmla="*/ 29 h 38"/>
                <a:gd name="T42" fmla="*/ 196 w 339"/>
                <a:gd name="T43" fmla="*/ 31 h 38"/>
                <a:gd name="T44" fmla="*/ 190 w 339"/>
                <a:gd name="T45" fmla="*/ 32 h 38"/>
                <a:gd name="T46" fmla="*/ 178 w 339"/>
                <a:gd name="T47" fmla="*/ 34 h 38"/>
                <a:gd name="T48" fmla="*/ 165 w 339"/>
                <a:gd name="T49" fmla="*/ 32 h 38"/>
                <a:gd name="T50" fmla="*/ 161 w 339"/>
                <a:gd name="T51" fmla="*/ 31 h 38"/>
                <a:gd name="T52" fmla="*/ 155 w 339"/>
                <a:gd name="T53" fmla="*/ 27 h 38"/>
                <a:gd name="T54" fmla="*/ 131 w 339"/>
                <a:gd name="T55" fmla="*/ 27 h 38"/>
                <a:gd name="T56" fmla="*/ 126 w 339"/>
                <a:gd name="T57" fmla="*/ 35 h 38"/>
                <a:gd name="T58" fmla="*/ 118 w 339"/>
                <a:gd name="T59" fmla="*/ 38 h 38"/>
                <a:gd name="T60" fmla="*/ 106 w 339"/>
                <a:gd name="T61" fmla="*/ 38 h 38"/>
                <a:gd name="T62" fmla="*/ 97 w 339"/>
                <a:gd name="T63" fmla="*/ 38 h 38"/>
                <a:gd name="T64" fmla="*/ 92 w 339"/>
                <a:gd name="T65" fmla="*/ 38 h 38"/>
                <a:gd name="T66" fmla="*/ 89 w 339"/>
                <a:gd name="T67" fmla="*/ 36 h 38"/>
                <a:gd name="T68" fmla="*/ 87 w 339"/>
                <a:gd name="T69" fmla="*/ 35 h 38"/>
                <a:gd name="T70" fmla="*/ 87 w 339"/>
                <a:gd name="T71" fmla="*/ 31 h 38"/>
                <a:gd name="T72" fmla="*/ 73 w 339"/>
                <a:gd name="T73" fmla="*/ 35 h 38"/>
                <a:gd name="T74" fmla="*/ 0 w 339"/>
                <a:gd name="T75" fmla="*/ 34 h 38"/>
                <a:gd name="T76" fmla="*/ 0 w 339"/>
                <a:gd name="T77" fmla="*/ 6 h 38"/>
                <a:gd name="T78" fmla="*/ 339 w 339"/>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8"/>
                <a:gd name="T122" fmla="*/ 339 w 33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8">
                  <a:moveTo>
                    <a:pt x="339" y="0"/>
                  </a:moveTo>
                  <a:lnTo>
                    <a:pt x="339" y="14"/>
                  </a:lnTo>
                  <a:lnTo>
                    <a:pt x="335" y="13"/>
                  </a:lnTo>
                  <a:lnTo>
                    <a:pt x="298" y="13"/>
                  </a:lnTo>
                  <a:lnTo>
                    <a:pt x="295" y="15"/>
                  </a:lnTo>
                  <a:lnTo>
                    <a:pt x="293" y="17"/>
                  </a:lnTo>
                  <a:lnTo>
                    <a:pt x="294" y="14"/>
                  </a:lnTo>
                  <a:lnTo>
                    <a:pt x="297" y="13"/>
                  </a:lnTo>
                  <a:lnTo>
                    <a:pt x="286" y="14"/>
                  </a:lnTo>
                  <a:lnTo>
                    <a:pt x="260" y="20"/>
                  </a:lnTo>
                  <a:lnTo>
                    <a:pt x="248" y="29"/>
                  </a:lnTo>
                  <a:lnTo>
                    <a:pt x="234" y="29"/>
                  </a:lnTo>
                  <a:lnTo>
                    <a:pt x="225" y="29"/>
                  </a:lnTo>
                  <a:lnTo>
                    <a:pt x="223" y="27"/>
                  </a:lnTo>
                  <a:lnTo>
                    <a:pt x="220" y="21"/>
                  </a:lnTo>
                  <a:lnTo>
                    <a:pt x="220" y="18"/>
                  </a:lnTo>
                  <a:lnTo>
                    <a:pt x="211" y="20"/>
                  </a:lnTo>
                  <a:lnTo>
                    <a:pt x="211" y="21"/>
                  </a:lnTo>
                  <a:lnTo>
                    <a:pt x="206" y="21"/>
                  </a:lnTo>
                  <a:lnTo>
                    <a:pt x="206" y="27"/>
                  </a:lnTo>
                  <a:lnTo>
                    <a:pt x="202" y="29"/>
                  </a:lnTo>
                  <a:lnTo>
                    <a:pt x="196" y="31"/>
                  </a:lnTo>
                  <a:lnTo>
                    <a:pt x="190" y="32"/>
                  </a:lnTo>
                  <a:lnTo>
                    <a:pt x="178" y="34"/>
                  </a:lnTo>
                  <a:lnTo>
                    <a:pt x="165" y="32"/>
                  </a:lnTo>
                  <a:lnTo>
                    <a:pt x="161" y="31"/>
                  </a:lnTo>
                  <a:lnTo>
                    <a:pt x="155" y="27"/>
                  </a:lnTo>
                  <a:lnTo>
                    <a:pt x="131" y="27"/>
                  </a:lnTo>
                  <a:lnTo>
                    <a:pt x="126" y="35"/>
                  </a:lnTo>
                  <a:lnTo>
                    <a:pt x="118" y="38"/>
                  </a:lnTo>
                  <a:lnTo>
                    <a:pt x="106" y="38"/>
                  </a:lnTo>
                  <a:lnTo>
                    <a:pt x="97" y="38"/>
                  </a:lnTo>
                  <a:lnTo>
                    <a:pt x="92" y="38"/>
                  </a:lnTo>
                  <a:lnTo>
                    <a:pt x="89" y="36"/>
                  </a:lnTo>
                  <a:lnTo>
                    <a:pt x="87" y="35"/>
                  </a:lnTo>
                  <a:lnTo>
                    <a:pt x="87" y="31"/>
                  </a:lnTo>
                  <a:lnTo>
                    <a:pt x="73" y="35"/>
                  </a:lnTo>
                  <a:lnTo>
                    <a:pt x="0" y="34"/>
                  </a:lnTo>
                  <a:lnTo>
                    <a:pt x="0" y="6"/>
                  </a:lnTo>
                  <a:lnTo>
                    <a:pt x="339" y="0"/>
                  </a:lnTo>
                  <a:close/>
                </a:path>
              </a:pathLst>
            </a:custGeom>
            <a:solidFill>
              <a:srgbClr val="202020"/>
            </a:solidFill>
            <a:ln w="9525">
              <a:noFill/>
              <a:round/>
              <a:headEnd/>
              <a:tailEnd/>
            </a:ln>
          </p:spPr>
          <p:txBody>
            <a:bodyPr/>
            <a:lstStyle/>
            <a:p>
              <a:endParaRPr lang="en-US"/>
            </a:p>
          </p:txBody>
        </p:sp>
        <p:grpSp>
          <p:nvGrpSpPr>
            <p:cNvPr id="76436" name="Group 8745"/>
            <p:cNvGrpSpPr>
              <a:grpSpLocks/>
            </p:cNvGrpSpPr>
            <p:nvPr/>
          </p:nvGrpSpPr>
          <p:grpSpPr bwMode="auto">
            <a:xfrm>
              <a:off x="3945" y="1755"/>
              <a:ext cx="87" cy="53"/>
              <a:chOff x="3945" y="1667"/>
              <a:chExt cx="87" cy="53"/>
            </a:xfrm>
          </p:grpSpPr>
          <p:grpSp>
            <p:nvGrpSpPr>
              <p:cNvPr id="79595" name="Group 8746"/>
              <p:cNvGrpSpPr>
                <a:grpSpLocks/>
              </p:cNvGrpSpPr>
              <p:nvPr/>
            </p:nvGrpSpPr>
            <p:grpSpPr bwMode="auto">
              <a:xfrm>
                <a:off x="3977" y="1667"/>
                <a:ext cx="55" cy="49"/>
                <a:chOff x="3977" y="1667"/>
                <a:chExt cx="55" cy="49"/>
              </a:xfrm>
            </p:grpSpPr>
            <p:grpSp>
              <p:nvGrpSpPr>
                <p:cNvPr id="79629" name="Group 8747"/>
                <p:cNvGrpSpPr>
                  <a:grpSpLocks/>
                </p:cNvGrpSpPr>
                <p:nvPr/>
              </p:nvGrpSpPr>
              <p:grpSpPr bwMode="auto">
                <a:xfrm>
                  <a:off x="3977" y="1667"/>
                  <a:ext cx="38" cy="47"/>
                  <a:chOff x="3977" y="1667"/>
                  <a:chExt cx="38" cy="47"/>
                </a:xfrm>
              </p:grpSpPr>
              <p:grpSp>
                <p:nvGrpSpPr>
                  <p:cNvPr id="79646" name="Group 8748"/>
                  <p:cNvGrpSpPr>
                    <a:grpSpLocks/>
                  </p:cNvGrpSpPr>
                  <p:nvPr/>
                </p:nvGrpSpPr>
                <p:grpSpPr bwMode="auto">
                  <a:xfrm>
                    <a:off x="3977" y="1667"/>
                    <a:ext cx="37" cy="47"/>
                    <a:chOff x="3977" y="1667"/>
                    <a:chExt cx="37" cy="47"/>
                  </a:xfrm>
                </p:grpSpPr>
                <p:sp>
                  <p:nvSpPr>
                    <p:cNvPr id="79657" name="Freeform 8749"/>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9658" name="Group 8750"/>
                    <p:cNvGrpSpPr>
                      <a:grpSpLocks/>
                    </p:cNvGrpSpPr>
                    <p:nvPr/>
                  </p:nvGrpSpPr>
                  <p:grpSpPr bwMode="auto">
                    <a:xfrm>
                      <a:off x="3991" y="1667"/>
                      <a:ext cx="23" cy="47"/>
                      <a:chOff x="3991" y="1667"/>
                      <a:chExt cx="23" cy="47"/>
                    </a:xfrm>
                  </p:grpSpPr>
                  <p:sp>
                    <p:nvSpPr>
                      <p:cNvPr id="79659" name="Oval 8751"/>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660" name="Oval 8752"/>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79647" name="Group 8753"/>
                  <p:cNvGrpSpPr>
                    <a:grpSpLocks/>
                  </p:cNvGrpSpPr>
                  <p:nvPr/>
                </p:nvGrpSpPr>
                <p:grpSpPr bwMode="auto">
                  <a:xfrm>
                    <a:off x="3997" y="1678"/>
                    <a:ext cx="18" cy="27"/>
                    <a:chOff x="3997" y="1678"/>
                    <a:chExt cx="18" cy="27"/>
                  </a:xfrm>
                </p:grpSpPr>
                <p:grpSp>
                  <p:nvGrpSpPr>
                    <p:cNvPr id="79648" name="Group 8754"/>
                    <p:cNvGrpSpPr>
                      <a:grpSpLocks/>
                    </p:cNvGrpSpPr>
                    <p:nvPr/>
                  </p:nvGrpSpPr>
                  <p:grpSpPr bwMode="auto">
                    <a:xfrm>
                      <a:off x="3997" y="1678"/>
                      <a:ext cx="15" cy="25"/>
                      <a:chOff x="3997" y="1678"/>
                      <a:chExt cx="15" cy="25"/>
                    </a:xfrm>
                  </p:grpSpPr>
                  <p:sp>
                    <p:nvSpPr>
                      <p:cNvPr id="79655" name="Oval 8755"/>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656" name="Oval 8756"/>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9649" name="Group 8757"/>
                    <p:cNvGrpSpPr>
                      <a:grpSpLocks/>
                    </p:cNvGrpSpPr>
                    <p:nvPr/>
                  </p:nvGrpSpPr>
                  <p:grpSpPr bwMode="auto">
                    <a:xfrm>
                      <a:off x="3997" y="1678"/>
                      <a:ext cx="15" cy="24"/>
                      <a:chOff x="3997" y="1678"/>
                      <a:chExt cx="15" cy="24"/>
                    </a:xfrm>
                  </p:grpSpPr>
                  <p:sp>
                    <p:nvSpPr>
                      <p:cNvPr id="79653" name="Oval 8758"/>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654" name="Oval 8759"/>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9650" name="Group 8760"/>
                    <p:cNvGrpSpPr>
                      <a:grpSpLocks/>
                    </p:cNvGrpSpPr>
                    <p:nvPr/>
                  </p:nvGrpSpPr>
                  <p:grpSpPr bwMode="auto">
                    <a:xfrm>
                      <a:off x="4000" y="1689"/>
                      <a:ext cx="15" cy="16"/>
                      <a:chOff x="4000" y="1689"/>
                      <a:chExt cx="15" cy="16"/>
                    </a:xfrm>
                  </p:grpSpPr>
                  <p:sp>
                    <p:nvSpPr>
                      <p:cNvPr id="79651" name="Oval 8761"/>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652" name="Oval 8762"/>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grpSp>
            <p:grpSp>
              <p:nvGrpSpPr>
                <p:cNvPr id="79630" name="Group 8763"/>
                <p:cNvGrpSpPr>
                  <a:grpSpLocks/>
                </p:cNvGrpSpPr>
                <p:nvPr/>
              </p:nvGrpSpPr>
              <p:grpSpPr bwMode="auto">
                <a:xfrm>
                  <a:off x="3994" y="1667"/>
                  <a:ext cx="38" cy="49"/>
                  <a:chOff x="3994" y="1667"/>
                  <a:chExt cx="38" cy="49"/>
                </a:xfrm>
              </p:grpSpPr>
              <p:grpSp>
                <p:nvGrpSpPr>
                  <p:cNvPr id="79631" name="Group 8764"/>
                  <p:cNvGrpSpPr>
                    <a:grpSpLocks/>
                  </p:cNvGrpSpPr>
                  <p:nvPr/>
                </p:nvGrpSpPr>
                <p:grpSpPr bwMode="auto">
                  <a:xfrm>
                    <a:off x="3994" y="1667"/>
                    <a:ext cx="36" cy="49"/>
                    <a:chOff x="3994" y="1667"/>
                    <a:chExt cx="36" cy="49"/>
                  </a:xfrm>
                </p:grpSpPr>
                <p:sp>
                  <p:nvSpPr>
                    <p:cNvPr id="79642" name="Freeform 8765"/>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9643" name="Group 8766"/>
                    <p:cNvGrpSpPr>
                      <a:grpSpLocks/>
                    </p:cNvGrpSpPr>
                    <p:nvPr/>
                  </p:nvGrpSpPr>
                  <p:grpSpPr bwMode="auto">
                    <a:xfrm>
                      <a:off x="4008" y="1667"/>
                      <a:ext cx="22" cy="49"/>
                      <a:chOff x="4008" y="1667"/>
                      <a:chExt cx="22" cy="49"/>
                    </a:xfrm>
                  </p:grpSpPr>
                  <p:sp>
                    <p:nvSpPr>
                      <p:cNvPr id="79644" name="Oval 8767"/>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645" name="Oval 8768"/>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79632" name="Group 8769"/>
                  <p:cNvGrpSpPr>
                    <a:grpSpLocks/>
                  </p:cNvGrpSpPr>
                  <p:nvPr/>
                </p:nvGrpSpPr>
                <p:grpSpPr bwMode="auto">
                  <a:xfrm>
                    <a:off x="4014" y="1678"/>
                    <a:ext cx="18" cy="27"/>
                    <a:chOff x="4014" y="1678"/>
                    <a:chExt cx="18" cy="27"/>
                  </a:xfrm>
                </p:grpSpPr>
                <p:grpSp>
                  <p:nvGrpSpPr>
                    <p:cNvPr id="79633" name="Group 8770"/>
                    <p:cNvGrpSpPr>
                      <a:grpSpLocks/>
                    </p:cNvGrpSpPr>
                    <p:nvPr/>
                  </p:nvGrpSpPr>
                  <p:grpSpPr bwMode="auto">
                    <a:xfrm>
                      <a:off x="4014" y="1678"/>
                      <a:ext cx="15" cy="27"/>
                      <a:chOff x="4014" y="1678"/>
                      <a:chExt cx="15" cy="27"/>
                    </a:xfrm>
                  </p:grpSpPr>
                  <p:sp>
                    <p:nvSpPr>
                      <p:cNvPr id="79640" name="Oval 8771"/>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641" name="Oval 8772"/>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9634" name="Group 8773"/>
                    <p:cNvGrpSpPr>
                      <a:grpSpLocks/>
                    </p:cNvGrpSpPr>
                    <p:nvPr/>
                  </p:nvGrpSpPr>
                  <p:grpSpPr bwMode="auto">
                    <a:xfrm>
                      <a:off x="4014" y="1678"/>
                      <a:ext cx="15" cy="24"/>
                      <a:chOff x="4014" y="1678"/>
                      <a:chExt cx="15" cy="24"/>
                    </a:xfrm>
                  </p:grpSpPr>
                  <p:sp>
                    <p:nvSpPr>
                      <p:cNvPr id="79638" name="Oval 8774"/>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639" name="Oval 8775"/>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9635" name="Group 8776"/>
                    <p:cNvGrpSpPr>
                      <a:grpSpLocks/>
                    </p:cNvGrpSpPr>
                    <p:nvPr/>
                  </p:nvGrpSpPr>
                  <p:grpSpPr bwMode="auto">
                    <a:xfrm>
                      <a:off x="4016" y="1691"/>
                      <a:ext cx="16" cy="14"/>
                      <a:chOff x="4016" y="1691"/>
                      <a:chExt cx="16" cy="14"/>
                    </a:xfrm>
                  </p:grpSpPr>
                  <p:sp>
                    <p:nvSpPr>
                      <p:cNvPr id="79636" name="Oval 8777"/>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637" name="Oval 8778"/>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9596" name="Group 8779"/>
              <p:cNvGrpSpPr>
                <a:grpSpLocks/>
              </p:cNvGrpSpPr>
              <p:nvPr/>
            </p:nvGrpSpPr>
            <p:grpSpPr bwMode="auto">
              <a:xfrm>
                <a:off x="3945" y="1668"/>
                <a:ext cx="59" cy="52"/>
                <a:chOff x="3945" y="1668"/>
                <a:chExt cx="59" cy="52"/>
              </a:xfrm>
            </p:grpSpPr>
            <p:grpSp>
              <p:nvGrpSpPr>
                <p:cNvPr id="79597" name="Group 8780"/>
                <p:cNvGrpSpPr>
                  <a:grpSpLocks/>
                </p:cNvGrpSpPr>
                <p:nvPr/>
              </p:nvGrpSpPr>
              <p:grpSpPr bwMode="auto">
                <a:xfrm>
                  <a:off x="3945" y="1668"/>
                  <a:ext cx="40" cy="51"/>
                  <a:chOff x="3945" y="1668"/>
                  <a:chExt cx="40" cy="51"/>
                </a:xfrm>
              </p:grpSpPr>
              <p:grpSp>
                <p:nvGrpSpPr>
                  <p:cNvPr id="79614" name="Group 8781"/>
                  <p:cNvGrpSpPr>
                    <a:grpSpLocks/>
                  </p:cNvGrpSpPr>
                  <p:nvPr/>
                </p:nvGrpSpPr>
                <p:grpSpPr bwMode="auto">
                  <a:xfrm>
                    <a:off x="3945" y="1668"/>
                    <a:ext cx="39" cy="51"/>
                    <a:chOff x="3945" y="1668"/>
                    <a:chExt cx="39" cy="51"/>
                  </a:xfrm>
                </p:grpSpPr>
                <p:sp>
                  <p:nvSpPr>
                    <p:cNvPr id="79625" name="Freeform 8782"/>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9626" name="Group 8783"/>
                    <p:cNvGrpSpPr>
                      <a:grpSpLocks/>
                    </p:cNvGrpSpPr>
                    <p:nvPr/>
                  </p:nvGrpSpPr>
                  <p:grpSpPr bwMode="auto">
                    <a:xfrm>
                      <a:off x="3960" y="1668"/>
                      <a:ext cx="24" cy="51"/>
                      <a:chOff x="3960" y="1668"/>
                      <a:chExt cx="24" cy="51"/>
                    </a:xfrm>
                  </p:grpSpPr>
                  <p:sp>
                    <p:nvSpPr>
                      <p:cNvPr id="79627" name="Oval 8784"/>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628" name="Oval 8785"/>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79615" name="Group 8786"/>
                  <p:cNvGrpSpPr>
                    <a:grpSpLocks/>
                  </p:cNvGrpSpPr>
                  <p:nvPr/>
                </p:nvGrpSpPr>
                <p:grpSpPr bwMode="auto">
                  <a:xfrm>
                    <a:off x="3967" y="1679"/>
                    <a:ext cx="18" cy="28"/>
                    <a:chOff x="3967" y="1679"/>
                    <a:chExt cx="18" cy="28"/>
                  </a:xfrm>
                </p:grpSpPr>
                <p:grpSp>
                  <p:nvGrpSpPr>
                    <p:cNvPr id="79616" name="Group 8787"/>
                    <p:cNvGrpSpPr>
                      <a:grpSpLocks/>
                    </p:cNvGrpSpPr>
                    <p:nvPr/>
                  </p:nvGrpSpPr>
                  <p:grpSpPr bwMode="auto">
                    <a:xfrm>
                      <a:off x="3967" y="1679"/>
                      <a:ext cx="16" cy="28"/>
                      <a:chOff x="3967" y="1679"/>
                      <a:chExt cx="16" cy="28"/>
                    </a:xfrm>
                  </p:grpSpPr>
                  <p:sp>
                    <p:nvSpPr>
                      <p:cNvPr id="79623" name="Oval 8788"/>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624" name="Oval 8789"/>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9617" name="Group 8790"/>
                    <p:cNvGrpSpPr>
                      <a:grpSpLocks/>
                    </p:cNvGrpSpPr>
                    <p:nvPr/>
                  </p:nvGrpSpPr>
                  <p:grpSpPr bwMode="auto">
                    <a:xfrm>
                      <a:off x="3967" y="1681"/>
                      <a:ext cx="16" cy="24"/>
                      <a:chOff x="3967" y="1681"/>
                      <a:chExt cx="16" cy="24"/>
                    </a:xfrm>
                  </p:grpSpPr>
                  <p:sp>
                    <p:nvSpPr>
                      <p:cNvPr id="79621" name="Oval 8791"/>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622" name="Oval 8792"/>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9618" name="Group 8793"/>
                    <p:cNvGrpSpPr>
                      <a:grpSpLocks/>
                    </p:cNvGrpSpPr>
                    <p:nvPr/>
                  </p:nvGrpSpPr>
                  <p:grpSpPr bwMode="auto">
                    <a:xfrm>
                      <a:off x="3970" y="1693"/>
                      <a:ext cx="15" cy="14"/>
                      <a:chOff x="3970" y="1693"/>
                      <a:chExt cx="15" cy="14"/>
                    </a:xfrm>
                  </p:grpSpPr>
                  <p:sp>
                    <p:nvSpPr>
                      <p:cNvPr id="79619" name="Oval 8794"/>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620" name="Oval 8795"/>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grpSp>
            <p:grpSp>
              <p:nvGrpSpPr>
                <p:cNvPr id="79598" name="Group 8796"/>
                <p:cNvGrpSpPr>
                  <a:grpSpLocks/>
                </p:cNvGrpSpPr>
                <p:nvPr/>
              </p:nvGrpSpPr>
              <p:grpSpPr bwMode="auto">
                <a:xfrm>
                  <a:off x="3964" y="1668"/>
                  <a:ext cx="40" cy="52"/>
                  <a:chOff x="3964" y="1668"/>
                  <a:chExt cx="40" cy="52"/>
                </a:xfrm>
              </p:grpSpPr>
              <p:grpSp>
                <p:nvGrpSpPr>
                  <p:cNvPr id="79599" name="Group 8797"/>
                  <p:cNvGrpSpPr>
                    <a:grpSpLocks/>
                  </p:cNvGrpSpPr>
                  <p:nvPr/>
                </p:nvGrpSpPr>
                <p:grpSpPr bwMode="auto">
                  <a:xfrm>
                    <a:off x="3964" y="1668"/>
                    <a:ext cx="38" cy="52"/>
                    <a:chOff x="3964" y="1668"/>
                    <a:chExt cx="38" cy="52"/>
                  </a:xfrm>
                </p:grpSpPr>
                <p:sp>
                  <p:nvSpPr>
                    <p:cNvPr id="79610" name="Freeform 8798"/>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9611" name="Group 8799"/>
                    <p:cNvGrpSpPr>
                      <a:grpSpLocks/>
                    </p:cNvGrpSpPr>
                    <p:nvPr/>
                  </p:nvGrpSpPr>
                  <p:grpSpPr bwMode="auto">
                    <a:xfrm>
                      <a:off x="3977" y="1668"/>
                      <a:ext cx="25" cy="52"/>
                      <a:chOff x="3977" y="1668"/>
                      <a:chExt cx="25" cy="52"/>
                    </a:xfrm>
                  </p:grpSpPr>
                  <p:sp>
                    <p:nvSpPr>
                      <p:cNvPr id="79612" name="Oval 8800"/>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9613" name="Oval 8801"/>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79600" name="Group 8802"/>
                  <p:cNvGrpSpPr>
                    <a:grpSpLocks/>
                  </p:cNvGrpSpPr>
                  <p:nvPr/>
                </p:nvGrpSpPr>
                <p:grpSpPr bwMode="auto">
                  <a:xfrm>
                    <a:off x="3984" y="1681"/>
                    <a:ext cx="20" cy="26"/>
                    <a:chOff x="3984" y="1681"/>
                    <a:chExt cx="20" cy="26"/>
                  </a:xfrm>
                </p:grpSpPr>
                <p:grpSp>
                  <p:nvGrpSpPr>
                    <p:cNvPr id="79601" name="Group 8803"/>
                    <p:cNvGrpSpPr>
                      <a:grpSpLocks/>
                    </p:cNvGrpSpPr>
                    <p:nvPr/>
                  </p:nvGrpSpPr>
                  <p:grpSpPr bwMode="auto">
                    <a:xfrm>
                      <a:off x="3984" y="1681"/>
                      <a:ext cx="17" cy="26"/>
                      <a:chOff x="3984" y="1681"/>
                      <a:chExt cx="17" cy="26"/>
                    </a:xfrm>
                  </p:grpSpPr>
                  <p:sp>
                    <p:nvSpPr>
                      <p:cNvPr id="79608" name="Oval 8804"/>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9609" name="Oval 8805"/>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9602" name="Group 8806"/>
                    <p:cNvGrpSpPr>
                      <a:grpSpLocks/>
                    </p:cNvGrpSpPr>
                    <p:nvPr/>
                  </p:nvGrpSpPr>
                  <p:grpSpPr bwMode="auto">
                    <a:xfrm>
                      <a:off x="3984" y="1681"/>
                      <a:ext cx="17" cy="25"/>
                      <a:chOff x="3984" y="1681"/>
                      <a:chExt cx="17" cy="25"/>
                    </a:xfrm>
                  </p:grpSpPr>
                  <p:sp>
                    <p:nvSpPr>
                      <p:cNvPr id="79606" name="Oval 8807"/>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9607" name="Oval 8808"/>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9603" name="Group 8809"/>
                    <p:cNvGrpSpPr>
                      <a:grpSpLocks/>
                    </p:cNvGrpSpPr>
                    <p:nvPr/>
                  </p:nvGrpSpPr>
                  <p:grpSpPr bwMode="auto">
                    <a:xfrm>
                      <a:off x="3988" y="1693"/>
                      <a:ext cx="16" cy="14"/>
                      <a:chOff x="3988" y="1693"/>
                      <a:chExt cx="16" cy="14"/>
                    </a:xfrm>
                  </p:grpSpPr>
                  <p:sp>
                    <p:nvSpPr>
                      <p:cNvPr id="79604" name="Oval 8810"/>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9605" name="Oval 8811"/>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6437" name="Group 8812"/>
            <p:cNvGrpSpPr>
              <a:grpSpLocks/>
            </p:cNvGrpSpPr>
            <p:nvPr/>
          </p:nvGrpSpPr>
          <p:grpSpPr bwMode="auto">
            <a:xfrm>
              <a:off x="4117" y="1676"/>
              <a:ext cx="79" cy="87"/>
              <a:chOff x="4117" y="1588"/>
              <a:chExt cx="79" cy="87"/>
            </a:xfrm>
          </p:grpSpPr>
          <p:grpSp>
            <p:nvGrpSpPr>
              <p:cNvPr id="79553" name="Group 8813"/>
              <p:cNvGrpSpPr>
                <a:grpSpLocks/>
              </p:cNvGrpSpPr>
              <p:nvPr/>
            </p:nvGrpSpPr>
            <p:grpSpPr bwMode="auto">
              <a:xfrm>
                <a:off x="4117" y="1588"/>
                <a:ext cx="51" cy="20"/>
                <a:chOff x="4117" y="1588"/>
                <a:chExt cx="51" cy="20"/>
              </a:xfrm>
            </p:grpSpPr>
            <p:grpSp>
              <p:nvGrpSpPr>
                <p:cNvPr id="79589" name="Group 8814"/>
                <p:cNvGrpSpPr>
                  <a:grpSpLocks/>
                </p:cNvGrpSpPr>
                <p:nvPr/>
              </p:nvGrpSpPr>
              <p:grpSpPr bwMode="auto">
                <a:xfrm>
                  <a:off x="4117" y="1588"/>
                  <a:ext cx="51" cy="20"/>
                  <a:chOff x="4117" y="1588"/>
                  <a:chExt cx="51" cy="20"/>
                </a:xfrm>
              </p:grpSpPr>
              <p:sp>
                <p:nvSpPr>
                  <p:cNvPr id="79593" name="Freeform 8815"/>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79594" name="Freeform 8816"/>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grpSp>
            <p:grpSp>
              <p:nvGrpSpPr>
                <p:cNvPr id="79590" name="Group 8817"/>
                <p:cNvGrpSpPr>
                  <a:grpSpLocks/>
                </p:cNvGrpSpPr>
                <p:nvPr/>
              </p:nvGrpSpPr>
              <p:grpSpPr bwMode="auto">
                <a:xfrm>
                  <a:off x="4126" y="1590"/>
                  <a:ext cx="35" cy="17"/>
                  <a:chOff x="4126" y="1590"/>
                  <a:chExt cx="35" cy="17"/>
                </a:xfrm>
              </p:grpSpPr>
              <p:sp>
                <p:nvSpPr>
                  <p:cNvPr id="79591" name="Freeform 8818"/>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79592" name="Freeform 8819"/>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grpSp>
          </p:grpSp>
          <p:grpSp>
            <p:nvGrpSpPr>
              <p:cNvPr id="79554" name="Group 8820"/>
              <p:cNvGrpSpPr>
                <a:grpSpLocks/>
              </p:cNvGrpSpPr>
              <p:nvPr/>
            </p:nvGrpSpPr>
            <p:grpSpPr bwMode="auto">
              <a:xfrm>
                <a:off x="4147" y="1654"/>
                <a:ext cx="39" cy="21"/>
                <a:chOff x="4147" y="1654"/>
                <a:chExt cx="39" cy="21"/>
              </a:xfrm>
            </p:grpSpPr>
            <p:sp>
              <p:nvSpPr>
                <p:cNvPr id="79587" name="Freeform 8821"/>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79588" name="Freeform 8822"/>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grpSp>
          <p:grpSp>
            <p:nvGrpSpPr>
              <p:cNvPr id="79555" name="Group 8823"/>
              <p:cNvGrpSpPr>
                <a:grpSpLocks/>
              </p:cNvGrpSpPr>
              <p:nvPr/>
            </p:nvGrpSpPr>
            <p:grpSpPr bwMode="auto">
              <a:xfrm>
                <a:off x="4131" y="1604"/>
                <a:ext cx="65" cy="56"/>
                <a:chOff x="4131" y="1604"/>
                <a:chExt cx="65" cy="56"/>
              </a:xfrm>
            </p:grpSpPr>
            <p:grpSp>
              <p:nvGrpSpPr>
                <p:cNvPr id="79556" name="Group 8824"/>
                <p:cNvGrpSpPr>
                  <a:grpSpLocks/>
                </p:cNvGrpSpPr>
                <p:nvPr/>
              </p:nvGrpSpPr>
              <p:grpSpPr bwMode="auto">
                <a:xfrm>
                  <a:off x="4131" y="1604"/>
                  <a:ext cx="23" cy="56"/>
                  <a:chOff x="4131" y="1604"/>
                  <a:chExt cx="23" cy="56"/>
                </a:xfrm>
              </p:grpSpPr>
              <p:grpSp>
                <p:nvGrpSpPr>
                  <p:cNvPr id="79581" name="Group 8825"/>
                  <p:cNvGrpSpPr>
                    <a:grpSpLocks/>
                  </p:cNvGrpSpPr>
                  <p:nvPr/>
                </p:nvGrpSpPr>
                <p:grpSpPr bwMode="auto">
                  <a:xfrm>
                    <a:off x="4131" y="1604"/>
                    <a:ext cx="23" cy="56"/>
                    <a:chOff x="4131" y="1604"/>
                    <a:chExt cx="23" cy="56"/>
                  </a:xfrm>
                </p:grpSpPr>
                <p:sp>
                  <p:nvSpPr>
                    <p:cNvPr id="79585" name="Rectangle 8826"/>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79586" name="Rectangle 8827"/>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79582" name="Group 8828"/>
                  <p:cNvGrpSpPr>
                    <a:grpSpLocks/>
                  </p:cNvGrpSpPr>
                  <p:nvPr/>
                </p:nvGrpSpPr>
                <p:grpSpPr bwMode="auto">
                  <a:xfrm>
                    <a:off x="4131" y="1612"/>
                    <a:ext cx="23" cy="48"/>
                    <a:chOff x="4131" y="1612"/>
                    <a:chExt cx="23" cy="48"/>
                  </a:xfrm>
                </p:grpSpPr>
                <p:sp>
                  <p:nvSpPr>
                    <p:cNvPr id="79583" name="Rectangle 8829"/>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79584" name="Rectangle 8830"/>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grpSp>
            <p:grpSp>
              <p:nvGrpSpPr>
                <p:cNvPr id="79557" name="Group 8831"/>
                <p:cNvGrpSpPr>
                  <a:grpSpLocks/>
                </p:cNvGrpSpPr>
                <p:nvPr/>
              </p:nvGrpSpPr>
              <p:grpSpPr bwMode="auto">
                <a:xfrm>
                  <a:off x="4154" y="1604"/>
                  <a:ext cx="42" cy="56"/>
                  <a:chOff x="4154" y="1604"/>
                  <a:chExt cx="42" cy="56"/>
                </a:xfrm>
              </p:grpSpPr>
              <p:grpSp>
                <p:nvGrpSpPr>
                  <p:cNvPr id="79558" name="Group 8832"/>
                  <p:cNvGrpSpPr>
                    <a:grpSpLocks/>
                  </p:cNvGrpSpPr>
                  <p:nvPr/>
                </p:nvGrpSpPr>
                <p:grpSpPr bwMode="auto">
                  <a:xfrm>
                    <a:off x="4154" y="1604"/>
                    <a:ext cx="28" cy="56"/>
                    <a:chOff x="4154" y="1604"/>
                    <a:chExt cx="28" cy="56"/>
                  </a:xfrm>
                </p:grpSpPr>
                <p:grpSp>
                  <p:nvGrpSpPr>
                    <p:cNvPr id="79570" name="Group 8833"/>
                    <p:cNvGrpSpPr>
                      <a:grpSpLocks/>
                    </p:cNvGrpSpPr>
                    <p:nvPr/>
                  </p:nvGrpSpPr>
                  <p:grpSpPr bwMode="auto">
                    <a:xfrm>
                      <a:off x="4154" y="1604"/>
                      <a:ext cx="28" cy="56"/>
                      <a:chOff x="4154" y="1604"/>
                      <a:chExt cx="28" cy="56"/>
                    </a:xfrm>
                  </p:grpSpPr>
                  <p:sp>
                    <p:nvSpPr>
                      <p:cNvPr id="79579" name="Freeform 8834"/>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9580" name="Freeform 8835"/>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79571" name="Group 8836"/>
                    <p:cNvGrpSpPr>
                      <a:grpSpLocks/>
                    </p:cNvGrpSpPr>
                    <p:nvPr/>
                  </p:nvGrpSpPr>
                  <p:grpSpPr bwMode="auto">
                    <a:xfrm>
                      <a:off x="4161" y="1630"/>
                      <a:ext cx="16" cy="23"/>
                      <a:chOff x="4161" y="1630"/>
                      <a:chExt cx="16" cy="23"/>
                    </a:xfrm>
                  </p:grpSpPr>
                  <p:sp>
                    <p:nvSpPr>
                      <p:cNvPr id="79577" name="Freeform 8837"/>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9578" name="Freeform 8838"/>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79572" name="Group 8839"/>
                    <p:cNvGrpSpPr>
                      <a:grpSpLocks/>
                    </p:cNvGrpSpPr>
                    <p:nvPr/>
                  </p:nvGrpSpPr>
                  <p:grpSpPr bwMode="auto">
                    <a:xfrm>
                      <a:off x="4165" y="1629"/>
                      <a:ext cx="15" cy="15"/>
                      <a:chOff x="4165" y="1629"/>
                      <a:chExt cx="15" cy="15"/>
                    </a:xfrm>
                  </p:grpSpPr>
                  <p:sp>
                    <p:nvSpPr>
                      <p:cNvPr id="79575" name="Rectangle 8840"/>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79576" name="Rectangle 8841"/>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79573" name="Line 8842"/>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79574" name="Line 8843"/>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79559" name="Group 8844"/>
                  <p:cNvGrpSpPr>
                    <a:grpSpLocks/>
                  </p:cNvGrpSpPr>
                  <p:nvPr/>
                </p:nvGrpSpPr>
                <p:grpSpPr bwMode="auto">
                  <a:xfrm>
                    <a:off x="4172" y="1612"/>
                    <a:ext cx="24" cy="21"/>
                    <a:chOff x="4172" y="1612"/>
                    <a:chExt cx="24" cy="21"/>
                  </a:xfrm>
                </p:grpSpPr>
                <p:grpSp>
                  <p:nvGrpSpPr>
                    <p:cNvPr id="79560" name="Group 8845"/>
                    <p:cNvGrpSpPr>
                      <a:grpSpLocks/>
                    </p:cNvGrpSpPr>
                    <p:nvPr/>
                  </p:nvGrpSpPr>
                  <p:grpSpPr bwMode="auto">
                    <a:xfrm>
                      <a:off x="4172" y="1612"/>
                      <a:ext cx="13" cy="21"/>
                      <a:chOff x="4172" y="1612"/>
                      <a:chExt cx="13" cy="21"/>
                    </a:xfrm>
                  </p:grpSpPr>
                  <p:sp>
                    <p:nvSpPr>
                      <p:cNvPr id="79568" name="Line 8846"/>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79569" name="Line 8847"/>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79561" name="Group 8848"/>
                    <p:cNvGrpSpPr>
                      <a:grpSpLocks/>
                    </p:cNvGrpSpPr>
                    <p:nvPr/>
                  </p:nvGrpSpPr>
                  <p:grpSpPr bwMode="auto">
                    <a:xfrm>
                      <a:off x="4180" y="1615"/>
                      <a:ext cx="16" cy="18"/>
                      <a:chOff x="4180" y="1615"/>
                      <a:chExt cx="16" cy="18"/>
                    </a:xfrm>
                  </p:grpSpPr>
                  <p:grpSp>
                    <p:nvGrpSpPr>
                      <p:cNvPr id="79562" name="Group 8849"/>
                      <p:cNvGrpSpPr>
                        <a:grpSpLocks/>
                      </p:cNvGrpSpPr>
                      <p:nvPr/>
                    </p:nvGrpSpPr>
                    <p:grpSpPr bwMode="auto">
                      <a:xfrm>
                        <a:off x="4180" y="1615"/>
                        <a:ext cx="16" cy="18"/>
                        <a:chOff x="4180" y="1615"/>
                        <a:chExt cx="16" cy="18"/>
                      </a:xfrm>
                    </p:grpSpPr>
                    <p:sp>
                      <p:nvSpPr>
                        <p:cNvPr id="79566" name="Freeform 8850"/>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9567" name="Freeform 8851"/>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9563" name="Line 8852"/>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79564" name="Line 8853"/>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79565" name="Line 8854"/>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grpSp>
        </p:grpSp>
        <p:grpSp>
          <p:nvGrpSpPr>
            <p:cNvPr id="76438" name="Group 8855"/>
            <p:cNvGrpSpPr>
              <a:grpSpLocks/>
            </p:cNvGrpSpPr>
            <p:nvPr/>
          </p:nvGrpSpPr>
          <p:grpSpPr bwMode="auto">
            <a:xfrm>
              <a:off x="4149" y="1746"/>
              <a:ext cx="36" cy="26"/>
              <a:chOff x="4149" y="1658"/>
              <a:chExt cx="36" cy="26"/>
            </a:xfrm>
          </p:grpSpPr>
          <p:grpSp>
            <p:nvGrpSpPr>
              <p:cNvPr id="79521" name="Group 8856"/>
              <p:cNvGrpSpPr>
                <a:grpSpLocks/>
              </p:cNvGrpSpPr>
              <p:nvPr/>
            </p:nvGrpSpPr>
            <p:grpSpPr bwMode="auto">
              <a:xfrm>
                <a:off x="4149" y="1658"/>
                <a:ext cx="26" cy="26"/>
                <a:chOff x="4149" y="1658"/>
                <a:chExt cx="26" cy="26"/>
              </a:xfrm>
            </p:grpSpPr>
            <p:grpSp>
              <p:nvGrpSpPr>
                <p:cNvPr id="79538" name="Group 8857"/>
                <p:cNvGrpSpPr>
                  <a:grpSpLocks/>
                </p:cNvGrpSpPr>
                <p:nvPr/>
              </p:nvGrpSpPr>
              <p:grpSpPr bwMode="auto">
                <a:xfrm>
                  <a:off x="4149" y="1658"/>
                  <a:ext cx="23" cy="26"/>
                  <a:chOff x="4149" y="1658"/>
                  <a:chExt cx="23" cy="26"/>
                </a:xfrm>
              </p:grpSpPr>
              <p:sp>
                <p:nvSpPr>
                  <p:cNvPr id="79549" name="Freeform 8858"/>
                  <p:cNvSpPr>
                    <a:spLocks/>
                  </p:cNvSpPr>
                  <p:nvPr/>
                </p:nvSpPr>
                <p:spPr bwMode="auto">
                  <a:xfrm>
                    <a:off x="4149" y="1658"/>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79550" name="Group 8859"/>
                  <p:cNvGrpSpPr>
                    <a:grpSpLocks/>
                  </p:cNvGrpSpPr>
                  <p:nvPr/>
                </p:nvGrpSpPr>
                <p:grpSpPr bwMode="auto">
                  <a:xfrm>
                    <a:off x="4156" y="1658"/>
                    <a:ext cx="16" cy="26"/>
                    <a:chOff x="4156" y="1658"/>
                    <a:chExt cx="16" cy="26"/>
                  </a:xfrm>
                </p:grpSpPr>
                <p:sp>
                  <p:nvSpPr>
                    <p:cNvPr id="79551" name="Oval 8860"/>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79552" name="Oval 8861"/>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grpSp>
              <p:nvGrpSpPr>
                <p:cNvPr id="79539" name="Group 8862"/>
                <p:cNvGrpSpPr>
                  <a:grpSpLocks/>
                </p:cNvGrpSpPr>
                <p:nvPr/>
              </p:nvGrpSpPr>
              <p:grpSpPr bwMode="auto">
                <a:xfrm>
                  <a:off x="4158" y="1665"/>
                  <a:ext cx="17" cy="19"/>
                  <a:chOff x="4158" y="1665"/>
                  <a:chExt cx="17" cy="19"/>
                </a:xfrm>
              </p:grpSpPr>
              <p:grpSp>
                <p:nvGrpSpPr>
                  <p:cNvPr id="79540" name="Group 8863"/>
                  <p:cNvGrpSpPr>
                    <a:grpSpLocks/>
                  </p:cNvGrpSpPr>
                  <p:nvPr/>
                </p:nvGrpSpPr>
                <p:grpSpPr bwMode="auto">
                  <a:xfrm>
                    <a:off x="4159" y="1665"/>
                    <a:ext cx="16" cy="14"/>
                    <a:chOff x="4159" y="1665"/>
                    <a:chExt cx="16" cy="14"/>
                  </a:xfrm>
                </p:grpSpPr>
                <p:sp>
                  <p:nvSpPr>
                    <p:cNvPr id="79547" name="Oval 8864"/>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79548" name="Oval 8865"/>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79541" name="Group 8866"/>
                  <p:cNvGrpSpPr>
                    <a:grpSpLocks/>
                  </p:cNvGrpSpPr>
                  <p:nvPr/>
                </p:nvGrpSpPr>
                <p:grpSpPr bwMode="auto">
                  <a:xfrm>
                    <a:off x="4159" y="1665"/>
                    <a:ext cx="16" cy="16"/>
                    <a:chOff x="4159" y="1665"/>
                    <a:chExt cx="16" cy="16"/>
                  </a:xfrm>
                </p:grpSpPr>
                <p:sp>
                  <p:nvSpPr>
                    <p:cNvPr id="79545" name="Oval 8867"/>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79546" name="Oval 8868"/>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79542" name="Group 8869"/>
                  <p:cNvGrpSpPr>
                    <a:grpSpLocks/>
                  </p:cNvGrpSpPr>
                  <p:nvPr/>
                </p:nvGrpSpPr>
                <p:grpSpPr bwMode="auto">
                  <a:xfrm>
                    <a:off x="4158" y="1670"/>
                    <a:ext cx="15" cy="14"/>
                    <a:chOff x="4158" y="1670"/>
                    <a:chExt cx="15" cy="14"/>
                  </a:xfrm>
                </p:grpSpPr>
                <p:sp>
                  <p:nvSpPr>
                    <p:cNvPr id="79543" name="Oval 8870"/>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79544" name="Oval 8871"/>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grpSp>
          <p:grpSp>
            <p:nvGrpSpPr>
              <p:cNvPr id="79522" name="Group 8872"/>
              <p:cNvGrpSpPr>
                <a:grpSpLocks/>
              </p:cNvGrpSpPr>
              <p:nvPr/>
            </p:nvGrpSpPr>
            <p:grpSpPr bwMode="auto">
              <a:xfrm>
                <a:off x="4158" y="1658"/>
                <a:ext cx="27" cy="26"/>
                <a:chOff x="4158" y="1658"/>
                <a:chExt cx="27" cy="26"/>
              </a:xfrm>
            </p:grpSpPr>
            <p:grpSp>
              <p:nvGrpSpPr>
                <p:cNvPr id="79523" name="Group 8873"/>
                <p:cNvGrpSpPr>
                  <a:grpSpLocks/>
                </p:cNvGrpSpPr>
                <p:nvPr/>
              </p:nvGrpSpPr>
              <p:grpSpPr bwMode="auto">
                <a:xfrm>
                  <a:off x="4158" y="1658"/>
                  <a:ext cx="24" cy="26"/>
                  <a:chOff x="4158" y="1658"/>
                  <a:chExt cx="24" cy="26"/>
                </a:xfrm>
              </p:grpSpPr>
              <p:sp>
                <p:nvSpPr>
                  <p:cNvPr id="79534" name="Freeform 8874"/>
                  <p:cNvSpPr>
                    <a:spLocks/>
                  </p:cNvSpPr>
                  <p:nvPr/>
                </p:nvSpPr>
                <p:spPr bwMode="auto">
                  <a:xfrm>
                    <a:off x="4158" y="1658"/>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79535" name="Group 8875"/>
                  <p:cNvGrpSpPr>
                    <a:grpSpLocks/>
                  </p:cNvGrpSpPr>
                  <p:nvPr/>
                </p:nvGrpSpPr>
                <p:grpSpPr bwMode="auto">
                  <a:xfrm>
                    <a:off x="4165" y="1658"/>
                    <a:ext cx="17" cy="26"/>
                    <a:chOff x="4165" y="1658"/>
                    <a:chExt cx="17" cy="26"/>
                  </a:xfrm>
                </p:grpSpPr>
                <p:sp>
                  <p:nvSpPr>
                    <p:cNvPr id="79536" name="Oval 8876"/>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79537" name="Oval 8877"/>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grpSp>
              <p:nvGrpSpPr>
                <p:cNvPr id="79524" name="Group 8878"/>
                <p:cNvGrpSpPr>
                  <a:grpSpLocks/>
                </p:cNvGrpSpPr>
                <p:nvPr/>
              </p:nvGrpSpPr>
              <p:grpSpPr bwMode="auto">
                <a:xfrm>
                  <a:off x="4166" y="1665"/>
                  <a:ext cx="19" cy="19"/>
                  <a:chOff x="4166" y="1665"/>
                  <a:chExt cx="19" cy="19"/>
                </a:xfrm>
              </p:grpSpPr>
              <p:grpSp>
                <p:nvGrpSpPr>
                  <p:cNvPr id="79525" name="Group 8879"/>
                  <p:cNvGrpSpPr>
                    <a:grpSpLocks/>
                  </p:cNvGrpSpPr>
                  <p:nvPr/>
                </p:nvGrpSpPr>
                <p:grpSpPr bwMode="auto">
                  <a:xfrm>
                    <a:off x="4168" y="1665"/>
                    <a:ext cx="17" cy="14"/>
                    <a:chOff x="4168" y="1665"/>
                    <a:chExt cx="17" cy="14"/>
                  </a:xfrm>
                </p:grpSpPr>
                <p:sp>
                  <p:nvSpPr>
                    <p:cNvPr id="79532" name="Oval 8880"/>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79533" name="Oval 8881"/>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79526" name="Group 8882"/>
                  <p:cNvGrpSpPr>
                    <a:grpSpLocks/>
                  </p:cNvGrpSpPr>
                  <p:nvPr/>
                </p:nvGrpSpPr>
                <p:grpSpPr bwMode="auto">
                  <a:xfrm>
                    <a:off x="4168" y="1665"/>
                    <a:ext cx="17" cy="16"/>
                    <a:chOff x="4168" y="1665"/>
                    <a:chExt cx="17" cy="16"/>
                  </a:xfrm>
                </p:grpSpPr>
                <p:sp>
                  <p:nvSpPr>
                    <p:cNvPr id="79530" name="Oval 8883"/>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79531" name="Oval 8884"/>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79527" name="Group 8885"/>
                  <p:cNvGrpSpPr>
                    <a:grpSpLocks/>
                  </p:cNvGrpSpPr>
                  <p:nvPr/>
                </p:nvGrpSpPr>
                <p:grpSpPr bwMode="auto">
                  <a:xfrm>
                    <a:off x="4166" y="1670"/>
                    <a:ext cx="16" cy="14"/>
                    <a:chOff x="4166" y="1670"/>
                    <a:chExt cx="16" cy="14"/>
                  </a:xfrm>
                </p:grpSpPr>
                <p:sp>
                  <p:nvSpPr>
                    <p:cNvPr id="79528" name="Oval 8886"/>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79529" name="Oval 8887"/>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6439" name="Group 8888"/>
            <p:cNvGrpSpPr>
              <a:grpSpLocks/>
            </p:cNvGrpSpPr>
            <p:nvPr/>
          </p:nvGrpSpPr>
          <p:grpSpPr bwMode="auto">
            <a:xfrm>
              <a:off x="4141" y="1755"/>
              <a:ext cx="18" cy="7"/>
              <a:chOff x="4141" y="1667"/>
              <a:chExt cx="18" cy="7"/>
            </a:xfrm>
          </p:grpSpPr>
          <p:grpSp>
            <p:nvGrpSpPr>
              <p:cNvPr id="79486" name="Group 8889"/>
              <p:cNvGrpSpPr>
                <a:grpSpLocks/>
              </p:cNvGrpSpPr>
              <p:nvPr/>
            </p:nvGrpSpPr>
            <p:grpSpPr bwMode="auto">
              <a:xfrm>
                <a:off x="4151" y="1667"/>
                <a:ext cx="8" cy="7"/>
                <a:chOff x="4151" y="1667"/>
                <a:chExt cx="8" cy="7"/>
              </a:xfrm>
            </p:grpSpPr>
            <p:grpSp>
              <p:nvGrpSpPr>
                <p:cNvPr id="79517" name="Group 8890"/>
                <p:cNvGrpSpPr>
                  <a:grpSpLocks/>
                </p:cNvGrpSpPr>
                <p:nvPr/>
              </p:nvGrpSpPr>
              <p:grpSpPr bwMode="auto">
                <a:xfrm>
                  <a:off x="4151" y="1667"/>
                  <a:ext cx="8" cy="7"/>
                  <a:chOff x="4151" y="1667"/>
                  <a:chExt cx="8" cy="7"/>
                </a:xfrm>
              </p:grpSpPr>
              <p:sp>
                <p:nvSpPr>
                  <p:cNvPr id="79519" name="Oval 8891"/>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79520" name="Oval 8892"/>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79518" name="Oval 8893"/>
                <p:cNvSpPr>
                  <a:spLocks noChangeArrowheads="1"/>
                </p:cNvSpPr>
                <p:nvPr/>
              </p:nvSpPr>
              <p:spPr bwMode="auto">
                <a:xfrm>
                  <a:off x="4151" y="1667"/>
                  <a:ext cx="8" cy="7"/>
                </a:xfrm>
                <a:prstGeom prst="ellipse">
                  <a:avLst/>
                </a:prstGeom>
                <a:noFill/>
                <a:ln w="12700" cap="rnd">
                  <a:solidFill>
                    <a:srgbClr val="000000"/>
                  </a:solidFill>
                  <a:round/>
                  <a:headEnd/>
                  <a:tailEnd/>
                </a:ln>
              </p:spPr>
              <p:txBody>
                <a:bodyPr/>
                <a:lstStyle/>
                <a:p>
                  <a:endParaRPr lang="en-US"/>
                </a:p>
              </p:txBody>
            </p:sp>
          </p:grpSp>
          <p:grpSp>
            <p:nvGrpSpPr>
              <p:cNvPr id="79487" name="Group 8894"/>
              <p:cNvGrpSpPr>
                <a:grpSpLocks/>
              </p:cNvGrpSpPr>
              <p:nvPr/>
            </p:nvGrpSpPr>
            <p:grpSpPr bwMode="auto">
              <a:xfrm>
                <a:off x="4149" y="1667"/>
                <a:ext cx="9" cy="7"/>
                <a:chOff x="4149" y="1667"/>
                <a:chExt cx="9" cy="7"/>
              </a:xfrm>
            </p:grpSpPr>
            <p:grpSp>
              <p:nvGrpSpPr>
                <p:cNvPr id="79513" name="Group 8895"/>
                <p:cNvGrpSpPr>
                  <a:grpSpLocks/>
                </p:cNvGrpSpPr>
                <p:nvPr/>
              </p:nvGrpSpPr>
              <p:grpSpPr bwMode="auto">
                <a:xfrm>
                  <a:off x="4149" y="1667"/>
                  <a:ext cx="9" cy="7"/>
                  <a:chOff x="4149" y="1667"/>
                  <a:chExt cx="9" cy="7"/>
                </a:xfrm>
              </p:grpSpPr>
              <p:sp>
                <p:nvSpPr>
                  <p:cNvPr id="79515" name="Oval 8896"/>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79516" name="Oval 8897"/>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79514" name="Oval 8898"/>
                <p:cNvSpPr>
                  <a:spLocks noChangeArrowheads="1"/>
                </p:cNvSpPr>
                <p:nvPr/>
              </p:nvSpPr>
              <p:spPr bwMode="auto">
                <a:xfrm>
                  <a:off x="4149" y="1667"/>
                  <a:ext cx="9" cy="7"/>
                </a:xfrm>
                <a:prstGeom prst="ellipse">
                  <a:avLst/>
                </a:prstGeom>
                <a:noFill/>
                <a:ln w="12700" cap="rnd">
                  <a:solidFill>
                    <a:srgbClr val="000000"/>
                  </a:solidFill>
                  <a:round/>
                  <a:headEnd/>
                  <a:tailEnd/>
                </a:ln>
              </p:spPr>
              <p:txBody>
                <a:bodyPr/>
                <a:lstStyle/>
                <a:p>
                  <a:endParaRPr lang="en-US"/>
                </a:p>
              </p:txBody>
            </p:sp>
          </p:grpSp>
          <p:grpSp>
            <p:nvGrpSpPr>
              <p:cNvPr id="79488" name="Group 8899"/>
              <p:cNvGrpSpPr>
                <a:grpSpLocks/>
              </p:cNvGrpSpPr>
              <p:nvPr/>
            </p:nvGrpSpPr>
            <p:grpSpPr bwMode="auto">
              <a:xfrm>
                <a:off x="4148" y="1667"/>
                <a:ext cx="7" cy="7"/>
                <a:chOff x="4148" y="1667"/>
                <a:chExt cx="7" cy="7"/>
              </a:xfrm>
            </p:grpSpPr>
            <p:grpSp>
              <p:nvGrpSpPr>
                <p:cNvPr id="79509" name="Group 8900"/>
                <p:cNvGrpSpPr>
                  <a:grpSpLocks/>
                </p:cNvGrpSpPr>
                <p:nvPr/>
              </p:nvGrpSpPr>
              <p:grpSpPr bwMode="auto">
                <a:xfrm>
                  <a:off x="4148" y="1667"/>
                  <a:ext cx="7" cy="7"/>
                  <a:chOff x="4148" y="1667"/>
                  <a:chExt cx="7" cy="7"/>
                </a:xfrm>
              </p:grpSpPr>
              <p:sp>
                <p:nvSpPr>
                  <p:cNvPr id="79511" name="Oval 8901"/>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79512" name="Oval 8902"/>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79510" name="Oval 8903"/>
                <p:cNvSpPr>
                  <a:spLocks noChangeArrowheads="1"/>
                </p:cNvSpPr>
                <p:nvPr/>
              </p:nvSpPr>
              <p:spPr bwMode="auto">
                <a:xfrm>
                  <a:off x="4148" y="1667"/>
                  <a:ext cx="7" cy="7"/>
                </a:xfrm>
                <a:prstGeom prst="ellipse">
                  <a:avLst/>
                </a:prstGeom>
                <a:noFill/>
                <a:ln w="12700" cap="rnd">
                  <a:solidFill>
                    <a:srgbClr val="000000"/>
                  </a:solidFill>
                  <a:round/>
                  <a:headEnd/>
                  <a:tailEnd/>
                </a:ln>
              </p:spPr>
              <p:txBody>
                <a:bodyPr/>
                <a:lstStyle/>
                <a:p>
                  <a:endParaRPr lang="en-US"/>
                </a:p>
              </p:txBody>
            </p:sp>
          </p:grpSp>
          <p:grpSp>
            <p:nvGrpSpPr>
              <p:cNvPr id="79489" name="Group 8904"/>
              <p:cNvGrpSpPr>
                <a:grpSpLocks/>
              </p:cNvGrpSpPr>
              <p:nvPr/>
            </p:nvGrpSpPr>
            <p:grpSpPr bwMode="auto">
              <a:xfrm>
                <a:off x="4147" y="1667"/>
                <a:ext cx="7" cy="7"/>
                <a:chOff x="4147" y="1667"/>
                <a:chExt cx="7" cy="7"/>
              </a:xfrm>
            </p:grpSpPr>
            <p:grpSp>
              <p:nvGrpSpPr>
                <p:cNvPr id="79505" name="Group 8905"/>
                <p:cNvGrpSpPr>
                  <a:grpSpLocks/>
                </p:cNvGrpSpPr>
                <p:nvPr/>
              </p:nvGrpSpPr>
              <p:grpSpPr bwMode="auto">
                <a:xfrm>
                  <a:off x="4147" y="1667"/>
                  <a:ext cx="7" cy="7"/>
                  <a:chOff x="4147" y="1667"/>
                  <a:chExt cx="7" cy="7"/>
                </a:xfrm>
              </p:grpSpPr>
              <p:sp>
                <p:nvSpPr>
                  <p:cNvPr id="79507" name="Oval 8906"/>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79508" name="Oval 8907"/>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79506" name="Oval 8908"/>
                <p:cNvSpPr>
                  <a:spLocks noChangeArrowheads="1"/>
                </p:cNvSpPr>
                <p:nvPr/>
              </p:nvSpPr>
              <p:spPr bwMode="auto">
                <a:xfrm>
                  <a:off x="4147" y="1667"/>
                  <a:ext cx="7" cy="7"/>
                </a:xfrm>
                <a:prstGeom prst="ellipse">
                  <a:avLst/>
                </a:prstGeom>
                <a:noFill/>
                <a:ln w="12700" cap="rnd">
                  <a:solidFill>
                    <a:srgbClr val="000000"/>
                  </a:solidFill>
                  <a:round/>
                  <a:headEnd/>
                  <a:tailEnd/>
                </a:ln>
              </p:spPr>
              <p:txBody>
                <a:bodyPr/>
                <a:lstStyle/>
                <a:p>
                  <a:endParaRPr lang="en-US"/>
                </a:p>
              </p:txBody>
            </p:sp>
          </p:grpSp>
          <p:grpSp>
            <p:nvGrpSpPr>
              <p:cNvPr id="79490" name="Group 8909"/>
              <p:cNvGrpSpPr>
                <a:grpSpLocks/>
              </p:cNvGrpSpPr>
              <p:nvPr/>
            </p:nvGrpSpPr>
            <p:grpSpPr bwMode="auto">
              <a:xfrm>
                <a:off x="4144" y="1667"/>
                <a:ext cx="8" cy="7"/>
                <a:chOff x="4144" y="1667"/>
                <a:chExt cx="8" cy="7"/>
              </a:xfrm>
            </p:grpSpPr>
            <p:grpSp>
              <p:nvGrpSpPr>
                <p:cNvPr id="79501" name="Group 8910"/>
                <p:cNvGrpSpPr>
                  <a:grpSpLocks/>
                </p:cNvGrpSpPr>
                <p:nvPr/>
              </p:nvGrpSpPr>
              <p:grpSpPr bwMode="auto">
                <a:xfrm>
                  <a:off x="4144" y="1667"/>
                  <a:ext cx="8" cy="7"/>
                  <a:chOff x="4144" y="1667"/>
                  <a:chExt cx="8" cy="7"/>
                </a:xfrm>
              </p:grpSpPr>
              <p:sp>
                <p:nvSpPr>
                  <p:cNvPr id="79503" name="Oval 8911"/>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79504" name="Oval 8912"/>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79502" name="Oval 8913"/>
                <p:cNvSpPr>
                  <a:spLocks noChangeArrowheads="1"/>
                </p:cNvSpPr>
                <p:nvPr/>
              </p:nvSpPr>
              <p:spPr bwMode="auto">
                <a:xfrm>
                  <a:off x="4144" y="1667"/>
                  <a:ext cx="8" cy="7"/>
                </a:xfrm>
                <a:prstGeom prst="ellipse">
                  <a:avLst/>
                </a:prstGeom>
                <a:noFill/>
                <a:ln w="12700" cap="rnd">
                  <a:solidFill>
                    <a:srgbClr val="000000"/>
                  </a:solidFill>
                  <a:round/>
                  <a:headEnd/>
                  <a:tailEnd/>
                </a:ln>
              </p:spPr>
              <p:txBody>
                <a:bodyPr/>
                <a:lstStyle/>
                <a:p>
                  <a:endParaRPr lang="en-US"/>
                </a:p>
              </p:txBody>
            </p:sp>
          </p:grpSp>
          <p:grpSp>
            <p:nvGrpSpPr>
              <p:cNvPr id="79491" name="Group 8914"/>
              <p:cNvGrpSpPr>
                <a:grpSpLocks/>
              </p:cNvGrpSpPr>
              <p:nvPr/>
            </p:nvGrpSpPr>
            <p:grpSpPr bwMode="auto">
              <a:xfrm>
                <a:off x="4142" y="1667"/>
                <a:ext cx="9" cy="7"/>
                <a:chOff x="4142" y="1667"/>
                <a:chExt cx="9" cy="7"/>
              </a:xfrm>
            </p:grpSpPr>
            <p:grpSp>
              <p:nvGrpSpPr>
                <p:cNvPr id="79497" name="Group 8915"/>
                <p:cNvGrpSpPr>
                  <a:grpSpLocks/>
                </p:cNvGrpSpPr>
                <p:nvPr/>
              </p:nvGrpSpPr>
              <p:grpSpPr bwMode="auto">
                <a:xfrm>
                  <a:off x="4142" y="1667"/>
                  <a:ext cx="9" cy="7"/>
                  <a:chOff x="4142" y="1667"/>
                  <a:chExt cx="9" cy="7"/>
                </a:xfrm>
              </p:grpSpPr>
              <p:sp>
                <p:nvSpPr>
                  <p:cNvPr id="79499" name="Oval 8916"/>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79500" name="Oval 8917"/>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79498" name="Oval 8918"/>
                <p:cNvSpPr>
                  <a:spLocks noChangeArrowheads="1"/>
                </p:cNvSpPr>
                <p:nvPr/>
              </p:nvSpPr>
              <p:spPr bwMode="auto">
                <a:xfrm>
                  <a:off x="4142" y="1667"/>
                  <a:ext cx="9" cy="7"/>
                </a:xfrm>
                <a:prstGeom prst="ellipse">
                  <a:avLst/>
                </a:prstGeom>
                <a:noFill/>
                <a:ln w="12700" cap="rnd">
                  <a:solidFill>
                    <a:srgbClr val="000000"/>
                  </a:solidFill>
                  <a:round/>
                  <a:headEnd/>
                  <a:tailEnd/>
                </a:ln>
              </p:spPr>
              <p:txBody>
                <a:bodyPr/>
                <a:lstStyle/>
                <a:p>
                  <a:endParaRPr lang="en-US"/>
                </a:p>
              </p:txBody>
            </p:sp>
          </p:grpSp>
          <p:grpSp>
            <p:nvGrpSpPr>
              <p:cNvPr id="79492" name="Group 8919"/>
              <p:cNvGrpSpPr>
                <a:grpSpLocks/>
              </p:cNvGrpSpPr>
              <p:nvPr/>
            </p:nvGrpSpPr>
            <p:grpSpPr bwMode="auto">
              <a:xfrm>
                <a:off x="4141" y="1667"/>
                <a:ext cx="7" cy="7"/>
                <a:chOff x="4141" y="1667"/>
                <a:chExt cx="7" cy="7"/>
              </a:xfrm>
            </p:grpSpPr>
            <p:grpSp>
              <p:nvGrpSpPr>
                <p:cNvPr id="79493" name="Group 8920"/>
                <p:cNvGrpSpPr>
                  <a:grpSpLocks/>
                </p:cNvGrpSpPr>
                <p:nvPr/>
              </p:nvGrpSpPr>
              <p:grpSpPr bwMode="auto">
                <a:xfrm>
                  <a:off x="4141" y="1667"/>
                  <a:ext cx="7" cy="7"/>
                  <a:chOff x="4141" y="1667"/>
                  <a:chExt cx="7" cy="7"/>
                </a:xfrm>
              </p:grpSpPr>
              <p:sp>
                <p:nvSpPr>
                  <p:cNvPr id="79495" name="Oval 8921"/>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79496" name="Oval 8922"/>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79494" name="Oval 8923"/>
                <p:cNvSpPr>
                  <a:spLocks noChangeArrowheads="1"/>
                </p:cNvSpPr>
                <p:nvPr/>
              </p:nvSpPr>
              <p:spPr bwMode="auto">
                <a:xfrm>
                  <a:off x="4141" y="1667"/>
                  <a:ext cx="7" cy="7"/>
                </a:xfrm>
                <a:prstGeom prst="ellipse">
                  <a:avLst/>
                </a:prstGeom>
                <a:noFill/>
                <a:ln w="12700" cap="rnd">
                  <a:solidFill>
                    <a:srgbClr val="000000"/>
                  </a:solidFill>
                  <a:round/>
                  <a:headEnd/>
                  <a:tailEnd/>
                </a:ln>
              </p:spPr>
              <p:txBody>
                <a:bodyPr/>
                <a:lstStyle/>
                <a:p>
                  <a:endParaRPr lang="en-US"/>
                </a:p>
              </p:txBody>
            </p:sp>
          </p:grpSp>
        </p:grpSp>
        <p:grpSp>
          <p:nvGrpSpPr>
            <p:cNvPr id="76440" name="Group 8924"/>
            <p:cNvGrpSpPr>
              <a:grpSpLocks/>
            </p:cNvGrpSpPr>
            <p:nvPr/>
          </p:nvGrpSpPr>
          <p:grpSpPr bwMode="auto">
            <a:xfrm>
              <a:off x="4070" y="1749"/>
              <a:ext cx="64" cy="35"/>
              <a:chOff x="4070" y="1661"/>
              <a:chExt cx="64" cy="35"/>
            </a:xfrm>
          </p:grpSpPr>
          <p:grpSp>
            <p:nvGrpSpPr>
              <p:cNvPr id="79420" name="Group 8925"/>
              <p:cNvGrpSpPr>
                <a:grpSpLocks/>
              </p:cNvGrpSpPr>
              <p:nvPr/>
            </p:nvGrpSpPr>
            <p:grpSpPr bwMode="auto">
              <a:xfrm>
                <a:off x="4092" y="1661"/>
                <a:ext cx="42" cy="32"/>
                <a:chOff x="4092" y="1661"/>
                <a:chExt cx="42" cy="32"/>
              </a:xfrm>
            </p:grpSpPr>
            <p:grpSp>
              <p:nvGrpSpPr>
                <p:cNvPr id="79454" name="Group 8926"/>
                <p:cNvGrpSpPr>
                  <a:grpSpLocks/>
                </p:cNvGrpSpPr>
                <p:nvPr/>
              </p:nvGrpSpPr>
              <p:grpSpPr bwMode="auto">
                <a:xfrm>
                  <a:off x="4092" y="1661"/>
                  <a:ext cx="29" cy="31"/>
                  <a:chOff x="4092" y="1661"/>
                  <a:chExt cx="29" cy="31"/>
                </a:xfrm>
              </p:grpSpPr>
              <p:grpSp>
                <p:nvGrpSpPr>
                  <p:cNvPr id="79471" name="Group 8927"/>
                  <p:cNvGrpSpPr>
                    <a:grpSpLocks/>
                  </p:cNvGrpSpPr>
                  <p:nvPr/>
                </p:nvGrpSpPr>
                <p:grpSpPr bwMode="auto">
                  <a:xfrm>
                    <a:off x="4092" y="1661"/>
                    <a:ext cx="25" cy="31"/>
                    <a:chOff x="4092" y="1661"/>
                    <a:chExt cx="25" cy="31"/>
                  </a:xfrm>
                </p:grpSpPr>
                <p:sp>
                  <p:nvSpPr>
                    <p:cNvPr id="79482" name="Freeform 8928"/>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9483" name="Group 8929"/>
                    <p:cNvGrpSpPr>
                      <a:grpSpLocks/>
                    </p:cNvGrpSpPr>
                    <p:nvPr/>
                  </p:nvGrpSpPr>
                  <p:grpSpPr bwMode="auto">
                    <a:xfrm>
                      <a:off x="4102" y="1661"/>
                      <a:ext cx="15" cy="31"/>
                      <a:chOff x="4102" y="1661"/>
                      <a:chExt cx="15" cy="31"/>
                    </a:xfrm>
                  </p:grpSpPr>
                  <p:sp>
                    <p:nvSpPr>
                      <p:cNvPr id="79484" name="Oval 8930"/>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9485" name="Oval 8931"/>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79472" name="Group 8932"/>
                  <p:cNvGrpSpPr>
                    <a:grpSpLocks/>
                  </p:cNvGrpSpPr>
                  <p:nvPr/>
                </p:nvGrpSpPr>
                <p:grpSpPr bwMode="auto">
                  <a:xfrm>
                    <a:off x="4106" y="1670"/>
                    <a:ext cx="15" cy="19"/>
                    <a:chOff x="4106" y="1670"/>
                    <a:chExt cx="15" cy="19"/>
                  </a:xfrm>
                </p:grpSpPr>
                <p:grpSp>
                  <p:nvGrpSpPr>
                    <p:cNvPr id="79473" name="Group 8933"/>
                    <p:cNvGrpSpPr>
                      <a:grpSpLocks/>
                    </p:cNvGrpSpPr>
                    <p:nvPr/>
                  </p:nvGrpSpPr>
                  <p:grpSpPr bwMode="auto">
                    <a:xfrm>
                      <a:off x="4106" y="1670"/>
                      <a:ext cx="15" cy="14"/>
                      <a:chOff x="4106" y="1670"/>
                      <a:chExt cx="15" cy="14"/>
                    </a:xfrm>
                  </p:grpSpPr>
                  <p:sp>
                    <p:nvSpPr>
                      <p:cNvPr id="79480" name="Oval 8934"/>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9481" name="Oval 8935"/>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9474" name="Group 8936"/>
                    <p:cNvGrpSpPr>
                      <a:grpSpLocks/>
                    </p:cNvGrpSpPr>
                    <p:nvPr/>
                  </p:nvGrpSpPr>
                  <p:grpSpPr bwMode="auto">
                    <a:xfrm>
                      <a:off x="4106" y="1670"/>
                      <a:ext cx="15" cy="14"/>
                      <a:chOff x="4106" y="1670"/>
                      <a:chExt cx="15" cy="14"/>
                    </a:xfrm>
                  </p:grpSpPr>
                  <p:sp>
                    <p:nvSpPr>
                      <p:cNvPr id="79478" name="Oval 8937"/>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9479" name="Oval 8938"/>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9475" name="Group 8939"/>
                    <p:cNvGrpSpPr>
                      <a:grpSpLocks/>
                    </p:cNvGrpSpPr>
                    <p:nvPr/>
                  </p:nvGrpSpPr>
                  <p:grpSpPr bwMode="auto">
                    <a:xfrm>
                      <a:off x="4106" y="1675"/>
                      <a:ext cx="15" cy="14"/>
                      <a:chOff x="4106" y="1675"/>
                      <a:chExt cx="15" cy="14"/>
                    </a:xfrm>
                  </p:grpSpPr>
                  <p:sp>
                    <p:nvSpPr>
                      <p:cNvPr id="79476" name="Oval 8940"/>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9477" name="Oval 8941"/>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grpSp>
            <p:grpSp>
              <p:nvGrpSpPr>
                <p:cNvPr id="79455" name="Group 8942"/>
                <p:cNvGrpSpPr>
                  <a:grpSpLocks/>
                </p:cNvGrpSpPr>
                <p:nvPr/>
              </p:nvGrpSpPr>
              <p:grpSpPr bwMode="auto">
                <a:xfrm>
                  <a:off x="4103" y="1661"/>
                  <a:ext cx="31" cy="32"/>
                  <a:chOff x="4103" y="1661"/>
                  <a:chExt cx="31" cy="32"/>
                </a:xfrm>
              </p:grpSpPr>
              <p:grpSp>
                <p:nvGrpSpPr>
                  <p:cNvPr id="79456" name="Group 8943"/>
                  <p:cNvGrpSpPr>
                    <a:grpSpLocks/>
                  </p:cNvGrpSpPr>
                  <p:nvPr/>
                </p:nvGrpSpPr>
                <p:grpSpPr bwMode="auto">
                  <a:xfrm>
                    <a:off x="4103" y="1661"/>
                    <a:ext cx="27" cy="32"/>
                    <a:chOff x="4103" y="1661"/>
                    <a:chExt cx="27" cy="32"/>
                  </a:xfrm>
                </p:grpSpPr>
                <p:sp>
                  <p:nvSpPr>
                    <p:cNvPr id="79467" name="Freeform 8944"/>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9468" name="Group 8945"/>
                    <p:cNvGrpSpPr>
                      <a:grpSpLocks/>
                    </p:cNvGrpSpPr>
                    <p:nvPr/>
                  </p:nvGrpSpPr>
                  <p:grpSpPr bwMode="auto">
                    <a:xfrm>
                      <a:off x="4113" y="1661"/>
                      <a:ext cx="17" cy="32"/>
                      <a:chOff x="4113" y="1661"/>
                      <a:chExt cx="17" cy="32"/>
                    </a:xfrm>
                  </p:grpSpPr>
                  <p:sp>
                    <p:nvSpPr>
                      <p:cNvPr id="79469" name="Oval 8946"/>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9470" name="Oval 8947"/>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79457" name="Group 8948"/>
                  <p:cNvGrpSpPr>
                    <a:grpSpLocks/>
                  </p:cNvGrpSpPr>
                  <p:nvPr/>
                </p:nvGrpSpPr>
                <p:grpSpPr bwMode="auto">
                  <a:xfrm>
                    <a:off x="4117" y="1670"/>
                    <a:ext cx="17" cy="21"/>
                    <a:chOff x="4117" y="1670"/>
                    <a:chExt cx="17" cy="21"/>
                  </a:xfrm>
                </p:grpSpPr>
                <p:grpSp>
                  <p:nvGrpSpPr>
                    <p:cNvPr id="79458" name="Group 8949"/>
                    <p:cNvGrpSpPr>
                      <a:grpSpLocks/>
                    </p:cNvGrpSpPr>
                    <p:nvPr/>
                  </p:nvGrpSpPr>
                  <p:grpSpPr bwMode="auto">
                    <a:xfrm>
                      <a:off x="4117" y="1670"/>
                      <a:ext cx="17" cy="15"/>
                      <a:chOff x="4117" y="1670"/>
                      <a:chExt cx="17" cy="15"/>
                    </a:xfrm>
                  </p:grpSpPr>
                  <p:sp>
                    <p:nvSpPr>
                      <p:cNvPr id="79465" name="Oval 8950"/>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9466" name="Oval 8951"/>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9459" name="Group 8952"/>
                    <p:cNvGrpSpPr>
                      <a:grpSpLocks/>
                    </p:cNvGrpSpPr>
                    <p:nvPr/>
                  </p:nvGrpSpPr>
                  <p:grpSpPr bwMode="auto">
                    <a:xfrm>
                      <a:off x="4117" y="1671"/>
                      <a:ext cx="17" cy="14"/>
                      <a:chOff x="4117" y="1671"/>
                      <a:chExt cx="17" cy="14"/>
                    </a:xfrm>
                  </p:grpSpPr>
                  <p:sp>
                    <p:nvSpPr>
                      <p:cNvPr id="79463" name="Oval 8953"/>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9464" name="Oval 8954"/>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9460" name="Group 8955"/>
                    <p:cNvGrpSpPr>
                      <a:grpSpLocks/>
                    </p:cNvGrpSpPr>
                    <p:nvPr/>
                  </p:nvGrpSpPr>
                  <p:grpSpPr bwMode="auto">
                    <a:xfrm>
                      <a:off x="4117" y="1675"/>
                      <a:ext cx="17" cy="16"/>
                      <a:chOff x="4117" y="1675"/>
                      <a:chExt cx="17" cy="16"/>
                    </a:xfrm>
                  </p:grpSpPr>
                  <p:sp>
                    <p:nvSpPr>
                      <p:cNvPr id="79461" name="Oval 8956"/>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9462" name="Oval 8957"/>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grpSp>
          </p:grpSp>
          <p:grpSp>
            <p:nvGrpSpPr>
              <p:cNvPr id="79421" name="Group 8958"/>
              <p:cNvGrpSpPr>
                <a:grpSpLocks/>
              </p:cNvGrpSpPr>
              <p:nvPr/>
            </p:nvGrpSpPr>
            <p:grpSpPr bwMode="auto">
              <a:xfrm>
                <a:off x="4070" y="1663"/>
                <a:ext cx="43" cy="33"/>
                <a:chOff x="4070" y="1663"/>
                <a:chExt cx="43" cy="33"/>
              </a:xfrm>
            </p:grpSpPr>
            <p:grpSp>
              <p:nvGrpSpPr>
                <p:cNvPr id="79422" name="Group 8959"/>
                <p:cNvGrpSpPr>
                  <a:grpSpLocks/>
                </p:cNvGrpSpPr>
                <p:nvPr/>
              </p:nvGrpSpPr>
              <p:grpSpPr bwMode="auto">
                <a:xfrm>
                  <a:off x="4070" y="1663"/>
                  <a:ext cx="30" cy="33"/>
                  <a:chOff x="4070" y="1663"/>
                  <a:chExt cx="30" cy="33"/>
                </a:xfrm>
              </p:grpSpPr>
              <p:grpSp>
                <p:nvGrpSpPr>
                  <p:cNvPr id="79439" name="Group 8960"/>
                  <p:cNvGrpSpPr>
                    <a:grpSpLocks/>
                  </p:cNvGrpSpPr>
                  <p:nvPr/>
                </p:nvGrpSpPr>
                <p:grpSpPr bwMode="auto">
                  <a:xfrm>
                    <a:off x="4070" y="1663"/>
                    <a:ext cx="26" cy="33"/>
                    <a:chOff x="4070" y="1663"/>
                    <a:chExt cx="26" cy="33"/>
                  </a:xfrm>
                </p:grpSpPr>
                <p:sp>
                  <p:nvSpPr>
                    <p:cNvPr id="79450" name="Freeform 8961"/>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9451" name="Group 8962"/>
                    <p:cNvGrpSpPr>
                      <a:grpSpLocks/>
                    </p:cNvGrpSpPr>
                    <p:nvPr/>
                  </p:nvGrpSpPr>
                  <p:grpSpPr bwMode="auto">
                    <a:xfrm>
                      <a:off x="4079" y="1663"/>
                      <a:ext cx="17" cy="33"/>
                      <a:chOff x="4079" y="1663"/>
                      <a:chExt cx="17" cy="33"/>
                    </a:xfrm>
                  </p:grpSpPr>
                  <p:sp>
                    <p:nvSpPr>
                      <p:cNvPr id="79452" name="Oval 8963"/>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9453" name="Oval 8964"/>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79440" name="Group 8965"/>
                  <p:cNvGrpSpPr>
                    <a:grpSpLocks/>
                  </p:cNvGrpSpPr>
                  <p:nvPr/>
                </p:nvGrpSpPr>
                <p:grpSpPr bwMode="auto">
                  <a:xfrm>
                    <a:off x="4084" y="1671"/>
                    <a:ext cx="16" cy="21"/>
                    <a:chOff x="4084" y="1671"/>
                    <a:chExt cx="16" cy="21"/>
                  </a:xfrm>
                </p:grpSpPr>
                <p:grpSp>
                  <p:nvGrpSpPr>
                    <p:cNvPr id="79441" name="Group 8966"/>
                    <p:cNvGrpSpPr>
                      <a:grpSpLocks/>
                    </p:cNvGrpSpPr>
                    <p:nvPr/>
                  </p:nvGrpSpPr>
                  <p:grpSpPr bwMode="auto">
                    <a:xfrm>
                      <a:off x="4084" y="1671"/>
                      <a:ext cx="16" cy="17"/>
                      <a:chOff x="4084" y="1671"/>
                      <a:chExt cx="16" cy="17"/>
                    </a:xfrm>
                  </p:grpSpPr>
                  <p:sp>
                    <p:nvSpPr>
                      <p:cNvPr id="79448" name="Oval 8967"/>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9449" name="Oval 8968"/>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9442" name="Group 8969"/>
                    <p:cNvGrpSpPr>
                      <a:grpSpLocks/>
                    </p:cNvGrpSpPr>
                    <p:nvPr/>
                  </p:nvGrpSpPr>
                  <p:grpSpPr bwMode="auto">
                    <a:xfrm>
                      <a:off x="4084" y="1671"/>
                      <a:ext cx="16" cy="15"/>
                      <a:chOff x="4084" y="1671"/>
                      <a:chExt cx="16" cy="15"/>
                    </a:xfrm>
                  </p:grpSpPr>
                  <p:sp>
                    <p:nvSpPr>
                      <p:cNvPr id="79446" name="Oval 8970"/>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9447" name="Oval 8971"/>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9443" name="Group 8972"/>
                    <p:cNvGrpSpPr>
                      <a:grpSpLocks/>
                    </p:cNvGrpSpPr>
                    <p:nvPr/>
                  </p:nvGrpSpPr>
                  <p:grpSpPr bwMode="auto">
                    <a:xfrm>
                      <a:off x="4085" y="1678"/>
                      <a:ext cx="15" cy="14"/>
                      <a:chOff x="4085" y="1678"/>
                      <a:chExt cx="15" cy="14"/>
                    </a:xfrm>
                  </p:grpSpPr>
                  <p:sp>
                    <p:nvSpPr>
                      <p:cNvPr id="79444" name="Oval 8973"/>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9445" name="Oval 8974"/>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grpSp>
            <p:grpSp>
              <p:nvGrpSpPr>
                <p:cNvPr id="79423" name="Group 8975"/>
                <p:cNvGrpSpPr>
                  <a:grpSpLocks/>
                </p:cNvGrpSpPr>
                <p:nvPr/>
              </p:nvGrpSpPr>
              <p:grpSpPr bwMode="auto">
                <a:xfrm>
                  <a:off x="4082" y="1663"/>
                  <a:ext cx="31" cy="33"/>
                  <a:chOff x="4082" y="1663"/>
                  <a:chExt cx="31" cy="33"/>
                </a:xfrm>
              </p:grpSpPr>
              <p:grpSp>
                <p:nvGrpSpPr>
                  <p:cNvPr id="79424" name="Group 8976"/>
                  <p:cNvGrpSpPr>
                    <a:grpSpLocks/>
                  </p:cNvGrpSpPr>
                  <p:nvPr/>
                </p:nvGrpSpPr>
                <p:grpSpPr bwMode="auto">
                  <a:xfrm>
                    <a:off x="4082" y="1663"/>
                    <a:ext cx="27" cy="33"/>
                    <a:chOff x="4082" y="1663"/>
                    <a:chExt cx="27" cy="33"/>
                  </a:xfrm>
                </p:grpSpPr>
                <p:sp>
                  <p:nvSpPr>
                    <p:cNvPr id="79435" name="Freeform 8977"/>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9436" name="Group 8978"/>
                    <p:cNvGrpSpPr>
                      <a:grpSpLocks/>
                    </p:cNvGrpSpPr>
                    <p:nvPr/>
                  </p:nvGrpSpPr>
                  <p:grpSpPr bwMode="auto">
                    <a:xfrm>
                      <a:off x="4093" y="1663"/>
                      <a:ext cx="16" cy="33"/>
                      <a:chOff x="4093" y="1663"/>
                      <a:chExt cx="16" cy="33"/>
                    </a:xfrm>
                  </p:grpSpPr>
                  <p:sp>
                    <p:nvSpPr>
                      <p:cNvPr id="79437" name="Oval 8979"/>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9438" name="Oval 8980"/>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79425" name="Group 8981"/>
                  <p:cNvGrpSpPr>
                    <a:grpSpLocks/>
                  </p:cNvGrpSpPr>
                  <p:nvPr/>
                </p:nvGrpSpPr>
                <p:grpSpPr bwMode="auto">
                  <a:xfrm>
                    <a:off x="4096" y="1671"/>
                    <a:ext cx="17" cy="22"/>
                    <a:chOff x="4096" y="1671"/>
                    <a:chExt cx="17" cy="22"/>
                  </a:xfrm>
                </p:grpSpPr>
                <p:grpSp>
                  <p:nvGrpSpPr>
                    <p:cNvPr id="79426" name="Group 8982"/>
                    <p:cNvGrpSpPr>
                      <a:grpSpLocks/>
                    </p:cNvGrpSpPr>
                    <p:nvPr/>
                  </p:nvGrpSpPr>
                  <p:grpSpPr bwMode="auto">
                    <a:xfrm>
                      <a:off x="4096" y="1671"/>
                      <a:ext cx="17" cy="18"/>
                      <a:chOff x="4096" y="1671"/>
                      <a:chExt cx="17" cy="18"/>
                    </a:xfrm>
                  </p:grpSpPr>
                  <p:sp>
                    <p:nvSpPr>
                      <p:cNvPr id="79433" name="Oval 8983"/>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9434" name="Oval 8984"/>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9427" name="Group 8985"/>
                    <p:cNvGrpSpPr>
                      <a:grpSpLocks/>
                    </p:cNvGrpSpPr>
                    <p:nvPr/>
                  </p:nvGrpSpPr>
                  <p:grpSpPr bwMode="auto">
                    <a:xfrm>
                      <a:off x="4096" y="1671"/>
                      <a:ext cx="17" cy="17"/>
                      <a:chOff x="4096" y="1671"/>
                      <a:chExt cx="17" cy="17"/>
                    </a:xfrm>
                  </p:grpSpPr>
                  <p:sp>
                    <p:nvSpPr>
                      <p:cNvPr id="79431" name="Oval 8986"/>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9432" name="Oval 8987"/>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9428" name="Group 8988"/>
                    <p:cNvGrpSpPr>
                      <a:grpSpLocks/>
                    </p:cNvGrpSpPr>
                    <p:nvPr/>
                  </p:nvGrpSpPr>
                  <p:grpSpPr bwMode="auto">
                    <a:xfrm>
                      <a:off x="4098" y="1678"/>
                      <a:ext cx="15" cy="15"/>
                      <a:chOff x="4098" y="1678"/>
                      <a:chExt cx="15" cy="15"/>
                    </a:xfrm>
                  </p:grpSpPr>
                  <p:sp>
                    <p:nvSpPr>
                      <p:cNvPr id="79429" name="Oval 8989"/>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9430" name="Oval 8990"/>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grpSp>
          </p:grpSp>
        </p:grpSp>
        <p:sp>
          <p:nvSpPr>
            <p:cNvPr id="76441" name="Freeform 8991"/>
            <p:cNvSpPr>
              <a:spLocks/>
            </p:cNvSpPr>
            <p:nvPr/>
          </p:nvSpPr>
          <p:spPr bwMode="auto">
            <a:xfrm>
              <a:off x="4070" y="1753"/>
              <a:ext cx="16" cy="21"/>
            </a:xfrm>
            <a:custGeom>
              <a:avLst/>
              <a:gdLst>
                <a:gd name="T0" fmla="*/ 0 w 16"/>
                <a:gd name="T1" fmla="*/ 2 h 21"/>
                <a:gd name="T2" fmla="*/ 0 w 16"/>
                <a:gd name="T3" fmla="*/ 21 h 21"/>
                <a:gd name="T4" fmla="*/ 16 w 16"/>
                <a:gd name="T5" fmla="*/ 21 h 21"/>
                <a:gd name="T6" fmla="*/ 16 w 16"/>
                <a:gd name="T7" fmla="*/ 0 h 21"/>
                <a:gd name="T8" fmla="*/ 0 w 16"/>
                <a:gd name="T9" fmla="*/ 2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
                  </a:moveTo>
                  <a:lnTo>
                    <a:pt x="0" y="21"/>
                  </a:lnTo>
                  <a:lnTo>
                    <a:pt x="16" y="21"/>
                  </a:lnTo>
                  <a:lnTo>
                    <a:pt x="16" y="0"/>
                  </a:lnTo>
                  <a:lnTo>
                    <a:pt x="0" y="2"/>
                  </a:lnTo>
                  <a:close/>
                </a:path>
              </a:pathLst>
            </a:custGeom>
            <a:solidFill>
              <a:srgbClr val="202020"/>
            </a:solidFill>
            <a:ln w="9525">
              <a:noFill/>
              <a:round/>
              <a:headEnd/>
              <a:tailEnd/>
            </a:ln>
          </p:spPr>
          <p:txBody>
            <a:bodyPr/>
            <a:lstStyle/>
            <a:p>
              <a:endParaRPr lang="en-US"/>
            </a:p>
          </p:txBody>
        </p:sp>
        <p:grpSp>
          <p:nvGrpSpPr>
            <p:cNvPr id="76442" name="Group 8992"/>
            <p:cNvGrpSpPr>
              <a:grpSpLocks/>
            </p:cNvGrpSpPr>
            <p:nvPr/>
          </p:nvGrpSpPr>
          <p:grpSpPr bwMode="auto">
            <a:xfrm>
              <a:off x="3959" y="1601"/>
              <a:ext cx="178" cy="162"/>
              <a:chOff x="3959" y="1513"/>
              <a:chExt cx="178" cy="162"/>
            </a:xfrm>
          </p:grpSpPr>
          <p:grpSp>
            <p:nvGrpSpPr>
              <p:cNvPr id="79384" name="Group 8993"/>
              <p:cNvGrpSpPr>
                <a:grpSpLocks/>
              </p:cNvGrpSpPr>
              <p:nvPr/>
            </p:nvGrpSpPr>
            <p:grpSpPr bwMode="auto">
              <a:xfrm>
                <a:off x="3959" y="1513"/>
                <a:ext cx="178" cy="154"/>
                <a:chOff x="3959" y="1513"/>
                <a:chExt cx="178" cy="154"/>
              </a:xfrm>
            </p:grpSpPr>
            <p:grpSp>
              <p:nvGrpSpPr>
                <p:cNvPr id="79414" name="Group 8994"/>
                <p:cNvGrpSpPr>
                  <a:grpSpLocks/>
                </p:cNvGrpSpPr>
                <p:nvPr/>
              </p:nvGrpSpPr>
              <p:grpSpPr bwMode="auto">
                <a:xfrm>
                  <a:off x="3959" y="1513"/>
                  <a:ext cx="178" cy="154"/>
                  <a:chOff x="3959" y="1513"/>
                  <a:chExt cx="178" cy="154"/>
                </a:xfrm>
              </p:grpSpPr>
              <p:sp>
                <p:nvSpPr>
                  <p:cNvPr id="79418" name="Freeform 8995"/>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9419" name="Freeform 8996"/>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grpSp>
            <p:grpSp>
              <p:nvGrpSpPr>
                <p:cNvPr id="79415" name="Group 8997"/>
                <p:cNvGrpSpPr>
                  <a:grpSpLocks/>
                </p:cNvGrpSpPr>
                <p:nvPr/>
              </p:nvGrpSpPr>
              <p:grpSpPr bwMode="auto">
                <a:xfrm>
                  <a:off x="3959" y="1518"/>
                  <a:ext cx="178" cy="142"/>
                  <a:chOff x="3959" y="1518"/>
                  <a:chExt cx="178" cy="142"/>
                </a:xfrm>
              </p:grpSpPr>
              <p:sp>
                <p:nvSpPr>
                  <p:cNvPr id="79416" name="Freeform 8998"/>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9417" name="Freeform 8999"/>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grpSp>
          <p:grpSp>
            <p:nvGrpSpPr>
              <p:cNvPr id="79385" name="Group 9000"/>
              <p:cNvGrpSpPr>
                <a:grpSpLocks/>
              </p:cNvGrpSpPr>
              <p:nvPr/>
            </p:nvGrpSpPr>
            <p:grpSpPr bwMode="auto">
              <a:xfrm>
                <a:off x="3962" y="1660"/>
                <a:ext cx="15" cy="15"/>
                <a:chOff x="3962" y="1660"/>
                <a:chExt cx="15" cy="15"/>
              </a:xfrm>
            </p:grpSpPr>
            <p:grpSp>
              <p:nvGrpSpPr>
                <p:cNvPr id="79401" name="Group 9001"/>
                <p:cNvGrpSpPr>
                  <a:grpSpLocks/>
                </p:cNvGrpSpPr>
                <p:nvPr/>
              </p:nvGrpSpPr>
              <p:grpSpPr bwMode="auto">
                <a:xfrm>
                  <a:off x="3962" y="1661"/>
                  <a:ext cx="15" cy="14"/>
                  <a:chOff x="3962" y="1661"/>
                  <a:chExt cx="15" cy="14"/>
                </a:xfrm>
              </p:grpSpPr>
              <p:sp>
                <p:nvSpPr>
                  <p:cNvPr id="79412" name="Rectangle 9002"/>
                  <p:cNvSpPr>
                    <a:spLocks noChangeArrowheads="1"/>
                  </p:cNvSpPr>
                  <p:nvPr/>
                </p:nvSpPr>
                <p:spPr bwMode="auto">
                  <a:xfrm>
                    <a:off x="3962" y="1661"/>
                    <a:ext cx="15" cy="14"/>
                  </a:xfrm>
                  <a:prstGeom prst="rect">
                    <a:avLst/>
                  </a:prstGeom>
                  <a:solidFill>
                    <a:srgbClr val="E0E0E0"/>
                  </a:solidFill>
                  <a:ln w="9525">
                    <a:noFill/>
                    <a:miter lim="800000"/>
                    <a:headEnd/>
                    <a:tailEnd/>
                  </a:ln>
                </p:spPr>
                <p:txBody>
                  <a:bodyPr/>
                  <a:lstStyle/>
                  <a:p>
                    <a:endParaRPr lang="en-US"/>
                  </a:p>
                </p:txBody>
              </p:sp>
              <p:sp>
                <p:nvSpPr>
                  <p:cNvPr id="79413" name="Rectangle 9003"/>
                  <p:cNvSpPr>
                    <a:spLocks noChangeArrowheads="1"/>
                  </p:cNvSpPr>
                  <p:nvPr/>
                </p:nvSpPr>
                <p:spPr bwMode="auto">
                  <a:xfrm>
                    <a:off x="3962" y="1661"/>
                    <a:ext cx="15" cy="14"/>
                  </a:xfrm>
                  <a:prstGeom prst="rect">
                    <a:avLst/>
                  </a:prstGeom>
                  <a:noFill/>
                  <a:ln w="12700" cap="rnd">
                    <a:solidFill>
                      <a:srgbClr val="000000"/>
                    </a:solidFill>
                    <a:miter lim="800000"/>
                    <a:headEnd/>
                    <a:tailEnd/>
                  </a:ln>
                </p:spPr>
                <p:txBody>
                  <a:bodyPr/>
                  <a:lstStyle/>
                  <a:p>
                    <a:endParaRPr lang="en-US"/>
                  </a:p>
                </p:txBody>
              </p:sp>
            </p:grpSp>
            <p:grpSp>
              <p:nvGrpSpPr>
                <p:cNvPr id="79402" name="Group 9004"/>
                <p:cNvGrpSpPr>
                  <a:grpSpLocks/>
                </p:cNvGrpSpPr>
                <p:nvPr/>
              </p:nvGrpSpPr>
              <p:grpSpPr bwMode="auto">
                <a:xfrm>
                  <a:off x="3964" y="1661"/>
                  <a:ext cx="9" cy="7"/>
                  <a:chOff x="3964" y="1661"/>
                  <a:chExt cx="9" cy="7"/>
                </a:xfrm>
              </p:grpSpPr>
              <p:grpSp>
                <p:nvGrpSpPr>
                  <p:cNvPr id="79408" name="Group 9005"/>
                  <p:cNvGrpSpPr>
                    <a:grpSpLocks/>
                  </p:cNvGrpSpPr>
                  <p:nvPr/>
                </p:nvGrpSpPr>
                <p:grpSpPr bwMode="auto">
                  <a:xfrm>
                    <a:off x="3964" y="1661"/>
                    <a:ext cx="9" cy="7"/>
                    <a:chOff x="3964" y="1661"/>
                    <a:chExt cx="9" cy="7"/>
                  </a:xfrm>
                </p:grpSpPr>
                <p:sp>
                  <p:nvSpPr>
                    <p:cNvPr id="79410" name="Oval 9006"/>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9411" name="Oval 9007"/>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9409" name="Oval 9008"/>
                  <p:cNvSpPr>
                    <a:spLocks noChangeArrowheads="1"/>
                  </p:cNvSpPr>
                  <p:nvPr/>
                </p:nvSpPr>
                <p:spPr bwMode="auto">
                  <a:xfrm>
                    <a:off x="3964" y="1661"/>
                    <a:ext cx="9" cy="7"/>
                  </a:xfrm>
                  <a:prstGeom prst="ellipse">
                    <a:avLst/>
                  </a:prstGeom>
                  <a:noFill/>
                  <a:ln w="12700" cap="rnd">
                    <a:solidFill>
                      <a:srgbClr val="000000"/>
                    </a:solidFill>
                    <a:round/>
                    <a:headEnd/>
                    <a:tailEnd/>
                  </a:ln>
                </p:spPr>
                <p:txBody>
                  <a:bodyPr/>
                  <a:lstStyle/>
                  <a:p>
                    <a:endParaRPr lang="en-US"/>
                  </a:p>
                </p:txBody>
              </p:sp>
            </p:grpSp>
            <p:grpSp>
              <p:nvGrpSpPr>
                <p:cNvPr id="79403" name="Group 9009"/>
                <p:cNvGrpSpPr>
                  <a:grpSpLocks/>
                </p:cNvGrpSpPr>
                <p:nvPr/>
              </p:nvGrpSpPr>
              <p:grpSpPr bwMode="auto">
                <a:xfrm>
                  <a:off x="3963" y="1660"/>
                  <a:ext cx="9" cy="8"/>
                  <a:chOff x="3963" y="1660"/>
                  <a:chExt cx="9" cy="8"/>
                </a:xfrm>
              </p:grpSpPr>
              <p:grpSp>
                <p:nvGrpSpPr>
                  <p:cNvPr id="79404" name="Group 9010"/>
                  <p:cNvGrpSpPr>
                    <a:grpSpLocks/>
                  </p:cNvGrpSpPr>
                  <p:nvPr/>
                </p:nvGrpSpPr>
                <p:grpSpPr bwMode="auto">
                  <a:xfrm>
                    <a:off x="3963" y="1660"/>
                    <a:ext cx="9" cy="8"/>
                    <a:chOff x="3963" y="1660"/>
                    <a:chExt cx="9" cy="8"/>
                  </a:xfrm>
                </p:grpSpPr>
                <p:sp>
                  <p:nvSpPr>
                    <p:cNvPr id="79406" name="Oval 9011"/>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9407" name="Oval 9012"/>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9405" name="Oval 9013"/>
                  <p:cNvSpPr>
                    <a:spLocks noChangeArrowheads="1"/>
                  </p:cNvSpPr>
                  <p:nvPr/>
                </p:nvSpPr>
                <p:spPr bwMode="auto">
                  <a:xfrm>
                    <a:off x="3963" y="1660"/>
                    <a:ext cx="9" cy="8"/>
                  </a:xfrm>
                  <a:prstGeom prst="ellipse">
                    <a:avLst/>
                  </a:prstGeom>
                  <a:noFill/>
                  <a:ln w="12700" cap="rnd">
                    <a:solidFill>
                      <a:srgbClr val="000000"/>
                    </a:solidFill>
                    <a:round/>
                    <a:headEnd/>
                    <a:tailEnd/>
                  </a:ln>
                </p:spPr>
                <p:txBody>
                  <a:bodyPr/>
                  <a:lstStyle/>
                  <a:p>
                    <a:endParaRPr lang="en-US"/>
                  </a:p>
                </p:txBody>
              </p:sp>
            </p:grpSp>
          </p:grpSp>
          <p:grpSp>
            <p:nvGrpSpPr>
              <p:cNvPr id="79386" name="Group 9014"/>
              <p:cNvGrpSpPr>
                <a:grpSpLocks/>
              </p:cNvGrpSpPr>
              <p:nvPr/>
            </p:nvGrpSpPr>
            <p:grpSpPr bwMode="auto">
              <a:xfrm>
                <a:off x="3962" y="1516"/>
                <a:ext cx="15" cy="13"/>
                <a:chOff x="3962" y="1516"/>
                <a:chExt cx="15" cy="13"/>
              </a:xfrm>
            </p:grpSpPr>
            <p:grpSp>
              <p:nvGrpSpPr>
                <p:cNvPr id="79387" name="Group 9015"/>
                <p:cNvGrpSpPr>
                  <a:grpSpLocks/>
                </p:cNvGrpSpPr>
                <p:nvPr/>
              </p:nvGrpSpPr>
              <p:grpSpPr bwMode="auto">
                <a:xfrm>
                  <a:off x="3962" y="1516"/>
                  <a:ext cx="15" cy="13"/>
                  <a:chOff x="3962" y="1516"/>
                  <a:chExt cx="15" cy="13"/>
                </a:xfrm>
              </p:grpSpPr>
              <p:sp>
                <p:nvSpPr>
                  <p:cNvPr id="79399" name="Freeform 9016"/>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9400" name="Freeform 9017"/>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grpSp>
              <p:nvGrpSpPr>
                <p:cNvPr id="79388" name="Group 9018"/>
                <p:cNvGrpSpPr>
                  <a:grpSpLocks/>
                </p:cNvGrpSpPr>
                <p:nvPr/>
              </p:nvGrpSpPr>
              <p:grpSpPr bwMode="auto">
                <a:xfrm>
                  <a:off x="3964" y="1516"/>
                  <a:ext cx="9" cy="8"/>
                  <a:chOff x="3964" y="1516"/>
                  <a:chExt cx="9" cy="8"/>
                </a:xfrm>
              </p:grpSpPr>
              <p:grpSp>
                <p:nvGrpSpPr>
                  <p:cNvPr id="79389" name="Group 9019"/>
                  <p:cNvGrpSpPr>
                    <a:grpSpLocks/>
                  </p:cNvGrpSpPr>
                  <p:nvPr/>
                </p:nvGrpSpPr>
                <p:grpSpPr bwMode="auto">
                  <a:xfrm>
                    <a:off x="3964" y="1517"/>
                    <a:ext cx="9" cy="7"/>
                    <a:chOff x="3964" y="1517"/>
                    <a:chExt cx="9" cy="7"/>
                  </a:xfrm>
                </p:grpSpPr>
                <p:grpSp>
                  <p:nvGrpSpPr>
                    <p:cNvPr id="79395" name="Group 9020"/>
                    <p:cNvGrpSpPr>
                      <a:grpSpLocks/>
                    </p:cNvGrpSpPr>
                    <p:nvPr/>
                  </p:nvGrpSpPr>
                  <p:grpSpPr bwMode="auto">
                    <a:xfrm>
                      <a:off x="3964" y="1517"/>
                      <a:ext cx="9" cy="7"/>
                      <a:chOff x="3964" y="1517"/>
                      <a:chExt cx="9" cy="7"/>
                    </a:xfrm>
                  </p:grpSpPr>
                  <p:sp>
                    <p:nvSpPr>
                      <p:cNvPr id="79397" name="Oval 9021"/>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9398" name="Oval 9022"/>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9396" name="Oval 9023"/>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79390" name="Group 9024"/>
                  <p:cNvGrpSpPr>
                    <a:grpSpLocks/>
                  </p:cNvGrpSpPr>
                  <p:nvPr/>
                </p:nvGrpSpPr>
                <p:grpSpPr bwMode="auto">
                  <a:xfrm>
                    <a:off x="3964" y="1516"/>
                    <a:ext cx="8" cy="7"/>
                    <a:chOff x="3964" y="1516"/>
                    <a:chExt cx="8" cy="7"/>
                  </a:xfrm>
                </p:grpSpPr>
                <p:grpSp>
                  <p:nvGrpSpPr>
                    <p:cNvPr id="79391" name="Group 9025"/>
                    <p:cNvGrpSpPr>
                      <a:grpSpLocks/>
                    </p:cNvGrpSpPr>
                    <p:nvPr/>
                  </p:nvGrpSpPr>
                  <p:grpSpPr bwMode="auto">
                    <a:xfrm>
                      <a:off x="3964" y="1516"/>
                      <a:ext cx="8" cy="7"/>
                      <a:chOff x="3964" y="1516"/>
                      <a:chExt cx="8" cy="7"/>
                    </a:xfrm>
                  </p:grpSpPr>
                  <p:sp>
                    <p:nvSpPr>
                      <p:cNvPr id="79393" name="Oval 9026"/>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9394" name="Oval 9027"/>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9392" name="Oval 9028"/>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grpSp>
        </p:grpSp>
        <p:grpSp>
          <p:nvGrpSpPr>
            <p:cNvPr id="76443" name="Group 9029"/>
            <p:cNvGrpSpPr>
              <a:grpSpLocks/>
            </p:cNvGrpSpPr>
            <p:nvPr/>
          </p:nvGrpSpPr>
          <p:grpSpPr bwMode="auto">
            <a:xfrm>
              <a:off x="3817" y="1601"/>
              <a:ext cx="142" cy="154"/>
              <a:chOff x="3817" y="1513"/>
              <a:chExt cx="142" cy="154"/>
            </a:xfrm>
          </p:grpSpPr>
          <p:grpSp>
            <p:nvGrpSpPr>
              <p:cNvPr id="79331" name="Group 9030"/>
              <p:cNvGrpSpPr>
                <a:grpSpLocks/>
              </p:cNvGrpSpPr>
              <p:nvPr/>
            </p:nvGrpSpPr>
            <p:grpSpPr bwMode="auto">
              <a:xfrm>
                <a:off x="3817" y="1513"/>
                <a:ext cx="142" cy="154"/>
                <a:chOff x="3817" y="1513"/>
                <a:chExt cx="142" cy="154"/>
              </a:xfrm>
            </p:grpSpPr>
            <p:grpSp>
              <p:nvGrpSpPr>
                <p:cNvPr id="79364" name="Group 9031"/>
                <p:cNvGrpSpPr>
                  <a:grpSpLocks/>
                </p:cNvGrpSpPr>
                <p:nvPr/>
              </p:nvGrpSpPr>
              <p:grpSpPr bwMode="auto">
                <a:xfrm>
                  <a:off x="3817" y="1513"/>
                  <a:ext cx="142" cy="154"/>
                  <a:chOff x="3817" y="1513"/>
                  <a:chExt cx="142" cy="154"/>
                </a:xfrm>
              </p:grpSpPr>
              <p:sp>
                <p:nvSpPr>
                  <p:cNvPr id="79382" name="Freeform 9032"/>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9383" name="Freeform 9033"/>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grpSp>
              <p:nvGrpSpPr>
                <p:cNvPr id="79365" name="Group 9034"/>
                <p:cNvGrpSpPr>
                  <a:grpSpLocks/>
                </p:cNvGrpSpPr>
                <p:nvPr/>
              </p:nvGrpSpPr>
              <p:grpSpPr bwMode="auto">
                <a:xfrm>
                  <a:off x="3827" y="1525"/>
                  <a:ext cx="56" cy="126"/>
                  <a:chOff x="3827" y="1525"/>
                  <a:chExt cx="56" cy="126"/>
                </a:xfrm>
              </p:grpSpPr>
              <p:grpSp>
                <p:nvGrpSpPr>
                  <p:cNvPr id="79378" name="Group 9035"/>
                  <p:cNvGrpSpPr>
                    <a:grpSpLocks/>
                  </p:cNvGrpSpPr>
                  <p:nvPr/>
                </p:nvGrpSpPr>
                <p:grpSpPr bwMode="auto">
                  <a:xfrm>
                    <a:off x="3827" y="1525"/>
                    <a:ext cx="56" cy="125"/>
                    <a:chOff x="3827" y="1525"/>
                    <a:chExt cx="56" cy="125"/>
                  </a:xfrm>
                </p:grpSpPr>
                <p:sp>
                  <p:nvSpPr>
                    <p:cNvPr id="79380" name="Freeform 9036"/>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9381" name="Freeform 9037"/>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79379" name="Line 9038"/>
                  <p:cNvSpPr>
                    <a:spLocks noChangeShapeType="1"/>
                  </p:cNvSpPr>
                  <p:nvPr/>
                </p:nvSpPr>
                <p:spPr bwMode="auto">
                  <a:xfrm>
                    <a:off x="3855" y="1527"/>
                    <a:ext cx="2" cy="124"/>
                  </a:xfrm>
                  <a:prstGeom prst="line">
                    <a:avLst/>
                  </a:prstGeom>
                  <a:noFill/>
                  <a:ln w="12700" cap="rnd">
                    <a:solidFill>
                      <a:srgbClr val="000000"/>
                    </a:solidFill>
                    <a:round/>
                    <a:headEnd/>
                    <a:tailEnd/>
                  </a:ln>
                </p:spPr>
                <p:txBody>
                  <a:bodyPr/>
                  <a:lstStyle/>
                  <a:p>
                    <a:endParaRPr lang="en-US"/>
                  </a:p>
                </p:txBody>
              </p:sp>
            </p:grpSp>
            <p:grpSp>
              <p:nvGrpSpPr>
                <p:cNvPr id="79366" name="Group 9039"/>
                <p:cNvGrpSpPr>
                  <a:grpSpLocks/>
                </p:cNvGrpSpPr>
                <p:nvPr/>
              </p:nvGrpSpPr>
              <p:grpSpPr bwMode="auto">
                <a:xfrm>
                  <a:off x="3890" y="1520"/>
                  <a:ext cx="61" cy="131"/>
                  <a:chOff x="3890" y="1520"/>
                  <a:chExt cx="61" cy="131"/>
                </a:xfrm>
              </p:grpSpPr>
              <p:grpSp>
                <p:nvGrpSpPr>
                  <p:cNvPr id="79374" name="Group 9040"/>
                  <p:cNvGrpSpPr>
                    <a:grpSpLocks/>
                  </p:cNvGrpSpPr>
                  <p:nvPr/>
                </p:nvGrpSpPr>
                <p:grpSpPr bwMode="auto">
                  <a:xfrm>
                    <a:off x="3890" y="1520"/>
                    <a:ext cx="61" cy="130"/>
                    <a:chOff x="3890" y="1520"/>
                    <a:chExt cx="61" cy="130"/>
                  </a:xfrm>
                </p:grpSpPr>
                <p:sp>
                  <p:nvSpPr>
                    <p:cNvPr id="79376" name="Freeform 9041"/>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9377" name="Freeform 9042"/>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79375" name="Line 9043"/>
                  <p:cNvSpPr>
                    <a:spLocks noChangeShapeType="1"/>
                  </p:cNvSpPr>
                  <p:nvPr/>
                </p:nvSpPr>
                <p:spPr bwMode="auto">
                  <a:xfrm>
                    <a:off x="3921" y="1523"/>
                    <a:ext cx="1" cy="128"/>
                  </a:xfrm>
                  <a:prstGeom prst="line">
                    <a:avLst/>
                  </a:prstGeom>
                  <a:noFill/>
                  <a:ln w="12700" cap="rnd">
                    <a:solidFill>
                      <a:srgbClr val="000000"/>
                    </a:solidFill>
                    <a:round/>
                    <a:headEnd/>
                    <a:tailEnd/>
                  </a:ln>
                </p:spPr>
                <p:txBody>
                  <a:bodyPr/>
                  <a:lstStyle/>
                  <a:p>
                    <a:endParaRPr lang="en-US"/>
                  </a:p>
                </p:txBody>
              </p:sp>
            </p:grpSp>
            <p:grpSp>
              <p:nvGrpSpPr>
                <p:cNvPr id="79367" name="Group 9044"/>
                <p:cNvGrpSpPr>
                  <a:grpSpLocks/>
                </p:cNvGrpSpPr>
                <p:nvPr/>
              </p:nvGrpSpPr>
              <p:grpSpPr bwMode="auto">
                <a:xfrm>
                  <a:off x="3878" y="1556"/>
                  <a:ext cx="18" cy="74"/>
                  <a:chOff x="3878" y="1556"/>
                  <a:chExt cx="18" cy="74"/>
                </a:xfrm>
              </p:grpSpPr>
              <p:grpSp>
                <p:nvGrpSpPr>
                  <p:cNvPr id="79368" name="Group 9045"/>
                  <p:cNvGrpSpPr>
                    <a:grpSpLocks/>
                  </p:cNvGrpSpPr>
                  <p:nvPr/>
                </p:nvGrpSpPr>
                <p:grpSpPr bwMode="auto">
                  <a:xfrm>
                    <a:off x="3878" y="1556"/>
                    <a:ext cx="18" cy="14"/>
                    <a:chOff x="3878" y="1556"/>
                    <a:chExt cx="18" cy="14"/>
                  </a:xfrm>
                </p:grpSpPr>
                <p:sp>
                  <p:nvSpPr>
                    <p:cNvPr id="79372" name="Freeform 9046"/>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9373" name="Freeform 9047"/>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369" name="Group 9048"/>
                  <p:cNvGrpSpPr>
                    <a:grpSpLocks/>
                  </p:cNvGrpSpPr>
                  <p:nvPr/>
                </p:nvGrpSpPr>
                <p:grpSpPr bwMode="auto">
                  <a:xfrm>
                    <a:off x="3878" y="1615"/>
                    <a:ext cx="18" cy="15"/>
                    <a:chOff x="3878" y="1615"/>
                    <a:chExt cx="18" cy="15"/>
                  </a:xfrm>
                </p:grpSpPr>
                <p:sp>
                  <p:nvSpPr>
                    <p:cNvPr id="79370" name="Freeform 9049"/>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9371" name="Freeform 9050"/>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grpSp>
          </p:grpSp>
          <p:grpSp>
            <p:nvGrpSpPr>
              <p:cNvPr id="79332" name="Group 9051"/>
              <p:cNvGrpSpPr>
                <a:grpSpLocks/>
              </p:cNvGrpSpPr>
              <p:nvPr/>
            </p:nvGrpSpPr>
            <p:grpSpPr bwMode="auto">
              <a:xfrm>
                <a:off x="3824" y="1656"/>
                <a:ext cx="29" cy="7"/>
                <a:chOff x="3824" y="1656"/>
                <a:chExt cx="29" cy="7"/>
              </a:xfrm>
            </p:grpSpPr>
            <p:grpSp>
              <p:nvGrpSpPr>
                <p:cNvPr id="79349" name="Group 9052"/>
                <p:cNvGrpSpPr>
                  <a:grpSpLocks/>
                </p:cNvGrpSpPr>
                <p:nvPr/>
              </p:nvGrpSpPr>
              <p:grpSpPr bwMode="auto">
                <a:xfrm>
                  <a:off x="3824" y="1656"/>
                  <a:ext cx="8" cy="7"/>
                  <a:chOff x="3824" y="1656"/>
                  <a:chExt cx="8" cy="7"/>
                </a:xfrm>
              </p:grpSpPr>
              <p:grpSp>
                <p:nvGrpSpPr>
                  <p:cNvPr id="79360" name="Group 9053"/>
                  <p:cNvGrpSpPr>
                    <a:grpSpLocks/>
                  </p:cNvGrpSpPr>
                  <p:nvPr/>
                </p:nvGrpSpPr>
                <p:grpSpPr bwMode="auto">
                  <a:xfrm>
                    <a:off x="3824" y="1656"/>
                    <a:ext cx="8" cy="7"/>
                    <a:chOff x="3824" y="1656"/>
                    <a:chExt cx="8" cy="7"/>
                  </a:xfrm>
                </p:grpSpPr>
                <p:sp>
                  <p:nvSpPr>
                    <p:cNvPr id="79362" name="Oval 9054"/>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9363" name="Oval 9055"/>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9361" name="Oval 9056"/>
                  <p:cNvSpPr>
                    <a:spLocks noChangeArrowheads="1"/>
                  </p:cNvSpPr>
                  <p:nvPr/>
                </p:nvSpPr>
                <p:spPr bwMode="auto">
                  <a:xfrm>
                    <a:off x="3824" y="1656"/>
                    <a:ext cx="8" cy="7"/>
                  </a:xfrm>
                  <a:prstGeom prst="ellipse">
                    <a:avLst/>
                  </a:prstGeom>
                  <a:noFill/>
                  <a:ln w="12700" cap="rnd">
                    <a:solidFill>
                      <a:srgbClr val="000000"/>
                    </a:solidFill>
                    <a:round/>
                    <a:headEnd/>
                    <a:tailEnd/>
                  </a:ln>
                </p:spPr>
                <p:txBody>
                  <a:bodyPr/>
                  <a:lstStyle/>
                  <a:p>
                    <a:endParaRPr lang="en-US"/>
                  </a:p>
                </p:txBody>
              </p:sp>
            </p:grpSp>
            <p:grpSp>
              <p:nvGrpSpPr>
                <p:cNvPr id="79350" name="Group 9057"/>
                <p:cNvGrpSpPr>
                  <a:grpSpLocks/>
                </p:cNvGrpSpPr>
                <p:nvPr/>
              </p:nvGrpSpPr>
              <p:grpSpPr bwMode="auto">
                <a:xfrm>
                  <a:off x="3834" y="1656"/>
                  <a:ext cx="9" cy="7"/>
                  <a:chOff x="3834" y="1656"/>
                  <a:chExt cx="9" cy="7"/>
                </a:xfrm>
              </p:grpSpPr>
              <p:grpSp>
                <p:nvGrpSpPr>
                  <p:cNvPr id="79356" name="Group 9058"/>
                  <p:cNvGrpSpPr>
                    <a:grpSpLocks/>
                  </p:cNvGrpSpPr>
                  <p:nvPr/>
                </p:nvGrpSpPr>
                <p:grpSpPr bwMode="auto">
                  <a:xfrm>
                    <a:off x="3834" y="1656"/>
                    <a:ext cx="9" cy="7"/>
                    <a:chOff x="3834" y="1656"/>
                    <a:chExt cx="9" cy="7"/>
                  </a:xfrm>
                </p:grpSpPr>
                <p:sp>
                  <p:nvSpPr>
                    <p:cNvPr id="79358" name="Oval 9059"/>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9359" name="Oval 9060"/>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9357" name="Oval 9061"/>
                  <p:cNvSpPr>
                    <a:spLocks noChangeArrowheads="1"/>
                  </p:cNvSpPr>
                  <p:nvPr/>
                </p:nvSpPr>
                <p:spPr bwMode="auto">
                  <a:xfrm>
                    <a:off x="3834" y="1656"/>
                    <a:ext cx="9" cy="7"/>
                  </a:xfrm>
                  <a:prstGeom prst="ellipse">
                    <a:avLst/>
                  </a:prstGeom>
                  <a:noFill/>
                  <a:ln w="12700" cap="rnd">
                    <a:solidFill>
                      <a:srgbClr val="000000"/>
                    </a:solidFill>
                    <a:round/>
                    <a:headEnd/>
                    <a:tailEnd/>
                  </a:ln>
                </p:spPr>
                <p:txBody>
                  <a:bodyPr/>
                  <a:lstStyle/>
                  <a:p>
                    <a:endParaRPr lang="en-US"/>
                  </a:p>
                </p:txBody>
              </p:sp>
            </p:grpSp>
            <p:grpSp>
              <p:nvGrpSpPr>
                <p:cNvPr id="79351" name="Group 9062"/>
                <p:cNvGrpSpPr>
                  <a:grpSpLocks/>
                </p:cNvGrpSpPr>
                <p:nvPr/>
              </p:nvGrpSpPr>
              <p:grpSpPr bwMode="auto">
                <a:xfrm>
                  <a:off x="3844" y="1656"/>
                  <a:ext cx="9" cy="7"/>
                  <a:chOff x="3844" y="1656"/>
                  <a:chExt cx="9" cy="7"/>
                </a:xfrm>
              </p:grpSpPr>
              <p:grpSp>
                <p:nvGrpSpPr>
                  <p:cNvPr id="79352" name="Group 9063"/>
                  <p:cNvGrpSpPr>
                    <a:grpSpLocks/>
                  </p:cNvGrpSpPr>
                  <p:nvPr/>
                </p:nvGrpSpPr>
                <p:grpSpPr bwMode="auto">
                  <a:xfrm>
                    <a:off x="3844" y="1656"/>
                    <a:ext cx="9" cy="7"/>
                    <a:chOff x="3844" y="1656"/>
                    <a:chExt cx="9" cy="7"/>
                  </a:xfrm>
                </p:grpSpPr>
                <p:sp>
                  <p:nvSpPr>
                    <p:cNvPr id="79354" name="Oval 9064"/>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9355" name="Oval 9065"/>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9353" name="Oval 9066"/>
                  <p:cNvSpPr>
                    <a:spLocks noChangeArrowheads="1"/>
                  </p:cNvSpPr>
                  <p:nvPr/>
                </p:nvSpPr>
                <p:spPr bwMode="auto">
                  <a:xfrm>
                    <a:off x="3844" y="1656"/>
                    <a:ext cx="9" cy="7"/>
                  </a:xfrm>
                  <a:prstGeom prst="ellipse">
                    <a:avLst/>
                  </a:prstGeom>
                  <a:noFill/>
                  <a:ln w="12700" cap="rnd">
                    <a:solidFill>
                      <a:srgbClr val="000000"/>
                    </a:solidFill>
                    <a:round/>
                    <a:headEnd/>
                    <a:tailEnd/>
                  </a:ln>
                </p:spPr>
                <p:txBody>
                  <a:bodyPr/>
                  <a:lstStyle/>
                  <a:p>
                    <a:endParaRPr lang="en-US"/>
                  </a:p>
                </p:txBody>
              </p:sp>
            </p:grpSp>
          </p:grpSp>
          <p:grpSp>
            <p:nvGrpSpPr>
              <p:cNvPr id="79333" name="Group 9067"/>
              <p:cNvGrpSpPr>
                <a:grpSpLocks/>
              </p:cNvGrpSpPr>
              <p:nvPr/>
            </p:nvGrpSpPr>
            <p:grpSpPr bwMode="auto">
              <a:xfrm>
                <a:off x="3928" y="1658"/>
                <a:ext cx="28" cy="7"/>
                <a:chOff x="3928" y="1658"/>
                <a:chExt cx="28" cy="7"/>
              </a:xfrm>
            </p:grpSpPr>
            <p:grpSp>
              <p:nvGrpSpPr>
                <p:cNvPr id="79334" name="Group 9068"/>
                <p:cNvGrpSpPr>
                  <a:grpSpLocks/>
                </p:cNvGrpSpPr>
                <p:nvPr/>
              </p:nvGrpSpPr>
              <p:grpSpPr bwMode="auto">
                <a:xfrm>
                  <a:off x="3948" y="1658"/>
                  <a:ext cx="8" cy="7"/>
                  <a:chOff x="3948" y="1658"/>
                  <a:chExt cx="8" cy="7"/>
                </a:xfrm>
              </p:grpSpPr>
              <p:grpSp>
                <p:nvGrpSpPr>
                  <p:cNvPr id="79345" name="Group 9069"/>
                  <p:cNvGrpSpPr>
                    <a:grpSpLocks/>
                  </p:cNvGrpSpPr>
                  <p:nvPr/>
                </p:nvGrpSpPr>
                <p:grpSpPr bwMode="auto">
                  <a:xfrm>
                    <a:off x="3948" y="1658"/>
                    <a:ext cx="8" cy="7"/>
                    <a:chOff x="3948" y="1658"/>
                    <a:chExt cx="8" cy="7"/>
                  </a:xfrm>
                </p:grpSpPr>
                <p:sp>
                  <p:nvSpPr>
                    <p:cNvPr id="79347" name="Oval 9070"/>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9348" name="Oval 9071"/>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9346" name="Oval 9072"/>
                  <p:cNvSpPr>
                    <a:spLocks noChangeArrowheads="1"/>
                  </p:cNvSpPr>
                  <p:nvPr/>
                </p:nvSpPr>
                <p:spPr bwMode="auto">
                  <a:xfrm>
                    <a:off x="3948" y="1658"/>
                    <a:ext cx="8" cy="7"/>
                  </a:xfrm>
                  <a:prstGeom prst="ellipse">
                    <a:avLst/>
                  </a:prstGeom>
                  <a:noFill/>
                  <a:ln w="12700" cap="rnd">
                    <a:solidFill>
                      <a:srgbClr val="000000"/>
                    </a:solidFill>
                    <a:round/>
                    <a:headEnd/>
                    <a:tailEnd/>
                  </a:ln>
                </p:spPr>
                <p:txBody>
                  <a:bodyPr/>
                  <a:lstStyle/>
                  <a:p>
                    <a:endParaRPr lang="en-US"/>
                  </a:p>
                </p:txBody>
              </p:sp>
            </p:grpSp>
            <p:grpSp>
              <p:nvGrpSpPr>
                <p:cNvPr id="79335" name="Group 9073"/>
                <p:cNvGrpSpPr>
                  <a:grpSpLocks/>
                </p:cNvGrpSpPr>
                <p:nvPr/>
              </p:nvGrpSpPr>
              <p:grpSpPr bwMode="auto">
                <a:xfrm>
                  <a:off x="3937" y="1658"/>
                  <a:ext cx="8" cy="7"/>
                  <a:chOff x="3937" y="1658"/>
                  <a:chExt cx="8" cy="7"/>
                </a:xfrm>
              </p:grpSpPr>
              <p:grpSp>
                <p:nvGrpSpPr>
                  <p:cNvPr id="79341" name="Group 9074"/>
                  <p:cNvGrpSpPr>
                    <a:grpSpLocks/>
                  </p:cNvGrpSpPr>
                  <p:nvPr/>
                </p:nvGrpSpPr>
                <p:grpSpPr bwMode="auto">
                  <a:xfrm>
                    <a:off x="3937" y="1658"/>
                    <a:ext cx="8" cy="7"/>
                    <a:chOff x="3937" y="1658"/>
                    <a:chExt cx="8" cy="7"/>
                  </a:xfrm>
                </p:grpSpPr>
                <p:sp>
                  <p:nvSpPr>
                    <p:cNvPr id="79343" name="Oval 9075"/>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9344" name="Oval 9076"/>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9342" name="Oval 9077"/>
                  <p:cNvSpPr>
                    <a:spLocks noChangeArrowheads="1"/>
                  </p:cNvSpPr>
                  <p:nvPr/>
                </p:nvSpPr>
                <p:spPr bwMode="auto">
                  <a:xfrm>
                    <a:off x="3937" y="1658"/>
                    <a:ext cx="8" cy="7"/>
                  </a:xfrm>
                  <a:prstGeom prst="ellipse">
                    <a:avLst/>
                  </a:prstGeom>
                  <a:noFill/>
                  <a:ln w="12700" cap="rnd">
                    <a:solidFill>
                      <a:srgbClr val="000000"/>
                    </a:solidFill>
                    <a:round/>
                    <a:headEnd/>
                    <a:tailEnd/>
                  </a:ln>
                </p:spPr>
                <p:txBody>
                  <a:bodyPr/>
                  <a:lstStyle/>
                  <a:p>
                    <a:endParaRPr lang="en-US"/>
                  </a:p>
                </p:txBody>
              </p:sp>
            </p:grpSp>
            <p:grpSp>
              <p:nvGrpSpPr>
                <p:cNvPr id="79336" name="Group 9078"/>
                <p:cNvGrpSpPr>
                  <a:grpSpLocks/>
                </p:cNvGrpSpPr>
                <p:nvPr/>
              </p:nvGrpSpPr>
              <p:grpSpPr bwMode="auto">
                <a:xfrm>
                  <a:off x="3928" y="1658"/>
                  <a:ext cx="9" cy="7"/>
                  <a:chOff x="3928" y="1658"/>
                  <a:chExt cx="9" cy="7"/>
                </a:xfrm>
              </p:grpSpPr>
              <p:grpSp>
                <p:nvGrpSpPr>
                  <p:cNvPr id="79337" name="Group 9079"/>
                  <p:cNvGrpSpPr>
                    <a:grpSpLocks/>
                  </p:cNvGrpSpPr>
                  <p:nvPr/>
                </p:nvGrpSpPr>
                <p:grpSpPr bwMode="auto">
                  <a:xfrm>
                    <a:off x="3928" y="1658"/>
                    <a:ext cx="9" cy="7"/>
                    <a:chOff x="3928" y="1658"/>
                    <a:chExt cx="9" cy="7"/>
                  </a:xfrm>
                </p:grpSpPr>
                <p:sp>
                  <p:nvSpPr>
                    <p:cNvPr id="79339" name="Oval 9080"/>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9340" name="Oval 9081"/>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9338" name="Oval 9082"/>
                  <p:cNvSpPr>
                    <a:spLocks noChangeArrowheads="1"/>
                  </p:cNvSpPr>
                  <p:nvPr/>
                </p:nvSpPr>
                <p:spPr bwMode="auto">
                  <a:xfrm>
                    <a:off x="3928" y="1658"/>
                    <a:ext cx="9" cy="7"/>
                  </a:xfrm>
                  <a:prstGeom prst="ellipse">
                    <a:avLst/>
                  </a:prstGeom>
                  <a:noFill/>
                  <a:ln w="12700" cap="rnd">
                    <a:solidFill>
                      <a:srgbClr val="000000"/>
                    </a:solidFill>
                    <a:round/>
                    <a:headEnd/>
                    <a:tailEnd/>
                  </a:ln>
                </p:spPr>
                <p:txBody>
                  <a:bodyPr/>
                  <a:lstStyle/>
                  <a:p>
                    <a:endParaRPr lang="en-US"/>
                  </a:p>
                </p:txBody>
              </p:sp>
            </p:grpSp>
          </p:grpSp>
        </p:grpSp>
        <p:grpSp>
          <p:nvGrpSpPr>
            <p:cNvPr id="76444" name="Group 9083"/>
            <p:cNvGrpSpPr>
              <a:grpSpLocks/>
            </p:cNvGrpSpPr>
            <p:nvPr/>
          </p:nvGrpSpPr>
          <p:grpSpPr bwMode="auto">
            <a:xfrm>
              <a:off x="4144" y="1661"/>
              <a:ext cx="24" cy="91"/>
              <a:chOff x="4144" y="1573"/>
              <a:chExt cx="24" cy="91"/>
            </a:xfrm>
          </p:grpSpPr>
          <p:grpSp>
            <p:nvGrpSpPr>
              <p:cNvPr id="79311" name="Group 9084"/>
              <p:cNvGrpSpPr>
                <a:grpSpLocks/>
              </p:cNvGrpSpPr>
              <p:nvPr/>
            </p:nvGrpSpPr>
            <p:grpSpPr bwMode="auto">
              <a:xfrm>
                <a:off x="4144" y="1573"/>
                <a:ext cx="21" cy="91"/>
                <a:chOff x="4144" y="1573"/>
                <a:chExt cx="21" cy="91"/>
              </a:xfrm>
            </p:grpSpPr>
            <p:grpSp>
              <p:nvGrpSpPr>
                <p:cNvPr id="79319" name="Group 9085"/>
                <p:cNvGrpSpPr>
                  <a:grpSpLocks/>
                </p:cNvGrpSpPr>
                <p:nvPr/>
              </p:nvGrpSpPr>
              <p:grpSpPr bwMode="auto">
                <a:xfrm>
                  <a:off x="4144" y="1576"/>
                  <a:ext cx="15" cy="88"/>
                  <a:chOff x="4144" y="1576"/>
                  <a:chExt cx="15" cy="88"/>
                </a:xfrm>
              </p:grpSpPr>
              <p:sp>
                <p:nvSpPr>
                  <p:cNvPr id="79329" name="Freeform 9086"/>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9330" name="Freeform 9087"/>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79320" name="Group 9088"/>
                <p:cNvGrpSpPr>
                  <a:grpSpLocks/>
                </p:cNvGrpSpPr>
                <p:nvPr/>
              </p:nvGrpSpPr>
              <p:grpSpPr bwMode="auto">
                <a:xfrm>
                  <a:off x="4149" y="1573"/>
                  <a:ext cx="16" cy="15"/>
                  <a:chOff x="4149" y="1573"/>
                  <a:chExt cx="16" cy="15"/>
                </a:xfrm>
              </p:grpSpPr>
              <p:grpSp>
                <p:nvGrpSpPr>
                  <p:cNvPr id="79321" name="Group 9089"/>
                  <p:cNvGrpSpPr>
                    <a:grpSpLocks/>
                  </p:cNvGrpSpPr>
                  <p:nvPr/>
                </p:nvGrpSpPr>
                <p:grpSpPr bwMode="auto">
                  <a:xfrm>
                    <a:off x="4149" y="1573"/>
                    <a:ext cx="9" cy="8"/>
                    <a:chOff x="4149" y="1573"/>
                    <a:chExt cx="9" cy="8"/>
                  </a:xfrm>
                </p:grpSpPr>
                <p:grpSp>
                  <p:nvGrpSpPr>
                    <p:cNvPr id="79325" name="Group 9090"/>
                    <p:cNvGrpSpPr>
                      <a:grpSpLocks/>
                    </p:cNvGrpSpPr>
                    <p:nvPr/>
                  </p:nvGrpSpPr>
                  <p:grpSpPr bwMode="auto">
                    <a:xfrm>
                      <a:off x="4149" y="1573"/>
                      <a:ext cx="9" cy="8"/>
                      <a:chOff x="4149" y="1573"/>
                      <a:chExt cx="9" cy="8"/>
                    </a:xfrm>
                  </p:grpSpPr>
                  <p:sp>
                    <p:nvSpPr>
                      <p:cNvPr id="79327" name="Oval 9091"/>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9328" name="Oval 9092"/>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9326" name="Oval 9093"/>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79322" name="Group 9094"/>
                  <p:cNvGrpSpPr>
                    <a:grpSpLocks/>
                  </p:cNvGrpSpPr>
                  <p:nvPr/>
                </p:nvGrpSpPr>
                <p:grpSpPr bwMode="auto">
                  <a:xfrm>
                    <a:off x="4149" y="1573"/>
                    <a:ext cx="16" cy="15"/>
                    <a:chOff x="4149" y="1573"/>
                    <a:chExt cx="16" cy="15"/>
                  </a:xfrm>
                </p:grpSpPr>
                <p:sp>
                  <p:nvSpPr>
                    <p:cNvPr id="79323" name="Freeform 9095"/>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9324" name="Freeform 9096"/>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grpSp>
          <p:grpSp>
            <p:nvGrpSpPr>
              <p:cNvPr id="79312" name="Group 9097"/>
              <p:cNvGrpSpPr>
                <a:grpSpLocks/>
              </p:cNvGrpSpPr>
              <p:nvPr/>
            </p:nvGrpSpPr>
            <p:grpSpPr bwMode="auto">
              <a:xfrm>
                <a:off x="4148" y="1614"/>
                <a:ext cx="20" cy="28"/>
                <a:chOff x="4148" y="1614"/>
                <a:chExt cx="20" cy="28"/>
              </a:xfrm>
            </p:grpSpPr>
            <p:grpSp>
              <p:nvGrpSpPr>
                <p:cNvPr id="79313" name="Group 9098"/>
                <p:cNvGrpSpPr>
                  <a:grpSpLocks/>
                </p:cNvGrpSpPr>
                <p:nvPr/>
              </p:nvGrpSpPr>
              <p:grpSpPr bwMode="auto">
                <a:xfrm>
                  <a:off x="4151" y="1614"/>
                  <a:ext cx="17" cy="28"/>
                  <a:chOff x="4151" y="1614"/>
                  <a:chExt cx="17" cy="28"/>
                </a:xfrm>
              </p:grpSpPr>
              <p:sp>
                <p:nvSpPr>
                  <p:cNvPr id="79317" name="Freeform 9099"/>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9318" name="Freeform 9100"/>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79314" name="Group 9101"/>
                <p:cNvGrpSpPr>
                  <a:grpSpLocks/>
                </p:cNvGrpSpPr>
                <p:nvPr/>
              </p:nvGrpSpPr>
              <p:grpSpPr bwMode="auto">
                <a:xfrm>
                  <a:off x="4148" y="1614"/>
                  <a:ext cx="15" cy="28"/>
                  <a:chOff x="4148" y="1614"/>
                  <a:chExt cx="15" cy="28"/>
                </a:xfrm>
              </p:grpSpPr>
              <p:sp>
                <p:nvSpPr>
                  <p:cNvPr id="79315" name="Rectangle 9102"/>
                  <p:cNvSpPr>
                    <a:spLocks noChangeArrowheads="1"/>
                  </p:cNvSpPr>
                  <p:nvPr/>
                </p:nvSpPr>
                <p:spPr bwMode="auto">
                  <a:xfrm>
                    <a:off x="4148" y="1614"/>
                    <a:ext cx="15" cy="28"/>
                  </a:xfrm>
                  <a:prstGeom prst="rect">
                    <a:avLst/>
                  </a:prstGeom>
                  <a:solidFill>
                    <a:srgbClr val="202020"/>
                  </a:solidFill>
                  <a:ln w="9525">
                    <a:noFill/>
                    <a:miter lim="800000"/>
                    <a:headEnd/>
                    <a:tailEnd/>
                  </a:ln>
                </p:spPr>
                <p:txBody>
                  <a:bodyPr/>
                  <a:lstStyle/>
                  <a:p>
                    <a:endParaRPr lang="en-US"/>
                  </a:p>
                </p:txBody>
              </p:sp>
              <p:sp>
                <p:nvSpPr>
                  <p:cNvPr id="79316" name="Rectangle 9103"/>
                  <p:cNvSpPr>
                    <a:spLocks noChangeArrowheads="1"/>
                  </p:cNvSpPr>
                  <p:nvPr/>
                </p:nvSpPr>
                <p:spPr bwMode="auto">
                  <a:xfrm>
                    <a:off x="4148" y="1614"/>
                    <a:ext cx="15" cy="28"/>
                  </a:xfrm>
                  <a:prstGeom prst="rect">
                    <a:avLst/>
                  </a:prstGeom>
                  <a:noFill/>
                  <a:ln w="12700" cap="rnd">
                    <a:solidFill>
                      <a:srgbClr val="000000"/>
                    </a:solidFill>
                    <a:miter lim="800000"/>
                    <a:headEnd/>
                    <a:tailEnd/>
                  </a:ln>
                </p:spPr>
                <p:txBody>
                  <a:bodyPr/>
                  <a:lstStyle/>
                  <a:p>
                    <a:endParaRPr lang="en-US"/>
                  </a:p>
                </p:txBody>
              </p:sp>
            </p:grpSp>
          </p:grpSp>
        </p:grpSp>
        <p:grpSp>
          <p:nvGrpSpPr>
            <p:cNvPr id="76445" name="Group 9104"/>
            <p:cNvGrpSpPr>
              <a:grpSpLocks/>
            </p:cNvGrpSpPr>
            <p:nvPr/>
          </p:nvGrpSpPr>
          <p:grpSpPr bwMode="auto">
            <a:xfrm>
              <a:off x="3829" y="1756"/>
              <a:ext cx="81" cy="48"/>
              <a:chOff x="3829" y="1668"/>
              <a:chExt cx="81" cy="48"/>
            </a:xfrm>
          </p:grpSpPr>
          <p:grpSp>
            <p:nvGrpSpPr>
              <p:cNvPr id="79245" name="Group 9105"/>
              <p:cNvGrpSpPr>
                <a:grpSpLocks/>
              </p:cNvGrpSpPr>
              <p:nvPr/>
            </p:nvGrpSpPr>
            <p:grpSpPr bwMode="auto">
              <a:xfrm>
                <a:off x="3858" y="1668"/>
                <a:ext cx="52" cy="44"/>
                <a:chOff x="3858" y="1668"/>
                <a:chExt cx="52" cy="44"/>
              </a:xfrm>
            </p:grpSpPr>
            <p:grpSp>
              <p:nvGrpSpPr>
                <p:cNvPr id="79279" name="Group 9106"/>
                <p:cNvGrpSpPr>
                  <a:grpSpLocks/>
                </p:cNvGrpSpPr>
                <p:nvPr/>
              </p:nvGrpSpPr>
              <p:grpSpPr bwMode="auto">
                <a:xfrm>
                  <a:off x="3858" y="1668"/>
                  <a:ext cx="37" cy="42"/>
                  <a:chOff x="3858" y="1668"/>
                  <a:chExt cx="37" cy="42"/>
                </a:xfrm>
              </p:grpSpPr>
              <p:grpSp>
                <p:nvGrpSpPr>
                  <p:cNvPr id="79296" name="Group 9107"/>
                  <p:cNvGrpSpPr>
                    <a:grpSpLocks/>
                  </p:cNvGrpSpPr>
                  <p:nvPr/>
                </p:nvGrpSpPr>
                <p:grpSpPr bwMode="auto">
                  <a:xfrm>
                    <a:off x="3858" y="1668"/>
                    <a:ext cx="32" cy="42"/>
                    <a:chOff x="3858" y="1668"/>
                    <a:chExt cx="32" cy="42"/>
                  </a:xfrm>
                </p:grpSpPr>
                <p:sp>
                  <p:nvSpPr>
                    <p:cNvPr id="79307" name="Freeform 9108"/>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9308" name="Group 9109"/>
                    <p:cNvGrpSpPr>
                      <a:grpSpLocks/>
                    </p:cNvGrpSpPr>
                    <p:nvPr/>
                  </p:nvGrpSpPr>
                  <p:grpSpPr bwMode="auto">
                    <a:xfrm>
                      <a:off x="3871" y="1668"/>
                      <a:ext cx="19" cy="42"/>
                      <a:chOff x="3871" y="1668"/>
                      <a:chExt cx="19" cy="42"/>
                    </a:xfrm>
                  </p:grpSpPr>
                  <p:sp>
                    <p:nvSpPr>
                      <p:cNvPr id="79309" name="Oval 9110"/>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9310" name="Oval 9111"/>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79297" name="Group 9112"/>
                  <p:cNvGrpSpPr>
                    <a:grpSpLocks/>
                  </p:cNvGrpSpPr>
                  <p:nvPr/>
                </p:nvGrpSpPr>
                <p:grpSpPr bwMode="auto">
                  <a:xfrm>
                    <a:off x="3875" y="1678"/>
                    <a:ext cx="20" cy="24"/>
                    <a:chOff x="3875" y="1678"/>
                    <a:chExt cx="20" cy="24"/>
                  </a:xfrm>
                </p:grpSpPr>
                <p:grpSp>
                  <p:nvGrpSpPr>
                    <p:cNvPr id="79298" name="Group 9113"/>
                    <p:cNvGrpSpPr>
                      <a:grpSpLocks/>
                    </p:cNvGrpSpPr>
                    <p:nvPr/>
                  </p:nvGrpSpPr>
                  <p:grpSpPr bwMode="auto">
                    <a:xfrm>
                      <a:off x="3875" y="1678"/>
                      <a:ext cx="17" cy="22"/>
                      <a:chOff x="3875" y="1678"/>
                      <a:chExt cx="17" cy="22"/>
                    </a:xfrm>
                  </p:grpSpPr>
                  <p:sp>
                    <p:nvSpPr>
                      <p:cNvPr id="79305" name="Oval 9114"/>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9306" name="Oval 9115"/>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9299" name="Group 9116"/>
                    <p:cNvGrpSpPr>
                      <a:grpSpLocks/>
                    </p:cNvGrpSpPr>
                    <p:nvPr/>
                  </p:nvGrpSpPr>
                  <p:grpSpPr bwMode="auto">
                    <a:xfrm>
                      <a:off x="3875" y="1678"/>
                      <a:ext cx="17" cy="21"/>
                      <a:chOff x="3875" y="1678"/>
                      <a:chExt cx="17" cy="21"/>
                    </a:xfrm>
                  </p:grpSpPr>
                  <p:sp>
                    <p:nvSpPr>
                      <p:cNvPr id="79303" name="Oval 9117"/>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9304" name="Oval 9118"/>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9300" name="Group 9119"/>
                    <p:cNvGrpSpPr>
                      <a:grpSpLocks/>
                    </p:cNvGrpSpPr>
                    <p:nvPr/>
                  </p:nvGrpSpPr>
                  <p:grpSpPr bwMode="auto">
                    <a:xfrm>
                      <a:off x="3879" y="1688"/>
                      <a:ext cx="16" cy="14"/>
                      <a:chOff x="3879" y="1688"/>
                      <a:chExt cx="16" cy="14"/>
                    </a:xfrm>
                  </p:grpSpPr>
                  <p:sp>
                    <p:nvSpPr>
                      <p:cNvPr id="79301" name="Oval 9120"/>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9302" name="Oval 9121"/>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79280" name="Group 9122"/>
                <p:cNvGrpSpPr>
                  <a:grpSpLocks/>
                </p:cNvGrpSpPr>
                <p:nvPr/>
              </p:nvGrpSpPr>
              <p:grpSpPr bwMode="auto">
                <a:xfrm>
                  <a:off x="3874" y="1668"/>
                  <a:ext cx="36" cy="44"/>
                  <a:chOff x="3874" y="1668"/>
                  <a:chExt cx="36" cy="44"/>
                </a:xfrm>
              </p:grpSpPr>
              <p:grpSp>
                <p:nvGrpSpPr>
                  <p:cNvPr id="79281" name="Group 9123"/>
                  <p:cNvGrpSpPr>
                    <a:grpSpLocks/>
                  </p:cNvGrpSpPr>
                  <p:nvPr/>
                </p:nvGrpSpPr>
                <p:grpSpPr bwMode="auto">
                  <a:xfrm>
                    <a:off x="3886" y="1668"/>
                    <a:ext cx="20" cy="44"/>
                    <a:chOff x="3886" y="1668"/>
                    <a:chExt cx="20" cy="44"/>
                  </a:xfrm>
                </p:grpSpPr>
                <p:sp>
                  <p:nvSpPr>
                    <p:cNvPr id="79294" name="Oval 9124"/>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9295" name="Oval 9125"/>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79282" name="Group 9126"/>
                  <p:cNvGrpSpPr>
                    <a:grpSpLocks/>
                  </p:cNvGrpSpPr>
                  <p:nvPr/>
                </p:nvGrpSpPr>
                <p:grpSpPr bwMode="auto">
                  <a:xfrm>
                    <a:off x="3874" y="1668"/>
                    <a:ext cx="36" cy="42"/>
                    <a:chOff x="3874" y="1668"/>
                    <a:chExt cx="36" cy="42"/>
                  </a:xfrm>
                </p:grpSpPr>
                <p:sp>
                  <p:nvSpPr>
                    <p:cNvPr id="79283" name="Freeform 9127"/>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9284" name="Group 9128"/>
                    <p:cNvGrpSpPr>
                      <a:grpSpLocks/>
                    </p:cNvGrpSpPr>
                    <p:nvPr/>
                  </p:nvGrpSpPr>
                  <p:grpSpPr bwMode="auto">
                    <a:xfrm>
                      <a:off x="3892" y="1678"/>
                      <a:ext cx="18" cy="25"/>
                      <a:chOff x="3892" y="1678"/>
                      <a:chExt cx="18" cy="25"/>
                    </a:xfrm>
                  </p:grpSpPr>
                  <p:grpSp>
                    <p:nvGrpSpPr>
                      <p:cNvPr id="79285" name="Group 9129"/>
                      <p:cNvGrpSpPr>
                        <a:grpSpLocks/>
                      </p:cNvGrpSpPr>
                      <p:nvPr/>
                    </p:nvGrpSpPr>
                    <p:grpSpPr bwMode="auto">
                      <a:xfrm>
                        <a:off x="3892" y="1678"/>
                        <a:ext cx="15" cy="24"/>
                        <a:chOff x="3892" y="1678"/>
                        <a:chExt cx="15" cy="24"/>
                      </a:xfrm>
                    </p:grpSpPr>
                    <p:sp>
                      <p:nvSpPr>
                        <p:cNvPr id="79292" name="Oval 9130"/>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9293" name="Oval 9131"/>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9286" name="Group 9132"/>
                      <p:cNvGrpSpPr>
                        <a:grpSpLocks/>
                      </p:cNvGrpSpPr>
                      <p:nvPr/>
                    </p:nvGrpSpPr>
                    <p:grpSpPr bwMode="auto">
                      <a:xfrm>
                        <a:off x="3892" y="1678"/>
                        <a:ext cx="15" cy="21"/>
                        <a:chOff x="3892" y="1678"/>
                        <a:chExt cx="15" cy="21"/>
                      </a:xfrm>
                    </p:grpSpPr>
                    <p:sp>
                      <p:nvSpPr>
                        <p:cNvPr id="79290" name="Oval 9133"/>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9291" name="Oval 9134"/>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9287" name="Group 9135"/>
                      <p:cNvGrpSpPr>
                        <a:grpSpLocks/>
                      </p:cNvGrpSpPr>
                      <p:nvPr/>
                    </p:nvGrpSpPr>
                    <p:grpSpPr bwMode="auto">
                      <a:xfrm>
                        <a:off x="3895" y="1689"/>
                        <a:ext cx="15" cy="14"/>
                        <a:chOff x="3895" y="1689"/>
                        <a:chExt cx="15" cy="14"/>
                      </a:xfrm>
                    </p:grpSpPr>
                    <p:sp>
                      <p:nvSpPr>
                        <p:cNvPr id="79288" name="Oval 9136"/>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9289" name="Oval 9137"/>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9246" name="Group 9138"/>
              <p:cNvGrpSpPr>
                <a:grpSpLocks/>
              </p:cNvGrpSpPr>
              <p:nvPr/>
            </p:nvGrpSpPr>
            <p:grpSpPr bwMode="auto">
              <a:xfrm>
                <a:off x="3829" y="1668"/>
                <a:ext cx="54" cy="48"/>
                <a:chOff x="3829" y="1668"/>
                <a:chExt cx="54" cy="48"/>
              </a:xfrm>
            </p:grpSpPr>
            <p:grpSp>
              <p:nvGrpSpPr>
                <p:cNvPr id="79247" name="Group 9139"/>
                <p:cNvGrpSpPr>
                  <a:grpSpLocks/>
                </p:cNvGrpSpPr>
                <p:nvPr/>
              </p:nvGrpSpPr>
              <p:grpSpPr bwMode="auto">
                <a:xfrm>
                  <a:off x="3858" y="1668"/>
                  <a:ext cx="22" cy="48"/>
                  <a:chOff x="3858" y="1668"/>
                  <a:chExt cx="22" cy="48"/>
                </a:xfrm>
              </p:grpSpPr>
              <p:sp>
                <p:nvSpPr>
                  <p:cNvPr id="79277" name="Oval 9140"/>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79278" name="Oval 9141"/>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79248" name="Group 9142"/>
                <p:cNvGrpSpPr>
                  <a:grpSpLocks/>
                </p:cNvGrpSpPr>
                <p:nvPr/>
              </p:nvGrpSpPr>
              <p:grpSpPr bwMode="auto">
                <a:xfrm>
                  <a:off x="3829" y="1668"/>
                  <a:ext cx="54" cy="46"/>
                  <a:chOff x="3829" y="1668"/>
                  <a:chExt cx="54" cy="46"/>
                </a:xfrm>
              </p:grpSpPr>
              <p:grpSp>
                <p:nvGrpSpPr>
                  <p:cNvPr id="79249" name="Group 9143"/>
                  <p:cNvGrpSpPr>
                    <a:grpSpLocks/>
                  </p:cNvGrpSpPr>
                  <p:nvPr/>
                </p:nvGrpSpPr>
                <p:grpSpPr bwMode="auto">
                  <a:xfrm>
                    <a:off x="3829" y="1668"/>
                    <a:ext cx="37" cy="46"/>
                    <a:chOff x="3829" y="1668"/>
                    <a:chExt cx="37" cy="46"/>
                  </a:xfrm>
                </p:grpSpPr>
                <p:grpSp>
                  <p:nvGrpSpPr>
                    <p:cNvPr id="79262" name="Group 9144"/>
                    <p:cNvGrpSpPr>
                      <a:grpSpLocks/>
                    </p:cNvGrpSpPr>
                    <p:nvPr/>
                  </p:nvGrpSpPr>
                  <p:grpSpPr bwMode="auto">
                    <a:xfrm>
                      <a:off x="3829" y="1668"/>
                      <a:ext cx="35" cy="46"/>
                      <a:chOff x="3829" y="1668"/>
                      <a:chExt cx="35" cy="46"/>
                    </a:xfrm>
                  </p:grpSpPr>
                  <p:sp>
                    <p:nvSpPr>
                      <p:cNvPr id="79273" name="Freeform 9145"/>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9274" name="Group 9146"/>
                      <p:cNvGrpSpPr>
                        <a:grpSpLocks/>
                      </p:cNvGrpSpPr>
                      <p:nvPr/>
                    </p:nvGrpSpPr>
                    <p:grpSpPr bwMode="auto">
                      <a:xfrm>
                        <a:off x="3841" y="1668"/>
                        <a:ext cx="23" cy="46"/>
                        <a:chOff x="3841" y="1668"/>
                        <a:chExt cx="23" cy="46"/>
                      </a:xfrm>
                    </p:grpSpPr>
                    <p:sp>
                      <p:nvSpPr>
                        <p:cNvPr id="79275" name="Oval 9147"/>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9276" name="Oval 9148"/>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9263" name="Group 9149"/>
                    <p:cNvGrpSpPr>
                      <a:grpSpLocks/>
                    </p:cNvGrpSpPr>
                    <p:nvPr/>
                  </p:nvGrpSpPr>
                  <p:grpSpPr bwMode="auto">
                    <a:xfrm>
                      <a:off x="3848" y="1679"/>
                      <a:ext cx="18" cy="26"/>
                      <a:chOff x="3848" y="1679"/>
                      <a:chExt cx="18" cy="26"/>
                    </a:xfrm>
                  </p:grpSpPr>
                  <p:grpSp>
                    <p:nvGrpSpPr>
                      <p:cNvPr id="79264" name="Group 9150"/>
                      <p:cNvGrpSpPr>
                        <a:grpSpLocks/>
                      </p:cNvGrpSpPr>
                      <p:nvPr/>
                    </p:nvGrpSpPr>
                    <p:grpSpPr bwMode="auto">
                      <a:xfrm>
                        <a:off x="3848" y="1679"/>
                        <a:ext cx="16" cy="24"/>
                        <a:chOff x="3848" y="1679"/>
                        <a:chExt cx="16" cy="24"/>
                      </a:xfrm>
                    </p:grpSpPr>
                    <p:sp>
                      <p:nvSpPr>
                        <p:cNvPr id="79271" name="Oval 9151"/>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9272" name="Oval 9152"/>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9265" name="Group 9153"/>
                      <p:cNvGrpSpPr>
                        <a:grpSpLocks/>
                      </p:cNvGrpSpPr>
                      <p:nvPr/>
                    </p:nvGrpSpPr>
                    <p:grpSpPr bwMode="auto">
                      <a:xfrm>
                        <a:off x="3848" y="1681"/>
                        <a:ext cx="16" cy="21"/>
                        <a:chOff x="3848" y="1681"/>
                        <a:chExt cx="16" cy="21"/>
                      </a:xfrm>
                    </p:grpSpPr>
                    <p:sp>
                      <p:nvSpPr>
                        <p:cNvPr id="79269" name="Oval 9154"/>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9270" name="Oval 9155"/>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9266" name="Group 9156"/>
                      <p:cNvGrpSpPr>
                        <a:grpSpLocks/>
                      </p:cNvGrpSpPr>
                      <p:nvPr/>
                    </p:nvGrpSpPr>
                    <p:grpSpPr bwMode="auto">
                      <a:xfrm>
                        <a:off x="3851" y="1691"/>
                        <a:ext cx="15" cy="14"/>
                        <a:chOff x="3851" y="1691"/>
                        <a:chExt cx="15" cy="14"/>
                      </a:xfrm>
                    </p:grpSpPr>
                    <p:sp>
                      <p:nvSpPr>
                        <p:cNvPr id="79267" name="Oval 9157"/>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9268" name="Oval 9158"/>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79250" name="Group 9159"/>
                  <p:cNvGrpSpPr>
                    <a:grpSpLocks/>
                  </p:cNvGrpSpPr>
                  <p:nvPr/>
                </p:nvGrpSpPr>
                <p:grpSpPr bwMode="auto">
                  <a:xfrm>
                    <a:off x="3845" y="1668"/>
                    <a:ext cx="38" cy="46"/>
                    <a:chOff x="3845" y="1668"/>
                    <a:chExt cx="38" cy="46"/>
                  </a:xfrm>
                </p:grpSpPr>
                <p:sp>
                  <p:nvSpPr>
                    <p:cNvPr id="79251" name="Freeform 9160"/>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9252" name="Group 9161"/>
                    <p:cNvGrpSpPr>
                      <a:grpSpLocks/>
                    </p:cNvGrpSpPr>
                    <p:nvPr/>
                  </p:nvGrpSpPr>
                  <p:grpSpPr bwMode="auto">
                    <a:xfrm>
                      <a:off x="3865" y="1679"/>
                      <a:ext cx="18" cy="27"/>
                      <a:chOff x="3865" y="1679"/>
                      <a:chExt cx="18" cy="27"/>
                    </a:xfrm>
                  </p:grpSpPr>
                  <p:grpSp>
                    <p:nvGrpSpPr>
                      <p:cNvPr id="79253" name="Group 9162"/>
                      <p:cNvGrpSpPr>
                        <a:grpSpLocks/>
                      </p:cNvGrpSpPr>
                      <p:nvPr/>
                    </p:nvGrpSpPr>
                    <p:grpSpPr bwMode="auto">
                      <a:xfrm>
                        <a:off x="3865" y="1679"/>
                        <a:ext cx="15" cy="26"/>
                        <a:chOff x="3865" y="1679"/>
                        <a:chExt cx="15" cy="26"/>
                      </a:xfrm>
                    </p:grpSpPr>
                    <p:sp>
                      <p:nvSpPr>
                        <p:cNvPr id="79260" name="Oval 9163"/>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9261" name="Oval 9164"/>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9254" name="Group 9165"/>
                      <p:cNvGrpSpPr>
                        <a:grpSpLocks/>
                      </p:cNvGrpSpPr>
                      <p:nvPr/>
                    </p:nvGrpSpPr>
                    <p:grpSpPr bwMode="auto">
                      <a:xfrm>
                        <a:off x="3865" y="1681"/>
                        <a:ext cx="15" cy="22"/>
                        <a:chOff x="3865" y="1681"/>
                        <a:chExt cx="15" cy="22"/>
                      </a:xfrm>
                    </p:grpSpPr>
                    <p:sp>
                      <p:nvSpPr>
                        <p:cNvPr id="79258" name="Oval 9166"/>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9259" name="Oval 9167"/>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9255" name="Group 9168"/>
                      <p:cNvGrpSpPr>
                        <a:grpSpLocks/>
                      </p:cNvGrpSpPr>
                      <p:nvPr/>
                    </p:nvGrpSpPr>
                    <p:grpSpPr bwMode="auto">
                      <a:xfrm>
                        <a:off x="3868" y="1692"/>
                        <a:ext cx="15" cy="14"/>
                        <a:chOff x="3868" y="1692"/>
                        <a:chExt cx="15" cy="14"/>
                      </a:xfrm>
                    </p:grpSpPr>
                    <p:sp>
                      <p:nvSpPr>
                        <p:cNvPr id="79256" name="Oval 9169"/>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9257" name="Oval 9170"/>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grpSp>
        </p:grpSp>
        <p:grpSp>
          <p:nvGrpSpPr>
            <p:cNvPr id="76446" name="Group 9171"/>
            <p:cNvGrpSpPr>
              <a:grpSpLocks/>
            </p:cNvGrpSpPr>
            <p:nvPr/>
          </p:nvGrpSpPr>
          <p:grpSpPr bwMode="auto">
            <a:xfrm>
              <a:off x="3826" y="1753"/>
              <a:ext cx="126" cy="42"/>
              <a:chOff x="3826" y="1665"/>
              <a:chExt cx="126" cy="42"/>
            </a:xfrm>
          </p:grpSpPr>
          <p:grpSp>
            <p:nvGrpSpPr>
              <p:cNvPr id="79239" name="Group 9172"/>
              <p:cNvGrpSpPr>
                <a:grpSpLocks/>
              </p:cNvGrpSpPr>
              <p:nvPr/>
            </p:nvGrpSpPr>
            <p:grpSpPr bwMode="auto">
              <a:xfrm>
                <a:off x="3931" y="1668"/>
                <a:ext cx="21" cy="39"/>
                <a:chOff x="3931" y="1668"/>
                <a:chExt cx="21" cy="39"/>
              </a:xfrm>
            </p:grpSpPr>
            <p:sp>
              <p:nvSpPr>
                <p:cNvPr id="79243" name="Freeform 9173"/>
                <p:cNvSpPr>
                  <a:spLocks/>
                </p:cNvSpPr>
                <p:nvPr/>
              </p:nvSpPr>
              <p:spPr bwMode="auto">
                <a:xfrm>
                  <a:off x="3931" y="1668"/>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79244" name="Freeform 9174"/>
                <p:cNvSpPr>
                  <a:spLocks/>
                </p:cNvSpPr>
                <p:nvPr/>
              </p:nvSpPr>
              <p:spPr bwMode="auto">
                <a:xfrm>
                  <a:off x="3931" y="1668"/>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grpSp>
          <p:grpSp>
            <p:nvGrpSpPr>
              <p:cNvPr id="79240" name="Group 9175"/>
              <p:cNvGrpSpPr>
                <a:grpSpLocks/>
              </p:cNvGrpSpPr>
              <p:nvPr/>
            </p:nvGrpSpPr>
            <p:grpSpPr bwMode="auto">
              <a:xfrm>
                <a:off x="3826" y="1665"/>
                <a:ext cx="21" cy="34"/>
                <a:chOff x="3826" y="1665"/>
                <a:chExt cx="21" cy="34"/>
              </a:xfrm>
            </p:grpSpPr>
            <p:sp>
              <p:nvSpPr>
                <p:cNvPr id="79241" name="Freeform 9176"/>
                <p:cNvSpPr>
                  <a:spLocks/>
                </p:cNvSpPr>
                <p:nvPr/>
              </p:nvSpPr>
              <p:spPr bwMode="auto">
                <a:xfrm>
                  <a:off x="3826" y="1665"/>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79242" name="Freeform 9177"/>
                <p:cNvSpPr>
                  <a:spLocks/>
                </p:cNvSpPr>
                <p:nvPr/>
              </p:nvSpPr>
              <p:spPr bwMode="auto">
                <a:xfrm>
                  <a:off x="3826" y="1665"/>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grpSp>
        </p:grpSp>
        <p:grpSp>
          <p:nvGrpSpPr>
            <p:cNvPr id="76447" name="Group 9178"/>
            <p:cNvGrpSpPr>
              <a:grpSpLocks/>
            </p:cNvGrpSpPr>
            <p:nvPr/>
          </p:nvGrpSpPr>
          <p:grpSpPr bwMode="auto">
            <a:xfrm>
              <a:off x="3836" y="1753"/>
              <a:ext cx="115" cy="30"/>
              <a:chOff x="3836" y="1665"/>
              <a:chExt cx="115" cy="30"/>
            </a:xfrm>
          </p:grpSpPr>
          <p:grpSp>
            <p:nvGrpSpPr>
              <p:cNvPr id="79217" name="Group 9179"/>
              <p:cNvGrpSpPr>
                <a:grpSpLocks/>
              </p:cNvGrpSpPr>
              <p:nvPr/>
            </p:nvGrpSpPr>
            <p:grpSpPr bwMode="auto">
              <a:xfrm>
                <a:off x="3836" y="1665"/>
                <a:ext cx="99" cy="26"/>
                <a:chOff x="3836" y="1665"/>
                <a:chExt cx="99" cy="26"/>
              </a:xfrm>
            </p:grpSpPr>
            <p:sp>
              <p:nvSpPr>
                <p:cNvPr id="79237" name="Freeform 9180"/>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79238" name="Freeform 9181"/>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grpSp>
          <p:grpSp>
            <p:nvGrpSpPr>
              <p:cNvPr id="79218" name="Group 9182"/>
              <p:cNvGrpSpPr>
                <a:grpSpLocks/>
              </p:cNvGrpSpPr>
              <p:nvPr/>
            </p:nvGrpSpPr>
            <p:grpSpPr bwMode="auto">
              <a:xfrm>
                <a:off x="3836" y="1667"/>
                <a:ext cx="115" cy="28"/>
                <a:chOff x="3836" y="1667"/>
                <a:chExt cx="115" cy="28"/>
              </a:xfrm>
            </p:grpSpPr>
            <p:grpSp>
              <p:nvGrpSpPr>
                <p:cNvPr id="79219" name="Group 9183"/>
                <p:cNvGrpSpPr>
                  <a:grpSpLocks/>
                </p:cNvGrpSpPr>
                <p:nvPr/>
              </p:nvGrpSpPr>
              <p:grpSpPr bwMode="auto">
                <a:xfrm>
                  <a:off x="3857" y="1667"/>
                  <a:ext cx="15" cy="14"/>
                  <a:chOff x="3857" y="1667"/>
                  <a:chExt cx="15" cy="14"/>
                </a:xfrm>
              </p:grpSpPr>
              <p:sp>
                <p:nvSpPr>
                  <p:cNvPr id="79235" name="Freeform 9184"/>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9236" name="Freeform 9185"/>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220" name="Group 9186"/>
                <p:cNvGrpSpPr>
                  <a:grpSpLocks/>
                </p:cNvGrpSpPr>
                <p:nvPr/>
              </p:nvGrpSpPr>
              <p:grpSpPr bwMode="auto">
                <a:xfrm>
                  <a:off x="3836" y="1677"/>
                  <a:ext cx="17" cy="15"/>
                  <a:chOff x="3836" y="1677"/>
                  <a:chExt cx="17" cy="15"/>
                </a:xfrm>
              </p:grpSpPr>
              <p:sp>
                <p:nvSpPr>
                  <p:cNvPr id="79233" name="Freeform 9187"/>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9234" name="Freeform 9188"/>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grpSp>
            <p:grpSp>
              <p:nvGrpSpPr>
                <p:cNvPr id="79221" name="Group 9189"/>
                <p:cNvGrpSpPr>
                  <a:grpSpLocks/>
                </p:cNvGrpSpPr>
                <p:nvPr/>
              </p:nvGrpSpPr>
              <p:grpSpPr bwMode="auto">
                <a:xfrm>
                  <a:off x="3857" y="1677"/>
                  <a:ext cx="57" cy="15"/>
                  <a:chOff x="3857" y="1677"/>
                  <a:chExt cx="57" cy="15"/>
                </a:xfrm>
              </p:grpSpPr>
              <p:sp>
                <p:nvSpPr>
                  <p:cNvPr id="79231" name="Freeform 9190"/>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9232" name="Freeform 9191"/>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79222" name="Group 9192"/>
                <p:cNvGrpSpPr>
                  <a:grpSpLocks/>
                </p:cNvGrpSpPr>
                <p:nvPr/>
              </p:nvGrpSpPr>
              <p:grpSpPr bwMode="auto">
                <a:xfrm>
                  <a:off x="3921" y="1668"/>
                  <a:ext cx="16" cy="14"/>
                  <a:chOff x="3921" y="1668"/>
                  <a:chExt cx="16" cy="14"/>
                </a:xfrm>
              </p:grpSpPr>
              <p:sp>
                <p:nvSpPr>
                  <p:cNvPr id="79229" name="Freeform 9193"/>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9230" name="Freeform 9194"/>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9223" name="Group 9195"/>
                <p:cNvGrpSpPr>
                  <a:grpSpLocks/>
                </p:cNvGrpSpPr>
                <p:nvPr/>
              </p:nvGrpSpPr>
              <p:grpSpPr bwMode="auto">
                <a:xfrm>
                  <a:off x="3921" y="1678"/>
                  <a:ext cx="17" cy="15"/>
                  <a:chOff x="3921" y="1678"/>
                  <a:chExt cx="17" cy="15"/>
                </a:xfrm>
              </p:grpSpPr>
              <p:sp>
                <p:nvSpPr>
                  <p:cNvPr id="79227" name="Freeform 9196"/>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9228" name="Freeform 9197"/>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grpSp>
            <p:grpSp>
              <p:nvGrpSpPr>
                <p:cNvPr id="79224" name="Group 9198"/>
                <p:cNvGrpSpPr>
                  <a:grpSpLocks/>
                </p:cNvGrpSpPr>
                <p:nvPr/>
              </p:nvGrpSpPr>
              <p:grpSpPr bwMode="auto">
                <a:xfrm>
                  <a:off x="3935" y="1679"/>
                  <a:ext cx="16" cy="16"/>
                  <a:chOff x="3935" y="1679"/>
                  <a:chExt cx="16" cy="16"/>
                </a:xfrm>
              </p:grpSpPr>
              <p:sp>
                <p:nvSpPr>
                  <p:cNvPr id="79225" name="Freeform 9199"/>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9226" name="Freeform 9200"/>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grpSp>
        </p:grpSp>
        <p:sp>
          <p:nvSpPr>
            <p:cNvPr id="76448" name="Freeform 9201"/>
            <p:cNvSpPr>
              <a:spLocks/>
            </p:cNvSpPr>
            <p:nvPr/>
          </p:nvSpPr>
          <p:spPr bwMode="auto">
            <a:xfrm>
              <a:off x="3833" y="1745"/>
              <a:ext cx="339" cy="38"/>
            </a:xfrm>
            <a:custGeom>
              <a:avLst/>
              <a:gdLst>
                <a:gd name="T0" fmla="*/ 339 w 339"/>
                <a:gd name="T1" fmla="*/ 0 h 38"/>
                <a:gd name="T2" fmla="*/ 339 w 339"/>
                <a:gd name="T3" fmla="*/ 14 h 38"/>
                <a:gd name="T4" fmla="*/ 335 w 339"/>
                <a:gd name="T5" fmla="*/ 13 h 38"/>
                <a:gd name="T6" fmla="*/ 298 w 339"/>
                <a:gd name="T7" fmla="*/ 13 h 38"/>
                <a:gd name="T8" fmla="*/ 295 w 339"/>
                <a:gd name="T9" fmla="*/ 15 h 38"/>
                <a:gd name="T10" fmla="*/ 293 w 339"/>
                <a:gd name="T11" fmla="*/ 17 h 38"/>
                <a:gd name="T12" fmla="*/ 294 w 339"/>
                <a:gd name="T13" fmla="*/ 14 h 38"/>
                <a:gd name="T14" fmla="*/ 297 w 339"/>
                <a:gd name="T15" fmla="*/ 13 h 38"/>
                <a:gd name="T16" fmla="*/ 286 w 339"/>
                <a:gd name="T17" fmla="*/ 14 h 38"/>
                <a:gd name="T18" fmla="*/ 260 w 339"/>
                <a:gd name="T19" fmla="*/ 20 h 38"/>
                <a:gd name="T20" fmla="*/ 248 w 339"/>
                <a:gd name="T21" fmla="*/ 29 h 38"/>
                <a:gd name="T22" fmla="*/ 234 w 339"/>
                <a:gd name="T23" fmla="*/ 29 h 38"/>
                <a:gd name="T24" fmla="*/ 225 w 339"/>
                <a:gd name="T25" fmla="*/ 29 h 38"/>
                <a:gd name="T26" fmla="*/ 223 w 339"/>
                <a:gd name="T27" fmla="*/ 27 h 38"/>
                <a:gd name="T28" fmla="*/ 220 w 339"/>
                <a:gd name="T29" fmla="*/ 21 h 38"/>
                <a:gd name="T30" fmla="*/ 220 w 339"/>
                <a:gd name="T31" fmla="*/ 18 h 38"/>
                <a:gd name="T32" fmla="*/ 211 w 339"/>
                <a:gd name="T33" fmla="*/ 20 h 38"/>
                <a:gd name="T34" fmla="*/ 211 w 339"/>
                <a:gd name="T35" fmla="*/ 21 h 38"/>
                <a:gd name="T36" fmla="*/ 206 w 339"/>
                <a:gd name="T37" fmla="*/ 21 h 38"/>
                <a:gd name="T38" fmla="*/ 206 w 339"/>
                <a:gd name="T39" fmla="*/ 27 h 38"/>
                <a:gd name="T40" fmla="*/ 202 w 339"/>
                <a:gd name="T41" fmla="*/ 29 h 38"/>
                <a:gd name="T42" fmla="*/ 196 w 339"/>
                <a:gd name="T43" fmla="*/ 31 h 38"/>
                <a:gd name="T44" fmla="*/ 190 w 339"/>
                <a:gd name="T45" fmla="*/ 32 h 38"/>
                <a:gd name="T46" fmla="*/ 178 w 339"/>
                <a:gd name="T47" fmla="*/ 34 h 38"/>
                <a:gd name="T48" fmla="*/ 165 w 339"/>
                <a:gd name="T49" fmla="*/ 32 h 38"/>
                <a:gd name="T50" fmla="*/ 161 w 339"/>
                <a:gd name="T51" fmla="*/ 31 h 38"/>
                <a:gd name="T52" fmla="*/ 155 w 339"/>
                <a:gd name="T53" fmla="*/ 27 h 38"/>
                <a:gd name="T54" fmla="*/ 131 w 339"/>
                <a:gd name="T55" fmla="*/ 27 h 38"/>
                <a:gd name="T56" fmla="*/ 126 w 339"/>
                <a:gd name="T57" fmla="*/ 35 h 38"/>
                <a:gd name="T58" fmla="*/ 118 w 339"/>
                <a:gd name="T59" fmla="*/ 38 h 38"/>
                <a:gd name="T60" fmla="*/ 106 w 339"/>
                <a:gd name="T61" fmla="*/ 38 h 38"/>
                <a:gd name="T62" fmla="*/ 97 w 339"/>
                <a:gd name="T63" fmla="*/ 38 h 38"/>
                <a:gd name="T64" fmla="*/ 92 w 339"/>
                <a:gd name="T65" fmla="*/ 38 h 38"/>
                <a:gd name="T66" fmla="*/ 89 w 339"/>
                <a:gd name="T67" fmla="*/ 36 h 38"/>
                <a:gd name="T68" fmla="*/ 87 w 339"/>
                <a:gd name="T69" fmla="*/ 35 h 38"/>
                <a:gd name="T70" fmla="*/ 87 w 339"/>
                <a:gd name="T71" fmla="*/ 31 h 38"/>
                <a:gd name="T72" fmla="*/ 73 w 339"/>
                <a:gd name="T73" fmla="*/ 35 h 38"/>
                <a:gd name="T74" fmla="*/ 0 w 339"/>
                <a:gd name="T75" fmla="*/ 34 h 38"/>
                <a:gd name="T76" fmla="*/ 0 w 339"/>
                <a:gd name="T77" fmla="*/ 6 h 38"/>
                <a:gd name="T78" fmla="*/ 339 w 339"/>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9"/>
                <a:gd name="T121" fmla="*/ 0 h 38"/>
                <a:gd name="T122" fmla="*/ 339 w 33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9" h="38">
                  <a:moveTo>
                    <a:pt x="339" y="0"/>
                  </a:moveTo>
                  <a:lnTo>
                    <a:pt x="339" y="14"/>
                  </a:lnTo>
                  <a:lnTo>
                    <a:pt x="335" y="13"/>
                  </a:lnTo>
                  <a:lnTo>
                    <a:pt x="298" y="13"/>
                  </a:lnTo>
                  <a:lnTo>
                    <a:pt x="295" y="15"/>
                  </a:lnTo>
                  <a:lnTo>
                    <a:pt x="293" y="17"/>
                  </a:lnTo>
                  <a:lnTo>
                    <a:pt x="294" y="14"/>
                  </a:lnTo>
                  <a:lnTo>
                    <a:pt x="297" y="13"/>
                  </a:lnTo>
                  <a:lnTo>
                    <a:pt x="286" y="14"/>
                  </a:lnTo>
                  <a:lnTo>
                    <a:pt x="260" y="20"/>
                  </a:lnTo>
                  <a:lnTo>
                    <a:pt x="248" y="29"/>
                  </a:lnTo>
                  <a:lnTo>
                    <a:pt x="234" y="29"/>
                  </a:lnTo>
                  <a:lnTo>
                    <a:pt x="225" y="29"/>
                  </a:lnTo>
                  <a:lnTo>
                    <a:pt x="223" y="27"/>
                  </a:lnTo>
                  <a:lnTo>
                    <a:pt x="220" y="21"/>
                  </a:lnTo>
                  <a:lnTo>
                    <a:pt x="220" y="18"/>
                  </a:lnTo>
                  <a:lnTo>
                    <a:pt x="211" y="20"/>
                  </a:lnTo>
                  <a:lnTo>
                    <a:pt x="211" y="21"/>
                  </a:lnTo>
                  <a:lnTo>
                    <a:pt x="206" y="21"/>
                  </a:lnTo>
                  <a:lnTo>
                    <a:pt x="206" y="27"/>
                  </a:lnTo>
                  <a:lnTo>
                    <a:pt x="202" y="29"/>
                  </a:lnTo>
                  <a:lnTo>
                    <a:pt x="196" y="31"/>
                  </a:lnTo>
                  <a:lnTo>
                    <a:pt x="190" y="32"/>
                  </a:lnTo>
                  <a:lnTo>
                    <a:pt x="178" y="34"/>
                  </a:lnTo>
                  <a:lnTo>
                    <a:pt x="165" y="32"/>
                  </a:lnTo>
                  <a:lnTo>
                    <a:pt x="161" y="31"/>
                  </a:lnTo>
                  <a:lnTo>
                    <a:pt x="155" y="27"/>
                  </a:lnTo>
                  <a:lnTo>
                    <a:pt x="131" y="27"/>
                  </a:lnTo>
                  <a:lnTo>
                    <a:pt x="126" y="35"/>
                  </a:lnTo>
                  <a:lnTo>
                    <a:pt x="118" y="38"/>
                  </a:lnTo>
                  <a:lnTo>
                    <a:pt x="106" y="38"/>
                  </a:lnTo>
                  <a:lnTo>
                    <a:pt x="97" y="38"/>
                  </a:lnTo>
                  <a:lnTo>
                    <a:pt x="92" y="38"/>
                  </a:lnTo>
                  <a:lnTo>
                    <a:pt x="89" y="36"/>
                  </a:lnTo>
                  <a:lnTo>
                    <a:pt x="87" y="35"/>
                  </a:lnTo>
                  <a:lnTo>
                    <a:pt x="87" y="31"/>
                  </a:lnTo>
                  <a:lnTo>
                    <a:pt x="73" y="35"/>
                  </a:lnTo>
                  <a:lnTo>
                    <a:pt x="0" y="34"/>
                  </a:lnTo>
                  <a:lnTo>
                    <a:pt x="0" y="6"/>
                  </a:lnTo>
                  <a:lnTo>
                    <a:pt x="339" y="0"/>
                  </a:lnTo>
                  <a:close/>
                </a:path>
              </a:pathLst>
            </a:custGeom>
            <a:solidFill>
              <a:srgbClr val="202020"/>
            </a:solidFill>
            <a:ln w="9525">
              <a:noFill/>
              <a:round/>
              <a:headEnd/>
              <a:tailEnd/>
            </a:ln>
          </p:spPr>
          <p:txBody>
            <a:bodyPr/>
            <a:lstStyle/>
            <a:p>
              <a:endParaRPr lang="en-US"/>
            </a:p>
          </p:txBody>
        </p:sp>
        <p:grpSp>
          <p:nvGrpSpPr>
            <p:cNvPr id="76449" name="Group 9202"/>
            <p:cNvGrpSpPr>
              <a:grpSpLocks/>
            </p:cNvGrpSpPr>
            <p:nvPr/>
          </p:nvGrpSpPr>
          <p:grpSpPr bwMode="auto">
            <a:xfrm>
              <a:off x="3977" y="1755"/>
              <a:ext cx="55" cy="49"/>
              <a:chOff x="3977" y="1667"/>
              <a:chExt cx="55" cy="49"/>
            </a:xfrm>
          </p:grpSpPr>
          <p:grpSp>
            <p:nvGrpSpPr>
              <p:cNvPr id="79185" name="Group 9203"/>
              <p:cNvGrpSpPr>
                <a:grpSpLocks/>
              </p:cNvGrpSpPr>
              <p:nvPr/>
            </p:nvGrpSpPr>
            <p:grpSpPr bwMode="auto">
              <a:xfrm>
                <a:off x="3977" y="1667"/>
                <a:ext cx="38" cy="47"/>
                <a:chOff x="3977" y="1667"/>
                <a:chExt cx="38" cy="47"/>
              </a:xfrm>
            </p:grpSpPr>
            <p:grpSp>
              <p:nvGrpSpPr>
                <p:cNvPr id="79202" name="Group 9204"/>
                <p:cNvGrpSpPr>
                  <a:grpSpLocks/>
                </p:cNvGrpSpPr>
                <p:nvPr/>
              </p:nvGrpSpPr>
              <p:grpSpPr bwMode="auto">
                <a:xfrm>
                  <a:off x="3977" y="1667"/>
                  <a:ext cx="37" cy="47"/>
                  <a:chOff x="3977" y="1667"/>
                  <a:chExt cx="37" cy="47"/>
                </a:xfrm>
              </p:grpSpPr>
              <p:sp>
                <p:nvSpPr>
                  <p:cNvPr id="79213" name="Freeform 9205"/>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9214" name="Group 9206"/>
                  <p:cNvGrpSpPr>
                    <a:grpSpLocks/>
                  </p:cNvGrpSpPr>
                  <p:nvPr/>
                </p:nvGrpSpPr>
                <p:grpSpPr bwMode="auto">
                  <a:xfrm>
                    <a:off x="3991" y="1667"/>
                    <a:ext cx="23" cy="47"/>
                    <a:chOff x="3991" y="1667"/>
                    <a:chExt cx="23" cy="47"/>
                  </a:xfrm>
                </p:grpSpPr>
                <p:sp>
                  <p:nvSpPr>
                    <p:cNvPr id="79215" name="Oval 9207"/>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216" name="Oval 9208"/>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79203" name="Group 9209"/>
                <p:cNvGrpSpPr>
                  <a:grpSpLocks/>
                </p:cNvGrpSpPr>
                <p:nvPr/>
              </p:nvGrpSpPr>
              <p:grpSpPr bwMode="auto">
                <a:xfrm>
                  <a:off x="3997" y="1678"/>
                  <a:ext cx="18" cy="27"/>
                  <a:chOff x="3997" y="1678"/>
                  <a:chExt cx="18" cy="27"/>
                </a:xfrm>
              </p:grpSpPr>
              <p:grpSp>
                <p:nvGrpSpPr>
                  <p:cNvPr id="79204" name="Group 9210"/>
                  <p:cNvGrpSpPr>
                    <a:grpSpLocks/>
                  </p:cNvGrpSpPr>
                  <p:nvPr/>
                </p:nvGrpSpPr>
                <p:grpSpPr bwMode="auto">
                  <a:xfrm>
                    <a:off x="3997" y="1678"/>
                    <a:ext cx="15" cy="25"/>
                    <a:chOff x="3997" y="1678"/>
                    <a:chExt cx="15" cy="25"/>
                  </a:xfrm>
                </p:grpSpPr>
                <p:sp>
                  <p:nvSpPr>
                    <p:cNvPr id="79211" name="Oval 9211"/>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212" name="Oval 9212"/>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9205" name="Group 9213"/>
                  <p:cNvGrpSpPr>
                    <a:grpSpLocks/>
                  </p:cNvGrpSpPr>
                  <p:nvPr/>
                </p:nvGrpSpPr>
                <p:grpSpPr bwMode="auto">
                  <a:xfrm>
                    <a:off x="3997" y="1678"/>
                    <a:ext cx="15" cy="24"/>
                    <a:chOff x="3997" y="1678"/>
                    <a:chExt cx="15" cy="24"/>
                  </a:xfrm>
                </p:grpSpPr>
                <p:sp>
                  <p:nvSpPr>
                    <p:cNvPr id="79209" name="Oval 9214"/>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210" name="Oval 9215"/>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9206" name="Group 9216"/>
                  <p:cNvGrpSpPr>
                    <a:grpSpLocks/>
                  </p:cNvGrpSpPr>
                  <p:nvPr/>
                </p:nvGrpSpPr>
                <p:grpSpPr bwMode="auto">
                  <a:xfrm>
                    <a:off x="4000" y="1689"/>
                    <a:ext cx="15" cy="16"/>
                    <a:chOff x="4000" y="1689"/>
                    <a:chExt cx="15" cy="16"/>
                  </a:xfrm>
                </p:grpSpPr>
                <p:sp>
                  <p:nvSpPr>
                    <p:cNvPr id="79207" name="Oval 9217"/>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208" name="Oval 9218"/>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grpSp>
          <p:grpSp>
            <p:nvGrpSpPr>
              <p:cNvPr id="79186" name="Group 9219"/>
              <p:cNvGrpSpPr>
                <a:grpSpLocks/>
              </p:cNvGrpSpPr>
              <p:nvPr/>
            </p:nvGrpSpPr>
            <p:grpSpPr bwMode="auto">
              <a:xfrm>
                <a:off x="3994" y="1667"/>
                <a:ext cx="38" cy="49"/>
                <a:chOff x="3994" y="1667"/>
                <a:chExt cx="38" cy="49"/>
              </a:xfrm>
            </p:grpSpPr>
            <p:grpSp>
              <p:nvGrpSpPr>
                <p:cNvPr id="79187" name="Group 9220"/>
                <p:cNvGrpSpPr>
                  <a:grpSpLocks/>
                </p:cNvGrpSpPr>
                <p:nvPr/>
              </p:nvGrpSpPr>
              <p:grpSpPr bwMode="auto">
                <a:xfrm>
                  <a:off x="3994" y="1667"/>
                  <a:ext cx="36" cy="49"/>
                  <a:chOff x="3994" y="1667"/>
                  <a:chExt cx="36" cy="49"/>
                </a:xfrm>
              </p:grpSpPr>
              <p:sp>
                <p:nvSpPr>
                  <p:cNvPr id="79198" name="Freeform 9221"/>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9199" name="Group 9222"/>
                  <p:cNvGrpSpPr>
                    <a:grpSpLocks/>
                  </p:cNvGrpSpPr>
                  <p:nvPr/>
                </p:nvGrpSpPr>
                <p:grpSpPr bwMode="auto">
                  <a:xfrm>
                    <a:off x="4008" y="1667"/>
                    <a:ext cx="22" cy="49"/>
                    <a:chOff x="4008" y="1667"/>
                    <a:chExt cx="22" cy="49"/>
                  </a:xfrm>
                </p:grpSpPr>
                <p:sp>
                  <p:nvSpPr>
                    <p:cNvPr id="79200" name="Oval 9223"/>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201" name="Oval 9224"/>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79188" name="Group 9225"/>
                <p:cNvGrpSpPr>
                  <a:grpSpLocks/>
                </p:cNvGrpSpPr>
                <p:nvPr/>
              </p:nvGrpSpPr>
              <p:grpSpPr bwMode="auto">
                <a:xfrm>
                  <a:off x="4014" y="1678"/>
                  <a:ext cx="18" cy="27"/>
                  <a:chOff x="4014" y="1678"/>
                  <a:chExt cx="18" cy="27"/>
                </a:xfrm>
              </p:grpSpPr>
              <p:grpSp>
                <p:nvGrpSpPr>
                  <p:cNvPr id="79189" name="Group 9226"/>
                  <p:cNvGrpSpPr>
                    <a:grpSpLocks/>
                  </p:cNvGrpSpPr>
                  <p:nvPr/>
                </p:nvGrpSpPr>
                <p:grpSpPr bwMode="auto">
                  <a:xfrm>
                    <a:off x="4014" y="1678"/>
                    <a:ext cx="15" cy="27"/>
                    <a:chOff x="4014" y="1678"/>
                    <a:chExt cx="15" cy="27"/>
                  </a:xfrm>
                </p:grpSpPr>
                <p:sp>
                  <p:nvSpPr>
                    <p:cNvPr id="79196" name="Oval 9227"/>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197" name="Oval 9228"/>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9190" name="Group 9229"/>
                  <p:cNvGrpSpPr>
                    <a:grpSpLocks/>
                  </p:cNvGrpSpPr>
                  <p:nvPr/>
                </p:nvGrpSpPr>
                <p:grpSpPr bwMode="auto">
                  <a:xfrm>
                    <a:off x="4014" y="1678"/>
                    <a:ext cx="15" cy="24"/>
                    <a:chOff x="4014" y="1678"/>
                    <a:chExt cx="15" cy="24"/>
                  </a:xfrm>
                </p:grpSpPr>
                <p:sp>
                  <p:nvSpPr>
                    <p:cNvPr id="79194" name="Oval 9230"/>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195" name="Oval 9231"/>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9191" name="Group 9232"/>
                  <p:cNvGrpSpPr>
                    <a:grpSpLocks/>
                  </p:cNvGrpSpPr>
                  <p:nvPr/>
                </p:nvGrpSpPr>
                <p:grpSpPr bwMode="auto">
                  <a:xfrm>
                    <a:off x="4016" y="1691"/>
                    <a:ext cx="16" cy="14"/>
                    <a:chOff x="4016" y="1691"/>
                    <a:chExt cx="16" cy="14"/>
                  </a:xfrm>
                </p:grpSpPr>
                <p:sp>
                  <p:nvSpPr>
                    <p:cNvPr id="79192" name="Oval 9233"/>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193" name="Oval 9234"/>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6450" name="Group 9235"/>
            <p:cNvGrpSpPr>
              <a:grpSpLocks/>
            </p:cNvGrpSpPr>
            <p:nvPr/>
          </p:nvGrpSpPr>
          <p:grpSpPr bwMode="auto">
            <a:xfrm>
              <a:off x="3945" y="1756"/>
              <a:ext cx="59" cy="52"/>
              <a:chOff x="3945" y="1668"/>
              <a:chExt cx="59" cy="52"/>
            </a:xfrm>
          </p:grpSpPr>
          <p:grpSp>
            <p:nvGrpSpPr>
              <p:cNvPr id="79153" name="Group 9236"/>
              <p:cNvGrpSpPr>
                <a:grpSpLocks/>
              </p:cNvGrpSpPr>
              <p:nvPr/>
            </p:nvGrpSpPr>
            <p:grpSpPr bwMode="auto">
              <a:xfrm>
                <a:off x="3945" y="1668"/>
                <a:ext cx="40" cy="51"/>
                <a:chOff x="3945" y="1668"/>
                <a:chExt cx="40" cy="51"/>
              </a:xfrm>
            </p:grpSpPr>
            <p:grpSp>
              <p:nvGrpSpPr>
                <p:cNvPr id="79170" name="Group 9237"/>
                <p:cNvGrpSpPr>
                  <a:grpSpLocks/>
                </p:cNvGrpSpPr>
                <p:nvPr/>
              </p:nvGrpSpPr>
              <p:grpSpPr bwMode="auto">
                <a:xfrm>
                  <a:off x="3945" y="1668"/>
                  <a:ext cx="39" cy="51"/>
                  <a:chOff x="3945" y="1668"/>
                  <a:chExt cx="39" cy="51"/>
                </a:xfrm>
              </p:grpSpPr>
              <p:sp>
                <p:nvSpPr>
                  <p:cNvPr id="79181" name="Freeform 9238"/>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9182" name="Group 9239"/>
                  <p:cNvGrpSpPr>
                    <a:grpSpLocks/>
                  </p:cNvGrpSpPr>
                  <p:nvPr/>
                </p:nvGrpSpPr>
                <p:grpSpPr bwMode="auto">
                  <a:xfrm>
                    <a:off x="3960" y="1668"/>
                    <a:ext cx="24" cy="51"/>
                    <a:chOff x="3960" y="1668"/>
                    <a:chExt cx="24" cy="51"/>
                  </a:xfrm>
                </p:grpSpPr>
                <p:sp>
                  <p:nvSpPr>
                    <p:cNvPr id="79183" name="Oval 9240"/>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184" name="Oval 9241"/>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79171" name="Group 9242"/>
                <p:cNvGrpSpPr>
                  <a:grpSpLocks/>
                </p:cNvGrpSpPr>
                <p:nvPr/>
              </p:nvGrpSpPr>
              <p:grpSpPr bwMode="auto">
                <a:xfrm>
                  <a:off x="3967" y="1679"/>
                  <a:ext cx="18" cy="28"/>
                  <a:chOff x="3967" y="1679"/>
                  <a:chExt cx="18" cy="28"/>
                </a:xfrm>
              </p:grpSpPr>
              <p:grpSp>
                <p:nvGrpSpPr>
                  <p:cNvPr id="79172" name="Group 9243"/>
                  <p:cNvGrpSpPr>
                    <a:grpSpLocks/>
                  </p:cNvGrpSpPr>
                  <p:nvPr/>
                </p:nvGrpSpPr>
                <p:grpSpPr bwMode="auto">
                  <a:xfrm>
                    <a:off x="3967" y="1679"/>
                    <a:ext cx="16" cy="28"/>
                    <a:chOff x="3967" y="1679"/>
                    <a:chExt cx="16" cy="28"/>
                  </a:xfrm>
                </p:grpSpPr>
                <p:sp>
                  <p:nvSpPr>
                    <p:cNvPr id="79179" name="Oval 9244"/>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180" name="Oval 9245"/>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9173" name="Group 9246"/>
                  <p:cNvGrpSpPr>
                    <a:grpSpLocks/>
                  </p:cNvGrpSpPr>
                  <p:nvPr/>
                </p:nvGrpSpPr>
                <p:grpSpPr bwMode="auto">
                  <a:xfrm>
                    <a:off x="3967" y="1681"/>
                    <a:ext cx="16" cy="24"/>
                    <a:chOff x="3967" y="1681"/>
                    <a:chExt cx="16" cy="24"/>
                  </a:xfrm>
                </p:grpSpPr>
                <p:sp>
                  <p:nvSpPr>
                    <p:cNvPr id="79177" name="Oval 9247"/>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178" name="Oval 9248"/>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9174" name="Group 9249"/>
                  <p:cNvGrpSpPr>
                    <a:grpSpLocks/>
                  </p:cNvGrpSpPr>
                  <p:nvPr/>
                </p:nvGrpSpPr>
                <p:grpSpPr bwMode="auto">
                  <a:xfrm>
                    <a:off x="3970" y="1693"/>
                    <a:ext cx="15" cy="14"/>
                    <a:chOff x="3970" y="1693"/>
                    <a:chExt cx="15" cy="14"/>
                  </a:xfrm>
                </p:grpSpPr>
                <p:sp>
                  <p:nvSpPr>
                    <p:cNvPr id="79175" name="Oval 9250"/>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176" name="Oval 9251"/>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grpSp>
          <p:grpSp>
            <p:nvGrpSpPr>
              <p:cNvPr id="79154" name="Group 9252"/>
              <p:cNvGrpSpPr>
                <a:grpSpLocks/>
              </p:cNvGrpSpPr>
              <p:nvPr/>
            </p:nvGrpSpPr>
            <p:grpSpPr bwMode="auto">
              <a:xfrm>
                <a:off x="3964" y="1668"/>
                <a:ext cx="40" cy="52"/>
                <a:chOff x="3964" y="1668"/>
                <a:chExt cx="40" cy="52"/>
              </a:xfrm>
            </p:grpSpPr>
            <p:grpSp>
              <p:nvGrpSpPr>
                <p:cNvPr id="79155" name="Group 9253"/>
                <p:cNvGrpSpPr>
                  <a:grpSpLocks/>
                </p:cNvGrpSpPr>
                <p:nvPr/>
              </p:nvGrpSpPr>
              <p:grpSpPr bwMode="auto">
                <a:xfrm>
                  <a:off x="3964" y="1668"/>
                  <a:ext cx="38" cy="52"/>
                  <a:chOff x="3964" y="1668"/>
                  <a:chExt cx="38" cy="52"/>
                </a:xfrm>
              </p:grpSpPr>
              <p:sp>
                <p:nvSpPr>
                  <p:cNvPr id="79166" name="Freeform 9254"/>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9167" name="Group 9255"/>
                  <p:cNvGrpSpPr>
                    <a:grpSpLocks/>
                  </p:cNvGrpSpPr>
                  <p:nvPr/>
                </p:nvGrpSpPr>
                <p:grpSpPr bwMode="auto">
                  <a:xfrm>
                    <a:off x="3977" y="1668"/>
                    <a:ext cx="25" cy="52"/>
                    <a:chOff x="3977" y="1668"/>
                    <a:chExt cx="25" cy="52"/>
                  </a:xfrm>
                </p:grpSpPr>
                <p:sp>
                  <p:nvSpPr>
                    <p:cNvPr id="79168" name="Oval 9256"/>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9169" name="Oval 9257"/>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79156" name="Group 9258"/>
                <p:cNvGrpSpPr>
                  <a:grpSpLocks/>
                </p:cNvGrpSpPr>
                <p:nvPr/>
              </p:nvGrpSpPr>
              <p:grpSpPr bwMode="auto">
                <a:xfrm>
                  <a:off x="3984" y="1681"/>
                  <a:ext cx="20" cy="26"/>
                  <a:chOff x="3984" y="1681"/>
                  <a:chExt cx="20" cy="26"/>
                </a:xfrm>
              </p:grpSpPr>
              <p:grpSp>
                <p:nvGrpSpPr>
                  <p:cNvPr id="79157" name="Group 9259"/>
                  <p:cNvGrpSpPr>
                    <a:grpSpLocks/>
                  </p:cNvGrpSpPr>
                  <p:nvPr/>
                </p:nvGrpSpPr>
                <p:grpSpPr bwMode="auto">
                  <a:xfrm>
                    <a:off x="3984" y="1681"/>
                    <a:ext cx="17" cy="26"/>
                    <a:chOff x="3984" y="1681"/>
                    <a:chExt cx="17" cy="26"/>
                  </a:xfrm>
                </p:grpSpPr>
                <p:sp>
                  <p:nvSpPr>
                    <p:cNvPr id="79164" name="Oval 9260"/>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9165" name="Oval 9261"/>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9158" name="Group 9262"/>
                  <p:cNvGrpSpPr>
                    <a:grpSpLocks/>
                  </p:cNvGrpSpPr>
                  <p:nvPr/>
                </p:nvGrpSpPr>
                <p:grpSpPr bwMode="auto">
                  <a:xfrm>
                    <a:off x="3984" y="1681"/>
                    <a:ext cx="17" cy="25"/>
                    <a:chOff x="3984" y="1681"/>
                    <a:chExt cx="17" cy="25"/>
                  </a:xfrm>
                </p:grpSpPr>
                <p:sp>
                  <p:nvSpPr>
                    <p:cNvPr id="79162" name="Oval 9263"/>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9163" name="Oval 9264"/>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9159" name="Group 9265"/>
                  <p:cNvGrpSpPr>
                    <a:grpSpLocks/>
                  </p:cNvGrpSpPr>
                  <p:nvPr/>
                </p:nvGrpSpPr>
                <p:grpSpPr bwMode="auto">
                  <a:xfrm>
                    <a:off x="3988" y="1693"/>
                    <a:ext cx="16" cy="14"/>
                    <a:chOff x="3988" y="1693"/>
                    <a:chExt cx="16" cy="14"/>
                  </a:xfrm>
                </p:grpSpPr>
                <p:sp>
                  <p:nvSpPr>
                    <p:cNvPr id="79160" name="Oval 9266"/>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9161" name="Oval 9267"/>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grpSp>
        </p:grpSp>
        <p:grpSp>
          <p:nvGrpSpPr>
            <p:cNvPr id="76451" name="Group 9268"/>
            <p:cNvGrpSpPr>
              <a:grpSpLocks/>
            </p:cNvGrpSpPr>
            <p:nvPr/>
          </p:nvGrpSpPr>
          <p:grpSpPr bwMode="auto">
            <a:xfrm>
              <a:off x="3977" y="1755"/>
              <a:ext cx="38" cy="47"/>
              <a:chOff x="3977" y="1667"/>
              <a:chExt cx="38" cy="47"/>
            </a:xfrm>
          </p:grpSpPr>
          <p:grpSp>
            <p:nvGrpSpPr>
              <p:cNvPr id="79138" name="Group 9269"/>
              <p:cNvGrpSpPr>
                <a:grpSpLocks/>
              </p:cNvGrpSpPr>
              <p:nvPr/>
            </p:nvGrpSpPr>
            <p:grpSpPr bwMode="auto">
              <a:xfrm>
                <a:off x="3977" y="1667"/>
                <a:ext cx="37" cy="47"/>
                <a:chOff x="3977" y="1667"/>
                <a:chExt cx="37" cy="47"/>
              </a:xfrm>
            </p:grpSpPr>
            <p:sp>
              <p:nvSpPr>
                <p:cNvPr id="79149" name="Freeform 9270"/>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9150" name="Group 9271"/>
                <p:cNvGrpSpPr>
                  <a:grpSpLocks/>
                </p:cNvGrpSpPr>
                <p:nvPr/>
              </p:nvGrpSpPr>
              <p:grpSpPr bwMode="auto">
                <a:xfrm>
                  <a:off x="3991" y="1667"/>
                  <a:ext cx="23" cy="47"/>
                  <a:chOff x="3991" y="1667"/>
                  <a:chExt cx="23" cy="47"/>
                </a:xfrm>
              </p:grpSpPr>
              <p:sp>
                <p:nvSpPr>
                  <p:cNvPr id="79151" name="Oval 9272"/>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152" name="Oval 9273"/>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79139" name="Group 9274"/>
              <p:cNvGrpSpPr>
                <a:grpSpLocks/>
              </p:cNvGrpSpPr>
              <p:nvPr/>
            </p:nvGrpSpPr>
            <p:grpSpPr bwMode="auto">
              <a:xfrm>
                <a:off x="3997" y="1678"/>
                <a:ext cx="18" cy="27"/>
                <a:chOff x="3997" y="1678"/>
                <a:chExt cx="18" cy="27"/>
              </a:xfrm>
            </p:grpSpPr>
            <p:grpSp>
              <p:nvGrpSpPr>
                <p:cNvPr id="79140" name="Group 9275"/>
                <p:cNvGrpSpPr>
                  <a:grpSpLocks/>
                </p:cNvGrpSpPr>
                <p:nvPr/>
              </p:nvGrpSpPr>
              <p:grpSpPr bwMode="auto">
                <a:xfrm>
                  <a:off x="3997" y="1678"/>
                  <a:ext cx="15" cy="25"/>
                  <a:chOff x="3997" y="1678"/>
                  <a:chExt cx="15" cy="25"/>
                </a:xfrm>
              </p:grpSpPr>
              <p:sp>
                <p:nvSpPr>
                  <p:cNvPr id="79147" name="Oval 9276"/>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148" name="Oval 9277"/>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9141" name="Group 9278"/>
                <p:cNvGrpSpPr>
                  <a:grpSpLocks/>
                </p:cNvGrpSpPr>
                <p:nvPr/>
              </p:nvGrpSpPr>
              <p:grpSpPr bwMode="auto">
                <a:xfrm>
                  <a:off x="3997" y="1678"/>
                  <a:ext cx="15" cy="24"/>
                  <a:chOff x="3997" y="1678"/>
                  <a:chExt cx="15" cy="24"/>
                </a:xfrm>
              </p:grpSpPr>
              <p:sp>
                <p:nvSpPr>
                  <p:cNvPr id="79145" name="Oval 9279"/>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146" name="Oval 9280"/>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9142" name="Group 9281"/>
                <p:cNvGrpSpPr>
                  <a:grpSpLocks/>
                </p:cNvGrpSpPr>
                <p:nvPr/>
              </p:nvGrpSpPr>
              <p:grpSpPr bwMode="auto">
                <a:xfrm>
                  <a:off x="4000" y="1689"/>
                  <a:ext cx="15" cy="16"/>
                  <a:chOff x="4000" y="1689"/>
                  <a:chExt cx="15" cy="16"/>
                </a:xfrm>
              </p:grpSpPr>
              <p:sp>
                <p:nvSpPr>
                  <p:cNvPr id="79143" name="Oval 9282"/>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144" name="Oval 9283"/>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grpSp>
        <p:grpSp>
          <p:nvGrpSpPr>
            <p:cNvPr id="76452" name="Group 9284"/>
            <p:cNvGrpSpPr>
              <a:grpSpLocks/>
            </p:cNvGrpSpPr>
            <p:nvPr/>
          </p:nvGrpSpPr>
          <p:grpSpPr bwMode="auto">
            <a:xfrm>
              <a:off x="3994" y="1755"/>
              <a:ext cx="38" cy="49"/>
              <a:chOff x="3994" y="1667"/>
              <a:chExt cx="38" cy="49"/>
            </a:xfrm>
          </p:grpSpPr>
          <p:grpSp>
            <p:nvGrpSpPr>
              <p:cNvPr id="79123" name="Group 9285"/>
              <p:cNvGrpSpPr>
                <a:grpSpLocks/>
              </p:cNvGrpSpPr>
              <p:nvPr/>
            </p:nvGrpSpPr>
            <p:grpSpPr bwMode="auto">
              <a:xfrm>
                <a:off x="3994" y="1667"/>
                <a:ext cx="36" cy="49"/>
                <a:chOff x="3994" y="1667"/>
                <a:chExt cx="36" cy="49"/>
              </a:xfrm>
            </p:grpSpPr>
            <p:sp>
              <p:nvSpPr>
                <p:cNvPr id="79134" name="Freeform 9286"/>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9135" name="Group 9287"/>
                <p:cNvGrpSpPr>
                  <a:grpSpLocks/>
                </p:cNvGrpSpPr>
                <p:nvPr/>
              </p:nvGrpSpPr>
              <p:grpSpPr bwMode="auto">
                <a:xfrm>
                  <a:off x="4008" y="1667"/>
                  <a:ext cx="22" cy="49"/>
                  <a:chOff x="4008" y="1667"/>
                  <a:chExt cx="22" cy="49"/>
                </a:xfrm>
              </p:grpSpPr>
              <p:sp>
                <p:nvSpPr>
                  <p:cNvPr id="79136" name="Oval 9288"/>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137" name="Oval 9289"/>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79124" name="Group 9290"/>
              <p:cNvGrpSpPr>
                <a:grpSpLocks/>
              </p:cNvGrpSpPr>
              <p:nvPr/>
            </p:nvGrpSpPr>
            <p:grpSpPr bwMode="auto">
              <a:xfrm>
                <a:off x="4014" y="1678"/>
                <a:ext cx="18" cy="27"/>
                <a:chOff x="4014" y="1678"/>
                <a:chExt cx="18" cy="27"/>
              </a:xfrm>
            </p:grpSpPr>
            <p:grpSp>
              <p:nvGrpSpPr>
                <p:cNvPr id="79125" name="Group 9291"/>
                <p:cNvGrpSpPr>
                  <a:grpSpLocks/>
                </p:cNvGrpSpPr>
                <p:nvPr/>
              </p:nvGrpSpPr>
              <p:grpSpPr bwMode="auto">
                <a:xfrm>
                  <a:off x="4014" y="1678"/>
                  <a:ext cx="15" cy="27"/>
                  <a:chOff x="4014" y="1678"/>
                  <a:chExt cx="15" cy="27"/>
                </a:xfrm>
              </p:grpSpPr>
              <p:sp>
                <p:nvSpPr>
                  <p:cNvPr id="79132" name="Oval 9292"/>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133" name="Oval 9293"/>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9126" name="Group 9294"/>
                <p:cNvGrpSpPr>
                  <a:grpSpLocks/>
                </p:cNvGrpSpPr>
                <p:nvPr/>
              </p:nvGrpSpPr>
              <p:grpSpPr bwMode="auto">
                <a:xfrm>
                  <a:off x="4014" y="1678"/>
                  <a:ext cx="15" cy="24"/>
                  <a:chOff x="4014" y="1678"/>
                  <a:chExt cx="15" cy="24"/>
                </a:xfrm>
              </p:grpSpPr>
              <p:sp>
                <p:nvSpPr>
                  <p:cNvPr id="79130" name="Oval 9295"/>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131" name="Oval 9296"/>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9127" name="Group 9297"/>
                <p:cNvGrpSpPr>
                  <a:grpSpLocks/>
                </p:cNvGrpSpPr>
                <p:nvPr/>
              </p:nvGrpSpPr>
              <p:grpSpPr bwMode="auto">
                <a:xfrm>
                  <a:off x="4016" y="1691"/>
                  <a:ext cx="16" cy="14"/>
                  <a:chOff x="4016" y="1691"/>
                  <a:chExt cx="16" cy="14"/>
                </a:xfrm>
              </p:grpSpPr>
              <p:sp>
                <p:nvSpPr>
                  <p:cNvPr id="79128" name="Oval 9298"/>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129" name="Oval 9299"/>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grpSp>
        <p:grpSp>
          <p:nvGrpSpPr>
            <p:cNvPr id="76453" name="Group 9300"/>
            <p:cNvGrpSpPr>
              <a:grpSpLocks/>
            </p:cNvGrpSpPr>
            <p:nvPr/>
          </p:nvGrpSpPr>
          <p:grpSpPr bwMode="auto">
            <a:xfrm>
              <a:off x="3977" y="1755"/>
              <a:ext cx="37" cy="47"/>
              <a:chOff x="3977" y="1667"/>
              <a:chExt cx="37" cy="47"/>
            </a:xfrm>
          </p:grpSpPr>
          <p:sp>
            <p:nvSpPr>
              <p:cNvPr id="79119" name="Freeform 9301"/>
              <p:cNvSpPr>
                <a:spLocks/>
              </p:cNvSpPr>
              <p:nvPr/>
            </p:nvSpPr>
            <p:spPr bwMode="auto">
              <a:xfrm>
                <a:off x="3977" y="1667"/>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9120" name="Group 9302"/>
              <p:cNvGrpSpPr>
                <a:grpSpLocks/>
              </p:cNvGrpSpPr>
              <p:nvPr/>
            </p:nvGrpSpPr>
            <p:grpSpPr bwMode="auto">
              <a:xfrm>
                <a:off x="3991" y="1667"/>
                <a:ext cx="23" cy="47"/>
                <a:chOff x="3991" y="1667"/>
                <a:chExt cx="23" cy="47"/>
              </a:xfrm>
            </p:grpSpPr>
            <p:sp>
              <p:nvSpPr>
                <p:cNvPr id="79121" name="Oval 9303"/>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122" name="Oval 9304"/>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grpSp>
          <p:nvGrpSpPr>
            <p:cNvPr id="76454" name="Group 9305"/>
            <p:cNvGrpSpPr>
              <a:grpSpLocks/>
            </p:cNvGrpSpPr>
            <p:nvPr/>
          </p:nvGrpSpPr>
          <p:grpSpPr bwMode="auto">
            <a:xfrm>
              <a:off x="3997" y="1766"/>
              <a:ext cx="18" cy="27"/>
              <a:chOff x="3997" y="1678"/>
              <a:chExt cx="18" cy="27"/>
            </a:xfrm>
          </p:grpSpPr>
          <p:grpSp>
            <p:nvGrpSpPr>
              <p:cNvPr id="79110" name="Group 9306"/>
              <p:cNvGrpSpPr>
                <a:grpSpLocks/>
              </p:cNvGrpSpPr>
              <p:nvPr/>
            </p:nvGrpSpPr>
            <p:grpSpPr bwMode="auto">
              <a:xfrm>
                <a:off x="3997" y="1678"/>
                <a:ext cx="15" cy="25"/>
                <a:chOff x="3997" y="1678"/>
                <a:chExt cx="15" cy="25"/>
              </a:xfrm>
            </p:grpSpPr>
            <p:sp>
              <p:nvSpPr>
                <p:cNvPr id="79117" name="Oval 9307"/>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118" name="Oval 9308"/>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9111" name="Group 9309"/>
              <p:cNvGrpSpPr>
                <a:grpSpLocks/>
              </p:cNvGrpSpPr>
              <p:nvPr/>
            </p:nvGrpSpPr>
            <p:grpSpPr bwMode="auto">
              <a:xfrm>
                <a:off x="3997" y="1678"/>
                <a:ext cx="15" cy="24"/>
                <a:chOff x="3997" y="1678"/>
                <a:chExt cx="15" cy="24"/>
              </a:xfrm>
            </p:grpSpPr>
            <p:sp>
              <p:nvSpPr>
                <p:cNvPr id="79115" name="Oval 9310"/>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116" name="Oval 9311"/>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9112" name="Group 9312"/>
              <p:cNvGrpSpPr>
                <a:grpSpLocks/>
              </p:cNvGrpSpPr>
              <p:nvPr/>
            </p:nvGrpSpPr>
            <p:grpSpPr bwMode="auto">
              <a:xfrm>
                <a:off x="4000" y="1689"/>
                <a:ext cx="15" cy="16"/>
                <a:chOff x="4000" y="1689"/>
                <a:chExt cx="15" cy="16"/>
              </a:xfrm>
            </p:grpSpPr>
            <p:sp>
              <p:nvSpPr>
                <p:cNvPr id="79113" name="Oval 9313"/>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114" name="Oval 9314"/>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sp>
          <p:nvSpPr>
            <p:cNvPr id="76455" name="Freeform 9315"/>
            <p:cNvSpPr>
              <a:spLocks/>
            </p:cNvSpPr>
            <p:nvPr/>
          </p:nvSpPr>
          <p:spPr bwMode="auto">
            <a:xfrm>
              <a:off x="3977" y="1755"/>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6456" name="Group 9316"/>
            <p:cNvGrpSpPr>
              <a:grpSpLocks/>
            </p:cNvGrpSpPr>
            <p:nvPr/>
          </p:nvGrpSpPr>
          <p:grpSpPr bwMode="auto">
            <a:xfrm>
              <a:off x="3991" y="1755"/>
              <a:ext cx="23" cy="47"/>
              <a:chOff x="3991" y="1667"/>
              <a:chExt cx="23" cy="47"/>
            </a:xfrm>
          </p:grpSpPr>
          <p:sp>
            <p:nvSpPr>
              <p:cNvPr id="79108" name="Oval 9317"/>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109" name="Oval 9318"/>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sp>
          <p:nvSpPr>
            <p:cNvPr id="76457" name="Freeform 9319"/>
            <p:cNvSpPr>
              <a:spLocks/>
            </p:cNvSpPr>
            <p:nvPr/>
          </p:nvSpPr>
          <p:spPr bwMode="auto">
            <a:xfrm>
              <a:off x="3977" y="1755"/>
              <a:ext cx="21" cy="46"/>
            </a:xfrm>
            <a:custGeom>
              <a:avLst/>
              <a:gdLst>
                <a:gd name="T0" fmla="*/ 10 w 21"/>
                <a:gd name="T1" fmla="*/ 0 h 46"/>
                <a:gd name="T2" fmla="*/ 21 w 21"/>
                <a:gd name="T3" fmla="*/ 0 h 46"/>
                <a:gd name="T4" fmla="*/ 21 w 21"/>
                <a:gd name="T5" fmla="*/ 46 h 46"/>
                <a:gd name="T6" fmla="*/ 10 w 21"/>
                <a:gd name="T7" fmla="*/ 46 h 46"/>
                <a:gd name="T8" fmla="*/ 8 w 21"/>
                <a:gd name="T9" fmla="*/ 46 h 46"/>
                <a:gd name="T10" fmla="*/ 7 w 21"/>
                <a:gd name="T11" fmla="*/ 45 h 46"/>
                <a:gd name="T12" fmla="*/ 7 w 21"/>
                <a:gd name="T13" fmla="*/ 43 h 46"/>
                <a:gd name="T14" fmla="*/ 6 w 21"/>
                <a:gd name="T15" fmla="*/ 43 h 46"/>
                <a:gd name="T16" fmla="*/ 4 w 21"/>
                <a:gd name="T17" fmla="*/ 43 h 46"/>
                <a:gd name="T18" fmla="*/ 4 w 21"/>
                <a:gd name="T19" fmla="*/ 42 h 46"/>
                <a:gd name="T20" fmla="*/ 4 w 21"/>
                <a:gd name="T21" fmla="*/ 40 h 46"/>
                <a:gd name="T22" fmla="*/ 3 w 21"/>
                <a:gd name="T23" fmla="*/ 39 h 46"/>
                <a:gd name="T24" fmla="*/ 3 w 21"/>
                <a:gd name="T25" fmla="*/ 38 h 46"/>
                <a:gd name="T26" fmla="*/ 2 w 21"/>
                <a:gd name="T27" fmla="*/ 38 h 46"/>
                <a:gd name="T28" fmla="*/ 0 w 21"/>
                <a:gd name="T29" fmla="*/ 36 h 46"/>
                <a:gd name="T30" fmla="*/ 0 w 21"/>
                <a:gd name="T31" fmla="*/ 35 h 46"/>
                <a:gd name="T32" fmla="*/ 0 w 21"/>
                <a:gd name="T33" fmla="*/ 33 h 46"/>
                <a:gd name="T34" fmla="*/ 0 w 21"/>
                <a:gd name="T35" fmla="*/ 32 h 46"/>
                <a:gd name="T36" fmla="*/ 0 w 21"/>
                <a:gd name="T37" fmla="*/ 31 h 46"/>
                <a:gd name="T38" fmla="*/ 0 w 21"/>
                <a:gd name="T39" fmla="*/ 29 h 46"/>
                <a:gd name="T40" fmla="*/ 0 w 21"/>
                <a:gd name="T41" fmla="*/ 26 h 46"/>
                <a:gd name="T42" fmla="*/ 0 w 21"/>
                <a:gd name="T43" fmla="*/ 25 h 46"/>
                <a:gd name="T44" fmla="*/ 0 w 21"/>
                <a:gd name="T45" fmla="*/ 22 h 46"/>
                <a:gd name="T46" fmla="*/ 0 w 21"/>
                <a:gd name="T47" fmla="*/ 19 h 46"/>
                <a:gd name="T48" fmla="*/ 0 w 21"/>
                <a:gd name="T49" fmla="*/ 17 h 46"/>
                <a:gd name="T50" fmla="*/ 0 w 21"/>
                <a:gd name="T51" fmla="*/ 15 h 46"/>
                <a:gd name="T52" fmla="*/ 0 w 21"/>
                <a:gd name="T53" fmla="*/ 14 h 46"/>
                <a:gd name="T54" fmla="*/ 0 w 21"/>
                <a:gd name="T55" fmla="*/ 11 h 46"/>
                <a:gd name="T56" fmla="*/ 2 w 21"/>
                <a:gd name="T57" fmla="*/ 8 h 46"/>
                <a:gd name="T58" fmla="*/ 3 w 21"/>
                <a:gd name="T59" fmla="*/ 7 h 46"/>
                <a:gd name="T60" fmla="*/ 4 w 21"/>
                <a:gd name="T61" fmla="*/ 4 h 46"/>
                <a:gd name="T62" fmla="*/ 4 w 21"/>
                <a:gd name="T63" fmla="*/ 3 h 46"/>
                <a:gd name="T64" fmla="*/ 6 w 21"/>
                <a:gd name="T65" fmla="*/ 3 h 46"/>
                <a:gd name="T66" fmla="*/ 7 w 21"/>
                <a:gd name="T67" fmla="*/ 1 h 46"/>
                <a:gd name="T68" fmla="*/ 8 w 21"/>
                <a:gd name="T69" fmla="*/ 0 h 46"/>
                <a:gd name="T70" fmla="*/ 10 w 21"/>
                <a:gd name="T71" fmla="*/ 0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46"/>
                <a:gd name="T110" fmla="*/ 21 w 21"/>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46">
                  <a:moveTo>
                    <a:pt x="10" y="0"/>
                  </a:moveTo>
                  <a:lnTo>
                    <a:pt x="21" y="0"/>
                  </a:lnTo>
                  <a:lnTo>
                    <a:pt x="21" y="46"/>
                  </a:lnTo>
                  <a:lnTo>
                    <a:pt x="10" y="46"/>
                  </a:lnTo>
                  <a:lnTo>
                    <a:pt x="8" y="46"/>
                  </a:lnTo>
                  <a:lnTo>
                    <a:pt x="7" y="45"/>
                  </a:lnTo>
                  <a:lnTo>
                    <a:pt x="7" y="43"/>
                  </a:lnTo>
                  <a:lnTo>
                    <a:pt x="6" y="43"/>
                  </a:lnTo>
                  <a:lnTo>
                    <a:pt x="4" y="43"/>
                  </a:lnTo>
                  <a:lnTo>
                    <a:pt x="4" y="42"/>
                  </a:lnTo>
                  <a:lnTo>
                    <a:pt x="4" y="40"/>
                  </a:lnTo>
                  <a:lnTo>
                    <a:pt x="3" y="39"/>
                  </a:lnTo>
                  <a:lnTo>
                    <a:pt x="3" y="38"/>
                  </a:lnTo>
                  <a:lnTo>
                    <a:pt x="2" y="38"/>
                  </a:lnTo>
                  <a:lnTo>
                    <a:pt x="0" y="36"/>
                  </a:lnTo>
                  <a:lnTo>
                    <a:pt x="0" y="35"/>
                  </a:lnTo>
                  <a:lnTo>
                    <a:pt x="0" y="33"/>
                  </a:lnTo>
                  <a:lnTo>
                    <a:pt x="0" y="32"/>
                  </a:lnTo>
                  <a:lnTo>
                    <a:pt x="0" y="31"/>
                  </a:lnTo>
                  <a:lnTo>
                    <a:pt x="0" y="29"/>
                  </a:lnTo>
                  <a:lnTo>
                    <a:pt x="0" y="26"/>
                  </a:lnTo>
                  <a:lnTo>
                    <a:pt x="0" y="25"/>
                  </a:lnTo>
                  <a:lnTo>
                    <a:pt x="0" y="22"/>
                  </a:lnTo>
                  <a:lnTo>
                    <a:pt x="0" y="19"/>
                  </a:lnTo>
                  <a:lnTo>
                    <a:pt x="0" y="17"/>
                  </a:lnTo>
                  <a:lnTo>
                    <a:pt x="0" y="15"/>
                  </a:lnTo>
                  <a:lnTo>
                    <a:pt x="0" y="14"/>
                  </a:lnTo>
                  <a:lnTo>
                    <a:pt x="0" y="11"/>
                  </a:lnTo>
                  <a:lnTo>
                    <a:pt x="2" y="8"/>
                  </a:lnTo>
                  <a:lnTo>
                    <a:pt x="3" y="7"/>
                  </a:lnTo>
                  <a:lnTo>
                    <a:pt x="4" y="4"/>
                  </a:lnTo>
                  <a:lnTo>
                    <a:pt x="4" y="3"/>
                  </a:lnTo>
                  <a:lnTo>
                    <a:pt x="6" y="3"/>
                  </a:lnTo>
                  <a:lnTo>
                    <a:pt x="7" y="1"/>
                  </a:lnTo>
                  <a:lnTo>
                    <a:pt x="8" y="0"/>
                  </a:lnTo>
                  <a:lnTo>
                    <a:pt x="10" y="0"/>
                  </a:lnTo>
                  <a:close/>
                </a:path>
              </a:pathLst>
            </a:custGeom>
            <a:solidFill>
              <a:srgbClr val="202020"/>
            </a:solidFill>
            <a:ln w="9525">
              <a:noFill/>
              <a:round/>
              <a:headEnd/>
              <a:tailEnd/>
            </a:ln>
          </p:spPr>
          <p:txBody>
            <a:bodyPr/>
            <a:lstStyle/>
            <a:p>
              <a:endParaRPr lang="en-US"/>
            </a:p>
          </p:txBody>
        </p:sp>
        <p:grpSp>
          <p:nvGrpSpPr>
            <p:cNvPr id="76458" name="Group 9320"/>
            <p:cNvGrpSpPr>
              <a:grpSpLocks/>
            </p:cNvGrpSpPr>
            <p:nvPr/>
          </p:nvGrpSpPr>
          <p:grpSpPr bwMode="auto">
            <a:xfrm>
              <a:off x="3991" y="1755"/>
              <a:ext cx="23" cy="47"/>
              <a:chOff x="3991" y="1667"/>
              <a:chExt cx="23" cy="47"/>
            </a:xfrm>
          </p:grpSpPr>
          <p:sp>
            <p:nvSpPr>
              <p:cNvPr id="79106" name="Oval 9321"/>
              <p:cNvSpPr>
                <a:spLocks noChangeArrowheads="1"/>
              </p:cNvSpPr>
              <p:nvPr/>
            </p:nvSpPr>
            <p:spPr bwMode="auto">
              <a:xfrm>
                <a:off x="3991" y="1667"/>
                <a:ext cx="23" cy="47"/>
              </a:xfrm>
              <a:prstGeom prst="ellipse">
                <a:avLst/>
              </a:prstGeom>
              <a:solidFill>
                <a:srgbClr val="404040"/>
              </a:solidFill>
              <a:ln w="0">
                <a:solidFill>
                  <a:srgbClr val="000000"/>
                </a:solidFill>
                <a:round/>
                <a:headEnd/>
                <a:tailEnd/>
              </a:ln>
            </p:spPr>
            <p:txBody>
              <a:bodyPr/>
              <a:lstStyle/>
              <a:p>
                <a:endParaRPr lang="en-US"/>
              </a:p>
            </p:txBody>
          </p:sp>
          <p:sp>
            <p:nvSpPr>
              <p:cNvPr id="79107" name="Oval 9322"/>
              <p:cNvSpPr>
                <a:spLocks noChangeArrowheads="1"/>
              </p:cNvSpPr>
              <p:nvPr/>
            </p:nvSpPr>
            <p:spPr bwMode="auto">
              <a:xfrm>
                <a:off x="3991" y="1667"/>
                <a:ext cx="23" cy="47"/>
              </a:xfrm>
              <a:prstGeom prst="ellipse">
                <a:avLst/>
              </a:prstGeom>
              <a:noFill/>
              <a:ln w="1588" cap="rnd">
                <a:solidFill>
                  <a:srgbClr val="000000"/>
                </a:solidFill>
                <a:round/>
                <a:headEnd/>
                <a:tailEnd/>
              </a:ln>
            </p:spPr>
            <p:txBody>
              <a:bodyPr/>
              <a:lstStyle/>
              <a:p>
                <a:endParaRPr lang="en-US"/>
              </a:p>
            </p:txBody>
          </p:sp>
        </p:grpSp>
        <p:grpSp>
          <p:nvGrpSpPr>
            <p:cNvPr id="76459" name="Group 9323"/>
            <p:cNvGrpSpPr>
              <a:grpSpLocks/>
            </p:cNvGrpSpPr>
            <p:nvPr/>
          </p:nvGrpSpPr>
          <p:grpSpPr bwMode="auto">
            <a:xfrm>
              <a:off x="3997" y="1766"/>
              <a:ext cx="15" cy="25"/>
              <a:chOff x="3997" y="1678"/>
              <a:chExt cx="15" cy="25"/>
            </a:xfrm>
          </p:grpSpPr>
          <p:sp>
            <p:nvSpPr>
              <p:cNvPr id="79104" name="Oval 9324"/>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105" name="Oval 9325"/>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6460" name="Group 9326"/>
            <p:cNvGrpSpPr>
              <a:grpSpLocks/>
            </p:cNvGrpSpPr>
            <p:nvPr/>
          </p:nvGrpSpPr>
          <p:grpSpPr bwMode="auto">
            <a:xfrm>
              <a:off x="3997" y="1766"/>
              <a:ext cx="15" cy="24"/>
              <a:chOff x="3997" y="1678"/>
              <a:chExt cx="15" cy="24"/>
            </a:xfrm>
          </p:grpSpPr>
          <p:sp>
            <p:nvSpPr>
              <p:cNvPr id="79102" name="Oval 9327"/>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103" name="Oval 9328"/>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6461" name="Group 9329"/>
            <p:cNvGrpSpPr>
              <a:grpSpLocks/>
            </p:cNvGrpSpPr>
            <p:nvPr/>
          </p:nvGrpSpPr>
          <p:grpSpPr bwMode="auto">
            <a:xfrm>
              <a:off x="4000" y="1777"/>
              <a:ext cx="15" cy="16"/>
              <a:chOff x="4000" y="1689"/>
              <a:chExt cx="15" cy="16"/>
            </a:xfrm>
          </p:grpSpPr>
          <p:sp>
            <p:nvSpPr>
              <p:cNvPr id="79100" name="Oval 9330"/>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101" name="Oval 9331"/>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nvGrpSpPr>
            <p:cNvPr id="76462" name="Group 9332"/>
            <p:cNvGrpSpPr>
              <a:grpSpLocks/>
            </p:cNvGrpSpPr>
            <p:nvPr/>
          </p:nvGrpSpPr>
          <p:grpSpPr bwMode="auto">
            <a:xfrm>
              <a:off x="3997" y="1766"/>
              <a:ext cx="15" cy="25"/>
              <a:chOff x="3997" y="1678"/>
              <a:chExt cx="15" cy="25"/>
            </a:xfrm>
          </p:grpSpPr>
          <p:sp>
            <p:nvSpPr>
              <p:cNvPr id="79098" name="Oval 9333"/>
              <p:cNvSpPr>
                <a:spLocks noChangeArrowheads="1"/>
              </p:cNvSpPr>
              <p:nvPr/>
            </p:nvSpPr>
            <p:spPr bwMode="auto">
              <a:xfrm>
                <a:off x="3997" y="1678"/>
                <a:ext cx="15" cy="25"/>
              </a:xfrm>
              <a:prstGeom prst="ellipse">
                <a:avLst/>
              </a:prstGeom>
              <a:solidFill>
                <a:srgbClr val="A0A0A0"/>
              </a:solidFill>
              <a:ln w="0">
                <a:solidFill>
                  <a:srgbClr val="000000"/>
                </a:solidFill>
                <a:round/>
                <a:headEnd/>
                <a:tailEnd/>
              </a:ln>
            </p:spPr>
            <p:txBody>
              <a:bodyPr/>
              <a:lstStyle/>
              <a:p>
                <a:endParaRPr lang="en-US"/>
              </a:p>
            </p:txBody>
          </p:sp>
          <p:sp>
            <p:nvSpPr>
              <p:cNvPr id="79099" name="Oval 9334"/>
              <p:cNvSpPr>
                <a:spLocks noChangeArrowheads="1"/>
              </p:cNvSpPr>
              <p:nvPr/>
            </p:nvSpPr>
            <p:spPr bwMode="auto">
              <a:xfrm>
                <a:off x="3997" y="1678"/>
                <a:ext cx="15" cy="25"/>
              </a:xfrm>
              <a:prstGeom prst="ellipse">
                <a:avLst/>
              </a:prstGeom>
              <a:noFill/>
              <a:ln w="1588" cap="rnd">
                <a:solidFill>
                  <a:srgbClr val="000000"/>
                </a:solidFill>
                <a:round/>
                <a:headEnd/>
                <a:tailEnd/>
              </a:ln>
            </p:spPr>
            <p:txBody>
              <a:bodyPr/>
              <a:lstStyle/>
              <a:p>
                <a:endParaRPr lang="en-US"/>
              </a:p>
            </p:txBody>
          </p:sp>
        </p:grpSp>
        <p:grpSp>
          <p:nvGrpSpPr>
            <p:cNvPr id="76463" name="Group 9335"/>
            <p:cNvGrpSpPr>
              <a:grpSpLocks/>
            </p:cNvGrpSpPr>
            <p:nvPr/>
          </p:nvGrpSpPr>
          <p:grpSpPr bwMode="auto">
            <a:xfrm>
              <a:off x="3997" y="1766"/>
              <a:ext cx="15" cy="24"/>
              <a:chOff x="3997" y="1678"/>
              <a:chExt cx="15" cy="24"/>
            </a:xfrm>
          </p:grpSpPr>
          <p:sp>
            <p:nvSpPr>
              <p:cNvPr id="79096" name="Oval 9336"/>
              <p:cNvSpPr>
                <a:spLocks noChangeArrowheads="1"/>
              </p:cNvSpPr>
              <p:nvPr/>
            </p:nvSpPr>
            <p:spPr bwMode="auto">
              <a:xfrm>
                <a:off x="3997" y="1678"/>
                <a:ext cx="15" cy="24"/>
              </a:xfrm>
              <a:prstGeom prst="ellipse">
                <a:avLst/>
              </a:prstGeom>
              <a:solidFill>
                <a:srgbClr val="808080"/>
              </a:solidFill>
              <a:ln w="0">
                <a:solidFill>
                  <a:srgbClr val="000000"/>
                </a:solidFill>
                <a:round/>
                <a:headEnd/>
                <a:tailEnd/>
              </a:ln>
            </p:spPr>
            <p:txBody>
              <a:bodyPr/>
              <a:lstStyle/>
              <a:p>
                <a:endParaRPr lang="en-US"/>
              </a:p>
            </p:txBody>
          </p:sp>
          <p:sp>
            <p:nvSpPr>
              <p:cNvPr id="79097" name="Oval 9337"/>
              <p:cNvSpPr>
                <a:spLocks noChangeArrowheads="1"/>
              </p:cNvSpPr>
              <p:nvPr/>
            </p:nvSpPr>
            <p:spPr bwMode="auto">
              <a:xfrm>
                <a:off x="3997" y="1678"/>
                <a:ext cx="15" cy="24"/>
              </a:xfrm>
              <a:prstGeom prst="ellipse">
                <a:avLst/>
              </a:prstGeom>
              <a:noFill/>
              <a:ln w="1588" cap="rnd">
                <a:solidFill>
                  <a:srgbClr val="000000"/>
                </a:solidFill>
                <a:round/>
                <a:headEnd/>
                <a:tailEnd/>
              </a:ln>
            </p:spPr>
            <p:txBody>
              <a:bodyPr/>
              <a:lstStyle/>
              <a:p>
                <a:endParaRPr lang="en-US"/>
              </a:p>
            </p:txBody>
          </p:sp>
        </p:grpSp>
        <p:grpSp>
          <p:nvGrpSpPr>
            <p:cNvPr id="76464" name="Group 9338"/>
            <p:cNvGrpSpPr>
              <a:grpSpLocks/>
            </p:cNvGrpSpPr>
            <p:nvPr/>
          </p:nvGrpSpPr>
          <p:grpSpPr bwMode="auto">
            <a:xfrm>
              <a:off x="4000" y="1777"/>
              <a:ext cx="15" cy="16"/>
              <a:chOff x="4000" y="1689"/>
              <a:chExt cx="15" cy="16"/>
            </a:xfrm>
          </p:grpSpPr>
          <p:sp>
            <p:nvSpPr>
              <p:cNvPr id="79094" name="Oval 9339"/>
              <p:cNvSpPr>
                <a:spLocks noChangeArrowheads="1"/>
              </p:cNvSpPr>
              <p:nvPr/>
            </p:nvSpPr>
            <p:spPr bwMode="auto">
              <a:xfrm>
                <a:off x="4000" y="1689"/>
                <a:ext cx="15" cy="16"/>
              </a:xfrm>
              <a:prstGeom prst="ellipse">
                <a:avLst/>
              </a:prstGeom>
              <a:solidFill>
                <a:srgbClr val="404040"/>
              </a:solidFill>
              <a:ln w="0">
                <a:solidFill>
                  <a:srgbClr val="000000"/>
                </a:solidFill>
                <a:round/>
                <a:headEnd/>
                <a:tailEnd/>
              </a:ln>
            </p:spPr>
            <p:txBody>
              <a:bodyPr/>
              <a:lstStyle/>
              <a:p>
                <a:endParaRPr lang="en-US"/>
              </a:p>
            </p:txBody>
          </p:sp>
          <p:sp>
            <p:nvSpPr>
              <p:cNvPr id="79095" name="Oval 9340"/>
              <p:cNvSpPr>
                <a:spLocks noChangeArrowheads="1"/>
              </p:cNvSpPr>
              <p:nvPr/>
            </p:nvSpPr>
            <p:spPr bwMode="auto">
              <a:xfrm>
                <a:off x="4000" y="1689"/>
                <a:ext cx="15" cy="16"/>
              </a:xfrm>
              <a:prstGeom prst="ellipse">
                <a:avLst/>
              </a:prstGeom>
              <a:noFill/>
              <a:ln w="1588" cap="rnd">
                <a:solidFill>
                  <a:srgbClr val="000000"/>
                </a:solidFill>
                <a:round/>
                <a:headEnd/>
                <a:tailEnd/>
              </a:ln>
            </p:spPr>
            <p:txBody>
              <a:bodyPr/>
              <a:lstStyle/>
              <a:p>
                <a:endParaRPr lang="en-US"/>
              </a:p>
            </p:txBody>
          </p:sp>
        </p:grpSp>
        <p:grpSp>
          <p:nvGrpSpPr>
            <p:cNvPr id="76465" name="Group 9341"/>
            <p:cNvGrpSpPr>
              <a:grpSpLocks/>
            </p:cNvGrpSpPr>
            <p:nvPr/>
          </p:nvGrpSpPr>
          <p:grpSpPr bwMode="auto">
            <a:xfrm>
              <a:off x="3994" y="1755"/>
              <a:ext cx="36" cy="49"/>
              <a:chOff x="3994" y="1667"/>
              <a:chExt cx="36" cy="49"/>
            </a:xfrm>
          </p:grpSpPr>
          <p:sp>
            <p:nvSpPr>
              <p:cNvPr id="79090" name="Freeform 9342"/>
              <p:cNvSpPr>
                <a:spLocks/>
              </p:cNvSpPr>
              <p:nvPr/>
            </p:nvSpPr>
            <p:spPr bwMode="auto">
              <a:xfrm>
                <a:off x="3994" y="1667"/>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9091" name="Group 9343"/>
              <p:cNvGrpSpPr>
                <a:grpSpLocks/>
              </p:cNvGrpSpPr>
              <p:nvPr/>
            </p:nvGrpSpPr>
            <p:grpSpPr bwMode="auto">
              <a:xfrm>
                <a:off x="4008" y="1667"/>
                <a:ext cx="22" cy="49"/>
                <a:chOff x="4008" y="1667"/>
                <a:chExt cx="22" cy="49"/>
              </a:xfrm>
            </p:grpSpPr>
            <p:sp>
              <p:nvSpPr>
                <p:cNvPr id="79092" name="Oval 9344"/>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093" name="Oval 9345"/>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grpSp>
          <p:nvGrpSpPr>
            <p:cNvPr id="76466" name="Group 9346"/>
            <p:cNvGrpSpPr>
              <a:grpSpLocks/>
            </p:cNvGrpSpPr>
            <p:nvPr/>
          </p:nvGrpSpPr>
          <p:grpSpPr bwMode="auto">
            <a:xfrm>
              <a:off x="4014" y="1766"/>
              <a:ext cx="18" cy="27"/>
              <a:chOff x="4014" y="1678"/>
              <a:chExt cx="18" cy="27"/>
            </a:xfrm>
          </p:grpSpPr>
          <p:grpSp>
            <p:nvGrpSpPr>
              <p:cNvPr id="79081" name="Group 9347"/>
              <p:cNvGrpSpPr>
                <a:grpSpLocks/>
              </p:cNvGrpSpPr>
              <p:nvPr/>
            </p:nvGrpSpPr>
            <p:grpSpPr bwMode="auto">
              <a:xfrm>
                <a:off x="4014" y="1678"/>
                <a:ext cx="15" cy="27"/>
                <a:chOff x="4014" y="1678"/>
                <a:chExt cx="15" cy="27"/>
              </a:xfrm>
            </p:grpSpPr>
            <p:sp>
              <p:nvSpPr>
                <p:cNvPr id="79088" name="Oval 9348"/>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089" name="Oval 9349"/>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9082" name="Group 9350"/>
              <p:cNvGrpSpPr>
                <a:grpSpLocks/>
              </p:cNvGrpSpPr>
              <p:nvPr/>
            </p:nvGrpSpPr>
            <p:grpSpPr bwMode="auto">
              <a:xfrm>
                <a:off x="4014" y="1678"/>
                <a:ext cx="15" cy="24"/>
                <a:chOff x="4014" y="1678"/>
                <a:chExt cx="15" cy="24"/>
              </a:xfrm>
            </p:grpSpPr>
            <p:sp>
              <p:nvSpPr>
                <p:cNvPr id="79086" name="Oval 9351"/>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087" name="Oval 9352"/>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9083" name="Group 9353"/>
              <p:cNvGrpSpPr>
                <a:grpSpLocks/>
              </p:cNvGrpSpPr>
              <p:nvPr/>
            </p:nvGrpSpPr>
            <p:grpSpPr bwMode="auto">
              <a:xfrm>
                <a:off x="4016" y="1691"/>
                <a:ext cx="16" cy="14"/>
                <a:chOff x="4016" y="1691"/>
                <a:chExt cx="16" cy="14"/>
              </a:xfrm>
            </p:grpSpPr>
            <p:sp>
              <p:nvSpPr>
                <p:cNvPr id="79084" name="Oval 9354"/>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085" name="Oval 9355"/>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sp>
          <p:nvSpPr>
            <p:cNvPr id="76467" name="Freeform 9356"/>
            <p:cNvSpPr>
              <a:spLocks/>
            </p:cNvSpPr>
            <p:nvPr/>
          </p:nvSpPr>
          <p:spPr bwMode="auto">
            <a:xfrm>
              <a:off x="3994" y="1755"/>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6468" name="Group 9357"/>
            <p:cNvGrpSpPr>
              <a:grpSpLocks/>
            </p:cNvGrpSpPr>
            <p:nvPr/>
          </p:nvGrpSpPr>
          <p:grpSpPr bwMode="auto">
            <a:xfrm>
              <a:off x="4008" y="1755"/>
              <a:ext cx="22" cy="49"/>
              <a:chOff x="4008" y="1667"/>
              <a:chExt cx="22" cy="49"/>
            </a:xfrm>
          </p:grpSpPr>
          <p:sp>
            <p:nvSpPr>
              <p:cNvPr id="79079" name="Oval 9358"/>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080" name="Oval 9359"/>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sp>
          <p:nvSpPr>
            <p:cNvPr id="76469" name="Freeform 9360"/>
            <p:cNvSpPr>
              <a:spLocks/>
            </p:cNvSpPr>
            <p:nvPr/>
          </p:nvSpPr>
          <p:spPr bwMode="auto">
            <a:xfrm>
              <a:off x="3994" y="1755"/>
              <a:ext cx="21" cy="47"/>
            </a:xfrm>
            <a:custGeom>
              <a:avLst/>
              <a:gdLst>
                <a:gd name="T0" fmla="*/ 10 w 21"/>
                <a:gd name="T1" fmla="*/ 0 h 47"/>
                <a:gd name="T2" fmla="*/ 21 w 21"/>
                <a:gd name="T3" fmla="*/ 0 h 47"/>
                <a:gd name="T4" fmla="*/ 21 w 21"/>
                <a:gd name="T5" fmla="*/ 47 h 47"/>
                <a:gd name="T6" fmla="*/ 10 w 21"/>
                <a:gd name="T7" fmla="*/ 46 h 47"/>
                <a:gd name="T8" fmla="*/ 8 w 21"/>
                <a:gd name="T9" fmla="*/ 46 h 47"/>
                <a:gd name="T10" fmla="*/ 7 w 21"/>
                <a:gd name="T11" fmla="*/ 46 h 47"/>
                <a:gd name="T12" fmla="*/ 7 w 21"/>
                <a:gd name="T13" fmla="*/ 45 h 47"/>
                <a:gd name="T14" fmla="*/ 6 w 21"/>
                <a:gd name="T15" fmla="*/ 45 h 47"/>
                <a:gd name="T16" fmla="*/ 4 w 21"/>
                <a:gd name="T17" fmla="*/ 43 h 47"/>
                <a:gd name="T18" fmla="*/ 4 w 21"/>
                <a:gd name="T19" fmla="*/ 42 h 47"/>
                <a:gd name="T20" fmla="*/ 4 w 21"/>
                <a:gd name="T21" fmla="*/ 40 h 47"/>
                <a:gd name="T22" fmla="*/ 3 w 21"/>
                <a:gd name="T23" fmla="*/ 40 h 47"/>
                <a:gd name="T24" fmla="*/ 3 w 21"/>
                <a:gd name="T25" fmla="*/ 39 h 47"/>
                <a:gd name="T26" fmla="*/ 1 w 21"/>
                <a:gd name="T27" fmla="*/ 38 h 47"/>
                <a:gd name="T28" fmla="*/ 0 w 21"/>
                <a:gd name="T29" fmla="*/ 35 h 47"/>
                <a:gd name="T30" fmla="*/ 0 w 21"/>
                <a:gd name="T31" fmla="*/ 32 h 47"/>
                <a:gd name="T32" fmla="*/ 0 w 21"/>
                <a:gd name="T33" fmla="*/ 29 h 47"/>
                <a:gd name="T34" fmla="*/ 0 w 21"/>
                <a:gd name="T35" fmla="*/ 28 h 47"/>
                <a:gd name="T36" fmla="*/ 0 w 21"/>
                <a:gd name="T37" fmla="*/ 26 h 47"/>
                <a:gd name="T38" fmla="*/ 0 w 21"/>
                <a:gd name="T39" fmla="*/ 24 h 47"/>
                <a:gd name="T40" fmla="*/ 0 w 21"/>
                <a:gd name="T41" fmla="*/ 21 h 47"/>
                <a:gd name="T42" fmla="*/ 0 w 21"/>
                <a:gd name="T43" fmla="*/ 18 h 47"/>
                <a:gd name="T44" fmla="*/ 0 w 21"/>
                <a:gd name="T45" fmla="*/ 15 h 47"/>
                <a:gd name="T46" fmla="*/ 0 w 21"/>
                <a:gd name="T47" fmla="*/ 14 h 47"/>
                <a:gd name="T48" fmla="*/ 0 w 21"/>
                <a:gd name="T49" fmla="*/ 11 h 47"/>
                <a:gd name="T50" fmla="*/ 1 w 21"/>
                <a:gd name="T51" fmla="*/ 8 h 47"/>
                <a:gd name="T52" fmla="*/ 3 w 21"/>
                <a:gd name="T53" fmla="*/ 7 h 47"/>
                <a:gd name="T54" fmla="*/ 4 w 21"/>
                <a:gd name="T55" fmla="*/ 7 h 47"/>
                <a:gd name="T56" fmla="*/ 4 w 21"/>
                <a:gd name="T57" fmla="*/ 5 h 47"/>
                <a:gd name="T58" fmla="*/ 4 w 21"/>
                <a:gd name="T59" fmla="*/ 4 h 47"/>
                <a:gd name="T60" fmla="*/ 4 w 21"/>
                <a:gd name="T61" fmla="*/ 3 h 47"/>
                <a:gd name="T62" fmla="*/ 6 w 21"/>
                <a:gd name="T63" fmla="*/ 3 h 47"/>
                <a:gd name="T64" fmla="*/ 7 w 21"/>
                <a:gd name="T65" fmla="*/ 3 h 47"/>
                <a:gd name="T66" fmla="*/ 7 w 21"/>
                <a:gd name="T67" fmla="*/ 1 h 47"/>
                <a:gd name="T68" fmla="*/ 8 w 21"/>
                <a:gd name="T69" fmla="*/ 1 h 47"/>
                <a:gd name="T70" fmla="*/ 8 w 21"/>
                <a:gd name="T71" fmla="*/ 0 h 47"/>
                <a:gd name="T72" fmla="*/ 10 w 21"/>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
                <a:gd name="T112" fmla="*/ 0 h 47"/>
                <a:gd name="T113" fmla="*/ 21 w 21"/>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 h="47">
                  <a:moveTo>
                    <a:pt x="10" y="0"/>
                  </a:moveTo>
                  <a:lnTo>
                    <a:pt x="21" y="0"/>
                  </a:lnTo>
                  <a:lnTo>
                    <a:pt x="21" y="47"/>
                  </a:lnTo>
                  <a:lnTo>
                    <a:pt x="10" y="46"/>
                  </a:lnTo>
                  <a:lnTo>
                    <a:pt x="8" y="46"/>
                  </a:lnTo>
                  <a:lnTo>
                    <a:pt x="7" y="46"/>
                  </a:lnTo>
                  <a:lnTo>
                    <a:pt x="7" y="45"/>
                  </a:lnTo>
                  <a:lnTo>
                    <a:pt x="6" y="45"/>
                  </a:lnTo>
                  <a:lnTo>
                    <a:pt x="4" y="43"/>
                  </a:lnTo>
                  <a:lnTo>
                    <a:pt x="4" y="42"/>
                  </a:lnTo>
                  <a:lnTo>
                    <a:pt x="4" y="40"/>
                  </a:lnTo>
                  <a:lnTo>
                    <a:pt x="3" y="40"/>
                  </a:lnTo>
                  <a:lnTo>
                    <a:pt x="3" y="39"/>
                  </a:lnTo>
                  <a:lnTo>
                    <a:pt x="1" y="38"/>
                  </a:lnTo>
                  <a:lnTo>
                    <a:pt x="0" y="35"/>
                  </a:lnTo>
                  <a:lnTo>
                    <a:pt x="0" y="32"/>
                  </a:lnTo>
                  <a:lnTo>
                    <a:pt x="0" y="29"/>
                  </a:lnTo>
                  <a:lnTo>
                    <a:pt x="0" y="28"/>
                  </a:lnTo>
                  <a:lnTo>
                    <a:pt x="0" y="26"/>
                  </a:lnTo>
                  <a:lnTo>
                    <a:pt x="0" y="24"/>
                  </a:lnTo>
                  <a:lnTo>
                    <a:pt x="0" y="21"/>
                  </a:lnTo>
                  <a:lnTo>
                    <a:pt x="0" y="18"/>
                  </a:lnTo>
                  <a:lnTo>
                    <a:pt x="0" y="15"/>
                  </a:lnTo>
                  <a:lnTo>
                    <a:pt x="0" y="14"/>
                  </a:lnTo>
                  <a:lnTo>
                    <a:pt x="0" y="11"/>
                  </a:lnTo>
                  <a:lnTo>
                    <a:pt x="1" y="8"/>
                  </a:lnTo>
                  <a:lnTo>
                    <a:pt x="3" y="7"/>
                  </a:lnTo>
                  <a:lnTo>
                    <a:pt x="4" y="7"/>
                  </a:lnTo>
                  <a:lnTo>
                    <a:pt x="4" y="5"/>
                  </a:lnTo>
                  <a:lnTo>
                    <a:pt x="4" y="4"/>
                  </a:lnTo>
                  <a:lnTo>
                    <a:pt x="4" y="3"/>
                  </a:lnTo>
                  <a:lnTo>
                    <a:pt x="6" y="3"/>
                  </a:lnTo>
                  <a:lnTo>
                    <a:pt x="7" y="3"/>
                  </a:lnTo>
                  <a:lnTo>
                    <a:pt x="7" y="1"/>
                  </a:lnTo>
                  <a:lnTo>
                    <a:pt x="8" y="1"/>
                  </a:lnTo>
                  <a:lnTo>
                    <a:pt x="8" y="0"/>
                  </a:lnTo>
                  <a:lnTo>
                    <a:pt x="10" y="0"/>
                  </a:lnTo>
                  <a:close/>
                </a:path>
              </a:pathLst>
            </a:custGeom>
            <a:solidFill>
              <a:srgbClr val="202020"/>
            </a:solidFill>
            <a:ln w="9525">
              <a:noFill/>
              <a:round/>
              <a:headEnd/>
              <a:tailEnd/>
            </a:ln>
          </p:spPr>
          <p:txBody>
            <a:bodyPr/>
            <a:lstStyle/>
            <a:p>
              <a:endParaRPr lang="en-US"/>
            </a:p>
          </p:txBody>
        </p:sp>
        <p:grpSp>
          <p:nvGrpSpPr>
            <p:cNvPr id="76470" name="Group 9361"/>
            <p:cNvGrpSpPr>
              <a:grpSpLocks/>
            </p:cNvGrpSpPr>
            <p:nvPr/>
          </p:nvGrpSpPr>
          <p:grpSpPr bwMode="auto">
            <a:xfrm>
              <a:off x="4008" y="1755"/>
              <a:ext cx="22" cy="49"/>
              <a:chOff x="4008" y="1667"/>
              <a:chExt cx="22" cy="49"/>
            </a:xfrm>
          </p:grpSpPr>
          <p:sp>
            <p:nvSpPr>
              <p:cNvPr id="79077" name="Oval 9362"/>
              <p:cNvSpPr>
                <a:spLocks noChangeArrowheads="1"/>
              </p:cNvSpPr>
              <p:nvPr/>
            </p:nvSpPr>
            <p:spPr bwMode="auto">
              <a:xfrm>
                <a:off x="4008" y="1667"/>
                <a:ext cx="22" cy="49"/>
              </a:xfrm>
              <a:prstGeom prst="ellipse">
                <a:avLst/>
              </a:prstGeom>
              <a:solidFill>
                <a:srgbClr val="404040"/>
              </a:solidFill>
              <a:ln w="0">
                <a:solidFill>
                  <a:srgbClr val="000000"/>
                </a:solidFill>
                <a:round/>
                <a:headEnd/>
                <a:tailEnd/>
              </a:ln>
            </p:spPr>
            <p:txBody>
              <a:bodyPr/>
              <a:lstStyle/>
              <a:p>
                <a:endParaRPr lang="en-US"/>
              </a:p>
            </p:txBody>
          </p:sp>
          <p:sp>
            <p:nvSpPr>
              <p:cNvPr id="79078" name="Oval 9363"/>
              <p:cNvSpPr>
                <a:spLocks noChangeArrowheads="1"/>
              </p:cNvSpPr>
              <p:nvPr/>
            </p:nvSpPr>
            <p:spPr bwMode="auto">
              <a:xfrm>
                <a:off x="4008" y="1667"/>
                <a:ext cx="22" cy="49"/>
              </a:xfrm>
              <a:prstGeom prst="ellipse">
                <a:avLst/>
              </a:prstGeom>
              <a:noFill/>
              <a:ln w="1588" cap="rnd">
                <a:solidFill>
                  <a:srgbClr val="000000"/>
                </a:solidFill>
                <a:round/>
                <a:headEnd/>
                <a:tailEnd/>
              </a:ln>
            </p:spPr>
            <p:txBody>
              <a:bodyPr/>
              <a:lstStyle/>
              <a:p>
                <a:endParaRPr lang="en-US"/>
              </a:p>
            </p:txBody>
          </p:sp>
        </p:grpSp>
        <p:grpSp>
          <p:nvGrpSpPr>
            <p:cNvPr id="76471" name="Group 9364"/>
            <p:cNvGrpSpPr>
              <a:grpSpLocks/>
            </p:cNvGrpSpPr>
            <p:nvPr/>
          </p:nvGrpSpPr>
          <p:grpSpPr bwMode="auto">
            <a:xfrm>
              <a:off x="4014" y="1766"/>
              <a:ext cx="15" cy="27"/>
              <a:chOff x="4014" y="1678"/>
              <a:chExt cx="15" cy="27"/>
            </a:xfrm>
          </p:grpSpPr>
          <p:sp>
            <p:nvSpPr>
              <p:cNvPr id="79075" name="Oval 9365"/>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076" name="Oval 9366"/>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6472" name="Group 9367"/>
            <p:cNvGrpSpPr>
              <a:grpSpLocks/>
            </p:cNvGrpSpPr>
            <p:nvPr/>
          </p:nvGrpSpPr>
          <p:grpSpPr bwMode="auto">
            <a:xfrm>
              <a:off x="4014" y="1766"/>
              <a:ext cx="15" cy="24"/>
              <a:chOff x="4014" y="1678"/>
              <a:chExt cx="15" cy="24"/>
            </a:xfrm>
          </p:grpSpPr>
          <p:sp>
            <p:nvSpPr>
              <p:cNvPr id="79073" name="Oval 9368"/>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074" name="Oval 9369"/>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6473" name="Group 9370"/>
            <p:cNvGrpSpPr>
              <a:grpSpLocks/>
            </p:cNvGrpSpPr>
            <p:nvPr/>
          </p:nvGrpSpPr>
          <p:grpSpPr bwMode="auto">
            <a:xfrm>
              <a:off x="4016" y="1779"/>
              <a:ext cx="16" cy="14"/>
              <a:chOff x="4016" y="1691"/>
              <a:chExt cx="16" cy="14"/>
            </a:xfrm>
          </p:grpSpPr>
          <p:sp>
            <p:nvSpPr>
              <p:cNvPr id="79071" name="Oval 9371"/>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072" name="Oval 9372"/>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nvGrpSpPr>
            <p:cNvPr id="76474" name="Group 9373"/>
            <p:cNvGrpSpPr>
              <a:grpSpLocks/>
            </p:cNvGrpSpPr>
            <p:nvPr/>
          </p:nvGrpSpPr>
          <p:grpSpPr bwMode="auto">
            <a:xfrm>
              <a:off x="4014" y="1766"/>
              <a:ext cx="15" cy="27"/>
              <a:chOff x="4014" y="1678"/>
              <a:chExt cx="15" cy="27"/>
            </a:xfrm>
          </p:grpSpPr>
          <p:sp>
            <p:nvSpPr>
              <p:cNvPr id="79069" name="Oval 9374"/>
              <p:cNvSpPr>
                <a:spLocks noChangeArrowheads="1"/>
              </p:cNvSpPr>
              <p:nvPr/>
            </p:nvSpPr>
            <p:spPr bwMode="auto">
              <a:xfrm>
                <a:off x="4014" y="1678"/>
                <a:ext cx="15" cy="27"/>
              </a:xfrm>
              <a:prstGeom prst="ellipse">
                <a:avLst/>
              </a:prstGeom>
              <a:solidFill>
                <a:srgbClr val="A0A0A0"/>
              </a:solidFill>
              <a:ln w="0">
                <a:solidFill>
                  <a:srgbClr val="000000"/>
                </a:solidFill>
                <a:round/>
                <a:headEnd/>
                <a:tailEnd/>
              </a:ln>
            </p:spPr>
            <p:txBody>
              <a:bodyPr/>
              <a:lstStyle/>
              <a:p>
                <a:endParaRPr lang="en-US"/>
              </a:p>
            </p:txBody>
          </p:sp>
          <p:sp>
            <p:nvSpPr>
              <p:cNvPr id="79070" name="Oval 9375"/>
              <p:cNvSpPr>
                <a:spLocks noChangeArrowheads="1"/>
              </p:cNvSpPr>
              <p:nvPr/>
            </p:nvSpPr>
            <p:spPr bwMode="auto">
              <a:xfrm>
                <a:off x="4014" y="1678"/>
                <a:ext cx="15" cy="27"/>
              </a:xfrm>
              <a:prstGeom prst="ellipse">
                <a:avLst/>
              </a:prstGeom>
              <a:noFill/>
              <a:ln w="1588" cap="rnd">
                <a:solidFill>
                  <a:srgbClr val="000000"/>
                </a:solidFill>
                <a:round/>
                <a:headEnd/>
                <a:tailEnd/>
              </a:ln>
            </p:spPr>
            <p:txBody>
              <a:bodyPr/>
              <a:lstStyle/>
              <a:p>
                <a:endParaRPr lang="en-US"/>
              </a:p>
            </p:txBody>
          </p:sp>
        </p:grpSp>
        <p:grpSp>
          <p:nvGrpSpPr>
            <p:cNvPr id="76475" name="Group 9376"/>
            <p:cNvGrpSpPr>
              <a:grpSpLocks/>
            </p:cNvGrpSpPr>
            <p:nvPr/>
          </p:nvGrpSpPr>
          <p:grpSpPr bwMode="auto">
            <a:xfrm>
              <a:off x="4014" y="1766"/>
              <a:ext cx="15" cy="24"/>
              <a:chOff x="4014" y="1678"/>
              <a:chExt cx="15" cy="24"/>
            </a:xfrm>
          </p:grpSpPr>
          <p:sp>
            <p:nvSpPr>
              <p:cNvPr id="79067" name="Oval 9377"/>
              <p:cNvSpPr>
                <a:spLocks noChangeArrowheads="1"/>
              </p:cNvSpPr>
              <p:nvPr/>
            </p:nvSpPr>
            <p:spPr bwMode="auto">
              <a:xfrm>
                <a:off x="4014" y="1678"/>
                <a:ext cx="15" cy="24"/>
              </a:xfrm>
              <a:prstGeom prst="ellipse">
                <a:avLst/>
              </a:prstGeom>
              <a:solidFill>
                <a:srgbClr val="808080"/>
              </a:solidFill>
              <a:ln w="0">
                <a:solidFill>
                  <a:srgbClr val="000000"/>
                </a:solidFill>
                <a:round/>
                <a:headEnd/>
                <a:tailEnd/>
              </a:ln>
            </p:spPr>
            <p:txBody>
              <a:bodyPr/>
              <a:lstStyle/>
              <a:p>
                <a:endParaRPr lang="en-US"/>
              </a:p>
            </p:txBody>
          </p:sp>
          <p:sp>
            <p:nvSpPr>
              <p:cNvPr id="79068" name="Oval 9378"/>
              <p:cNvSpPr>
                <a:spLocks noChangeArrowheads="1"/>
              </p:cNvSpPr>
              <p:nvPr/>
            </p:nvSpPr>
            <p:spPr bwMode="auto">
              <a:xfrm>
                <a:off x="4014" y="1678"/>
                <a:ext cx="15" cy="24"/>
              </a:xfrm>
              <a:prstGeom prst="ellipse">
                <a:avLst/>
              </a:prstGeom>
              <a:noFill/>
              <a:ln w="1588" cap="rnd">
                <a:solidFill>
                  <a:srgbClr val="000000"/>
                </a:solidFill>
                <a:round/>
                <a:headEnd/>
                <a:tailEnd/>
              </a:ln>
            </p:spPr>
            <p:txBody>
              <a:bodyPr/>
              <a:lstStyle/>
              <a:p>
                <a:endParaRPr lang="en-US"/>
              </a:p>
            </p:txBody>
          </p:sp>
        </p:grpSp>
        <p:grpSp>
          <p:nvGrpSpPr>
            <p:cNvPr id="76476" name="Group 9379"/>
            <p:cNvGrpSpPr>
              <a:grpSpLocks/>
            </p:cNvGrpSpPr>
            <p:nvPr/>
          </p:nvGrpSpPr>
          <p:grpSpPr bwMode="auto">
            <a:xfrm>
              <a:off x="4016" y="1779"/>
              <a:ext cx="16" cy="14"/>
              <a:chOff x="4016" y="1691"/>
              <a:chExt cx="16" cy="14"/>
            </a:xfrm>
          </p:grpSpPr>
          <p:sp>
            <p:nvSpPr>
              <p:cNvPr id="79065" name="Oval 9380"/>
              <p:cNvSpPr>
                <a:spLocks noChangeArrowheads="1"/>
              </p:cNvSpPr>
              <p:nvPr/>
            </p:nvSpPr>
            <p:spPr bwMode="auto">
              <a:xfrm>
                <a:off x="4016" y="1691"/>
                <a:ext cx="16" cy="14"/>
              </a:xfrm>
              <a:prstGeom prst="ellipse">
                <a:avLst/>
              </a:prstGeom>
              <a:solidFill>
                <a:srgbClr val="404040"/>
              </a:solidFill>
              <a:ln w="0">
                <a:solidFill>
                  <a:srgbClr val="000000"/>
                </a:solidFill>
                <a:round/>
                <a:headEnd/>
                <a:tailEnd/>
              </a:ln>
            </p:spPr>
            <p:txBody>
              <a:bodyPr/>
              <a:lstStyle/>
              <a:p>
                <a:endParaRPr lang="en-US"/>
              </a:p>
            </p:txBody>
          </p:sp>
          <p:sp>
            <p:nvSpPr>
              <p:cNvPr id="79066" name="Oval 9381"/>
              <p:cNvSpPr>
                <a:spLocks noChangeArrowheads="1"/>
              </p:cNvSpPr>
              <p:nvPr/>
            </p:nvSpPr>
            <p:spPr bwMode="auto">
              <a:xfrm>
                <a:off x="4016" y="1691"/>
                <a:ext cx="16" cy="14"/>
              </a:xfrm>
              <a:prstGeom prst="ellipse">
                <a:avLst/>
              </a:prstGeom>
              <a:noFill/>
              <a:ln w="1588" cap="rnd">
                <a:solidFill>
                  <a:srgbClr val="000000"/>
                </a:solidFill>
                <a:round/>
                <a:headEnd/>
                <a:tailEnd/>
              </a:ln>
            </p:spPr>
            <p:txBody>
              <a:bodyPr/>
              <a:lstStyle/>
              <a:p>
                <a:endParaRPr lang="en-US"/>
              </a:p>
            </p:txBody>
          </p:sp>
        </p:grpSp>
        <p:grpSp>
          <p:nvGrpSpPr>
            <p:cNvPr id="76477" name="Group 9382"/>
            <p:cNvGrpSpPr>
              <a:grpSpLocks/>
            </p:cNvGrpSpPr>
            <p:nvPr/>
          </p:nvGrpSpPr>
          <p:grpSpPr bwMode="auto">
            <a:xfrm>
              <a:off x="3945" y="1756"/>
              <a:ext cx="40" cy="51"/>
              <a:chOff x="3945" y="1668"/>
              <a:chExt cx="40" cy="51"/>
            </a:xfrm>
          </p:grpSpPr>
          <p:grpSp>
            <p:nvGrpSpPr>
              <p:cNvPr id="79050" name="Group 9383"/>
              <p:cNvGrpSpPr>
                <a:grpSpLocks/>
              </p:cNvGrpSpPr>
              <p:nvPr/>
            </p:nvGrpSpPr>
            <p:grpSpPr bwMode="auto">
              <a:xfrm>
                <a:off x="3945" y="1668"/>
                <a:ext cx="39" cy="51"/>
                <a:chOff x="3945" y="1668"/>
                <a:chExt cx="39" cy="51"/>
              </a:xfrm>
            </p:grpSpPr>
            <p:sp>
              <p:nvSpPr>
                <p:cNvPr id="79061" name="Freeform 9384"/>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9062" name="Group 9385"/>
                <p:cNvGrpSpPr>
                  <a:grpSpLocks/>
                </p:cNvGrpSpPr>
                <p:nvPr/>
              </p:nvGrpSpPr>
              <p:grpSpPr bwMode="auto">
                <a:xfrm>
                  <a:off x="3960" y="1668"/>
                  <a:ext cx="24" cy="51"/>
                  <a:chOff x="3960" y="1668"/>
                  <a:chExt cx="24" cy="51"/>
                </a:xfrm>
              </p:grpSpPr>
              <p:sp>
                <p:nvSpPr>
                  <p:cNvPr id="79063" name="Oval 9386"/>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064" name="Oval 9387"/>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79051" name="Group 9388"/>
              <p:cNvGrpSpPr>
                <a:grpSpLocks/>
              </p:cNvGrpSpPr>
              <p:nvPr/>
            </p:nvGrpSpPr>
            <p:grpSpPr bwMode="auto">
              <a:xfrm>
                <a:off x="3967" y="1679"/>
                <a:ext cx="18" cy="28"/>
                <a:chOff x="3967" y="1679"/>
                <a:chExt cx="18" cy="28"/>
              </a:xfrm>
            </p:grpSpPr>
            <p:grpSp>
              <p:nvGrpSpPr>
                <p:cNvPr id="79052" name="Group 9389"/>
                <p:cNvGrpSpPr>
                  <a:grpSpLocks/>
                </p:cNvGrpSpPr>
                <p:nvPr/>
              </p:nvGrpSpPr>
              <p:grpSpPr bwMode="auto">
                <a:xfrm>
                  <a:off x="3967" y="1679"/>
                  <a:ext cx="16" cy="28"/>
                  <a:chOff x="3967" y="1679"/>
                  <a:chExt cx="16" cy="28"/>
                </a:xfrm>
              </p:grpSpPr>
              <p:sp>
                <p:nvSpPr>
                  <p:cNvPr id="79059" name="Oval 9390"/>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060" name="Oval 9391"/>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9053" name="Group 9392"/>
                <p:cNvGrpSpPr>
                  <a:grpSpLocks/>
                </p:cNvGrpSpPr>
                <p:nvPr/>
              </p:nvGrpSpPr>
              <p:grpSpPr bwMode="auto">
                <a:xfrm>
                  <a:off x="3967" y="1681"/>
                  <a:ext cx="16" cy="24"/>
                  <a:chOff x="3967" y="1681"/>
                  <a:chExt cx="16" cy="24"/>
                </a:xfrm>
              </p:grpSpPr>
              <p:sp>
                <p:nvSpPr>
                  <p:cNvPr id="79057" name="Oval 9393"/>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058" name="Oval 9394"/>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9054" name="Group 9395"/>
                <p:cNvGrpSpPr>
                  <a:grpSpLocks/>
                </p:cNvGrpSpPr>
                <p:nvPr/>
              </p:nvGrpSpPr>
              <p:grpSpPr bwMode="auto">
                <a:xfrm>
                  <a:off x="3970" y="1693"/>
                  <a:ext cx="15" cy="14"/>
                  <a:chOff x="3970" y="1693"/>
                  <a:chExt cx="15" cy="14"/>
                </a:xfrm>
              </p:grpSpPr>
              <p:sp>
                <p:nvSpPr>
                  <p:cNvPr id="79055" name="Oval 9396"/>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056" name="Oval 9397"/>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grpSp>
        <p:grpSp>
          <p:nvGrpSpPr>
            <p:cNvPr id="76478" name="Group 9398"/>
            <p:cNvGrpSpPr>
              <a:grpSpLocks/>
            </p:cNvGrpSpPr>
            <p:nvPr/>
          </p:nvGrpSpPr>
          <p:grpSpPr bwMode="auto">
            <a:xfrm>
              <a:off x="3964" y="1756"/>
              <a:ext cx="40" cy="52"/>
              <a:chOff x="3964" y="1668"/>
              <a:chExt cx="40" cy="52"/>
            </a:xfrm>
          </p:grpSpPr>
          <p:grpSp>
            <p:nvGrpSpPr>
              <p:cNvPr id="79035" name="Group 9399"/>
              <p:cNvGrpSpPr>
                <a:grpSpLocks/>
              </p:cNvGrpSpPr>
              <p:nvPr/>
            </p:nvGrpSpPr>
            <p:grpSpPr bwMode="auto">
              <a:xfrm>
                <a:off x="3964" y="1668"/>
                <a:ext cx="38" cy="52"/>
                <a:chOff x="3964" y="1668"/>
                <a:chExt cx="38" cy="52"/>
              </a:xfrm>
            </p:grpSpPr>
            <p:sp>
              <p:nvSpPr>
                <p:cNvPr id="79046" name="Freeform 9400"/>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9047" name="Group 9401"/>
                <p:cNvGrpSpPr>
                  <a:grpSpLocks/>
                </p:cNvGrpSpPr>
                <p:nvPr/>
              </p:nvGrpSpPr>
              <p:grpSpPr bwMode="auto">
                <a:xfrm>
                  <a:off x="3977" y="1668"/>
                  <a:ext cx="25" cy="52"/>
                  <a:chOff x="3977" y="1668"/>
                  <a:chExt cx="25" cy="52"/>
                </a:xfrm>
              </p:grpSpPr>
              <p:sp>
                <p:nvSpPr>
                  <p:cNvPr id="79048" name="Oval 9402"/>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9049" name="Oval 9403"/>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79036" name="Group 9404"/>
              <p:cNvGrpSpPr>
                <a:grpSpLocks/>
              </p:cNvGrpSpPr>
              <p:nvPr/>
            </p:nvGrpSpPr>
            <p:grpSpPr bwMode="auto">
              <a:xfrm>
                <a:off x="3984" y="1681"/>
                <a:ext cx="20" cy="26"/>
                <a:chOff x="3984" y="1681"/>
                <a:chExt cx="20" cy="26"/>
              </a:xfrm>
            </p:grpSpPr>
            <p:grpSp>
              <p:nvGrpSpPr>
                <p:cNvPr id="79037" name="Group 9405"/>
                <p:cNvGrpSpPr>
                  <a:grpSpLocks/>
                </p:cNvGrpSpPr>
                <p:nvPr/>
              </p:nvGrpSpPr>
              <p:grpSpPr bwMode="auto">
                <a:xfrm>
                  <a:off x="3984" y="1681"/>
                  <a:ext cx="17" cy="26"/>
                  <a:chOff x="3984" y="1681"/>
                  <a:chExt cx="17" cy="26"/>
                </a:xfrm>
              </p:grpSpPr>
              <p:sp>
                <p:nvSpPr>
                  <p:cNvPr id="79044" name="Oval 9406"/>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9045" name="Oval 9407"/>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9038" name="Group 9408"/>
                <p:cNvGrpSpPr>
                  <a:grpSpLocks/>
                </p:cNvGrpSpPr>
                <p:nvPr/>
              </p:nvGrpSpPr>
              <p:grpSpPr bwMode="auto">
                <a:xfrm>
                  <a:off x="3984" y="1681"/>
                  <a:ext cx="17" cy="25"/>
                  <a:chOff x="3984" y="1681"/>
                  <a:chExt cx="17" cy="25"/>
                </a:xfrm>
              </p:grpSpPr>
              <p:sp>
                <p:nvSpPr>
                  <p:cNvPr id="79042" name="Oval 9409"/>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9043" name="Oval 9410"/>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9039" name="Group 9411"/>
                <p:cNvGrpSpPr>
                  <a:grpSpLocks/>
                </p:cNvGrpSpPr>
                <p:nvPr/>
              </p:nvGrpSpPr>
              <p:grpSpPr bwMode="auto">
                <a:xfrm>
                  <a:off x="3988" y="1693"/>
                  <a:ext cx="16" cy="14"/>
                  <a:chOff x="3988" y="1693"/>
                  <a:chExt cx="16" cy="14"/>
                </a:xfrm>
              </p:grpSpPr>
              <p:sp>
                <p:nvSpPr>
                  <p:cNvPr id="79040" name="Oval 9412"/>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9041" name="Oval 9413"/>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grpSp>
        <p:grpSp>
          <p:nvGrpSpPr>
            <p:cNvPr id="76479" name="Group 9414"/>
            <p:cNvGrpSpPr>
              <a:grpSpLocks/>
            </p:cNvGrpSpPr>
            <p:nvPr/>
          </p:nvGrpSpPr>
          <p:grpSpPr bwMode="auto">
            <a:xfrm>
              <a:off x="3945" y="1756"/>
              <a:ext cx="39" cy="51"/>
              <a:chOff x="3945" y="1668"/>
              <a:chExt cx="39" cy="51"/>
            </a:xfrm>
          </p:grpSpPr>
          <p:sp>
            <p:nvSpPr>
              <p:cNvPr id="79031" name="Freeform 9415"/>
              <p:cNvSpPr>
                <a:spLocks/>
              </p:cNvSpPr>
              <p:nvPr/>
            </p:nvSpPr>
            <p:spPr bwMode="auto">
              <a:xfrm>
                <a:off x="3945" y="1668"/>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9032" name="Group 9416"/>
              <p:cNvGrpSpPr>
                <a:grpSpLocks/>
              </p:cNvGrpSpPr>
              <p:nvPr/>
            </p:nvGrpSpPr>
            <p:grpSpPr bwMode="auto">
              <a:xfrm>
                <a:off x="3960" y="1668"/>
                <a:ext cx="24" cy="51"/>
                <a:chOff x="3960" y="1668"/>
                <a:chExt cx="24" cy="51"/>
              </a:xfrm>
            </p:grpSpPr>
            <p:sp>
              <p:nvSpPr>
                <p:cNvPr id="79033" name="Oval 9417"/>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034" name="Oval 9418"/>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grpSp>
          <p:nvGrpSpPr>
            <p:cNvPr id="76480" name="Group 9419"/>
            <p:cNvGrpSpPr>
              <a:grpSpLocks/>
            </p:cNvGrpSpPr>
            <p:nvPr/>
          </p:nvGrpSpPr>
          <p:grpSpPr bwMode="auto">
            <a:xfrm>
              <a:off x="3967" y="1767"/>
              <a:ext cx="18" cy="28"/>
              <a:chOff x="3967" y="1679"/>
              <a:chExt cx="18" cy="28"/>
            </a:xfrm>
          </p:grpSpPr>
          <p:grpSp>
            <p:nvGrpSpPr>
              <p:cNvPr id="79022" name="Group 9420"/>
              <p:cNvGrpSpPr>
                <a:grpSpLocks/>
              </p:cNvGrpSpPr>
              <p:nvPr/>
            </p:nvGrpSpPr>
            <p:grpSpPr bwMode="auto">
              <a:xfrm>
                <a:off x="3967" y="1679"/>
                <a:ext cx="16" cy="28"/>
                <a:chOff x="3967" y="1679"/>
                <a:chExt cx="16" cy="28"/>
              </a:xfrm>
            </p:grpSpPr>
            <p:sp>
              <p:nvSpPr>
                <p:cNvPr id="79029" name="Oval 9421"/>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030" name="Oval 9422"/>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9023" name="Group 9423"/>
              <p:cNvGrpSpPr>
                <a:grpSpLocks/>
              </p:cNvGrpSpPr>
              <p:nvPr/>
            </p:nvGrpSpPr>
            <p:grpSpPr bwMode="auto">
              <a:xfrm>
                <a:off x="3967" y="1681"/>
                <a:ext cx="16" cy="24"/>
                <a:chOff x="3967" y="1681"/>
                <a:chExt cx="16" cy="24"/>
              </a:xfrm>
            </p:grpSpPr>
            <p:sp>
              <p:nvSpPr>
                <p:cNvPr id="79027" name="Oval 9424"/>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028" name="Oval 9425"/>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9024" name="Group 9426"/>
              <p:cNvGrpSpPr>
                <a:grpSpLocks/>
              </p:cNvGrpSpPr>
              <p:nvPr/>
            </p:nvGrpSpPr>
            <p:grpSpPr bwMode="auto">
              <a:xfrm>
                <a:off x="3970" y="1693"/>
                <a:ext cx="15" cy="14"/>
                <a:chOff x="3970" y="1693"/>
                <a:chExt cx="15" cy="14"/>
              </a:xfrm>
            </p:grpSpPr>
            <p:sp>
              <p:nvSpPr>
                <p:cNvPr id="79025" name="Oval 9427"/>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026" name="Oval 9428"/>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sp>
          <p:nvSpPr>
            <p:cNvPr id="76481" name="Freeform 9429"/>
            <p:cNvSpPr>
              <a:spLocks/>
            </p:cNvSpPr>
            <p:nvPr/>
          </p:nvSpPr>
          <p:spPr bwMode="auto">
            <a:xfrm>
              <a:off x="3945" y="1756"/>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6482" name="Group 9430"/>
            <p:cNvGrpSpPr>
              <a:grpSpLocks/>
            </p:cNvGrpSpPr>
            <p:nvPr/>
          </p:nvGrpSpPr>
          <p:grpSpPr bwMode="auto">
            <a:xfrm>
              <a:off x="3960" y="1756"/>
              <a:ext cx="24" cy="51"/>
              <a:chOff x="3960" y="1668"/>
              <a:chExt cx="24" cy="51"/>
            </a:xfrm>
          </p:grpSpPr>
          <p:sp>
            <p:nvSpPr>
              <p:cNvPr id="79020" name="Oval 9431"/>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021" name="Oval 9432"/>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sp>
          <p:nvSpPr>
            <p:cNvPr id="76483" name="Freeform 9433"/>
            <p:cNvSpPr>
              <a:spLocks/>
            </p:cNvSpPr>
            <p:nvPr/>
          </p:nvSpPr>
          <p:spPr bwMode="auto">
            <a:xfrm>
              <a:off x="3945" y="1756"/>
              <a:ext cx="22" cy="49"/>
            </a:xfrm>
            <a:custGeom>
              <a:avLst/>
              <a:gdLst>
                <a:gd name="T0" fmla="*/ 11 w 22"/>
                <a:gd name="T1" fmla="*/ 0 h 49"/>
                <a:gd name="T2" fmla="*/ 22 w 22"/>
                <a:gd name="T3" fmla="*/ 0 h 49"/>
                <a:gd name="T4" fmla="*/ 22 w 22"/>
                <a:gd name="T5" fmla="*/ 49 h 49"/>
                <a:gd name="T6" fmla="*/ 11 w 22"/>
                <a:gd name="T7" fmla="*/ 49 h 49"/>
                <a:gd name="T8" fmla="*/ 10 w 22"/>
                <a:gd name="T9" fmla="*/ 48 h 49"/>
                <a:gd name="T10" fmla="*/ 8 w 22"/>
                <a:gd name="T11" fmla="*/ 48 h 49"/>
                <a:gd name="T12" fmla="*/ 7 w 22"/>
                <a:gd name="T13" fmla="*/ 48 h 49"/>
                <a:gd name="T14" fmla="*/ 7 w 22"/>
                <a:gd name="T15" fmla="*/ 46 h 49"/>
                <a:gd name="T16" fmla="*/ 6 w 22"/>
                <a:gd name="T17" fmla="*/ 46 h 49"/>
                <a:gd name="T18" fmla="*/ 6 w 22"/>
                <a:gd name="T19" fmla="*/ 45 h 49"/>
                <a:gd name="T20" fmla="*/ 4 w 22"/>
                <a:gd name="T21" fmla="*/ 44 h 49"/>
                <a:gd name="T22" fmla="*/ 4 w 22"/>
                <a:gd name="T23" fmla="*/ 42 h 49"/>
                <a:gd name="T24" fmla="*/ 3 w 22"/>
                <a:gd name="T25" fmla="*/ 41 h 49"/>
                <a:gd name="T26" fmla="*/ 3 w 22"/>
                <a:gd name="T27" fmla="*/ 39 h 49"/>
                <a:gd name="T28" fmla="*/ 3 w 22"/>
                <a:gd name="T29" fmla="*/ 37 h 49"/>
                <a:gd name="T30" fmla="*/ 1 w 22"/>
                <a:gd name="T31" fmla="*/ 35 h 49"/>
                <a:gd name="T32" fmla="*/ 1 w 22"/>
                <a:gd name="T33" fmla="*/ 34 h 49"/>
                <a:gd name="T34" fmla="*/ 1 w 22"/>
                <a:gd name="T35" fmla="*/ 32 h 49"/>
                <a:gd name="T36" fmla="*/ 1 w 22"/>
                <a:gd name="T37" fmla="*/ 31 h 49"/>
                <a:gd name="T38" fmla="*/ 1 w 22"/>
                <a:gd name="T39" fmla="*/ 28 h 49"/>
                <a:gd name="T40" fmla="*/ 0 w 22"/>
                <a:gd name="T41" fmla="*/ 27 h 49"/>
                <a:gd name="T42" fmla="*/ 0 w 22"/>
                <a:gd name="T43" fmla="*/ 24 h 49"/>
                <a:gd name="T44" fmla="*/ 0 w 22"/>
                <a:gd name="T45" fmla="*/ 21 h 49"/>
                <a:gd name="T46" fmla="*/ 1 w 22"/>
                <a:gd name="T47" fmla="*/ 18 h 49"/>
                <a:gd name="T48" fmla="*/ 1 w 22"/>
                <a:gd name="T49" fmla="*/ 16 h 49"/>
                <a:gd name="T50" fmla="*/ 1 w 22"/>
                <a:gd name="T51" fmla="*/ 13 h 49"/>
                <a:gd name="T52" fmla="*/ 3 w 22"/>
                <a:gd name="T53" fmla="*/ 11 h 49"/>
                <a:gd name="T54" fmla="*/ 3 w 22"/>
                <a:gd name="T55" fmla="*/ 10 h 49"/>
                <a:gd name="T56" fmla="*/ 3 w 22"/>
                <a:gd name="T57" fmla="*/ 9 h 49"/>
                <a:gd name="T58" fmla="*/ 4 w 22"/>
                <a:gd name="T59" fmla="*/ 7 h 49"/>
                <a:gd name="T60" fmla="*/ 4 w 22"/>
                <a:gd name="T61" fmla="*/ 6 h 49"/>
                <a:gd name="T62" fmla="*/ 6 w 22"/>
                <a:gd name="T63" fmla="*/ 6 h 49"/>
                <a:gd name="T64" fmla="*/ 6 w 22"/>
                <a:gd name="T65" fmla="*/ 4 h 49"/>
                <a:gd name="T66" fmla="*/ 6 w 22"/>
                <a:gd name="T67" fmla="*/ 3 h 49"/>
                <a:gd name="T68" fmla="*/ 7 w 22"/>
                <a:gd name="T69" fmla="*/ 3 h 49"/>
                <a:gd name="T70" fmla="*/ 8 w 22"/>
                <a:gd name="T71" fmla="*/ 3 h 49"/>
                <a:gd name="T72" fmla="*/ 8 w 22"/>
                <a:gd name="T73" fmla="*/ 2 h 49"/>
                <a:gd name="T74" fmla="*/ 10 w 22"/>
                <a:gd name="T75" fmla="*/ 0 h 49"/>
                <a:gd name="T76" fmla="*/ 11 w 22"/>
                <a:gd name="T77" fmla="*/ 0 h 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
                <a:gd name="T118" fmla="*/ 0 h 49"/>
                <a:gd name="T119" fmla="*/ 22 w 22"/>
                <a:gd name="T120" fmla="*/ 49 h 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 h="49">
                  <a:moveTo>
                    <a:pt x="11" y="0"/>
                  </a:moveTo>
                  <a:lnTo>
                    <a:pt x="22" y="0"/>
                  </a:lnTo>
                  <a:lnTo>
                    <a:pt x="22" y="49"/>
                  </a:lnTo>
                  <a:lnTo>
                    <a:pt x="11" y="49"/>
                  </a:lnTo>
                  <a:lnTo>
                    <a:pt x="10" y="48"/>
                  </a:lnTo>
                  <a:lnTo>
                    <a:pt x="8" y="48"/>
                  </a:lnTo>
                  <a:lnTo>
                    <a:pt x="7" y="48"/>
                  </a:lnTo>
                  <a:lnTo>
                    <a:pt x="7" y="46"/>
                  </a:lnTo>
                  <a:lnTo>
                    <a:pt x="6" y="46"/>
                  </a:lnTo>
                  <a:lnTo>
                    <a:pt x="6" y="45"/>
                  </a:lnTo>
                  <a:lnTo>
                    <a:pt x="4" y="44"/>
                  </a:lnTo>
                  <a:lnTo>
                    <a:pt x="4" y="42"/>
                  </a:lnTo>
                  <a:lnTo>
                    <a:pt x="3" y="41"/>
                  </a:lnTo>
                  <a:lnTo>
                    <a:pt x="3" y="39"/>
                  </a:lnTo>
                  <a:lnTo>
                    <a:pt x="3" y="37"/>
                  </a:lnTo>
                  <a:lnTo>
                    <a:pt x="1" y="35"/>
                  </a:lnTo>
                  <a:lnTo>
                    <a:pt x="1" y="34"/>
                  </a:lnTo>
                  <a:lnTo>
                    <a:pt x="1" y="32"/>
                  </a:lnTo>
                  <a:lnTo>
                    <a:pt x="1" y="31"/>
                  </a:lnTo>
                  <a:lnTo>
                    <a:pt x="1" y="28"/>
                  </a:lnTo>
                  <a:lnTo>
                    <a:pt x="0" y="27"/>
                  </a:lnTo>
                  <a:lnTo>
                    <a:pt x="0" y="24"/>
                  </a:lnTo>
                  <a:lnTo>
                    <a:pt x="0" y="21"/>
                  </a:lnTo>
                  <a:lnTo>
                    <a:pt x="1" y="18"/>
                  </a:lnTo>
                  <a:lnTo>
                    <a:pt x="1" y="16"/>
                  </a:lnTo>
                  <a:lnTo>
                    <a:pt x="1" y="13"/>
                  </a:lnTo>
                  <a:lnTo>
                    <a:pt x="3" y="11"/>
                  </a:lnTo>
                  <a:lnTo>
                    <a:pt x="3" y="10"/>
                  </a:lnTo>
                  <a:lnTo>
                    <a:pt x="3" y="9"/>
                  </a:lnTo>
                  <a:lnTo>
                    <a:pt x="4" y="7"/>
                  </a:lnTo>
                  <a:lnTo>
                    <a:pt x="4" y="6"/>
                  </a:lnTo>
                  <a:lnTo>
                    <a:pt x="6" y="6"/>
                  </a:lnTo>
                  <a:lnTo>
                    <a:pt x="6" y="4"/>
                  </a:lnTo>
                  <a:lnTo>
                    <a:pt x="6" y="3"/>
                  </a:lnTo>
                  <a:lnTo>
                    <a:pt x="7" y="3"/>
                  </a:lnTo>
                  <a:lnTo>
                    <a:pt x="8" y="3"/>
                  </a:lnTo>
                  <a:lnTo>
                    <a:pt x="8" y="2"/>
                  </a:lnTo>
                  <a:lnTo>
                    <a:pt x="10" y="0"/>
                  </a:lnTo>
                  <a:lnTo>
                    <a:pt x="11" y="0"/>
                  </a:lnTo>
                  <a:close/>
                </a:path>
              </a:pathLst>
            </a:custGeom>
            <a:solidFill>
              <a:srgbClr val="202020"/>
            </a:solidFill>
            <a:ln w="9525">
              <a:noFill/>
              <a:round/>
              <a:headEnd/>
              <a:tailEnd/>
            </a:ln>
          </p:spPr>
          <p:txBody>
            <a:bodyPr/>
            <a:lstStyle/>
            <a:p>
              <a:endParaRPr lang="en-US"/>
            </a:p>
          </p:txBody>
        </p:sp>
        <p:grpSp>
          <p:nvGrpSpPr>
            <p:cNvPr id="76484" name="Group 9434"/>
            <p:cNvGrpSpPr>
              <a:grpSpLocks/>
            </p:cNvGrpSpPr>
            <p:nvPr/>
          </p:nvGrpSpPr>
          <p:grpSpPr bwMode="auto">
            <a:xfrm>
              <a:off x="3960" y="1756"/>
              <a:ext cx="24" cy="51"/>
              <a:chOff x="3960" y="1668"/>
              <a:chExt cx="24" cy="51"/>
            </a:xfrm>
          </p:grpSpPr>
          <p:sp>
            <p:nvSpPr>
              <p:cNvPr id="79018" name="Oval 9435"/>
              <p:cNvSpPr>
                <a:spLocks noChangeArrowheads="1"/>
              </p:cNvSpPr>
              <p:nvPr/>
            </p:nvSpPr>
            <p:spPr bwMode="auto">
              <a:xfrm>
                <a:off x="3960" y="1668"/>
                <a:ext cx="24" cy="51"/>
              </a:xfrm>
              <a:prstGeom prst="ellipse">
                <a:avLst/>
              </a:prstGeom>
              <a:solidFill>
                <a:srgbClr val="404040"/>
              </a:solidFill>
              <a:ln w="0">
                <a:solidFill>
                  <a:srgbClr val="000000"/>
                </a:solidFill>
                <a:round/>
                <a:headEnd/>
                <a:tailEnd/>
              </a:ln>
            </p:spPr>
            <p:txBody>
              <a:bodyPr/>
              <a:lstStyle/>
              <a:p>
                <a:endParaRPr lang="en-US"/>
              </a:p>
            </p:txBody>
          </p:sp>
          <p:sp>
            <p:nvSpPr>
              <p:cNvPr id="79019" name="Oval 9436"/>
              <p:cNvSpPr>
                <a:spLocks noChangeArrowheads="1"/>
              </p:cNvSpPr>
              <p:nvPr/>
            </p:nvSpPr>
            <p:spPr bwMode="auto">
              <a:xfrm>
                <a:off x="3960" y="1668"/>
                <a:ext cx="24" cy="51"/>
              </a:xfrm>
              <a:prstGeom prst="ellipse">
                <a:avLst/>
              </a:prstGeom>
              <a:noFill/>
              <a:ln w="1588" cap="rnd">
                <a:solidFill>
                  <a:srgbClr val="000000"/>
                </a:solidFill>
                <a:round/>
                <a:headEnd/>
                <a:tailEnd/>
              </a:ln>
            </p:spPr>
            <p:txBody>
              <a:bodyPr/>
              <a:lstStyle/>
              <a:p>
                <a:endParaRPr lang="en-US"/>
              </a:p>
            </p:txBody>
          </p:sp>
        </p:grpSp>
        <p:grpSp>
          <p:nvGrpSpPr>
            <p:cNvPr id="76485" name="Group 9437"/>
            <p:cNvGrpSpPr>
              <a:grpSpLocks/>
            </p:cNvGrpSpPr>
            <p:nvPr/>
          </p:nvGrpSpPr>
          <p:grpSpPr bwMode="auto">
            <a:xfrm>
              <a:off x="3967" y="1767"/>
              <a:ext cx="16" cy="28"/>
              <a:chOff x="3967" y="1679"/>
              <a:chExt cx="16" cy="28"/>
            </a:xfrm>
          </p:grpSpPr>
          <p:sp>
            <p:nvSpPr>
              <p:cNvPr id="79016" name="Oval 9438"/>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017" name="Oval 9439"/>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6486" name="Group 9440"/>
            <p:cNvGrpSpPr>
              <a:grpSpLocks/>
            </p:cNvGrpSpPr>
            <p:nvPr/>
          </p:nvGrpSpPr>
          <p:grpSpPr bwMode="auto">
            <a:xfrm>
              <a:off x="3967" y="1769"/>
              <a:ext cx="16" cy="24"/>
              <a:chOff x="3967" y="1681"/>
              <a:chExt cx="16" cy="24"/>
            </a:xfrm>
          </p:grpSpPr>
          <p:sp>
            <p:nvSpPr>
              <p:cNvPr id="79014" name="Oval 9441"/>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015" name="Oval 9442"/>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6487" name="Group 9443"/>
            <p:cNvGrpSpPr>
              <a:grpSpLocks/>
            </p:cNvGrpSpPr>
            <p:nvPr/>
          </p:nvGrpSpPr>
          <p:grpSpPr bwMode="auto">
            <a:xfrm>
              <a:off x="3970" y="1781"/>
              <a:ext cx="15" cy="14"/>
              <a:chOff x="3970" y="1693"/>
              <a:chExt cx="15" cy="14"/>
            </a:xfrm>
          </p:grpSpPr>
          <p:sp>
            <p:nvSpPr>
              <p:cNvPr id="79012" name="Oval 9444"/>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013" name="Oval 9445"/>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nvGrpSpPr>
            <p:cNvPr id="76488" name="Group 9446"/>
            <p:cNvGrpSpPr>
              <a:grpSpLocks/>
            </p:cNvGrpSpPr>
            <p:nvPr/>
          </p:nvGrpSpPr>
          <p:grpSpPr bwMode="auto">
            <a:xfrm>
              <a:off x="3967" y="1767"/>
              <a:ext cx="16" cy="28"/>
              <a:chOff x="3967" y="1679"/>
              <a:chExt cx="16" cy="28"/>
            </a:xfrm>
          </p:grpSpPr>
          <p:sp>
            <p:nvSpPr>
              <p:cNvPr id="79010" name="Oval 9447"/>
              <p:cNvSpPr>
                <a:spLocks noChangeArrowheads="1"/>
              </p:cNvSpPr>
              <p:nvPr/>
            </p:nvSpPr>
            <p:spPr bwMode="auto">
              <a:xfrm>
                <a:off x="3967" y="1679"/>
                <a:ext cx="16" cy="28"/>
              </a:xfrm>
              <a:prstGeom prst="ellipse">
                <a:avLst/>
              </a:prstGeom>
              <a:solidFill>
                <a:srgbClr val="A0A0A0"/>
              </a:solidFill>
              <a:ln w="0">
                <a:solidFill>
                  <a:srgbClr val="000000"/>
                </a:solidFill>
                <a:round/>
                <a:headEnd/>
                <a:tailEnd/>
              </a:ln>
            </p:spPr>
            <p:txBody>
              <a:bodyPr/>
              <a:lstStyle/>
              <a:p>
                <a:endParaRPr lang="en-US"/>
              </a:p>
            </p:txBody>
          </p:sp>
          <p:sp>
            <p:nvSpPr>
              <p:cNvPr id="79011" name="Oval 9448"/>
              <p:cNvSpPr>
                <a:spLocks noChangeArrowheads="1"/>
              </p:cNvSpPr>
              <p:nvPr/>
            </p:nvSpPr>
            <p:spPr bwMode="auto">
              <a:xfrm>
                <a:off x="3967" y="1679"/>
                <a:ext cx="16" cy="28"/>
              </a:xfrm>
              <a:prstGeom prst="ellipse">
                <a:avLst/>
              </a:prstGeom>
              <a:noFill/>
              <a:ln w="1588" cap="rnd">
                <a:solidFill>
                  <a:srgbClr val="000000"/>
                </a:solidFill>
                <a:round/>
                <a:headEnd/>
                <a:tailEnd/>
              </a:ln>
            </p:spPr>
            <p:txBody>
              <a:bodyPr/>
              <a:lstStyle/>
              <a:p>
                <a:endParaRPr lang="en-US"/>
              </a:p>
            </p:txBody>
          </p:sp>
        </p:grpSp>
        <p:grpSp>
          <p:nvGrpSpPr>
            <p:cNvPr id="76489" name="Group 9449"/>
            <p:cNvGrpSpPr>
              <a:grpSpLocks/>
            </p:cNvGrpSpPr>
            <p:nvPr/>
          </p:nvGrpSpPr>
          <p:grpSpPr bwMode="auto">
            <a:xfrm>
              <a:off x="3967" y="1769"/>
              <a:ext cx="16" cy="24"/>
              <a:chOff x="3967" y="1681"/>
              <a:chExt cx="16" cy="24"/>
            </a:xfrm>
          </p:grpSpPr>
          <p:sp>
            <p:nvSpPr>
              <p:cNvPr id="79008" name="Oval 9450"/>
              <p:cNvSpPr>
                <a:spLocks noChangeArrowheads="1"/>
              </p:cNvSpPr>
              <p:nvPr/>
            </p:nvSpPr>
            <p:spPr bwMode="auto">
              <a:xfrm>
                <a:off x="3967" y="1681"/>
                <a:ext cx="16" cy="24"/>
              </a:xfrm>
              <a:prstGeom prst="ellipse">
                <a:avLst/>
              </a:prstGeom>
              <a:solidFill>
                <a:srgbClr val="808080"/>
              </a:solidFill>
              <a:ln w="0">
                <a:solidFill>
                  <a:srgbClr val="000000"/>
                </a:solidFill>
                <a:round/>
                <a:headEnd/>
                <a:tailEnd/>
              </a:ln>
            </p:spPr>
            <p:txBody>
              <a:bodyPr/>
              <a:lstStyle/>
              <a:p>
                <a:endParaRPr lang="en-US"/>
              </a:p>
            </p:txBody>
          </p:sp>
          <p:sp>
            <p:nvSpPr>
              <p:cNvPr id="79009" name="Oval 9451"/>
              <p:cNvSpPr>
                <a:spLocks noChangeArrowheads="1"/>
              </p:cNvSpPr>
              <p:nvPr/>
            </p:nvSpPr>
            <p:spPr bwMode="auto">
              <a:xfrm>
                <a:off x="3967" y="1681"/>
                <a:ext cx="16" cy="24"/>
              </a:xfrm>
              <a:prstGeom prst="ellipse">
                <a:avLst/>
              </a:prstGeom>
              <a:noFill/>
              <a:ln w="1588" cap="rnd">
                <a:solidFill>
                  <a:srgbClr val="000000"/>
                </a:solidFill>
                <a:round/>
                <a:headEnd/>
                <a:tailEnd/>
              </a:ln>
            </p:spPr>
            <p:txBody>
              <a:bodyPr/>
              <a:lstStyle/>
              <a:p>
                <a:endParaRPr lang="en-US"/>
              </a:p>
            </p:txBody>
          </p:sp>
        </p:grpSp>
        <p:grpSp>
          <p:nvGrpSpPr>
            <p:cNvPr id="76490" name="Group 9452"/>
            <p:cNvGrpSpPr>
              <a:grpSpLocks/>
            </p:cNvGrpSpPr>
            <p:nvPr/>
          </p:nvGrpSpPr>
          <p:grpSpPr bwMode="auto">
            <a:xfrm>
              <a:off x="3970" y="1781"/>
              <a:ext cx="15" cy="14"/>
              <a:chOff x="3970" y="1693"/>
              <a:chExt cx="15" cy="14"/>
            </a:xfrm>
          </p:grpSpPr>
          <p:sp>
            <p:nvSpPr>
              <p:cNvPr id="79006" name="Oval 9453"/>
              <p:cNvSpPr>
                <a:spLocks noChangeArrowheads="1"/>
              </p:cNvSpPr>
              <p:nvPr/>
            </p:nvSpPr>
            <p:spPr bwMode="auto">
              <a:xfrm>
                <a:off x="3970" y="1693"/>
                <a:ext cx="15" cy="14"/>
              </a:xfrm>
              <a:prstGeom prst="ellipse">
                <a:avLst/>
              </a:prstGeom>
              <a:solidFill>
                <a:srgbClr val="404040"/>
              </a:solidFill>
              <a:ln w="0">
                <a:solidFill>
                  <a:srgbClr val="000000"/>
                </a:solidFill>
                <a:round/>
                <a:headEnd/>
                <a:tailEnd/>
              </a:ln>
            </p:spPr>
            <p:txBody>
              <a:bodyPr/>
              <a:lstStyle/>
              <a:p>
                <a:endParaRPr lang="en-US"/>
              </a:p>
            </p:txBody>
          </p:sp>
          <p:sp>
            <p:nvSpPr>
              <p:cNvPr id="79007" name="Oval 9454"/>
              <p:cNvSpPr>
                <a:spLocks noChangeArrowheads="1"/>
              </p:cNvSpPr>
              <p:nvPr/>
            </p:nvSpPr>
            <p:spPr bwMode="auto">
              <a:xfrm>
                <a:off x="3970" y="1693"/>
                <a:ext cx="15" cy="14"/>
              </a:xfrm>
              <a:prstGeom prst="ellipse">
                <a:avLst/>
              </a:prstGeom>
              <a:noFill/>
              <a:ln w="1588" cap="rnd">
                <a:solidFill>
                  <a:srgbClr val="000000"/>
                </a:solidFill>
                <a:round/>
                <a:headEnd/>
                <a:tailEnd/>
              </a:ln>
            </p:spPr>
            <p:txBody>
              <a:bodyPr/>
              <a:lstStyle/>
              <a:p>
                <a:endParaRPr lang="en-US"/>
              </a:p>
            </p:txBody>
          </p:sp>
        </p:grpSp>
        <p:grpSp>
          <p:nvGrpSpPr>
            <p:cNvPr id="76491" name="Group 9455"/>
            <p:cNvGrpSpPr>
              <a:grpSpLocks/>
            </p:cNvGrpSpPr>
            <p:nvPr/>
          </p:nvGrpSpPr>
          <p:grpSpPr bwMode="auto">
            <a:xfrm>
              <a:off x="3964" y="1756"/>
              <a:ext cx="38" cy="52"/>
              <a:chOff x="3964" y="1668"/>
              <a:chExt cx="38" cy="52"/>
            </a:xfrm>
          </p:grpSpPr>
          <p:sp>
            <p:nvSpPr>
              <p:cNvPr id="79002" name="Freeform 9456"/>
              <p:cNvSpPr>
                <a:spLocks/>
              </p:cNvSpPr>
              <p:nvPr/>
            </p:nvSpPr>
            <p:spPr bwMode="auto">
              <a:xfrm>
                <a:off x="3964" y="1668"/>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9003" name="Group 9457"/>
              <p:cNvGrpSpPr>
                <a:grpSpLocks/>
              </p:cNvGrpSpPr>
              <p:nvPr/>
            </p:nvGrpSpPr>
            <p:grpSpPr bwMode="auto">
              <a:xfrm>
                <a:off x="3977" y="1668"/>
                <a:ext cx="25" cy="52"/>
                <a:chOff x="3977" y="1668"/>
                <a:chExt cx="25" cy="52"/>
              </a:xfrm>
            </p:grpSpPr>
            <p:sp>
              <p:nvSpPr>
                <p:cNvPr id="79004" name="Oval 9458"/>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9005" name="Oval 9459"/>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grpSp>
          <p:nvGrpSpPr>
            <p:cNvPr id="76492" name="Group 9460"/>
            <p:cNvGrpSpPr>
              <a:grpSpLocks/>
            </p:cNvGrpSpPr>
            <p:nvPr/>
          </p:nvGrpSpPr>
          <p:grpSpPr bwMode="auto">
            <a:xfrm>
              <a:off x="3984" y="1769"/>
              <a:ext cx="20" cy="26"/>
              <a:chOff x="3984" y="1681"/>
              <a:chExt cx="20" cy="26"/>
            </a:xfrm>
          </p:grpSpPr>
          <p:grpSp>
            <p:nvGrpSpPr>
              <p:cNvPr id="78993" name="Group 9461"/>
              <p:cNvGrpSpPr>
                <a:grpSpLocks/>
              </p:cNvGrpSpPr>
              <p:nvPr/>
            </p:nvGrpSpPr>
            <p:grpSpPr bwMode="auto">
              <a:xfrm>
                <a:off x="3984" y="1681"/>
                <a:ext cx="17" cy="26"/>
                <a:chOff x="3984" y="1681"/>
                <a:chExt cx="17" cy="26"/>
              </a:xfrm>
            </p:grpSpPr>
            <p:sp>
              <p:nvSpPr>
                <p:cNvPr id="79000" name="Oval 9462"/>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9001" name="Oval 9463"/>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8994" name="Group 9464"/>
              <p:cNvGrpSpPr>
                <a:grpSpLocks/>
              </p:cNvGrpSpPr>
              <p:nvPr/>
            </p:nvGrpSpPr>
            <p:grpSpPr bwMode="auto">
              <a:xfrm>
                <a:off x="3984" y="1681"/>
                <a:ext cx="17" cy="25"/>
                <a:chOff x="3984" y="1681"/>
                <a:chExt cx="17" cy="25"/>
              </a:xfrm>
            </p:grpSpPr>
            <p:sp>
              <p:nvSpPr>
                <p:cNvPr id="78998" name="Oval 9465"/>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8999" name="Oval 9466"/>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8995" name="Group 9467"/>
              <p:cNvGrpSpPr>
                <a:grpSpLocks/>
              </p:cNvGrpSpPr>
              <p:nvPr/>
            </p:nvGrpSpPr>
            <p:grpSpPr bwMode="auto">
              <a:xfrm>
                <a:off x="3988" y="1693"/>
                <a:ext cx="16" cy="14"/>
                <a:chOff x="3988" y="1693"/>
                <a:chExt cx="16" cy="14"/>
              </a:xfrm>
            </p:grpSpPr>
            <p:sp>
              <p:nvSpPr>
                <p:cNvPr id="78996" name="Oval 9468"/>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8997" name="Oval 9469"/>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sp>
          <p:nvSpPr>
            <p:cNvPr id="76493" name="Freeform 9470"/>
            <p:cNvSpPr>
              <a:spLocks/>
            </p:cNvSpPr>
            <p:nvPr/>
          </p:nvSpPr>
          <p:spPr bwMode="auto">
            <a:xfrm>
              <a:off x="3964" y="1756"/>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6494" name="Group 9471"/>
            <p:cNvGrpSpPr>
              <a:grpSpLocks/>
            </p:cNvGrpSpPr>
            <p:nvPr/>
          </p:nvGrpSpPr>
          <p:grpSpPr bwMode="auto">
            <a:xfrm>
              <a:off x="3977" y="1756"/>
              <a:ext cx="25" cy="52"/>
              <a:chOff x="3977" y="1668"/>
              <a:chExt cx="25" cy="52"/>
            </a:xfrm>
          </p:grpSpPr>
          <p:sp>
            <p:nvSpPr>
              <p:cNvPr id="78991" name="Oval 9472"/>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8992" name="Oval 9473"/>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sp>
          <p:nvSpPr>
            <p:cNvPr id="76495" name="Freeform 9474"/>
            <p:cNvSpPr>
              <a:spLocks/>
            </p:cNvSpPr>
            <p:nvPr/>
          </p:nvSpPr>
          <p:spPr bwMode="auto">
            <a:xfrm>
              <a:off x="3964" y="1756"/>
              <a:ext cx="23" cy="51"/>
            </a:xfrm>
            <a:custGeom>
              <a:avLst/>
              <a:gdLst>
                <a:gd name="T0" fmla="*/ 10 w 23"/>
                <a:gd name="T1" fmla="*/ 0 h 51"/>
                <a:gd name="T2" fmla="*/ 23 w 23"/>
                <a:gd name="T3" fmla="*/ 0 h 51"/>
                <a:gd name="T4" fmla="*/ 21 w 23"/>
                <a:gd name="T5" fmla="*/ 51 h 51"/>
                <a:gd name="T6" fmla="*/ 10 w 23"/>
                <a:gd name="T7" fmla="*/ 51 h 51"/>
                <a:gd name="T8" fmla="*/ 9 w 23"/>
                <a:gd name="T9" fmla="*/ 49 h 51"/>
                <a:gd name="T10" fmla="*/ 8 w 23"/>
                <a:gd name="T11" fmla="*/ 49 h 51"/>
                <a:gd name="T12" fmla="*/ 8 w 23"/>
                <a:gd name="T13" fmla="*/ 48 h 51"/>
                <a:gd name="T14" fmla="*/ 6 w 23"/>
                <a:gd name="T15" fmla="*/ 48 h 51"/>
                <a:gd name="T16" fmla="*/ 5 w 23"/>
                <a:gd name="T17" fmla="*/ 48 h 51"/>
                <a:gd name="T18" fmla="*/ 5 w 23"/>
                <a:gd name="T19" fmla="*/ 46 h 51"/>
                <a:gd name="T20" fmla="*/ 3 w 23"/>
                <a:gd name="T21" fmla="*/ 46 h 51"/>
                <a:gd name="T22" fmla="*/ 3 w 23"/>
                <a:gd name="T23" fmla="*/ 45 h 51"/>
                <a:gd name="T24" fmla="*/ 3 w 23"/>
                <a:gd name="T25" fmla="*/ 44 h 51"/>
                <a:gd name="T26" fmla="*/ 3 w 23"/>
                <a:gd name="T27" fmla="*/ 42 h 51"/>
                <a:gd name="T28" fmla="*/ 2 w 23"/>
                <a:gd name="T29" fmla="*/ 41 h 51"/>
                <a:gd name="T30" fmla="*/ 2 w 23"/>
                <a:gd name="T31" fmla="*/ 39 h 51"/>
                <a:gd name="T32" fmla="*/ 0 w 23"/>
                <a:gd name="T33" fmla="*/ 38 h 51"/>
                <a:gd name="T34" fmla="*/ 0 w 23"/>
                <a:gd name="T35" fmla="*/ 37 h 51"/>
                <a:gd name="T36" fmla="*/ 0 w 23"/>
                <a:gd name="T37" fmla="*/ 35 h 51"/>
                <a:gd name="T38" fmla="*/ 0 w 23"/>
                <a:gd name="T39" fmla="*/ 34 h 51"/>
                <a:gd name="T40" fmla="*/ 0 w 23"/>
                <a:gd name="T41" fmla="*/ 31 h 51"/>
                <a:gd name="T42" fmla="*/ 0 w 23"/>
                <a:gd name="T43" fmla="*/ 28 h 51"/>
                <a:gd name="T44" fmla="*/ 0 w 23"/>
                <a:gd name="T45" fmla="*/ 25 h 51"/>
                <a:gd name="T46" fmla="*/ 0 w 23"/>
                <a:gd name="T47" fmla="*/ 23 h 51"/>
                <a:gd name="T48" fmla="*/ 0 w 23"/>
                <a:gd name="T49" fmla="*/ 18 h 51"/>
                <a:gd name="T50" fmla="*/ 0 w 23"/>
                <a:gd name="T51" fmla="*/ 17 h 51"/>
                <a:gd name="T52" fmla="*/ 0 w 23"/>
                <a:gd name="T53" fmla="*/ 16 h 51"/>
                <a:gd name="T54" fmla="*/ 0 w 23"/>
                <a:gd name="T55" fmla="*/ 13 h 51"/>
                <a:gd name="T56" fmla="*/ 0 w 23"/>
                <a:gd name="T57" fmla="*/ 11 h 51"/>
                <a:gd name="T58" fmla="*/ 2 w 23"/>
                <a:gd name="T59" fmla="*/ 10 h 51"/>
                <a:gd name="T60" fmla="*/ 3 w 23"/>
                <a:gd name="T61" fmla="*/ 9 h 51"/>
                <a:gd name="T62" fmla="*/ 3 w 23"/>
                <a:gd name="T63" fmla="*/ 7 h 51"/>
                <a:gd name="T64" fmla="*/ 3 w 23"/>
                <a:gd name="T65" fmla="*/ 6 h 51"/>
                <a:gd name="T66" fmla="*/ 5 w 23"/>
                <a:gd name="T67" fmla="*/ 4 h 51"/>
                <a:gd name="T68" fmla="*/ 5 w 23"/>
                <a:gd name="T69" fmla="*/ 3 h 51"/>
                <a:gd name="T70" fmla="*/ 6 w 23"/>
                <a:gd name="T71" fmla="*/ 3 h 51"/>
                <a:gd name="T72" fmla="*/ 8 w 23"/>
                <a:gd name="T73" fmla="*/ 3 h 51"/>
                <a:gd name="T74" fmla="*/ 8 w 23"/>
                <a:gd name="T75" fmla="*/ 2 h 51"/>
                <a:gd name="T76" fmla="*/ 9 w 23"/>
                <a:gd name="T77" fmla="*/ 2 h 51"/>
                <a:gd name="T78" fmla="*/ 10 w 23"/>
                <a:gd name="T79" fmla="*/ 0 h 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51"/>
                <a:gd name="T122" fmla="*/ 23 w 23"/>
                <a:gd name="T123" fmla="*/ 51 h 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51">
                  <a:moveTo>
                    <a:pt x="10" y="0"/>
                  </a:moveTo>
                  <a:lnTo>
                    <a:pt x="23" y="0"/>
                  </a:lnTo>
                  <a:lnTo>
                    <a:pt x="21" y="51"/>
                  </a:lnTo>
                  <a:lnTo>
                    <a:pt x="10" y="51"/>
                  </a:lnTo>
                  <a:lnTo>
                    <a:pt x="9" y="49"/>
                  </a:lnTo>
                  <a:lnTo>
                    <a:pt x="8" y="49"/>
                  </a:lnTo>
                  <a:lnTo>
                    <a:pt x="8" y="48"/>
                  </a:lnTo>
                  <a:lnTo>
                    <a:pt x="6" y="48"/>
                  </a:lnTo>
                  <a:lnTo>
                    <a:pt x="5" y="48"/>
                  </a:lnTo>
                  <a:lnTo>
                    <a:pt x="5" y="46"/>
                  </a:lnTo>
                  <a:lnTo>
                    <a:pt x="3" y="46"/>
                  </a:lnTo>
                  <a:lnTo>
                    <a:pt x="3" y="45"/>
                  </a:lnTo>
                  <a:lnTo>
                    <a:pt x="3" y="44"/>
                  </a:lnTo>
                  <a:lnTo>
                    <a:pt x="3" y="42"/>
                  </a:lnTo>
                  <a:lnTo>
                    <a:pt x="2" y="41"/>
                  </a:lnTo>
                  <a:lnTo>
                    <a:pt x="2" y="39"/>
                  </a:lnTo>
                  <a:lnTo>
                    <a:pt x="0" y="38"/>
                  </a:lnTo>
                  <a:lnTo>
                    <a:pt x="0" y="37"/>
                  </a:lnTo>
                  <a:lnTo>
                    <a:pt x="0" y="35"/>
                  </a:lnTo>
                  <a:lnTo>
                    <a:pt x="0" y="34"/>
                  </a:lnTo>
                  <a:lnTo>
                    <a:pt x="0" y="31"/>
                  </a:lnTo>
                  <a:lnTo>
                    <a:pt x="0" y="28"/>
                  </a:lnTo>
                  <a:lnTo>
                    <a:pt x="0" y="25"/>
                  </a:lnTo>
                  <a:lnTo>
                    <a:pt x="0" y="23"/>
                  </a:lnTo>
                  <a:lnTo>
                    <a:pt x="0" y="18"/>
                  </a:lnTo>
                  <a:lnTo>
                    <a:pt x="0" y="17"/>
                  </a:lnTo>
                  <a:lnTo>
                    <a:pt x="0" y="16"/>
                  </a:lnTo>
                  <a:lnTo>
                    <a:pt x="0" y="13"/>
                  </a:lnTo>
                  <a:lnTo>
                    <a:pt x="0" y="11"/>
                  </a:lnTo>
                  <a:lnTo>
                    <a:pt x="2" y="10"/>
                  </a:lnTo>
                  <a:lnTo>
                    <a:pt x="3" y="9"/>
                  </a:lnTo>
                  <a:lnTo>
                    <a:pt x="3" y="7"/>
                  </a:lnTo>
                  <a:lnTo>
                    <a:pt x="3" y="6"/>
                  </a:lnTo>
                  <a:lnTo>
                    <a:pt x="5" y="4"/>
                  </a:lnTo>
                  <a:lnTo>
                    <a:pt x="5" y="3"/>
                  </a:lnTo>
                  <a:lnTo>
                    <a:pt x="6" y="3"/>
                  </a:lnTo>
                  <a:lnTo>
                    <a:pt x="8" y="3"/>
                  </a:lnTo>
                  <a:lnTo>
                    <a:pt x="8" y="2"/>
                  </a:lnTo>
                  <a:lnTo>
                    <a:pt x="9" y="2"/>
                  </a:lnTo>
                  <a:lnTo>
                    <a:pt x="10" y="0"/>
                  </a:lnTo>
                  <a:close/>
                </a:path>
              </a:pathLst>
            </a:custGeom>
            <a:solidFill>
              <a:srgbClr val="202020"/>
            </a:solidFill>
            <a:ln w="9525">
              <a:noFill/>
              <a:round/>
              <a:headEnd/>
              <a:tailEnd/>
            </a:ln>
          </p:spPr>
          <p:txBody>
            <a:bodyPr/>
            <a:lstStyle/>
            <a:p>
              <a:endParaRPr lang="en-US"/>
            </a:p>
          </p:txBody>
        </p:sp>
        <p:grpSp>
          <p:nvGrpSpPr>
            <p:cNvPr id="76496" name="Group 9475"/>
            <p:cNvGrpSpPr>
              <a:grpSpLocks/>
            </p:cNvGrpSpPr>
            <p:nvPr/>
          </p:nvGrpSpPr>
          <p:grpSpPr bwMode="auto">
            <a:xfrm>
              <a:off x="3977" y="1756"/>
              <a:ext cx="25" cy="52"/>
              <a:chOff x="3977" y="1668"/>
              <a:chExt cx="25" cy="52"/>
            </a:xfrm>
          </p:grpSpPr>
          <p:sp>
            <p:nvSpPr>
              <p:cNvPr id="78989" name="Oval 9476"/>
              <p:cNvSpPr>
                <a:spLocks noChangeArrowheads="1"/>
              </p:cNvSpPr>
              <p:nvPr/>
            </p:nvSpPr>
            <p:spPr bwMode="auto">
              <a:xfrm>
                <a:off x="3977" y="1668"/>
                <a:ext cx="25" cy="52"/>
              </a:xfrm>
              <a:prstGeom prst="ellipse">
                <a:avLst/>
              </a:prstGeom>
              <a:solidFill>
                <a:srgbClr val="404040"/>
              </a:solidFill>
              <a:ln w="0">
                <a:solidFill>
                  <a:srgbClr val="000000"/>
                </a:solidFill>
                <a:round/>
                <a:headEnd/>
                <a:tailEnd/>
              </a:ln>
            </p:spPr>
            <p:txBody>
              <a:bodyPr/>
              <a:lstStyle/>
              <a:p>
                <a:endParaRPr lang="en-US"/>
              </a:p>
            </p:txBody>
          </p:sp>
          <p:sp>
            <p:nvSpPr>
              <p:cNvPr id="78990" name="Oval 9477"/>
              <p:cNvSpPr>
                <a:spLocks noChangeArrowheads="1"/>
              </p:cNvSpPr>
              <p:nvPr/>
            </p:nvSpPr>
            <p:spPr bwMode="auto">
              <a:xfrm>
                <a:off x="3977" y="1668"/>
                <a:ext cx="25" cy="52"/>
              </a:xfrm>
              <a:prstGeom prst="ellipse">
                <a:avLst/>
              </a:prstGeom>
              <a:noFill/>
              <a:ln w="1588" cap="rnd">
                <a:solidFill>
                  <a:srgbClr val="000000"/>
                </a:solidFill>
                <a:round/>
                <a:headEnd/>
                <a:tailEnd/>
              </a:ln>
            </p:spPr>
            <p:txBody>
              <a:bodyPr/>
              <a:lstStyle/>
              <a:p>
                <a:endParaRPr lang="en-US"/>
              </a:p>
            </p:txBody>
          </p:sp>
        </p:grpSp>
        <p:grpSp>
          <p:nvGrpSpPr>
            <p:cNvPr id="76497" name="Group 9478"/>
            <p:cNvGrpSpPr>
              <a:grpSpLocks/>
            </p:cNvGrpSpPr>
            <p:nvPr/>
          </p:nvGrpSpPr>
          <p:grpSpPr bwMode="auto">
            <a:xfrm>
              <a:off x="3984" y="1769"/>
              <a:ext cx="17" cy="26"/>
              <a:chOff x="3984" y="1681"/>
              <a:chExt cx="17" cy="26"/>
            </a:xfrm>
          </p:grpSpPr>
          <p:sp>
            <p:nvSpPr>
              <p:cNvPr id="78987" name="Oval 9479"/>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8988" name="Oval 9480"/>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6498" name="Group 9481"/>
            <p:cNvGrpSpPr>
              <a:grpSpLocks/>
            </p:cNvGrpSpPr>
            <p:nvPr/>
          </p:nvGrpSpPr>
          <p:grpSpPr bwMode="auto">
            <a:xfrm>
              <a:off x="3984" y="1769"/>
              <a:ext cx="17" cy="25"/>
              <a:chOff x="3984" y="1681"/>
              <a:chExt cx="17" cy="25"/>
            </a:xfrm>
          </p:grpSpPr>
          <p:sp>
            <p:nvSpPr>
              <p:cNvPr id="78985" name="Oval 9482"/>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8986" name="Oval 9483"/>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6499" name="Group 9484"/>
            <p:cNvGrpSpPr>
              <a:grpSpLocks/>
            </p:cNvGrpSpPr>
            <p:nvPr/>
          </p:nvGrpSpPr>
          <p:grpSpPr bwMode="auto">
            <a:xfrm>
              <a:off x="3988" y="1781"/>
              <a:ext cx="16" cy="14"/>
              <a:chOff x="3988" y="1693"/>
              <a:chExt cx="16" cy="14"/>
            </a:xfrm>
          </p:grpSpPr>
          <p:sp>
            <p:nvSpPr>
              <p:cNvPr id="78983" name="Oval 9485"/>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8984" name="Oval 9486"/>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nvGrpSpPr>
            <p:cNvPr id="76500" name="Group 9487"/>
            <p:cNvGrpSpPr>
              <a:grpSpLocks/>
            </p:cNvGrpSpPr>
            <p:nvPr/>
          </p:nvGrpSpPr>
          <p:grpSpPr bwMode="auto">
            <a:xfrm>
              <a:off x="3984" y="1769"/>
              <a:ext cx="17" cy="26"/>
              <a:chOff x="3984" y="1681"/>
              <a:chExt cx="17" cy="26"/>
            </a:xfrm>
          </p:grpSpPr>
          <p:sp>
            <p:nvSpPr>
              <p:cNvPr id="78981" name="Oval 9488"/>
              <p:cNvSpPr>
                <a:spLocks noChangeArrowheads="1"/>
              </p:cNvSpPr>
              <p:nvPr/>
            </p:nvSpPr>
            <p:spPr bwMode="auto">
              <a:xfrm>
                <a:off x="3984" y="1681"/>
                <a:ext cx="17" cy="26"/>
              </a:xfrm>
              <a:prstGeom prst="ellipse">
                <a:avLst/>
              </a:prstGeom>
              <a:solidFill>
                <a:srgbClr val="A0A0A0"/>
              </a:solidFill>
              <a:ln w="0">
                <a:solidFill>
                  <a:srgbClr val="000000"/>
                </a:solidFill>
                <a:round/>
                <a:headEnd/>
                <a:tailEnd/>
              </a:ln>
            </p:spPr>
            <p:txBody>
              <a:bodyPr/>
              <a:lstStyle/>
              <a:p>
                <a:endParaRPr lang="en-US"/>
              </a:p>
            </p:txBody>
          </p:sp>
          <p:sp>
            <p:nvSpPr>
              <p:cNvPr id="78982" name="Oval 9489"/>
              <p:cNvSpPr>
                <a:spLocks noChangeArrowheads="1"/>
              </p:cNvSpPr>
              <p:nvPr/>
            </p:nvSpPr>
            <p:spPr bwMode="auto">
              <a:xfrm>
                <a:off x="3984" y="1681"/>
                <a:ext cx="17" cy="26"/>
              </a:xfrm>
              <a:prstGeom prst="ellipse">
                <a:avLst/>
              </a:prstGeom>
              <a:noFill/>
              <a:ln w="1588" cap="rnd">
                <a:solidFill>
                  <a:srgbClr val="000000"/>
                </a:solidFill>
                <a:round/>
                <a:headEnd/>
                <a:tailEnd/>
              </a:ln>
            </p:spPr>
            <p:txBody>
              <a:bodyPr/>
              <a:lstStyle/>
              <a:p>
                <a:endParaRPr lang="en-US"/>
              </a:p>
            </p:txBody>
          </p:sp>
        </p:grpSp>
        <p:grpSp>
          <p:nvGrpSpPr>
            <p:cNvPr id="76501" name="Group 9490"/>
            <p:cNvGrpSpPr>
              <a:grpSpLocks/>
            </p:cNvGrpSpPr>
            <p:nvPr/>
          </p:nvGrpSpPr>
          <p:grpSpPr bwMode="auto">
            <a:xfrm>
              <a:off x="3984" y="1769"/>
              <a:ext cx="17" cy="25"/>
              <a:chOff x="3984" y="1681"/>
              <a:chExt cx="17" cy="25"/>
            </a:xfrm>
          </p:grpSpPr>
          <p:sp>
            <p:nvSpPr>
              <p:cNvPr id="78979" name="Oval 9491"/>
              <p:cNvSpPr>
                <a:spLocks noChangeArrowheads="1"/>
              </p:cNvSpPr>
              <p:nvPr/>
            </p:nvSpPr>
            <p:spPr bwMode="auto">
              <a:xfrm>
                <a:off x="3984" y="1681"/>
                <a:ext cx="17" cy="25"/>
              </a:xfrm>
              <a:prstGeom prst="ellipse">
                <a:avLst/>
              </a:prstGeom>
              <a:solidFill>
                <a:srgbClr val="808080"/>
              </a:solidFill>
              <a:ln w="0">
                <a:solidFill>
                  <a:srgbClr val="000000"/>
                </a:solidFill>
                <a:round/>
                <a:headEnd/>
                <a:tailEnd/>
              </a:ln>
            </p:spPr>
            <p:txBody>
              <a:bodyPr/>
              <a:lstStyle/>
              <a:p>
                <a:endParaRPr lang="en-US"/>
              </a:p>
            </p:txBody>
          </p:sp>
          <p:sp>
            <p:nvSpPr>
              <p:cNvPr id="78980" name="Oval 9492"/>
              <p:cNvSpPr>
                <a:spLocks noChangeArrowheads="1"/>
              </p:cNvSpPr>
              <p:nvPr/>
            </p:nvSpPr>
            <p:spPr bwMode="auto">
              <a:xfrm>
                <a:off x="3984" y="1681"/>
                <a:ext cx="17" cy="25"/>
              </a:xfrm>
              <a:prstGeom prst="ellipse">
                <a:avLst/>
              </a:prstGeom>
              <a:noFill/>
              <a:ln w="1588" cap="rnd">
                <a:solidFill>
                  <a:srgbClr val="000000"/>
                </a:solidFill>
                <a:round/>
                <a:headEnd/>
                <a:tailEnd/>
              </a:ln>
            </p:spPr>
            <p:txBody>
              <a:bodyPr/>
              <a:lstStyle/>
              <a:p>
                <a:endParaRPr lang="en-US"/>
              </a:p>
            </p:txBody>
          </p:sp>
        </p:grpSp>
        <p:grpSp>
          <p:nvGrpSpPr>
            <p:cNvPr id="76502" name="Group 9493"/>
            <p:cNvGrpSpPr>
              <a:grpSpLocks/>
            </p:cNvGrpSpPr>
            <p:nvPr/>
          </p:nvGrpSpPr>
          <p:grpSpPr bwMode="auto">
            <a:xfrm>
              <a:off x="3988" y="1781"/>
              <a:ext cx="16" cy="14"/>
              <a:chOff x="3988" y="1693"/>
              <a:chExt cx="16" cy="14"/>
            </a:xfrm>
          </p:grpSpPr>
          <p:sp>
            <p:nvSpPr>
              <p:cNvPr id="78977" name="Oval 9494"/>
              <p:cNvSpPr>
                <a:spLocks noChangeArrowheads="1"/>
              </p:cNvSpPr>
              <p:nvPr/>
            </p:nvSpPr>
            <p:spPr bwMode="auto">
              <a:xfrm>
                <a:off x="3988" y="1693"/>
                <a:ext cx="16" cy="14"/>
              </a:xfrm>
              <a:prstGeom prst="ellipse">
                <a:avLst/>
              </a:prstGeom>
              <a:solidFill>
                <a:srgbClr val="404040"/>
              </a:solidFill>
              <a:ln w="0">
                <a:solidFill>
                  <a:srgbClr val="000000"/>
                </a:solidFill>
                <a:round/>
                <a:headEnd/>
                <a:tailEnd/>
              </a:ln>
            </p:spPr>
            <p:txBody>
              <a:bodyPr/>
              <a:lstStyle/>
              <a:p>
                <a:endParaRPr lang="en-US"/>
              </a:p>
            </p:txBody>
          </p:sp>
          <p:sp>
            <p:nvSpPr>
              <p:cNvPr id="78978" name="Oval 9495"/>
              <p:cNvSpPr>
                <a:spLocks noChangeArrowheads="1"/>
              </p:cNvSpPr>
              <p:nvPr/>
            </p:nvSpPr>
            <p:spPr bwMode="auto">
              <a:xfrm>
                <a:off x="3988" y="1693"/>
                <a:ext cx="16" cy="14"/>
              </a:xfrm>
              <a:prstGeom prst="ellipse">
                <a:avLst/>
              </a:prstGeom>
              <a:noFill/>
              <a:ln w="1588" cap="rnd">
                <a:solidFill>
                  <a:srgbClr val="000000"/>
                </a:solidFill>
                <a:round/>
                <a:headEnd/>
                <a:tailEnd/>
              </a:ln>
            </p:spPr>
            <p:txBody>
              <a:bodyPr/>
              <a:lstStyle/>
              <a:p>
                <a:endParaRPr lang="en-US"/>
              </a:p>
            </p:txBody>
          </p:sp>
        </p:grpSp>
        <p:grpSp>
          <p:nvGrpSpPr>
            <p:cNvPr id="76503" name="Group 9496"/>
            <p:cNvGrpSpPr>
              <a:grpSpLocks/>
            </p:cNvGrpSpPr>
            <p:nvPr/>
          </p:nvGrpSpPr>
          <p:grpSpPr bwMode="auto">
            <a:xfrm>
              <a:off x="4117" y="1676"/>
              <a:ext cx="51" cy="20"/>
              <a:chOff x="4117" y="1588"/>
              <a:chExt cx="51" cy="20"/>
            </a:xfrm>
          </p:grpSpPr>
          <p:grpSp>
            <p:nvGrpSpPr>
              <p:cNvPr id="78971" name="Group 9497"/>
              <p:cNvGrpSpPr>
                <a:grpSpLocks/>
              </p:cNvGrpSpPr>
              <p:nvPr/>
            </p:nvGrpSpPr>
            <p:grpSpPr bwMode="auto">
              <a:xfrm>
                <a:off x="4117" y="1588"/>
                <a:ext cx="51" cy="20"/>
                <a:chOff x="4117" y="1588"/>
                <a:chExt cx="51" cy="20"/>
              </a:xfrm>
            </p:grpSpPr>
            <p:sp>
              <p:nvSpPr>
                <p:cNvPr id="78975" name="Freeform 9498"/>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78976" name="Freeform 9499"/>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grpSp>
          <p:grpSp>
            <p:nvGrpSpPr>
              <p:cNvPr id="78972" name="Group 9500"/>
              <p:cNvGrpSpPr>
                <a:grpSpLocks/>
              </p:cNvGrpSpPr>
              <p:nvPr/>
            </p:nvGrpSpPr>
            <p:grpSpPr bwMode="auto">
              <a:xfrm>
                <a:off x="4126" y="1590"/>
                <a:ext cx="35" cy="17"/>
                <a:chOff x="4126" y="1590"/>
                <a:chExt cx="35" cy="17"/>
              </a:xfrm>
            </p:grpSpPr>
            <p:sp>
              <p:nvSpPr>
                <p:cNvPr id="78973" name="Freeform 9501"/>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78974" name="Freeform 9502"/>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grpSp>
        </p:grpSp>
        <p:grpSp>
          <p:nvGrpSpPr>
            <p:cNvPr id="76504" name="Group 9503"/>
            <p:cNvGrpSpPr>
              <a:grpSpLocks/>
            </p:cNvGrpSpPr>
            <p:nvPr/>
          </p:nvGrpSpPr>
          <p:grpSpPr bwMode="auto">
            <a:xfrm>
              <a:off x="4147" y="1742"/>
              <a:ext cx="39" cy="21"/>
              <a:chOff x="4147" y="1654"/>
              <a:chExt cx="39" cy="21"/>
            </a:xfrm>
          </p:grpSpPr>
          <p:sp>
            <p:nvSpPr>
              <p:cNvPr id="78969" name="Freeform 9504"/>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78970" name="Freeform 9505"/>
              <p:cNvSpPr>
                <a:spLocks/>
              </p:cNvSpPr>
              <p:nvPr/>
            </p:nvSpPr>
            <p:spPr bwMode="auto">
              <a:xfrm>
                <a:off x="4147" y="1654"/>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grpSp>
        <p:grpSp>
          <p:nvGrpSpPr>
            <p:cNvPr id="76505" name="Group 9506"/>
            <p:cNvGrpSpPr>
              <a:grpSpLocks/>
            </p:cNvGrpSpPr>
            <p:nvPr/>
          </p:nvGrpSpPr>
          <p:grpSpPr bwMode="auto">
            <a:xfrm>
              <a:off x="4131" y="1692"/>
              <a:ext cx="65" cy="56"/>
              <a:chOff x="4131" y="1604"/>
              <a:chExt cx="65" cy="56"/>
            </a:xfrm>
          </p:grpSpPr>
          <p:grpSp>
            <p:nvGrpSpPr>
              <p:cNvPr id="78938" name="Group 9507"/>
              <p:cNvGrpSpPr>
                <a:grpSpLocks/>
              </p:cNvGrpSpPr>
              <p:nvPr/>
            </p:nvGrpSpPr>
            <p:grpSpPr bwMode="auto">
              <a:xfrm>
                <a:off x="4131" y="1604"/>
                <a:ext cx="23" cy="56"/>
                <a:chOff x="4131" y="1604"/>
                <a:chExt cx="23" cy="56"/>
              </a:xfrm>
            </p:grpSpPr>
            <p:grpSp>
              <p:nvGrpSpPr>
                <p:cNvPr id="78963" name="Group 9508"/>
                <p:cNvGrpSpPr>
                  <a:grpSpLocks/>
                </p:cNvGrpSpPr>
                <p:nvPr/>
              </p:nvGrpSpPr>
              <p:grpSpPr bwMode="auto">
                <a:xfrm>
                  <a:off x="4131" y="1604"/>
                  <a:ext cx="23" cy="56"/>
                  <a:chOff x="4131" y="1604"/>
                  <a:chExt cx="23" cy="56"/>
                </a:xfrm>
              </p:grpSpPr>
              <p:sp>
                <p:nvSpPr>
                  <p:cNvPr id="78967" name="Rectangle 9509"/>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78968" name="Rectangle 9510"/>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78964" name="Group 9511"/>
                <p:cNvGrpSpPr>
                  <a:grpSpLocks/>
                </p:cNvGrpSpPr>
                <p:nvPr/>
              </p:nvGrpSpPr>
              <p:grpSpPr bwMode="auto">
                <a:xfrm>
                  <a:off x="4131" y="1612"/>
                  <a:ext cx="23" cy="48"/>
                  <a:chOff x="4131" y="1612"/>
                  <a:chExt cx="23" cy="48"/>
                </a:xfrm>
              </p:grpSpPr>
              <p:sp>
                <p:nvSpPr>
                  <p:cNvPr id="78965" name="Rectangle 9512"/>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78966" name="Rectangle 9513"/>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grpSp>
          <p:grpSp>
            <p:nvGrpSpPr>
              <p:cNvPr id="78939" name="Group 9514"/>
              <p:cNvGrpSpPr>
                <a:grpSpLocks/>
              </p:cNvGrpSpPr>
              <p:nvPr/>
            </p:nvGrpSpPr>
            <p:grpSpPr bwMode="auto">
              <a:xfrm>
                <a:off x="4154" y="1604"/>
                <a:ext cx="42" cy="56"/>
                <a:chOff x="4154" y="1604"/>
                <a:chExt cx="42" cy="56"/>
              </a:xfrm>
            </p:grpSpPr>
            <p:grpSp>
              <p:nvGrpSpPr>
                <p:cNvPr id="78940" name="Group 9515"/>
                <p:cNvGrpSpPr>
                  <a:grpSpLocks/>
                </p:cNvGrpSpPr>
                <p:nvPr/>
              </p:nvGrpSpPr>
              <p:grpSpPr bwMode="auto">
                <a:xfrm>
                  <a:off x="4154" y="1604"/>
                  <a:ext cx="28" cy="56"/>
                  <a:chOff x="4154" y="1604"/>
                  <a:chExt cx="28" cy="56"/>
                </a:xfrm>
              </p:grpSpPr>
              <p:grpSp>
                <p:nvGrpSpPr>
                  <p:cNvPr id="78952" name="Group 9516"/>
                  <p:cNvGrpSpPr>
                    <a:grpSpLocks/>
                  </p:cNvGrpSpPr>
                  <p:nvPr/>
                </p:nvGrpSpPr>
                <p:grpSpPr bwMode="auto">
                  <a:xfrm>
                    <a:off x="4154" y="1604"/>
                    <a:ext cx="28" cy="56"/>
                    <a:chOff x="4154" y="1604"/>
                    <a:chExt cx="28" cy="56"/>
                  </a:xfrm>
                </p:grpSpPr>
                <p:sp>
                  <p:nvSpPr>
                    <p:cNvPr id="78961" name="Freeform 9517"/>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8962" name="Freeform 9518"/>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78953" name="Group 9519"/>
                  <p:cNvGrpSpPr>
                    <a:grpSpLocks/>
                  </p:cNvGrpSpPr>
                  <p:nvPr/>
                </p:nvGrpSpPr>
                <p:grpSpPr bwMode="auto">
                  <a:xfrm>
                    <a:off x="4161" y="1630"/>
                    <a:ext cx="16" cy="23"/>
                    <a:chOff x="4161" y="1630"/>
                    <a:chExt cx="16" cy="23"/>
                  </a:xfrm>
                </p:grpSpPr>
                <p:sp>
                  <p:nvSpPr>
                    <p:cNvPr id="78959" name="Freeform 9520"/>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8960" name="Freeform 9521"/>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78954" name="Group 9522"/>
                  <p:cNvGrpSpPr>
                    <a:grpSpLocks/>
                  </p:cNvGrpSpPr>
                  <p:nvPr/>
                </p:nvGrpSpPr>
                <p:grpSpPr bwMode="auto">
                  <a:xfrm>
                    <a:off x="4165" y="1629"/>
                    <a:ext cx="15" cy="15"/>
                    <a:chOff x="4165" y="1629"/>
                    <a:chExt cx="15" cy="15"/>
                  </a:xfrm>
                </p:grpSpPr>
                <p:sp>
                  <p:nvSpPr>
                    <p:cNvPr id="78957" name="Rectangle 9523"/>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78958" name="Rectangle 9524"/>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78955" name="Line 9525"/>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78956" name="Line 9526"/>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78941" name="Group 9527"/>
                <p:cNvGrpSpPr>
                  <a:grpSpLocks/>
                </p:cNvGrpSpPr>
                <p:nvPr/>
              </p:nvGrpSpPr>
              <p:grpSpPr bwMode="auto">
                <a:xfrm>
                  <a:off x="4172" y="1612"/>
                  <a:ext cx="24" cy="21"/>
                  <a:chOff x="4172" y="1612"/>
                  <a:chExt cx="24" cy="21"/>
                </a:xfrm>
              </p:grpSpPr>
              <p:grpSp>
                <p:nvGrpSpPr>
                  <p:cNvPr id="78942" name="Group 9528"/>
                  <p:cNvGrpSpPr>
                    <a:grpSpLocks/>
                  </p:cNvGrpSpPr>
                  <p:nvPr/>
                </p:nvGrpSpPr>
                <p:grpSpPr bwMode="auto">
                  <a:xfrm>
                    <a:off x="4172" y="1612"/>
                    <a:ext cx="13" cy="21"/>
                    <a:chOff x="4172" y="1612"/>
                    <a:chExt cx="13" cy="21"/>
                  </a:xfrm>
                </p:grpSpPr>
                <p:sp>
                  <p:nvSpPr>
                    <p:cNvPr id="78950" name="Line 9529"/>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78951" name="Line 9530"/>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78943" name="Group 9531"/>
                  <p:cNvGrpSpPr>
                    <a:grpSpLocks/>
                  </p:cNvGrpSpPr>
                  <p:nvPr/>
                </p:nvGrpSpPr>
                <p:grpSpPr bwMode="auto">
                  <a:xfrm>
                    <a:off x="4180" y="1615"/>
                    <a:ext cx="16" cy="18"/>
                    <a:chOff x="4180" y="1615"/>
                    <a:chExt cx="16" cy="18"/>
                  </a:xfrm>
                </p:grpSpPr>
                <p:grpSp>
                  <p:nvGrpSpPr>
                    <p:cNvPr id="78944" name="Group 9532"/>
                    <p:cNvGrpSpPr>
                      <a:grpSpLocks/>
                    </p:cNvGrpSpPr>
                    <p:nvPr/>
                  </p:nvGrpSpPr>
                  <p:grpSpPr bwMode="auto">
                    <a:xfrm>
                      <a:off x="4180" y="1615"/>
                      <a:ext cx="16" cy="18"/>
                      <a:chOff x="4180" y="1615"/>
                      <a:chExt cx="16" cy="18"/>
                    </a:xfrm>
                  </p:grpSpPr>
                  <p:sp>
                    <p:nvSpPr>
                      <p:cNvPr id="78948" name="Freeform 9533"/>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8949" name="Freeform 9534"/>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8945" name="Line 9535"/>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78946" name="Line 9536"/>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78947" name="Line 9537"/>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grpSp>
        <p:grpSp>
          <p:nvGrpSpPr>
            <p:cNvPr id="76506" name="Group 9538"/>
            <p:cNvGrpSpPr>
              <a:grpSpLocks/>
            </p:cNvGrpSpPr>
            <p:nvPr/>
          </p:nvGrpSpPr>
          <p:grpSpPr bwMode="auto">
            <a:xfrm>
              <a:off x="4117" y="1676"/>
              <a:ext cx="51" cy="20"/>
              <a:chOff x="4117" y="1588"/>
              <a:chExt cx="51" cy="20"/>
            </a:xfrm>
          </p:grpSpPr>
          <p:sp>
            <p:nvSpPr>
              <p:cNvPr id="78936" name="Freeform 9539"/>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78937" name="Freeform 9540"/>
              <p:cNvSpPr>
                <a:spLocks/>
              </p:cNvSpPr>
              <p:nvPr/>
            </p:nvSpPr>
            <p:spPr bwMode="auto">
              <a:xfrm>
                <a:off x="4117" y="1588"/>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grpSp>
        <p:grpSp>
          <p:nvGrpSpPr>
            <p:cNvPr id="76507" name="Group 9541"/>
            <p:cNvGrpSpPr>
              <a:grpSpLocks/>
            </p:cNvGrpSpPr>
            <p:nvPr/>
          </p:nvGrpSpPr>
          <p:grpSpPr bwMode="auto">
            <a:xfrm>
              <a:off x="4126" y="1678"/>
              <a:ext cx="35" cy="17"/>
              <a:chOff x="4126" y="1590"/>
              <a:chExt cx="35" cy="17"/>
            </a:xfrm>
          </p:grpSpPr>
          <p:sp>
            <p:nvSpPr>
              <p:cNvPr id="78934" name="Freeform 9542"/>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78935" name="Freeform 9543"/>
              <p:cNvSpPr>
                <a:spLocks/>
              </p:cNvSpPr>
              <p:nvPr/>
            </p:nvSpPr>
            <p:spPr bwMode="auto">
              <a:xfrm>
                <a:off x="4126" y="1590"/>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grpSp>
        <p:sp>
          <p:nvSpPr>
            <p:cNvPr id="76508" name="Freeform 9544"/>
            <p:cNvSpPr>
              <a:spLocks/>
            </p:cNvSpPr>
            <p:nvPr/>
          </p:nvSpPr>
          <p:spPr bwMode="auto">
            <a:xfrm>
              <a:off x="4117" y="1676"/>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76509" name="Freeform 9545"/>
            <p:cNvSpPr>
              <a:spLocks/>
            </p:cNvSpPr>
            <p:nvPr/>
          </p:nvSpPr>
          <p:spPr bwMode="auto">
            <a:xfrm>
              <a:off x="4117" y="1676"/>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sp>
          <p:nvSpPr>
            <p:cNvPr id="76510" name="Freeform 9546"/>
            <p:cNvSpPr>
              <a:spLocks/>
            </p:cNvSpPr>
            <p:nvPr/>
          </p:nvSpPr>
          <p:spPr bwMode="auto">
            <a:xfrm>
              <a:off x="4117" y="1676"/>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close/>
                </a:path>
              </a:pathLst>
            </a:custGeom>
            <a:solidFill>
              <a:srgbClr val="E0E0E0"/>
            </a:solidFill>
            <a:ln w="9525">
              <a:noFill/>
              <a:round/>
              <a:headEnd/>
              <a:tailEnd/>
            </a:ln>
          </p:spPr>
          <p:txBody>
            <a:bodyPr/>
            <a:lstStyle/>
            <a:p>
              <a:endParaRPr lang="en-US"/>
            </a:p>
          </p:txBody>
        </p:sp>
        <p:sp>
          <p:nvSpPr>
            <p:cNvPr id="76511" name="Freeform 9547"/>
            <p:cNvSpPr>
              <a:spLocks/>
            </p:cNvSpPr>
            <p:nvPr/>
          </p:nvSpPr>
          <p:spPr bwMode="auto">
            <a:xfrm>
              <a:off x="4117" y="1676"/>
              <a:ext cx="51" cy="20"/>
            </a:xfrm>
            <a:custGeom>
              <a:avLst/>
              <a:gdLst>
                <a:gd name="T0" fmla="*/ 38 w 51"/>
                <a:gd name="T1" fmla="*/ 0 h 20"/>
                <a:gd name="T2" fmla="*/ 41 w 51"/>
                <a:gd name="T3" fmla="*/ 0 h 20"/>
                <a:gd name="T4" fmla="*/ 42 w 51"/>
                <a:gd name="T5" fmla="*/ 0 h 20"/>
                <a:gd name="T6" fmla="*/ 42 w 51"/>
                <a:gd name="T7" fmla="*/ 2 h 20"/>
                <a:gd name="T8" fmla="*/ 44 w 51"/>
                <a:gd name="T9" fmla="*/ 3 h 20"/>
                <a:gd name="T10" fmla="*/ 51 w 51"/>
                <a:gd name="T11" fmla="*/ 20 h 20"/>
                <a:gd name="T12" fmla="*/ 37 w 51"/>
                <a:gd name="T13" fmla="*/ 16 h 20"/>
                <a:gd name="T14" fmla="*/ 0 w 51"/>
                <a:gd name="T15" fmla="*/ 16 h 20"/>
                <a:gd name="T16" fmla="*/ 0 w 51"/>
                <a:gd name="T17" fmla="*/ 0 h 20"/>
                <a:gd name="T18" fmla="*/ 38 w 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0"/>
                <a:gd name="T32" fmla="*/ 51 w 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0">
                  <a:moveTo>
                    <a:pt x="38" y="0"/>
                  </a:moveTo>
                  <a:lnTo>
                    <a:pt x="41" y="0"/>
                  </a:lnTo>
                  <a:lnTo>
                    <a:pt x="42" y="0"/>
                  </a:lnTo>
                  <a:lnTo>
                    <a:pt x="42" y="2"/>
                  </a:lnTo>
                  <a:lnTo>
                    <a:pt x="44" y="3"/>
                  </a:lnTo>
                  <a:lnTo>
                    <a:pt x="51" y="20"/>
                  </a:lnTo>
                  <a:lnTo>
                    <a:pt x="37" y="16"/>
                  </a:lnTo>
                  <a:lnTo>
                    <a:pt x="0" y="16"/>
                  </a:lnTo>
                  <a:lnTo>
                    <a:pt x="0" y="0"/>
                  </a:lnTo>
                  <a:lnTo>
                    <a:pt x="38" y="0"/>
                  </a:lnTo>
                </a:path>
              </a:pathLst>
            </a:custGeom>
            <a:noFill/>
            <a:ln w="12700" cap="rnd">
              <a:solidFill>
                <a:srgbClr val="000000"/>
              </a:solidFill>
              <a:round/>
              <a:headEnd/>
              <a:tailEnd/>
            </a:ln>
          </p:spPr>
          <p:txBody>
            <a:bodyPr/>
            <a:lstStyle/>
            <a:p>
              <a:endParaRPr lang="en-US"/>
            </a:p>
          </p:txBody>
        </p:sp>
        <p:sp>
          <p:nvSpPr>
            <p:cNvPr id="76512" name="Freeform 9548"/>
            <p:cNvSpPr>
              <a:spLocks/>
            </p:cNvSpPr>
            <p:nvPr/>
          </p:nvSpPr>
          <p:spPr bwMode="auto">
            <a:xfrm>
              <a:off x="4126" y="1678"/>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76513" name="Freeform 9549"/>
            <p:cNvSpPr>
              <a:spLocks/>
            </p:cNvSpPr>
            <p:nvPr/>
          </p:nvSpPr>
          <p:spPr bwMode="auto">
            <a:xfrm>
              <a:off x="4126" y="1678"/>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sp>
          <p:nvSpPr>
            <p:cNvPr id="76514" name="Freeform 9550"/>
            <p:cNvSpPr>
              <a:spLocks/>
            </p:cNvSpPr>
            <p:nvPr/>
          </p:nvSpPr>
          <p:spPr bwMode="auto">
            <a:xfrm>
              <a:off x="4126" y="1678"/>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close/>
                </a:path>
              </a:pathLst>
            </a:custGeom>
            <a:solidFill>
              <a:srgbClr val="202020"/>
            </a:solidFill>
            <a:ln w="9525">
              <a:noFill/>
              <a:round/>
              <a:headEnd/>
              <a:tailEnd/>
            </a:ln>
          </p:spPr>
          <p:txBody>
            <a:bodyPr/>
            <a:lstStyle/>
            <a:p>
              <a:endParaRPr lang="en-US"/>
            </a:p>
          </p:txBody>
        </p:sp>
        <p:sp>
          <p:nvSpPr>
            <p:cNvPr id="76515" name="Freeform 9551"/>
            <p:cNvSpPr>
              <a:spLocks/>
            </p:cNvSpPr>
            <p:nvPr/>
          </p:nvSpPr>
          <p:spPr bwMode="auto">
            <a:xfrm>
              <a:off x="4126" y="1678"/>
              <a:ext cx="35" cy="17"/>
            </a:xfrm>
            <a:custGeom>
              <a:avLst/>
              <a:gdLst>
                <a:gd name="T0" fmla="*/ 35 w 35"/>
                <a:gd name="T1" fmla="*/ 17 h 17"/>
                <a:gd name="T2" fmla="*/ 33 w 35"/>
                <a:gd name="T3" fmla="*/ 4 h 17"/>
                <a:gd name="T4" fmla="*/ 33 w 35"/>
                <a:gd name="T5" fmla="*/ 3 h 17"/>
                <a:gd name="T6" fmla="*/ 32 w 35"/>
                <a:gd name="T7" fmla="*/ 1 h 17"/>
                <a:gd name="T8" fmla="*/ 32 w 35"/>
                <a:gd name="T9" fmla="*/ 0 h 17"/>
                <a:gd name="T10" fmla="*/ 30 w 35"/>
                <a:gd name="T11" fmla="*/ 0 h 17"/>
                <a:gd name="T12" fmla="*/ 29 w 35"/>
                <a:gd name="T13" fmla="*/ 0 h 17"/>
                <a:gd name="T14" fmla="*/ 2 w 35"/>
                <a:gd name="T15" fmla="*/ 0 h 17"/>
                <a:gd name="T16" fmla="*/ 1 w 35"/>
                <a:gd name="T17" fmla="*/ 0 h 17"/>
                <a:gd name="T18" fmla="*/ 1 w 35"/>
                <a:gd name="T19" fmla="*/ 1 h 17"/>
                <a:gd name="T20" fmla="*/ 0 w 35"/>
                <a:gd name="T21" fmla="*/ 1 h 17"/>
                <a:gd name="T22" fmla="*/ 0 w 35"/>
                <a:gd name="T23" fmla="*/ 17 h 17"/>
                <a:gd name="T24" fmla="*/ 35 w 35"/>
                <a:gd name="T25" fmla="*/ 1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35" y="17"/>
                  </a:moveTo>
                  <a:lnTo>
                    <a:pt x="33" y="4"/>
                  </a:lnTo>
                  <a:lnTo>
                    <a:pt x="33" y="3"/>
                  </a:lnTo>
                  <a:lnTo>
                    <a:pt x="32" y="1"/>
                  </a:lnTo>
                  <a:lnTo>
                    <a:pt x="32" y="0"/>
                  </a:lnTo>
                  <a:lnTo>
                    <a:pt x="30" y="0"/>
                  </a:lnTo>
                  <a:lnTo>
                    <a:pt x="29" y="0"/>
                  </a:lnTo>
                  <a:lnTo>
                    <a:pt x="2" y="0"/>
                  </a:lnTo>
                  <a:lnTo>
                    <a:pt x="1" y="0"/>
                  </a:lnTo>
                  <a:lnTo>
                    <a:pt x="1" y="1"/>
                  </a:lnTo>
                  <a:lnTo>
                    <a:pt x="0" y="1"/>
                  </a:lnTo>
                  <a:lnTo>
                    <a:pt x="0" y="17"/>
                  </a:lnTo>
                  <a:lnTo>
                    <a:pt x="35" y="17"/>
                  </a:lnTo>
                </a:path>
              </a:pathLst>
            </a:custGeom>
            <a:noFill/>
            <a:ln w="12700" cap="rnd">
              <a:solidFill>
                <a:srgbClr val="000000"/>
              </a:solidFill>
              <a:round/>
              <a:headEnd/>
              <a:tailEnd/>
            </a:ln>
          </p:spPr>
          <p:txBody>
            <a:bodyPr/>
            <a:lstStyle/>
            <a:p>
              <a:endParaRPr lang="en-US"/>
            </a:p>
          </p:txBody>
        </p:sp>
        <p:sp>
          <p:nvSpPr>
            <p:cNvPr id="76516" name="Freeform 9552"/>
            <p:cNvSpPr>
              <a:spLocks/>
            </p:cNvSpPr>
            <p:nvPr/>
          </p:nvSpPr>
          <p:spPr bwMode="auto">
            <a:xfrm>
              <a:off x="4147" y="1742"/>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76517" name="Freeform 9553"/>
            <p:cNvSpPr>
              <a:spLocks/>
            </p:cNvSpPr>
            <p:nvPr/>
          </p:nvSpPr>
          <p:spPr bwMode="auto">
            <a:xfrm>
              <a:off x="4147" y="1742"/>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sp>
          <p:nvSpPr>
            <p:cNvPr id="76518" name="Freeform 9554"/>
            <p:cNvSpPr>
              <a:spLocks/>
            </p:cNvSpPr>
            <p:nvPr/>
          </p:nvSpPr>
          <p:spPr bwMode="auto">
            <a:xfrm>
              <a:off x="4147" y="1742"/>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close/>
                </a:path>
              </a:pathLst>
            </a:custGeom>
            <a:solidFill>
              <a:srgbClr val="C0C0C0"/>
            </a:solidFill>
            <a:ln w="9525">
              <a:noFill/>
              <a:round/>
              <a:headEnd/>
              <a:tailEnd/>
            </a:ln>
          </p:spPr>
          <p:txBody>
            <a:bodyPr/>
            <a:lstStyle/>
            <a:p>
              <a:endParaRPr lang="en-US"/>
            </a:p>
          </p:txBody>
        </p:sp>
        <p:sp>
          <p:nvSpPr>
            <p:cNvPr id="76519" name="Freeform 9555"/>
            <p:cNvSpPr>
              <a:spLocks/>
            </p:cNvSpPr>
            <p:nvPr/>
          </p:nvSpPr>
          <p:spPr bwMode="auto">
            <a:xfrm>
              <a:off x="4147" y="1742"/>
              <a:ext cx="39" cy="21"/>
            </a:xfrm>
            <a:custGeom>
              <a:avLst/>
              <a:gdLst>
                <a:gd name="T0" fmla="*/ 0 w 39"/>
                <a:gd name="T1" fmla="*/ 2 h 21"/>
                <a:gd name="T2" fmla="*/ 36 w 39"/>
                <a:gd name="T3" fmla="*/ 0 h 21"/>
                <a:gd name="T4" fmla="*/ 39 w 39"/>
                <a:gd name="T5" fmla="*/ 2 h 21"/>
                <a:gd name="T6" fmla="*/ 39 w 39"/>
                <a:gd name="T7" fmla="*/ 9 h 21"/>
                <a:gd name="T8" fmla="*/ 36 w 39"/>
                <a:gd name="T9" fmla="*/ 10 h 21"/>
                <a:gd name="T10" fmla="*/ 39 w 39"/>
                <a:gd name="T11" fmla="*/ 13 h 21"/>
                <a:gd name="T12" fmla="*/ 39 w 39"/>
                <a:gd name="T13" fmla="*/ 20 h 21"/>
                <a:gd name="T14" fmla="*/ 38 w 39"/>
                <a:gd name="T15" fmla="*/ 20 h 21"/>
                <a:gd name="T16" fmla="*/ 33 w 39"/>
                <a:gd name="T17" fmla="*/ 21 h 21"/>
                <a:gd name="T18" fmla="*/ 33 w 39"/>
                <a:gd name="T19" fmla="*/ 9 h 21"/>
                <a:gd name="T20" fmla="*/ 32 w 39"/>
                <a:gd name="T21" fmla="*/ 6 h 21"/>
                <a:gd name="T22" fmla="*/ 32 w 39"/>
                <a:gd name="T23" fmla="*/ 4 h 21"/>
                <a:gd name="T24" fmla="*/ 30 w 39"/>
                <a:gd name="T25" fmla="*/ 4 h 21"/>
                <a:gd name="T26" fmla="*/ 0 w 39"/>
                <a:gd name="T27" fmla="*/ 6 h 21"/>
                <a:gd name="T28" fmla="*/ 0 w 39"/>
                <a:gd name="T29" fmla="*/ 2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1"/>
                <a:gd name="T47" fmla="*/ 39 w 39"/>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1">
                  <a:moveTo>
                    <a:pt x="0" y="2"/>
                  </a:moveTo>
                  <a:lnTo>
                    <a:pt x="36" y="0"/>
                  </a:lnTo>
                  <a:lnTo>
                    <a:pt x="39" y="2"/>
                  </a:lnTo>
                  <a:lnTo>
                    <a:pt x="39" y="9"/>
                  </a:lnTo>
                  <a:lnTo>
                    <a:pt x="36" y="10"/>
                  </a:lnTo>
                  <a:lnTo>
                    <a:pt x="39" y="13"/>
                  </a:lnTo>
                  <a:lnTo>
                    <a:pt x="39" y="20"/>
                  </a:lnTo>
                  <a:lnTo>
                    <a:pt x="38" y="20"/>
                  </a:lnTo>
                  <a:lnTo>
                    <a:pt x="33" y="21"/>
                  </a:lnTo>
                  <a:lnTo>
                    <a:pt x="33" y="9"/>
                  </a:lnTo>
                  <a:lnTo>
                    <a:pt x="32" y="6"/>
                  </a:lnTo>
                  <a:lnTo>
                    <a:pt x="32" y="4"/>
                  </a:lnTo>
                  <a:lnTo>
                    <a:pt x="30" y="4"/>
                  </a:lnTo>
                  <a:lnTo>
                    <a:pt x="0" y="6"/>
                  </a:lnTo>
                  <a:lnTo>
                    <a:pt x="0" y="2"/>
                  </a:lnTo>
                </a:path>
              </a:pathLst>
            </a:custGeom>
            <a:noFill/>
            <a:ln w="12700" cap="rnd">
              <a:solidFill>
                <a:srgbClr val="000000"/>
              </a:solidFill>
              <a:round/>
              <a:headEnd/>
              <a:tailEnd/>
            </a:ln>
          </p:spPr>
          <p:txBody>
            <a:bodyPr/>
            <a:lstStyle/>
            <a:p>
              <a:endParaRPr lang="en-US"/>
            </a:p>
          </p:txBody>
        </p:sp>
        <p:grpSp>
          <p:nvGrpSpPr>
            <p:cNvPr id="76520" name="Group 9556"/>
            <p:cNvGrpSpPr>
              <a:grpSpLocks/>
            </p:cNvGrpSpPr>
            <p:nvPr/>
          </p:nvGrpSpPr>
          <p:grpSpPr bwMode="auto">
            <a:xfrm>
              <a:off x="4131" y="1692"/>
              <a:ext cx="23" cy="56"/>
              <a:chOff x="4131" y="1604"/>
              <a:chExt cx="23" cy="56"/>
            </a:xfrm>
          </p:grpSpPr>
          <p:grpSp>
            <p:nvGrpSpPr>
              <p:cNvPr id="78928" name="Group 9557"/>
              <p:cNvGrpSpPr>
                <a:grpSpLocks/>
              </p:cNvGrpSpPr>
              <p:nvPr/>
            </p:nvGrpSpPr>
            <p:grpSpPr bwMode="auto">
              <a:xfrm>
                <a:off x="4131" y="1604"/>
                <a:ext cx="23" cy="56"/>
                <a:chOff x="4131" y="1604"/>
                <a:chExt cx="23" cy="56"/>
              </a:xfrm>
            </p:grpSpPr>
            <p:sp>
              <p:nvSpPr>
                <p:cNvPr id="78932" name="Rectangle 9558"/>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78933" name="Rectangle 9559"/>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78929" name="Group 9560"/>
              <p:cNvGrpSpPr>
                <a:grpSpLocks/>
              </p:cNvGrpSpPr>
              <p:nvPr/>
            </p:nvGrpSpPr>
            <p:grpSpPr bwMode="auto">
              <a:xfrm>
                <a:off x="4131" y="1612"/>
                <a:ext cx="23" cy="48"/>
                <a:chOff x="4131" y="1612"/>
                <a:chExt cx="23" cy="48"/>
              </a:xfrm>
            </p:grpSpPr>
            <p:sp>
              <p:nvSpPr>
                <p:cNvPr id="78930" name="Rectangle 9561"/>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78931" name="Rectangle 9562"/>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grpSp>
        <p:grpSp>
          <p:nvGrpSpPr>
            <p:cNvPr id="76521" name="Group 9563"/>
            <p:cNvGrpSpPr>
              <a:grpSpLocks/>
            </p:cNvGrpSpPr>
            <p:nvPr/>
          </p:nvGrpSpPr>
          <p:grpSpPr bwMode="auto">
            <a:xfrm>
              <a:off x="4154" y="1692"/>
              <a:ext cx="42" cy="56"/>
              <a:chOff x="4154" y="1604"/>
              <a:chExt cx="42" cy="56"/>
            </a:xfrm>
          </p:grpSpPr>
          <p:grpSp>
            <p:nvGrpSpPr>
              <p:cNvPr id="78905" name="Group 9564"/>
              <p:cNvGrpSpPr>
                <a:grpSpLocks/>
              </p:cNvGrpSpPr>
              <p:nvPr/>
            </p:nvGrpSpPr>
            <p:grpSpPr bwMode="auto">
              <a:xfrm>
                <a:off x="4154" y="1604"/>
                <a:ext cx="28" cy="56"/>
                <a:chOff x="4154" y="1604"/>
                <a:chExt cx="28" cy="56"/>
              </a:xfrm>
            </p:grpSpPr>
            <p:grpSp>
              <p:nvGrpSpPr>
                <p:cNvPr id="78917" name="Group 9565"/>
                <p:cNvGrpSpPr>
                  <a:grpSpLocks/>
                </p:cNvGrpSpPr>
                <p:nvPr/>
              </p:nvGrpSpPr>
              <p:grpSpPr bwMode="auto">
                <a:xfrm>
                  <a:off x="4154" y="1604"/>
                  <a:ext cx="28" cy="56"/>
                  <a:chOff x="4154" y="1604"/>
                  <a:chExt cx="28" cy="56"/>
                </a:xfrm>
              </p:grpSpPr>
              <p:sp>
                <p:nvSpPr>
                  <p:cNvPr id="78926" name="Freeform 9566"/>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8927" name="Freeform 9567"/>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78918" name="Group 9568"/>
                <p:cNvGrpSpPr>
                  <a:grpSpLocks/>
                </p:cNvGrpSpPr>
                <p:nvPr/>
              </p:nvGrpSpPr>
              <p:grpSpPr bwMode="auto">
                <a:xfrm>
                  <a:off x="4161" y="1630"/>
                  <a:ext cx="16" cy="23"/>
                  <a:chOff x="4161" y="1630"/>
                  <a:chExt cx="16" cy="23"/>
                </a:xfrm>
              </p:grpSpPr>
              <p:sp>
                <p:nvSpPr>
                  <p:cNvPr id="78924" name="Freeform 9569"/>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8925" name="Freeform 9570"/>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78919" name="Group 9571"/>
                <p:cNvGrpSpPr>
                  <a:grpSpLocks/>
                </p:cNvGrpSpPr>
                <p:nvPr/>
              </p:nvGrpSpPr>
              <p:grpSpPr bwMode="auto">
                <a:xfrm>
                  <a:off x="4165" y="1629"/>
                  <a:ext cx="15" cy="15"/>
                  <a:chOff x="4165" y="1629"/>
                  <a:chExt cx="15" cy="15"/>
                </a:xfrm>
              </p:grpSpPr>
              <p:sp>
                <p:nvSpPr>
                  <p:cNvPr id="78922" name="Rectangle 9572"/>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78923" name="Rectangle 9573"/>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78920" name="Line 9574"/>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78921" name="Line 9575"/>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78906" name="Group 9576"/>
              <p:cNvGrpSpPr>
                <a:grpSpLocks/>
              </p:cNvGrpSpPr>
              <p:nvPr/>
            </p:nvGrpSpPr>
            <p:grpSpPr bwMode="auto">
              <a:xfrm>
                <a:off x="4172" y="1612"/>
                <a:ext cx="24" cy="21"/>
                <a:chOff x="4172" y="1612"/>
                <a:chExt cx="24" cy="21"/>
              </a:xfrm>
            </p:grpSpPr>
            <p:grpSp>
              <p:nvGrpSpPr>
                <p:cNvPr id="78907" name="Group 9577"/>
                <p:cNvGrpSpPr>
                  <a:grpSpLocks/>
                </p:cNvGrpSpPr>
                <p:nvPr/>
              </p:nvGrpSpPr>
              <p:grpSpPr bwMode="auto">
                <a:xfrm>
                  <a:off x="4172" y="1612"/>
                  <a:ext cx="13" cy="21"/>
                  <a:chOff x="4172" y="1612"/>
                  <a:chExt cx="13" cy="21"/>
                </a:xfrm>
              </p:grpSpPr>
              <p:sp>
                <p:nvSpPr>
                  <p:cNvPr id="78915" name="Line 9578"/>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78916" name="Line 9579"/>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78908" name="Group 9580"/>
                <p:cNvGrpSpPr>
                  <a:grpSpLocks/>
                </p:cNvGrpSpPr>
                <p:nvPr/>
              </p:nvGrpSpPr>
              <p:grpSpPr bwMode="auto">
                <a:xfrm>
                  <a:off x="4180" y="1615"/>
                  <a:ext cx="16" cy="18"/>
                  <a:chOff x="4180" y="1615"/>
                  <a:chExt cx="16" cy="18"/>
                </a:xfrm>
              </p:grpSpPr>
              <p:grpSp>
                <p:nvGrpSpPr>
                  <p:cNvPr id="78909" name="Group 9581"/>
                  <p:cNvGrpSpPr>
                    <a:grpSpLocks/>
                  </p:cNvGrpSpPr>
                  <p:nvPr/>
                </p:nvGrpSpPr>
                <p:grpSpPr bwMode="auto">
                  <a:xfrm>
                    <a:off x="4180" y="1615"/>
                    <a:ext cx="16" cy="18"/>
                    <a:chOff x="4180" y="1615"/>
                    <a:chExt cx="16" cy="18"/>
                  </a:xfrm>
                </p:grpSpPr>
                <p:sp>
                  <p:nvSpPr>
                    <p:cNvPr id="78913" name="Freeform 9582"/>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8914" name="Freeform 9583"/>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8910" name="Line 9584"/>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78911" name="Line 9585"/>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78912" name="Line 9586"/>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grpSp>
          <p:nvGrpSpPr>
            <p:cNvPr id="76522" name="Group 9587"/>
            <p:cNvGrpSpPr>
              <a:grpSpLocks/>
            </p:cNvGrpSpPr>
            <p:nvPr/>
          </p:nvGrpSpPr>
          <p:grpSpPr bwMode="auto">
            <a:xfrm>
              <a:off x="4131" y="1692"/>
              <a:ext cx="23" cy="56"/>
              <a:chOff x="4131" y="1604"/>
              <a:chExt cx="23" cy="56"/>
            </a:xfrm>
          </p:grpSpPr>
          <p:sp>
            <p:nvSpPr>
              <p:cNvPr id="78903" name="Rectangle 9588"/>
              <p:cNvSpPr>
                <a:spLocks noChangeArrowheads="1"/>
              </p:cNvSpPr>
              <p:nvPr/>
            </p:nvSpPr>
            <p:spPr bwMode="auto">
              <a:xfrm>
                <a:off x="4131" y="1604"/>
                <a:ext cx="23" cy="56"/>
              </a:xfrm>
              <a:prstGeom prst="rect">
                <a:avLst/>
              </a:prstGeom>
              <a:solidFill>
                <a:srgbClr val="E0E0E0"/>
              </a:solidFill>
              <a:ln w="9525">
                <a:noFill/>
                <a:miter lim="800000"/>
                <a:headEnd/>
                <a:tailEnd/>
              </a:ln>
            </p:spPr>
            <p:txBody>
              <a:bodyPr/>
              <a:lstStyle/>
              <a:p>
                <a:endParaRPr lang="en-US"/>
              </a:p>
            </p:txBody>
          </p:sp>
          <p:sp>
            <p:nvSpPr>
              <p:cNvPr id="78904" name="Rectangle 9589"/>
              <p:cNvSpPr>
                <a:spLocks noChangeArrowheads="1"/>
              </p:cNvSpPr>
              <p:nvPr/>
            </p:nvSpPr>
            <p:spPr bwMode="auto">
              <a:xfrm>
                <a:off x="4131" y="1604"/>
                <a:ext cx="23" cy="56"/>
              </a:xfrm>
              <a:prstGeom prst="rect">
                <a:avLst/>
              </a:prstGeom>
              <a:noFill/>
              <a:ln w="12700" cap="rnd">
                <a:solidFill>
                  <a:srgbClr val="000000"/>
                </a:solidFill>
                <a:miter lim="800000"/>
                <a:headEnd/>
                <a:tailEnd/>
              </a:ln>
            </p:spPr>
            <p:txBody>
              <a:bodyPr/>
              <a:lstStyle/>
              <a:p>
                <a:endParaRPr lang="en-US"/>
              </a:p>
            </p:txBody>
          </p:sp>
        </p:grpSp>
        <p:grpSp>
          <p:nvGrpSpPr>
            <p:cNvPr id="76523" name="Group 9590"/>
            <p:cNvGrpSpPr>
              <a:grpSpLocks/>
            </p:cNvGrpSpPr>
            <p:nvPr/>
          </p:nvGrpSpPr>
          <p:grpSpPr bwMode="auto">
            <a:xfrm>
              <a:off x="4131" y="1700"/>
              <a:ext cx="23" cy="48"/>
              <a:chOff x="4131" y="1612"/>
              <a:chExt cx="23" cy="48"/>
            </a:xfrm>
          </p:grpSpPr>
          <p:sp>
            <p:nvSpPr>
              <p:cNvPr id="78901" name="Rectangle 9591"/>
              <p:cNvSpPr>
                <a:spLocks noChangeArrowheads="1"/>
              </p:cNvSpPr>
              <p:nvPr/>
            </p:nvSpPr>
            <p:spPr bwMode="auto">
              <a:xfrm>
                <a:off x="4131" y="1612"/>
                <a:ext cx="23" cy="48"/>
              </a:xfrm>
              <a:prstGeom prst="rect">
                <a:avLst/>
              </a:prstGeom>
              <a:solidFill>
                <a:srgbClr val="A0A0A0"/>
              </a:solidFill>
              <a:ln w="9525">
                <a:noFill/>
                <a:miter lim="800000"/>
                <a:headEnd/>
                <a:tailEnd/>
              </a:ln>
            </p:spPr>
            <p:txBody>
              <a:bodyPr/>
              <a:lstStyle/>
              <a:p>
                <a:endParaRPr lang="en-US"/>
              </a:p>
            </p:txBody>
          </p:sp>
          <p:sp>
            <p:nvSpPr>
              <p:cNvPr id="78902" name="Rectangle 9592"/>
              <p:cNvSpPr>
                <a:spLocks noChangeArrowheads="1"/>
              </p:cNvSpPr>
              <p:nvPr/>
            </p:nvSpPr>
            <p:spPr bwMode="auto">
              <a:xfrm>
                <a:off x="4131" y="1612"/>
                <a:ext cx="23" cy="48"/>
              </a:xfrm>
              <a:prstGeom prst="rect">
                <a:avLst/>
              </a:prstGeom>
              <a:noFill/>
              <a:ln w="12700" cap="rnd">
                <a:solidFill>
                  <a:srgbClr val="000000"/>
                </a:solidFill>
                <a:miter lim="800000"/>
                <a:headEnd/>
                <a:tailEnd/>
              </a:ln>
            </p:spPr>
            <p:txBody>
              <a:bodyPr/>
              <a:lstStyle/>
              <a:p>
                <a:endParaRPr lang="en-US"/>
              </a:p>
            </p:txBody>
          </p:sp>
        </p:grpSp>
        <p:sp>
          <p:nvSpPr>
            <p:cNvPr id="76524" name="Rectangle 9593"/>
            <p:cNvSpPr>
              <a:spLocks noChangeArrowheads="1"/>
            </p:cNvSpPr>
            <p:nvPr/>
          </p:nvSpPr>
          <p:spPr bwMode="auto">
            <a:xfrm>
              <a:off x="4131" y="1692"/>
              <a:ext cx="23" cy="56"/>
            </a:xfrm>
            <a:prstGeom prst="rect">
              <a:avLst/>
            </a:prstGeom>
            <a:solidFill>
              <a:srgbClr val="E0E0E0"/>
            </a:solidFill>
            <a:ln w="9525">
              <a:noFill/>
              <a:miter lim="800000"/>
              <a:headEnd/>
              <a:tailEnd/>
            </a:ln>
          </p:spPr>
          <p:txBody>
            <a:bodyPr/>
            <a:lstStyle/>
            <a:p>
              <a:endParaRPr lang="en-US"/>
            </a:p>
          </p:txBody>
        </p:sp>
        <p:sp>
          <p:nvSpPr>
            <p:cNvPr id="76525" name="Rectangle 9594"/>
            <p:cNvSpPr>
              <a:spLocks noChangeArrowheads="1"/>
            </p:cNvSpPr>
            <p:nvPr/>
          </p:nvSpPr>
          <p:spPr bwMode="auto">
            <a:xfrm>
              <a:off x="4131" y="1692"/>
              <a:ext cx="23" cy="56"/>
            </a:xfrm>
            <a:prstGeom prst="rect">
              <a:avLst/>
            </a:prstGeom>
            <a:noFill/>
            <a:ln w="12700" cap="rnd">
              <a:solidFill>
                <a:srgbClr val="000000"/>
              </a:solidFill>
              <a:miter lim="800000"/>
              <a:headEnd/>
              <a:tailEnd/>
            </a:ln>
          </p:spPr>
          <p:txBody>
            <a:bodyPr/>
            <a:lstStyle/>
            <a:p>
              <a:endParaRPr lang="en-US"/>
            </a:p>
          </p:txBody>
        </p:sp>
        <p:sp>
          <p:nvSpPr>
            <p:cNvPr id="76526" name="Rectangle 9595"/>
            <p:cNvSpPr>
              <a:spLocks noChangeArrowheads="1"/>
            </p:cNvSpPr>
            <p:nvPr/>
          </p:nvSpPr>
          <p:spPr bwMode="auto">
            <a:xfrm>
              <a:off x="4131" y="1692"/>
              <a:ext cx="23" cy="56"/>
            </a:xfrm>
            <a:prstGeom prst="rect">
              <a:avLst/>
            </a:prstGeom>
            <a:solidFill>
              <a:srgbClr val="E0E0E0"/>
            </a:solidFill>
            <a:ln w="9525">
              <a:noFill/>
              <a:miter lim="800000"/>
              <a:headEnd/>
              <a:tailEnd/>
            </a:ln>
          </p:spPr>
          <p:txBody>
            <a:bodyPr/>
            <a:lstStyle/>
            <a:p>
              <a:endParaRPr lang="en-US"/>
            </a:p>
          </p:txBody>
        </p:sp>
        <p:sp>
          <p:nvSpPr>
            <p:cNvPr id="76527" name="Rectangle 9596"/>
            <p:cNvSpPr>
              <a:spLocks noChangeArrowheads="1"/>
            </p:cNvSpPr>
            <p:nvPr/>
          </p:nvSpPr>
          <p:spPr bwMode="auto">
            <a:xfrm>
              <a:off x="4131" y="1692"/>
              <a:ext cx="23" cy="56"/>
            </a:xfrm>
            <a:prstGeom prst="rect">
              <a:avLst/>
            </a:prstGeom>
            <a:noFill/>
            <a:ln w="12700" cap="rnd">
              <a:solidFill>
                <a:srgbClr val="000000"/>
              </a:solidFill>
              <a:miter lim="800000"/>
              <a:headEnd/>
              <a:tailEnd/>
            </a:ln>
          </p:spPr>
          <p:txBody>
            <a:bodyPr/>
            <a:lstStyle/>
            <a:p>
              <a:endParaRPr lang="en-US"/>
            </a:p>
          </p:txBody>
        </p:sp>
        <p:sp>
          <p:nvSpPr>
            <p:cNvPr id="76528" name="Rectangle 9597"/>
            <p:cNvSpPr>
              <a:spLocks noChangeArrowheads="1"/>
            </p:cNvSpPr>
            <p:nvPr/>
          </p:nvSpPr>
          <p:spPr bwMode="auto">
            <a:xfrm>
              <a:off x="4131" y="1700"/>
              <a:ext cx="23" cy="48"/>
            </a:xfrm>
            <a:prstGeom prst="rect">
              <a:avLst/>
            </a:prstGeom>
            <a:solidFill>
              <a:srgbClr val="A0A0A0"/>
            </a:solidFill>
            <a:ln w="9525">
              <a:noFill/>
              <a:miter lim="800000"/>
              <a:headEnd/>
              <a:tailEnd/>
            </a:ln>
          </p:spPr>
          <p:txBody>
            <a:bodyPr/>
            <a:lstStyle/>
            <a:p>
              <a:endParaRPr lang="en-US"/>
            </a:p>
          </p:txBody>
        </p:sp>
        <p:sp>
          <p:nvSpPr>
            <p:cNvPr id="76529" name="Rectangle 9598"/>
            <p:cNvSpPr>
              <a:spLocks noChangeArrowheads="1"/>
            </p:cNvSpPr>
            <p:nvPr/>
          </p:nvSpPr>
          <p:spPr bwMode="auto">
            <a:xfrm>
              <a:off x="4131" y="1700"/>
              <a:ext cx="23" cy="48"/>
            </a:xfrm>
            <a:prstGeom prst="rect">
              <a:avLst/>
            </a:prstGeom>
            <a:noFill/>
            <a:ln w="12700" cap="rnd">
              <a:solidFill>
                <a:srgbClr val="000000"/>
              </a:solidFill>
              <a:miter lim="800000"/>
              <a:headEnd/>
              <a:tailEnd/>
            </a:ln>
          </p:spPr>
          <p:txBody>
            <a:bodyPr/>
            <a:lstStyle/>
            <a:p>
              <a:endParaRPr lang="en-US"/>
            </a:p>
          </p:txBody>
        </p:sp>
        <p:sp>
          <p:nvSpPr>
            <p:cNvPr id="76530" name="Rectangle 9599"/>
            <p:cNvSpPr>
              <a:spLocks noChangeArrowheads="1"/>
            </p:cNvSpPr>
            <p:nvPr/>
          </p:nvSpPr>
          <p:spPr bwMode="auto">
            <a:xfrm>
              <a:off x="4131" y="1700"/>
              <a:ext cx="23" cy="48"/>
            </a:xfrm>
            <a:prstGeom prst="rect">
              <a:avLst/>
            </a:prstGeom>
            <a:solidFill>
              <a:srgbClr val="A0A0A0"/>
            </a:solidFill>
            <a:ln w="9525">
              <a:noFill/>
              <a:miter lim="800000"/>
              <a:headEnd/>
              <a:tailEnd/>
            </a:ln>
          </p:spPr>
          <p:txBody>
            <a:bodyPr/>
            <a:lstStyle/>
            <a:p>
              <a:endParaRPr lang="en-US"/>
            </a:p>
          </p:txBody>
        </p:sp>
        <p:sp>
          <p:nvSpPr>
            <p:cNvPr id="76531" name="Rectangle 9600"/>
            <p:cNvSpPr>
              <a:spLocks noChangeArrowheads="1"/>
            </p:cNvSpPr>
            <p:nvPr/>
          </p:nvSpPr>
          <p:spPr bwMode="auto">
            <a:xfrm>
              <a:off x="4131" y="1700"/>
              <a:ext cx="23" cy="48"/>
            </a:xfrm>
            <a:prstGeom prst="rect">
              <a:avLst/>
            </a:prstGeom>
            <a:noFill/>
            <a:ln w="12700" cap="rnd">
              <a:solidFill>
                <a:srgbClr val="000000"/>
              </a:solidFill>
              <a:miter lim="800000"/>
              <a:headEnd/>
              <a:tailEnd/>
            </a:ln>
          </p:spPr>
          <p:txBody>
            <a:bodyPr/>
            <a:lstStyle/>
            <a:p>
              <a:endParaRPr lang="en-US"/>
            </a:p>
          </p:txBody>
        </p:sp>
        <p:grpSp>
          <p:nvGrpSpPr>
            <p:cNvPr id="76532" name="Group 9601"/>
            <p:cNvGrpSpPr>
              <a:grpSpLocks/>
            </p:cNvGrpSpPr>
            <p:nvPr/>
          </p:nvGrpSpPr>
          <p:grpSpPr bwMode="auto">
            <a:xfrm>
              <a:off x="4154" y="1692"/>
              <a:ext cx="28" cy="56"/>
              <a:chOff x="4154" y="1604"/>
              <a:chExt cx="28" cy="56"/>
            </a:xfrm>
          </p:grpSpPr>
          <p:grpSp>
            <p:nvGrpSpPr>
              <p:cNvPr id="78890" name="Group 9602"/>
              <p:cNvGrpSpPr>
                <a:grpSpLocks/>
              </p:cNvGrpSpPr>
              <p:nvPr/>
            </p:nvGrpSpPr>
            <p:grpSpPr bwMode="auto">
              <a:xfrm>
                <a:off x="4154" y="1604"/>
                <a:ext cx="28" cy="56"/>
                <a:chOff x="4154" y="1604"/>
                <a:chExt cx="28" cy="56"/>
              </a:xfrm>
            </p:grpSpPr>
            <p:sp>
              <p:nvSpPr>
                <p:cNvPr id="78899" name="Freeform 9603"/>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8900" name="Freeform 9604"/>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78891" name="Group 9605"/>
              <p:cNvGrpSpPr>
                <a:grpSpLocks/>
              </p:cNvGrpSpPr>
              <p:nvPr/>
            </p:nvGrpSpPr>
            <p:grpSpPr bwMode="auto">
              <a:xfrm>
                <a:off x="4161" y="1630"/>
                <a:ext cx="16" cy="23"/>
                <a:chOff x="4161" y="1630"/>
                <a:chExt cx="16" cy="23"/>
              </a:xfrm>
            </p:grpSpPr>
            <p:sp>
              <p:nvSpPr>
                <p:cNvPr id="78897" name="Freeform 9606"/>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8898" name="Freeform 9607"/>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78892" name="Group 9608"/>
              <p:cNvGrpSpPr>
                <a:grpSpLocks/>
              </p:cNvGrpSpPr>
              <p:nvPr/>
            </p:nvGrpSpPr>
            <p:grpSpPr bwMode="auto">
              <a:xfrm>
                <a:off x="4165" y="1629"/>
                <a:ext cx="15" cy="15"/>
                <a:chOff x="4165" y="1629"/>
                <a:chExt cx="15" cy="15"/>
              </a:xfrm>
            </p:grpSpPr>
            <p:sp>
              <p:nvSpPr>
                <p:cNvPr id="78895" name="Rectangle 9609"/>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78896" name="Rectangle 9610"/>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78893" name="Line 9611"/>
              <p:cNvSpPr>
                <a:spLocks noChangeShapeType="1"/>
              </p:cNvSpPr>
              <p:nvPr/>
            </p:nvSpPr>
            <p:spPr bwMode="auto">
              <a:xfrm>
                <a:off x="4154" y="1607"/>
                <a:ext cx="22" cy="5"/>
              </a:xfrm>
              <a:prstGeom prst="line">
                <a:avLst/>
              </a:prstGeom>
              <a:noFill/>
              <a:ln w="12700" cap="rnd">
                <a:solidFill>
                  <a:srgbClr val="000000"/>
                </a:solidFill>
                <a:round/>
                <a:headEnd/>
                <a:tailEnd/>
              </a:ln>
            </p:spPr>
            <p:txBody>
              <a:bodyPr/>
              <a:lstStyle/>
              <a:p>
                <a:endParaRPr lang="en-US"/>
              </a:p>
            </p:txBody>
          </p:sp>
          <p:sp>
            <p:nvSpPr>
              <p:cNvPr id="78894" name="Line 9612"/>
              <p:cNvSpPr>
                <a:spLocks noChangeShapeType="1"/>
              </p:cNvSpPr>
              <p:nvPr/>
            </p:nvSpPr>
            <p:spPr bwMode="auto">
              <a:xfrm>
                <a:off x="4161" y="1609"/>
                <a:ext cx="1" cy="47"/>
              </a:xfrm>
              <a:prstGeom prst="line">
                <a:avLst/>
              </a:prstGeom>
              <a:noFill/>
              <a:ln w="12700" cap="rnd">
                <a:solidFill>
                  <a:srgbClr val="000000"/>
                </a:solidFill>
                <a:round/>
                <a:headEnd/>
                <a:tailEnd/>
              </a:ln>
            </p:spPr>
            <p:txBody>
              <a:bodyPr/>
              <a:lstStyle/>
              <a:p>
                <a:endParaRPr lang="en-US"/>
              </a:p>
            </p:txBody>
          </p:sp>
        </p:grpSp>
        <p:grpSp>
          <p:nvGrpSpPr>
            <p:cNvPr id="76533" name="Group 9613"/>
            <p:cNvGrpSpPr>
              <a:grpSpLocks/>
            </p:cNvGrpSpPr>
            <p:nvPr/>
          </p:nvGrpSpPr>
          <p:grpSpPr bwMode="auto">
            <a:xfrm>
              <a:off x="4172" y="1700"/>
              <a:ext cx="24" cy="21"/>
              <a:chOff x="4172" y="1612"/>
              <a:chExt cx="24" cy="21"/>
            </a:xfrm>
          </p:grpSpPr>
          <p:grpSp>
            <p:nvGrpSpPr>
              <p:cNvPr id="78880" name="Group 9614"/>
              <p:cNvGrpSpPr>
                <a:grpSpLocks/>
              </p:cNvGrpSpPr>
              <p:nvPr/>
            </p:nvGrpSpPr>
            <p:grpSpPr bwMode="auto">
              <a:xfrm>
                <a:off x="4172" y="1612"/>
                <a:ext cx="13" cy="21"/>
                <a:chOff x="4172" y="1612"/>
                <a:chExt cx="13" cy="21"/>
              </a:xfrm>
            </p:grpSpPr>
            <p:sp>
              <p:nvSpPr>
                <p:cNvPr id="78888" name="Line 9615"/>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78889" name="Line 9616"/>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78881" name="Group 9617"/>
              <p:cNvGrpSpPr>
                <a:grpSpLocks/>
              </p:cNvGrpSpPr>
              <p:nvPr/>
            </p:nvGrpSpPr>
            <p:grpSpPr bwMode="auto">
              <a:xfrm>
                <a:off x="4180" y="1615"/>
                <a:ext cx="16" cy="18"/>
                <a:chOff x="4180" y="1615"/>
                <a:chExt cx="16" cy="18"/>
              </a:xfrm>
            </p:grpSpPr>
            <p:grpSp>
              <p:nvGrpSpPr>
                <p:cNvPr id="78882" name="Group 9618"/>
                <p:cNvGrpSpPr>
                  <a:grpSpLocks/>
                </p:cNvGrpSpPr>
                <p:nvPr/>
              </p:nvGrpSpPr>
              <p:grpSpPr bwMode="auto">
                <a:xfrm>
                  <a:off x="4180" y="1615"/>
                  <a:ext cx="16" cy="18"/>
                  <a:chOff x="4180" y="1615"/>
                  <a:chExt cx="16" cy="18"/>
                </a:xfrm>
              </p:grpSpPr>
              <p:sp>
                <p:nvSpPr>
                  <p:cNvPr id="78886" name="Freeform 9619"/>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8887" name="Freeform 9620"/>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8883" name="Line 9621"/>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78884" name="Line 9622"/>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78885" name="Line 9623"/>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grpSp>
        <p:grpSp>
          <p:nvGrpSpPr>
            <p:cNvPr id="76534" name="Group 9624"/>
            <p:cNvGrpSpPr>
              <a:grpSpLocks/>
            </p:cNvGrpSpPr>
            <p:nvPr/>
          </p:nvGrpSpPr>
          <p:grpSpPr bwMode="auto">
            <a:xfrm>
              <a:off x="4154" y="1692"/>
              <a:ext cx="28" cy="56"/>
              <a:chOff x="4154" y="1604"/>
              <a:chExt cx="28" cy="56"/>
            </a:xfrm>
          </p:grpSpPr>
          <p:sp>
            <p:nvSpPr>
              <p:cNvPr id="78878" name="Freeform 9625"/>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8879" name="Freeform 9626"/>
              <p:cNvSpPr>
                <a:spLocks/>
              </p:cNvSpPr>
              <p:nvPr/>
            </p:nvSpPr>
            <p:spPr bwMode="auto">
              <a:xfrm>
                <a:off x="4154" y="1604"/>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grpSp>
        <p:grpSp>
          <p:nvGrpSpPr>
            <p:cNvPr id="76535" name="Group 9627"/>
            <p:cNvGrpSpPr>
              <a:grpSpLocks/>
            </p:cNvGrpSpPr>
            <p:nvPr/>
          </p:nvGrpSpPr>
          <p:grpSpPr bwMode="auto">
            <a:xfrm>
              <a:off x="4161" y="1718"/>
              <a:ext cx="16" cy="23"/>
              <a:chOff x="4161" y="1630"/>
              <a:chExt cx="16" cy="23"/>
            </a:xfrm>
          </p:grpSpPr>
          <p:sp>
            <p:nvSpPr>
              <p:cNvPr id="78876" name="Freeform 9628"/>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8877" name="Freeform 9629"/>
              <p:cNvSpPr>
                <a:spLocks/>
              </p:cNvSpPr>
              <p:nvPr/>
            </p:nvSpPr>
            <p:spPr bwMode="auto">
              <a:xfrm>
                <a:off x="4161" y="1630"/>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grpSp>
        <p:grpSp>
          <p:nvGrpSpPr>
            <p:cNvPr id="76536" name="Group 9630"/>
            <p:cNvGrpSpPr>
              <a:grpSpLocks/>
            </p:cNvGrpSpPr>
            <p:nvPr/>
          </p:nvGrpSpPr>
          <p:grpSpPr bwMode="auto">
            <a:xfrm>
              <a:off x="4165" y="1717"/>
              <a:ext cx="15" cy="15"/>
              <a:chOff x="4165" y="1629"/>
              <a:chExt cx="15" cy="15"/>
            </a:xfrm>
          </p:grpSpPr>
          <p:sp>
            <p:nvSpPr>
              <p:cNvPr id="78874" name="Rectangle 9631"/>
              <p:cNvSpPr>
                <a:spLocks noChangeArrowheads="1"/>
              </p:cNvSpPr>
              <p:nvPr/>
            </p:nvSpPr>
            <p:spPr bwMode="auto">
              <a:xfrm>
                <a:off x="4165" y="1629"/>
                <a:ext cx="15" cy="15"/>
              </a:xfrm>
              <a:prstGeom prst="rect">
                <a:avLst/>
              </a:prstGeom>
              <a:solidFill>
                <a:srgbClr val="C0C0C0"/>
              </a:solidFill>
              <a:ln w="9525">
                <a:noFill/>
                <a:miter lim="800000"/>
                <a:headEnd/>
                <a:tailEnd/>
              </a:ln>
            </p:spPr>
            <p:txBody>
              <a:bodyPr/>
              <a:lstStyle/>
              <a:p>
                <a:endParaRPr lang="en-US"/>
              </a:p>
            </p:txBody>
          </p:sp>
          <p:sp>
            <p:nvSpPr>
              <p:cNvPr id="78875" name="Rectangle 9632"/>
              <p:cNvSpPr>
                <a:spLocks noChangeArrowheads="1"/>
              </p:cNvSpPr>
              <p:nvPr/>
            </p:nvSpPr>
            <p:spPr bwMode="auto">
              <a:xfrm>
                <a:off x="4165" y="1629"/>
                <a:ext cx="15" cy="15"/>
              </a:xfrm>
              <a:prstGeom prst="rect">
                <a:avLst/>
              </a:prstGeom>
              <a:noFill/>
              <a:ln w="12700" cap="rnd">
                <a:solidFill>
                  <a:srgbClr val="000000"/>
                </a:solidFill>
                <a:miter lim="800000"/>
                <a:headEnd/>
                <a:tailEnd/>
              </a:ln>
            </p:spPr>
            <p:txBody>
              <a:bodyPr/>
              <a:lstStyle/>
              <a:p>
                <a:endParaRPr lang="en-US"/>
              </a:p>
            </p:txBody>
          </p:sp>
        </p:grpSp>
        <p:sp>
          <p:nvSpPr>
            <p:cNvPr id="76537" name="Line 9633"/>
            <p:cNvSpPr>
              <a:spLocks noChangeShapeType="1"/>
            </p:cNvSpPr>
            <p:nvPr/>
          </p:nvSpPr>
          <p:spPr bwMode="auto">
            <a:xfrm>
              <a:off x="4154" y="1695"/>
              <a:ext cx="22" cy="5"/>
            </a:xfrm>
            <a:prstGeom prst="line">
              <a:avLst/>
            </a:prstGeom>
            <a:noFill/>
            <a:ln w="12700" cap="rnd">
              <a:solidFill>
                <a:srgbClr val="000000"/>
              </a:solidFill>
              <a:round/>
              <a:headEnd/>
              <a:tailEnd/>
            </a:ln>
          </p:spPr>
          <p:txBody>
            <a:bodyPr/>
            <a:lstStyle/>
            <a:p>
              <a:endParaRPr lang="en-US"/>
            </a:p>
          </p:txBody>
        </p:sp>
        <p:sp>
          <p:nvSpPr>
            <p:cNvPr id="76538" name="Line 9634"/>
            <p:cNvSpPr>
              <a:spLocks noChangeShapeType="1"/>
            </p:cNvSpPr>
            <p:nvPr/>
          </p:nvSpPr>
          <p:spPr bwMode="auto">
            <a:xfrm>
              <a:off x="4161" y="1697"/>
              <a:ext cx="1" cy="47"/>
            </a:xfrm>
            <a:prstGeom prst="line">
              <a:avLst/>
            </a:prstGeom>
            <a:noFill/>
            <a:ln w="12700" cap="rnd">
              <a:solidFill>
                <a:srgbClr val="000000"/>
              </a:solidFill>
              <a:round/>
              <a:headEnd/>
              <a:tailEnd/>
            </a:ln>
          </p:spPr>
          <p:txBody>
            <a:bodyPr/>
            <a:lstStyle/>
            <a:p>
              <a:endParaRPr lang="en-US"/>
            </a:p>
          </p:txBody>
        </p:sp>
        <p:sp>
          <p:nvSpPr>
            <p:cNvPr id="76539" name="Freeform 9635"/>
            <p:cNvSpPr>
              <a:spLocks/>
            </p:cNvSpPr>
            <p:nvPr/>
          </p:nvSpPr>
          <p:spPr bwMode="auto">
            <a:xfrm>
              <a:off x="4154" y="1692"/>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6540" name="Freeform 9636"/>
            <p:cNvSpPr>
              <a:spLocks/>
            </p:cNvSpPr>
            <p:nvPr/>
          </p:nvSpPr>
          <p:spPr bwMode="auto">
            <a:xfrm>
              <a:off x="4154" y="1692"/>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sp>
          <p:nvSpPr>
            <p:cNvPr id="76541" name="Freeform 9637"/>
            <p:cNvSpPr>
              <a:spLocks/>
            </p:cNvSpPr>
            <p:nvPr/>
          </p:nvSpPr>
          <p:spPr bwMode="auto">
            <a:xfrm>
              <a:off x="4154" y="1692"/>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close/>
                </a:path>
              </a:pathLst>
            </a:custGeom>
            <a:solidFill>
              <a:srgbClr val="E0E0E0"/>
            </a:solidFill>
            <a:ln w="9525">
              <a:noFill/>
              <a:round/>
              <a:headEnd/>
              <a:tailEnd/>
            </a:ln>
          </p:spPr>
          <p:txBody>
            <a:bodyPr/>
            <a:lstStyle/>
            <a:p>
              <a:endParaRPr lang="en-US"/>
            </a:p>
          </p:txBody>
        </p:sp>
        <p:sp>
          <p:nvSpPr>
            <p:cNvPr id="76542" name="Freeform 9638"/>
            <p:cNvSpPr>
              <a:spLocks/>
            </p:cNvSpPr>
            <p:nvPr/>
          </p:nvSpPr>
          <p:spPr bwMode="auto">
            <a:xfrm>
              <a:off x="4154" y="1692"/>
              <a:ext cx="28" cy="56"/>
            </a:xfrm>
            <a:custGeom>
              <a:avLst/>
              <a:gdLst>
                <a:gd name="T0" fmla="*/ 0 w 28"/>
                <a:gd name="T1" fmla="*/ 0 h 56"/>
                <a:gd name="T2" fmla="*/ 19 w 28"/>
                <a:gd name="T3" fmla="*/ 5 h 56"/>
                <a:gd name="T4" fmla="*/ 21 w 28"/>
                <a:gd name="T5" fmla="*/ 8 h 56"/>
                <a:gd name="T6" fmla="*/ 25 w 28"/>
                <a:gd name="T7" fmla="*/ 22 h 56"/>
                <a:gd name="T8" fmla="*/ 25 w 28"/>
                <a:gd name="T9" fmla="*/ 24 h 56"/>
                <a:gd name="T10" fmla="*/ 19 w 28"/>
                <a:gd name="T11" fmla="*/ 24 h 56"/>
                <a:gd name="T12" fmla="*/ 9 w 28"/>
                <a:gd name="T13" fmla="*/ 24 h 56"/>
                <a:gd name="T14" fmla="*/ 9 w 28"/>
                <a:gd name="T15" fmla="*/ 8 h 56"/>
                <a:gd name="T16" fmla="*/ 19 w 28"/>
                <a:gd name="T17" fmla="*/ 10 h 56"/>
                <a:gd name="T18" fmla="*/ 19 w 28"/>
                <a:gd name="T19" fmla="*/ 24 h 56"/>
                <a:gd name="T20" fmla="*/ 21 w 28"/>
                <a:gd name="T21" fmla="*/ 24 h 56"/>
                <a:gd name="T22" fmla="*/ 21 w 28"/>
                <a:gd name="T23" fmla="*/ 11 h 56"/>
                <a:gd name="T24" fmla="*/ 25 w 28"/>
                <a:gd name="T25" fmla="*/ 24 h 56"/>
                <a:gd name="T26" fmla="*/ 26 w 28"/>
                <a:gd name="T27" fmla="*/ 26 h 56"/>
                <a:gd name="T28" fmla="*/ 28 w 28"/>
                <a:gd name="T29" fmla="*/ 29 h 56"/>
                <a:gd name="T30" fmla="*/ 28 w 28"/>
                <a:gd name="T31" fmla="*/ 31 h 56"/>
                <a:gd name="T32" fmla="*/ 28 w 28"/>
                <a:gd name="T33" fmla="*/ 50 h 56"/>
                <a:gd name="T34" fmla="*/ 28 w 28"/>
                <a:gd name="T35" fmla="*/ 53 h 56"/>
                <a:gd name="T36" fmla="*/ 0 w 28"/>
                <a:gd name="T37" fmla="*/ 56 h 56"/>
                <a:gd name="T38" fmla="*/ 0 w 28"/>
                <a:gd name="T39" fmla="*/ 0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56"/>
                <a:gd name="T62" fmla="*/ 28 w 28"/>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56">
                  <a:moveTo>
                    <a:pt x="0" y="0"/>
                  </a:moveTo>
                  <a:lnTo>
                    <a:pt x="19" y="5"/>
                  </a:lnTo>
                  <a:lnTo>
                    <a:pt x="21" y="8"/>
                  </a:lnTo>
                  <a:lnTo>
                    <a:pt x="25" y="22"/>
                  </a:lnTo>
                  <a:lnTo>
                    <a:pt x="25" y="24"/>
                  </a:lnTo>
                  <a:lnTo>
                    <a:pt x="19" y="24"/>
                  </a:lnTo>
                  <a:lnTo>
                    <a:pt x="9" y="24"/>
                  </a:lnTo>
                  <a:lnTo>
                    <a:pt x="9" y="8"/>
                  </a:lnTo>
                  <a:lnTo>
                    <a:pt x="19" y="10"/>
                  </a:lnTo>
                  <a:lnTo>
                    <a:pt x="19" y="24"/>
                  </a:lnTo>
                  <a:lnTo>
                    <a:pt x="21" y="24"/>
                  </a:lnTo>
                  <a:lnTo>
                    <a:pt x="21" y="11"/>
                  </a:lnTo>
                  <a:lnTo>
                    <a:pt x="25" y="24"/>
                  </a:lnTo>
                  <a:lnTo>
                    <a:pt x="26" y="26"/>
                  </a:lnTo>
                  <a:lnTo>
                    <a:pt x="28" y="29"/>
                  </a:lnTo>
                  <a:lnTo>
                    <a:pt x="28" y="31"/>
                  </a:lnTo>
                  <a:lnTo>
                    <a:pt x="28" y="50"/>
                  </a:lnTo>
                  <a:lnTo>
                    <a:pt x="28" y="53"/>
                  </a:lnTo>
                  <a:lnTo>
                    <a:pt x="0" y="56"/>
                  </a:lnTo>
                  <a:lnTo>
                    <a:pt x="0" y="0"/>
                  </a:lnTo>
                </a:path>
              </a:pathLst>
            </a:custGeom>
            <a:noFill/>
            <a:ln w="12700" cap="rnd">
              <a:solidFill>
                <a:srgbClr val="000000"/>
              </a:solidFill>
              <a:round/>
              <a:headEnd/>
              <a:tailEnd/>
            </a:ln>
          </p:spPr>
          <p:txBody>
            <a:bodyPr/>
            <a:lstStyle/>
            <a:p>
              <a:endParaRPr lang="en-US"/>
            </a:p>
          </p:txBody>
        </p:sp>
        <p:sp>
          <p:nvSpPr>
            <p:cNvPr id="76543" name="Freeform 9639"/>
            <p:cNvSpPr>
              <a:spLocks/>
            </p:cNvSpPr>
            <p:nvPr/>
          </p:nvSpPr>
          <p:spPr bwMode="auto">
            <a:xfrm>
              <a:off x="4161" y="1718"/>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6544" name="Freeform 9640"/>
            <p:cNvSpPr>
              <a:spLocks/>
            </p:cNvSpPr>
            <p:nvPr/>
          </p:nvSpPr>
          <p:spPr bwMode="auto">
            <a:xfrm>
              <a:off x="4161" y="1718"/>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sp>
          <p:nvSpPr>
            <p:cNvPr id="76545" name="Freeform 9641"/>
            <p:cNvSpPr>
              <a:spLocks/>
            </p:cNvSpPr>
            <p:nvPr/>
          </p:nvSpPr>
          <p:spPr bwMode="auto">
            <a:xfrm>
              <a:off x="4161" y="1718"/>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close/>
                </a:path>
              </a:pathLst>
            </a:custGeom>
            <a:solidFill>
              <a:srgbClr val="E0E0E0"/>
            </a:solidFill>
            <a:ln w="9525">
              <a:noFill/>
              <a:round/>
              <a:headEnd/>
              <a:tailEnd/>
            </a:ln>
          </p:spPr>
          <p:txBody>
            <a:bodyPr/>
            <a:lstStyle/>
            <a:p>
              <a:endParaRPr lang="en-US"/>
            </a:p>
          </p:txBody>
        </p:sp>
        <p:sp>
          <p:nvSpPr>
            <p:cNvPr id="76546" name="Freeform 9642"/>
            <p:cNvSpPr>
              <a:spLocks/>
            </p:cNvSpPr>
            <p:nvPr/>
          </p:nvSpPr>
          <p:spPr bwMode="auto">
            <a:xfrm>
              <a:off x="4161" y="1718"/>
              <a:ext cx="16" cy="23"/>
            </a:xfrm>
            <a:custGeom>
              <a:avLst/>
              <a:gdLst>
                <a:gd name="T0" fmla="*/ 0 w 16"/>
                <a:gd name="T1" fmla="*/ 0 h 23"/>
                <a:gd name="T2" fmla="*/ 16 w 16"/>
                <a:gd name="T3" fmla="*/ 2 h 23"/>
                <a:gd name="T4" fmla="*/ 16 w 16"/>
                <a:gd name="T5" fmla="*/ 23 h 23"/>
                <a:gd name="T6" fmla="*/ 0 w 16"/>
                <a:gd name="T7" fmla="*/ 23 h 23"/>
                <a:gd name="T8" fmla="*/ 0 w 16"/>
                <a:gd name="T9" fmla="*/ 0 h 23"/>
                <a:gd name="T10" fmla="*/ 0 60000 65536"/>
                <a:gd name="T11" fmla="*/ 0 60000 65536"/>
                <a:gd name="T12" fmla="*/ 0 60000 65536"/>
                <a:gd name="T13" fmla="*/ 0 60000 65536"/>
                <a:gd name="T14" fmla="*/ 0 60000 65536"/>
                <a:gd name="T15" fmla="*/ 0 w 16"/>
                <a:gd name="T16" fmla="*/ 0 h 23"/>
                <a:gd name="T17" fmla="*/ 16 w 16"/>
                <a:gd name="T18" fmla="*/ 23 h 23"/>
              </a:gdLst>
              <a:ahLst/>
              <a:cxnLst>
                <a:cxn ang="T10">
                  <a:pos x="T0" y="T1"/>
                </a:cxn>
                <a:cxn ang="T11">
                  <a:pos x="T2" y="T3"/>
                </a:cxn>
                <a:cxn ang="T12">
                  <a:pos x="T4" y="T5"/>
                </a:cxn>
                <a:cxn ang="T13">
                  <a:pos x="T6" y="T7"/>
                </a:cxn>
                <a:cxn ang="T14">
                  <a:pos x="T8" y="T9"/>
                </a:cxn>
              </a:cxnLst>
              <a:rect l="T15" t="T16" r="T17" b="T18"/>
              <a:pathLst>
                <a:path w="16" h="23">
                  <a:moveTo>
                    <a:pt x="0" y="0"/>
                  </a:moveTo>
                  <a:lnTo>
                    <a:pt x="16" y="2"/>
                  </a:lnTo>
                  <a:lnTo>
                    <a:pt x="16" y="23"/>
                  </a:lnTo>
                  <a:lnTo>
                    <a:pt x="0" y="23"/>
                  </a:lnTo>
                  <a:lnTo>
                    <a:pt x="0" y="0"/>
                  </a:lnTo>
                </a:path>
              </a:pathLst>
            </a:custGeom>
            <a:noFill/>
            <a:ln w="12700" cap="rnd">
              <a:solidFill>
                <a:srgbClr val="000000"/>
              </a:solidFill>
              <a:round/>
              <a:headEnd/>
              <a:tailEnd/>
            </a:ln>
          </p:spPr>
          <p:txBody>
            <a:bodyPr/>
            <a:lstStyle/>
            <a:p>
              <a:endParaRPr lang="en-US"/>
            </a:p>
          </p:txBody>
        </p:sp>
        <p:sp>
          <p:nvSpPr>
            <p:cNvPr id="76547" name="Rectangle 9643"/>
            <p:cNvSpPr>
              <a:spLocks noChangeArrowheads="1"/>
            </p:cNvSpPr>
            <p:nvPr/>
          </p:nvSpPr>
          <p:spPr bwMode="auto">
            <a:xfrm>
              <a:off x="4165" y="1717"/>
              <a:ext cx="15" cy="15"/>
            </a:xfrm>
            <a:prstGeom prst="rect">
              <a:avLst/>
            </a:prstGeom>
            <a:solidFill>
              <a:srgbClr val="C0C0C0"/>
            </a:solidFill>
            <a:ln w="9525">
              <a:noFill/>
              <a:miter lim="800000"/>
              <a:headEnd/>
              <a:tailEnd/>
            </a:ln>
          </p:spPr>
          <p:txBody>
            <a:bodyPr/>
            <a:lstStyle/>
            <a:p>
              <a:endParaRPr lang="en-US"/>
            </a:p>
          </p:txBody>
        </p:sp>
        <p:sp>
          <p:nvSpPr>
            <p:cNvPr id="76548" name="Rectangle 9644"/>
            <p:cNvSpPr>
              <a:spLocks noChangeArrowheads="1"/>
            </p:cNvSpPr>
            <p:nvPr/>
          </p:nvSpPr>
          <p:spPr bwMode="auto">
            <a:xfrm>
              <a:off x="4165" y="1717"/>
              <a:ext cx="15" cy="15"/>
            </a:xfrm>
            <a:prstGeom prst="rect">
              <a:avLst/>
            </a:prstGeom>
            <a:noFill/>
            <a:ln w="12700" cap="rnd">
              <a:solidFill>
                <a:srgbClr val="000000"/>
              </a:solidFill>
              <a:miter lim="800000"/>
              <a:headEnd/>
              <a:tailEnd/>
            </a:ln>
          </p:spPr>
          <p:txBody>
            <a:bodyPr/>
            <a:lstStyle/>
            <a:p>
              <a:endParaRPr lang="en-US"/>
            </a:p>
          </p:txBody>
        </p:sp>
        <p:sp>
          <p:nvSpPr>
            <p:cNvPr id="76549" name="Rectangle 9645"/>
            <p:cNvSpPr>
              <a:spLocks noChangeArrowheads="1"/>
            </p:cNvSpPr>
            <p:nvPr/>
          </p:nvSpPr>
          <p:spPr bwMode="auto">
            <a:xfrm>
              <a:off x="4165" y="1717"/>
              <a:ext cx="15" cy="15"/>
            </a:xfrm>
            <a:prstGeom prst="rect">
              <a:avLst/>
            </a:prstGeom>
            <a:solidFill>
              <a:srgbClr val="C0C0C0"/>
            </a:solidFill>
            <a:ln w="9525">
              <a:noFill/>
              <a:miter lim="800000"/>
              <a:headEnd/>
              <a:tailEnd/>
            </a:ln>
          </p:spPr>
          <p:txBody>
            <a:bodyPr/>
            <a:lstStyle/>
            <a:p>
              <a:endParaRPr lang="en-US"/>
            </a:p>
          </p:txBody>
        </p:sp>
        <p:sp>
          <p:nvSpPr>
            <p:cNvPr id="76550" name="Rectangle 9646"/>
            <p:cNvSpPr>
              <a:spLocks noChangeArrowheads="1"/>
            </p:cNvSpPr>
            <p:nvPr/>
          </p:nvSpPr>
          <p:spPr bwMode="auto">
            <a:xfrm>
              <a:off x="4165" y="1717"/>
              <a:ext cx="15" cy="15"/>
            </a:xfrm>
            <a:prstGeom prst="rect">
              <a:avLst/>
            </a:prstGeom>
            <a:noFill/>
            <a:ln w="12700" cap="rnd">
              <a:solidFill>
                <a:srgbClr val="000000"/>
              </a:solidFill>
              <a:miter lim="800000"/>
              <a:headEnd/>
              <a:tailEnd/>
            </a:ln>
          </p:spPr>
          <p:txBody>
            <a:bodyPr/>
            <a:lstStyle/>
            <a:p>
              <a:endParaRPr lang="en-US"/>
            </a:p>
          </p:txBody>
        </p:sp>
        <p:sp>
          <p:nvSpPr>
            <p:cNvPr id="76551" name="Line 9647"/>
            <p:cNvSpPr>
              <a:spLocks noChangeShapeType="1"/>
            </p:cNvSpPr>
            <p:nvPr/>
          </p:nvSpPr>
          <p:spPr bwMode="auto">
            <a:xfrm>
              <a:off x="4154" y="1695"/>
              <a:ext cx="22" cy="5"/>
            </a:xfrm>
            <a:prstGeom prst="line">
              <a:avLst/>
            </a:prstGeom>
            <a:noFill/>
            <a:ln w="12700" cap="rnd">
              <a:solidFill>
                <a:srgbClr val="000000"/>
              </a:solidFill>
              <a:round/>
              <a:headEnd/>
              <a:tailEnd/>
            </a:ln>
          </p:spPr>
          <p:txBody>
            <a:bodyPr/>
            <a:lstStyle/>
            <a:p>
              <a:endParaRPr lang="en-US"/>
            </a:p>
          </p:txBody>
        </p:sp>
        <p:sp>
          <p:nvSpPr>
            <p:cNvPr id="76552" name="Line 9648"/>
            <p:cNvSpPr>
              <a:spLocks noChangeShapeType="1"/>
            </p:cNvSpPr>
            <p:nvPr/>
          </p:nvSpPr>
          <p:spPr bwMode="auto">
            <a:xfrm>
              <a:off x="4161" y="1697"/>
              <a:ext cx="1" cy="47"/>
            </a:xfrm>
            <a:prstGeom prst="line">
              <a:avLst/>
            </a:prstGeom>
            <a:noFill/>
            <a:ln w="12700" cap="rnd">
              <a:solidFill>
                <a:srgbClr val="000000"/>
              </a:solidFill>
              <a:round/>
              <a:headEnd/>
              <a:tailEnd/>
            </a:ln>
          </p:spPr>
          <p:txBody>
            <a:bodyPr/>
            <a:lstStyle/>
            <a:p>
              <a:endParaRPr lang="en-US"/>
            </a:p>
          </p:txBody>
        </p:sp>
        <p:grpSp>
          <p:nvGrpSpPr>
            <p:cNvPr id="76553" name="Group 9649"/>
            <p:cNvGrpSpPr>
              <a:grpSpLocks/>
            </p:cNvGrpSpPr>
            <p:nvPr/>
          </p:nvGrpSpPr>
          <p:grpSpPr bwMode="auto">
            <a:xfrm>
              <a:off x="4172" y="1700"/>
              <a:ext cx="13" cy="21"/>
              <a:chOff x="4172" y="1612"/>
              <a:chExt cx="13" cy="21"/>
            </a:xfrm>
          </p:grpSpPr>
          <p:sp>
            <p:nvSpPr>
              <p:cNvPr id="78872" name="Line 9650"/>
              <p:cNvSpPr>
                <a:spLocks noChangeShapeType="1"/>
              </p:cNvSpPr>
              <p:nvPr/>
            </p:nvSpPr>
            <p:spPr bwMode="auto">
              <a:xfrm flipH="1" flipV="1">
                <a:off x="4172" y="1612"/>
                <a:ext cx="13" cy="3"/>
              </a:xfrm>
              <a:prstGeom prst="line">
                <a:avLst/>
              </a:prstGeom>
              <a:noFill/>
              <a:ln w="12700" cap="rnd">
                <a:solidFill>
                  <a:srgbClr val="A0A0A0"/>
                </a:solidFill>
                <a:round/>
                <a:headEnd/>
                <a:tailEnd/>
              </a:ln>
            </p:spPr>
            <p:txBody>
              <a:bodyPr/>
              <a:lstStyle/>
              <a:p>
                <a:endParaRPr lang="en-US"/>
              </a:p>
            </p:txBody>
          </p:sp>
          <p:sp>
            <p:nvSpPr>
              <p:cNvPr id="78873" name="Line 9651"/>
              <p:cNvSpPr>
                <a:spLocks noChangeShapeType="1"/>
              </p:cNvSpPr>
              <p:nvPr/>
            </p:nvSpPr>
            <p:spPr bwMode="auto">
              <a:xfrm flipV="1">
                <a:off x="4179" y="1632"/>
                <a:ext cx="6" cy="1"/>
              </a:xfrm>
              <a:prstGeom prst="line">
                <a:avLst/>
              </a:prstGeom>
              <a:noFill/>
              <a:ln w="12700" cap="rnd">
                <a:solidFill>
                  <a:srgbClr val="A0A0A0"/>
                </a:solidFill>
                <a:round/>
                <a:headEnd/>
                <a:tailEnd/>
              </a:ln>
            </p:spPr>
            <p:txBody>
              <a:bodyPr/>
              <a:lstStyle/>
              <a:p>
                <a:endParaRPr lang="en-US"/>
              </a:p>
            </p:txBody>
          </p:sp>
        </p:grpSp>
        <p:grpSp>
          <p:nvGrpSpPr>
            <p:cNvPr id="76554" name="Group 9652"/>
            <p:cNvGrpSpPr>
              <a:grpSpLocks/>
            </p:cNvGrpSpPr>
            <p:nvPr/>
          </p:nvGrpSpPr>
          <p:grpSpPr bwMode="auto">
            <a:xfrm>
              <a:off x="4180" y="1703"/>
              <a:ext cx="16" cy="18"/>
              <a:chOff x="4180" y="1615"/>
              <a:chExt cx="16" cy="18"/>
            </a:xfrm>
          </p:grpSpPr>
          <p:grpSp>
            <p:nvGrpSpPr>
              <p:cNvPr id="78866" name="Group 9653"/>
              <p:cNvGrpSpPr>
                <a:grpSpLocks/>
              </p:cNvGrpSpPr>
              <p:nvPr/>
            </p:nvGrpSpPr>
            <p:grpSpPr bwMode="auto">
              <a:xfrm>
                <a:off x="4180" y="1615"/>
                <a:ext cx="16" cy="18"/>
                <a:chOff x="4180" y="1615"/>
                <a:chExt cx="16" cy="18"/>
              </a:xfrm>
            </p:grpSpPr>
            <p:sp>
              <p:nvSpPr>
                <p:cNvPr id="78870" name="Freeform 9654"/>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8871" name="Freeform 9655"/>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8867" name="Line 9656"/>
              <p:cNvSpPr>
                <a:spLocks noChangeShapeType="1"/>
              </p:cNvSpPr>
              <p:nvPr/>
            </p:nvSpPr>
            <p:spPr bwMode="auto">
              <a:xfrm>
                <a:off x="4180" y="1616"/>
                <a:ext cx="6" cy="6"/>
              </a:xfrm>
              <a:prstGeom prst="line">
                <a:avLst/>
              </a:prstGeom>
              <a:noFill/>
              <a:ln w="12700" cap="rnd">
                <a:solidFill>
                  <a:srgbClr val="E0E0E0"/>
                </a:solidFill>
                <a:round/>
                <a:headEnd/>
                <a:tailEnd/>
              </a:ln>
            </p:spPr>
            <p:txBody>
              <a:bodyPr/>
              <a:lstStyle/>
              <a:p>
                <a:endParaRPr lang="en-US"/>
              </a:p>
            </p:txBody>
          </p:sp>
          <p:sp>
            <p:nvSpPr>
              <p:cNvPr id="78868" name="Line 9657"/>
              <p:cNvSpPr>
                <a:spLocks noChangeShapeType="1"/>
              </p:cNvSpPr>
              <p:nvPr/>
            </p:nvSpPr>
            <p:spPr bwMode="auto">
              <a:xfrm>
                <a:off x="4182" y="1625"/>
                <a:ext cx="4" cy="4"/>
              </a:xfrm>
              <a:prstGeom prst="line">
                <a:avLst/>
              </a:prstGeom>
              <a:noFill/>
              <a:ln w="12700" cap="rnd">
                <a:solidFill>
                  <a:srgbClr val="E0E0E0"/>
                </a:solidFill>
                <a:round/>
                <a:headEnd/>
                <a:tailEnd/>
              </a:ln>
            </p:spPr>
            <p:txBody>
              <a:bodyPr/>
              <a:lstStyle/>
              <a:p>
                <a:endParaRPr lang="en-US"/>
              </a:p>
            </p:txBody>
          </p:sp>
          <p:sp>
            <p:nvSpPr>
              <p:cNvPr id="78869" name="Line 9658"/>
              <p:cNvSpPr>
                <a:spLocks noChangeShapeType="1"/>
              </p:cNvSpPr>
              <p:nvPr/>
            </p:nvSpPr>
            <p:spPr bwMode="auto">
              <a:xfrm>
                <a:off x="4182" y="1619"/>
                <a:ext cx="4" cy="3"/>
              </a:xfrm>
              <a:prstGeom prst="line">
                <a:avLst/>
              </a:prstGeom>
              <a:noFill/>
              <a:ln w="12700" cap="rnd">
                <a:solidFill>
                  <a:srgbClr val="E0E0E0"/>
                </a:solidFill>
                <a:round/>
                <a:headEnd/>
                <a:tailEnd/>
              </a:ln>
            </p:spPr>
            <p:txBody>
              <a:bodyPr/>
              <a:lstStyle/>
              <a:p>
                <a:endParaRPr lang="en-US"/>
              </a:p>
            </p:txBody>
          </p:sp>
        </p:grpSp>
        <p:sp>
          <p:nvSpPr>
            <p:cNvPr id="76555" name="Line 9659"/>
            <p:cNvSpPr>
              <a:spLocks noChangeShapeType="1"/>
            </p:cNvSpPr>
            <p:nvPr/>
          </p:nvSpPr>
          <p:spPr bwMode="auto">
            <a:xfrm flipH="1" flipV="1">
              <a:off x="4172" y="1700"/>
              <a:ext cx="13" cy="3"/>
            </a:xfrm>
            <a:prstGeom prst="line">
              <a:avLst/>
            </a:prstGeom>
            <a:noFill/>
            <a:ln w="12700" cap="rnd">
              <a:solidFill>
                <a:srgbClr val="A0A0A0"/>
              </a:solidFill>
              <a:round/>
              <a:headEnd/>
              <a:tailEnd/>
            </a:ln>
          </p:spPr>
          <p:txBody>
            <a:bodyPr/>
            <a:lstStyle/>
            <a:p>
              <a:endParaRPr lang="en-US"/>
            </a:p>
          </p:txBody>
        </p:sp>
        <p:sp>
          <p:nvSpPr>
            <p:cNvPr id="76556" name="Line 9660"/>
            <p:cNvSpPr>
              <a:spLocks noChangeShapeType="1"/>
            </p:cNvSpPr>
            <p:nvPr/>
          </p:nvSpPr>
          <p:spPr bwMode="auto">
            <a:xfrm flipV="1">
              <a:off x="4179" y="1720"/>
              <a:ext cx="6" cy="1"/>
            </a:xfrm>
            <a:prstGeom prst="line">
              <a:avLst/>
            </a:prstGeom>
            <a:noFill/>
            <a:ln w="12700" cap="rnd">
              <a:solidFill>
                <a:srgbClr val="A0A0A0"/>
              </a:solidFill>
              <a:round/>
              <a:headEnd/>
              <a:tailEnd/>
            </a:ln>
          </p:spPr>
          <p:txBody>
            <a:bodyPr/>
            <a:lstStyle/>
            <a:p>
              <a:endParaRPr lang="en-US"/>
            </a:p>
          </p:txBody>
        </p:sp>
        <p:sp>
          <p:nvSpPr>
            <p:cNvPr id="76557" name="Line 9661"/>
            <p:cNvSpPr>
              <a:spLocks noChangeShapeType="1"/>
            </p:cNvSpPr>
            <p:nvPr/>
          </p:nvSpPr>
          <p:spPr bwMode="auto">
            <a:xfrm flipH="1" flipV="1">
              <a:off x="4172" y="1700"/>
              <a:ext cx="13" cy="3"/>
            </a:xfrm>
            <a:prstGeom prst="line">
              <a:avLst/>
            </a:prstGeom>
            <a:noFill/>
            <a:ln w="12700" cap="rnd">
              <a:solidFill>
                <a:srgbClr val="A0A0A0"/>
              </a:solidFill>
              <a:round/>
              <a:headEnd/>
              <a:tailEnd/>
            </a:ln>
          </p:spPr>
          <p:txBody>
            <a:bodyPr/>
            <a:lstStyle/>
            <a:p>
              <a:endParaRPr lang="en-US"/>
            </a:p>
          </p:txBody>
        </p:sp>
        <p:sp>
          <p:nvSpPr>
            <p:cNvPr id="76558" name="Line 9662"/>
            <p:cNvSpPr>
              <a:spLocks noChangeShapeType="1"/>
            </p:cNvSpPr>
            <p:nvPr/>
          </p:nvSpPr>
          <p:spPr bwMode="auto">
            <a:xfrm flipV="1">
              <a:off x="4179" y="1720"/>
              <a:ext cx="6" cy="1"/>
            </a:xfrm>
            <a:prstGeom prst="line">
              <a:avLst/>
            </a:prstGeom>
            <a:noFill/>
            <a:ln w="12700" cap="rnd">
              <a:solidFill>
                <a:srgbClr val="A0A0A0"/>
              </a:solidFill>
              <a:round/>
              <a:headEnd/>
              <a:tailEnd/>
            </a:ln>
          </p:spPr>
          <p:txBody>
            <a:bodyPr/>
            <a:lstStyle/>
            <a:p>
              <a:endParaRPr lang="en-US"/>
            </a:p>
          </p:txBody>
        </p:sp>
        <p:grpSp>
          <p:nvGrpSpPr>
            <p:cNvPr id="76559" name="Group 9663"/>
            <p:cNvGrpSpPr>
              <a:grpSpLocks/>
            </p:cNvGrpSpPr>
            <p:nvPr/>
          </p:nvGrpSpPr>
          <p:grpSpPr bwMode="auto">
            <a:xfrm>
              <a:off x="4180" y="1703"/>
              <a:ext cx="16" cy="18"/>
              <a:chOff x="4180" y="1615"/>
              <a:chExt cx="16" cy="18"/>
            </a:xfrm>
          </p:grpSpPr>
          <p:sp>
            <p:nvSpPr>
              <p:cNvPr id="78864" name="Freeform 9664"/>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8865" name="Freeform 9665"/>
              <p:cNvSpPr>
                <a:spLocks/>
              </p:cNvSpPr>
              <p:nvPr/>
            </p:nvSpPr>
            <p:spPr bwMode="auto">
              <a:xfrm>
                <a:off x="4180" y="1615"/>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grpSp>
        <p:sp>
          <p:nvSpPr>
            <p:cNvPr id="76560" name="Line 9666"/>
            <p:cNvSpPr>
              <a:spLocks noChangeShapeType="1"/>
            </p:cNvSpPr>
            <p:nvPr/>
          </p:nvSpPr>
          <p:spPr bwMode="auto">
            <a:xfrm>
              <a:off x="4180" y="1704"/>
              <a:ext cx="6" cy="6"/>
            </a:xfrm>
            <a:prstGeom prst="line">
              <a:avLst/>
            </a:prstGeom>
            <a:noFill/>
            <a:ln w="12700" cap="rnd">
              <a:solidFill>
                <a:srgbClr val="E0E0E0"/>
              </a:solidFill>
              <a:round/>
              <a:headEnd/>
              <a:tailEnd/>
            </a:ln>
          </p:spPr>
          <p:txBody>
            <a:bodyPr/>
            <a:lstStyle/>
            <a:p>
              <a:endParaRPr lang="en-US"/>
            </a:p>
          </p:txBody>
        </p:sp>
        <p:sp>
          <p:nvSpPr>
            <p:cNvPr id="76561" name="Line 9667"/>
            <p:cNvSpPr>
              <a:spLocks noChangeShapeType="1"/>
            </p:cNvSpPr>
            <p:nvPr/>
          </p:nvSpPr>
          <p:spPr bwMode="auto">
            <a:xfrm>
              <a:off x="4182" y="1713"/>
              <a:ext cx="4" cy="4"/>
            </a:xfrm>
            <a:prstGeom prst="line">
              <a:avLst/>
            </a:prstGeom>
            <a:noFill/>
            <a:ln w="12700" cap="rnd">
              <a:solidFill>
                <a:srgbClr val="E0E0E0"/>
              </a:solidFill>
              <a:round/>
              <a:headEnd/>
              <a:tailEnd/>
            </a:ln>
          </p:spPr>
          <p:txBody>
            <a:bodyPr/>
            <a:lstStyle/>
            <a:p>
              <a:endParaRPr lang="en-US"/>
            </a:p>
          </p:txBody>
        </p:sp>
        <p:sp>
          <p:nvSpPr>
            <p:cNvPr id="76562" name="Line 9668"/>
            <p:cNvSpPr>
              <a:spLocks noChangeShapeType="1"/>
            </p:cNvSpPr>
            <p:nvPr/>
          </p:nvSpPr>
          <p:spPr bwMode="auto">
            <a:xfrm>
              <a:off x="4182" y="1707"/>
              <a:ext cx="4" cy="3"/>
            </a:xfrm>
            <a:prstGeom prst="line">
              <a:avLst/>
            </a:prstGeom>
            <a:noFill/>
            <a:ln w="12700" cap="rnd">
              <a:solidFill>
                <a:srgbClr val="E0E0E0"/>
              </a:solidFill>
              <a:round/>
              <a:headEnd/>
              <a:tailEnd/>
            </a:ln>
          </p:spPr>
          <p:txBody>
            <a:bodyPr/>
            <a:lstStyle/>
            <a:p>
              <a:endParaRPr lang="en-US"/>
            </a:p>
          </p:txBody>
        </p:sp>
        <p:sp>
          <p:nvSpPr>
            <p:cNvPr id="76563" name="Freeform 9669"/>
            <p:cNvSpPr>
              <a:spLocks/>
            </p:cNvSpPr>
            <p:nvPr/>
          </p:nvSpPr>
          <p:spPr bwMode="auto">
            <a:xfrm>
              <a:off x="4180" y="1703"/>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6564" name="Freeform 9670"/>
            <p:cNvSpPr>
              <a:spLocks/>
            </p:cNvSpPr>
            <p:nvPr/>
          </p:nvSpPr>
          <p:spPr bwMode="auto">
            <a:xfrm>
              <a:off x="4180" y="1703"/>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sp>
          <p:nvSpPr>
            <p:cNvPr id="76565" name="Freeform 9671"/>
            <p:cNvSpPr>
              <a:spLocks/>
            </p:cNvSpPr>
            <p:nvPr/>
          </p:nvSpPr>
          <p:spPr bwMode="auto">
            <a:xfrm>
              <a:off x="4180" y="1703"/>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close/>
                </a:path>
              </a:pathLst>
            </a:custGeom>
            <a:solidFill>
              <a:srgbClr val="C0C0C0"/>
            </a:solidFill>
            <a:ln w="9525">
              <a:noFill/>
              <a:round/>
              <a:headEnd/>
              <a:tailEnd/>
            </a:ln>
          </p:spPr>
          <p:txBody>
            <a:bodyPr/>
            <a:lstStyle/>
            <a:p>
              <a:endParaRPr lang="en-US"/>
            </a:p>
          </p:txBody>
        </p:sp>
        <p:sp>
          <p:nvSpPr>
            <p:cNvPr id="76566" name="Freeform 9672"/>
            <p:cNvSpPr>
              <a:spLocks/>
            </p:cNvSpPr>
            <p:nvPr/>
          </p:nvSpPr>
          <p:spPr bwMode="auto">
            <a:xfrm>
              <a:off x="4180" y="1703"/>
              <a:ext cx="16" cy="18"/>
            </a:xfrm>
            <a:custGeom>
              <a:avLst/>
              <a:gdLst>
                <a:gd name="T0" fmla="*/ 0 w 16"/>
                <a:gd name="T1" fmla="*/ 0 h 18"/>
                <a:gd name="T2" fmla="*/ 16 w 16"/>
                <a:gd name="T3" fmla="*/ 0 h 18"/>
                <a:gd name="T4" fmla="*/ 16 w 16"/>
                <a:gd name="T5" fmla="*/ 18 h 18"/>
                <a:gd name="T6" fmla="*/ 0 w 16"/>
                <a:gd name="T7" fmla="*/ 17 h 18"/>
                <a:gd name="T8" fmla="*/ 0 w 16"/>
                <a:gd name="T9" fmla="*/ 0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0"/>
                  </a:moveTo>
                  <a:lnTo>
                    <a:pt x="16" y="0"/>
                  </a:lnTo>
                  <a:lnTo>
                    <a:pt x="16" y="18"/>
                  </a:lnTo>
                  <a:lnTo>
                    <a:pt x="0" y="17"/>
                  </a:lnTo>
                  <a:lnTo>
                    <a:pt x="0" y="0"/>
                  </a:lnTo>
                </a:path>
              </a:pathLst>
            </a:custGeom>
            <a:noFill/>
            <a:ln w="12700" cap="rnd">
              <a:solidFill>
                <a:srgbClr val="000000"/>
              </a:solidFill>
              <a:round/>
              <a:headEnd/>
              <a:tailEnd/>
            </a:ln>
          </p:spPr>
          <p:txBody>
            <a:bodyPr/>
            <a:lstStyle/>
            <a:p>
              <a:endParaRPr lang="en-US"/>
            </a:p>
          </p:txBody>
        </p:sp>
        <p:sp>
          <p:nvSpPr>
            <p:cNvPr id="76567" name="Line 9673"/>
            <p:cNvSpPr>
              <a:spLocks noChangeShapeType="1"/>
            </p:cNvSpPr>
            <p:nvPr/>
          </p:nvSpPr>
          <p:spPr bwMode="auto">
            <a:xfrm>
              <a:off x="4180" y="1704"/>
              <a:ext cx="6" cy="6"/>
            </a:xfrm>
            <a:prstGeom prst="line">
              <a:avLst/>
            </a:prstGeom>
            <a:noFill/>
            <a:ln w="12700" cap="rnd">
              <a:solidFill>
                <a:srgbClr val="E0E0E0"/>
              </a:solidFill>
              <a:round/>
              <a:headEnd/>
              <a:tailEnd/>
            </a:ln>
          </p:spPr>
          <p:txBody>
            <a:bodyPr/>
            <a:lstStyle/>
            <a:p>
              <a:endParaRPr lang="en-US"/>
            </a:p>
          </p:txBody>
        </p:sp>
        <p:sp>
          <p:nvSpPr>
            <p:cNvPr id="76568" name="Line 9674"/>
            <p:cNvSpPr>
              <a:spLocks noChangeShapeType="1"/>
            </p:cNvSpPr>
            <p:nvPr/>
          </p:nvSpPr>
          <p:spPr bwMode="auto">
            <a:xfrm>
              <a:off x="4182" y="1713"/>
              <a:ext cx="4" cy="4"/>
            </a:xfrm>
            <a:prstGeom prst="line">
              <a:avLst/>
            </a:prstGeom>
            <a:noFill/>
            <a:ln w="12700" cap="rnd">
              <a:solidFill>
                <a:srgbClr val="E0E0E0"/>
              </a:solidFill>
              <a:round/>
              <a:headEnd/>
              <a:tailEnd/>
            </a:ln>
          </p:spPr>
          <p:txBody>
            <a:bodyPr/>
            <a:lstStyle/>
            <a:p>
              <a:endParaRPr lang="en-US"/>
            </a:p>
          </p:txBody>
        </p:sp>
        <p:sp>
          <p:nvSpPr>
            <p:cNvPr id="76569" name="Line 9675"/>
            <p:cNvSpPr>
              <a:spLocks noChangeShapeType="1"/>
            </p:cNvSpPr>
            <p:nvPr/>
          </p:nvSpPr>
          <p:spPr bwMode="auto">
            <a:xfrm>
              <a:off x="4182" y="1707"/>
              <a:ext cx="4" cy="3"/>
            </a:xfrm>
            <a:prstGeom prst="line">
              <a:avLst/>
            </a:prstGeom>
            <a:noFill/>
            <a:ln w="12700" cap="rnd">
              <a:solidFill>
                <a:srgbClr val="E0E0E0"/>
              </a:solidFill>
              <a:round/>
              <a:headEnd/>
              <a:tailEnd/>
            </a:ln>
          </p:spPr>
          <p:txBody>
            <a:bodyPr/>
            <a:lstStyle/>
            <a:p>
              <a:endParaRPr lang="en-US"/>
            </a:p>
          </p:txBody>
        </p:sp>
        <p:grpSp>
          <p:nvGrpSpPr>
            <p:cNvPr id="76570" name="Group 9676"/>
            <p:cNvGrpSpPr>
              <a:grpSpLocks/>
            </p:cNvGrpSpPr>
            <p:nvPr/>
          </p:nvGrpSpPr>
          <p:grpSpPr bwMode="auto">
            <a:xfrm>
              <a:off x="4149" y="1746"/>
              <a:ext cx="26" cy="26"/>
              <a:chOff x="4149" y="1658"/>
              <a:chExt cx="26" cy="26"/>
            </a:xfrm>
          </p:grpSpPr>
          <p:grpSp>
            <p:nvGrpSpPr>
              <p:cNvPr id="78849" name="Group 9677"/>
              <p:cNvGrpSpPr>
                <a:grpSpLocks/>
              </p:cNvGrpSpPr>
              <p:nvPr/>
            </p:nvGrpSpPr>
            <p:grpSpPr bwMode="auto">
              <a:xfrm>
                <a:off x="4149" y="1658"/>
                <a:ext cx="23" cy="26"/>
                <a:chOff x="4149" y="1658"/>
                <a:chExt cx="23" cy="26"/>
              </a:xfrm>
            </p:grpSpPr>
            <p:sp>
              <p:nvSpPr>
                <p:cNvPr id="78860" name="Freeform 9678"/>
                <p:cNvSpPr>
                  <a:spLocks/>
                </p:cNvSpPr>
                <p:nvPr/>
              </p:nvSpPr>
              <p:spPr bwMode="auto">
                <a:xfrm>
                  <a:off x="4149" y="1658"/>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78861" name="Group 9679"/>
                <p:cNvGrpSpPr>
                  <a:grpSpLocks/>
                </p:cNvGrpSpPr>
                <p:nvPr/>
              </p:nvGrpSpPr>
              <p:grpSpPr bwMode="auto">
                <a:xfrm>
                  <a:off x="4156" y="1658"/>
                  <a:ext cx="16" cy="26"/>
                  <a:chOff x="4156" y="1658"/>
                  <a:chExt cx="16" cy="26"/>
                </a:xfrm>
              </p:grpSpPr>
              <p:sp>
                <p:nvSpPr>
                  <p:cNvPr id="78862" name="Oval 9680"/>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78863" name="Oval 9681"/>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grpSp>
            <p:nvGrpSpPr>
              <p:cNvPr id="78850" name="Group 9682"/>
              <p:cNvGrpSpPr>
                <a:grpSpLocks/>
              </p:cNvGrpSpPr>
              <p:nvPr/>
            </p:nvGrpSpPr>
            <p:grpSpPr bwMode="auto">
              <a:xfrm>
                <a:off x="4158" y="1665"/>
                <a:ext cx="17" cy="19"/>
                <a:chOff x="4158" y="1665"/>
                <a:chExt cx="17" cy="19"/>
              </a:xfrm>
            </p:grpSpPr>
            <p:grpSp>
              <p:nvGrpSpPr>
                <p:cNvPr id="78851" name="Group 9683"/>
                <p:cNvGrpSpPr>
                  <a:grpSpLocks/>
                </p:cNvGrpSpPr>
                <p:nvPr/>
              </p:nvGrpSpPr>
              <p:grpSpPr bwMode="auto">
                <a:xfrm>
                  <a:off x="4159" y="1665"/>
                  <a:ext cx="16" cy="14"/>
                  <a:chOff x="4159" y="1665"/>
                  <a:chExt cx="16" cy="14"/>
                </a:xfrm>
              </p:grpSpPr>
              <p:sp>
                <p:nvSpPr>
                  <p:cNvPr id="78858" name="Oval 9684"/>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78859" name="Oval 9685"/>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78852" name="Group 9686"/>
                <p:cNvGrpSpPr>
                  <a:grpSpLocks/>
                </p:cNvGrpSpPr>
                <p:nvPr/>
              </p:nvGrpSpPr>
              <p:grpSpPr bwMode="auto">
                <a:xfrm>
                  <a:off x="4159" y="1665"/>
                  <a:ext cx="16" cy="16"/>
                  <a:chOff x="4159" y="1665"/>
                  <a:chExt cx="16" cy="16"/>
                </a:xfrm>
              </p:grpSpPr>
              <p:sp>
                <p:nvSpPr>
                  <p:cNvPr id="78856" name="Oval 9687"/>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78857" name="Oval 9688"/>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78853" name="Group 9689"/>
                <p:cNvGrpSpPr>
                  <a:grpSpLocks/>
                </p:cNvGrpSpPr>
                <p:nvPr/>
              </p:nvGrpSpPr>
              <p:grpSpPr bwMode="auto">
                <a:xfrm>
                  <a:off x="4158" y="1670"/>
                  <a:ext cx="15" cy="14"/>
                  <a:chOff x="4158" y="1670"/>
                  <a:chExt cx="15" cy="14"/>
                </a:xfrm>
              </p:grpSpPr>
              <p:sp>
                <p:nvSpPr>
                  <p:cNvPr id="78854" name="Oval 9690"/>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78855" name="Oval 9691"/>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grpSp>
        <p:grpSp>
          <p:nvGrpSpPr>
            <p:cNvPr id="76571" name="Group 9692"/>
            <p:cNvGrpSpPr>
              <a:grpSpLocks/>
            </p:cNvGrpSpPr>
            <p:nvPr/>
          </p:nvGrpSpPr>
          <p:grpSpPr bwMode="auto">
            <a:xfrm>
              <a:off x="4158" y="1746"/>
              <a:ext cx="27" cy="26"/>
              <a:chOff x="4158" y="1658"/>
              <a:chExt cx="27" cy="26"/>
            </a:xfrm>
          </p:grpSpPr>
          <p:grpSp>
            <p:nvGrpSpPr>
              <p:cNvPr id="78834" name="Group 9693"/>
              <p:cNvGrpSpPr>
                <a:grpSpLocks/>
              </p:cNvGrpSpPr>
              <p:nvPr/>
            </p:nvGrpSpPr>
            <p:grpSpPr bwMode="auto">
              <a:xfrm>
                <a:off x="4158" y="1658"/>
                <a:ext cx="24" cy="26"/>
                <a:chOff x="4158" y="1658"/>
                <a:chExt cx="24" cy="26"/>
              </a:xfrm>
            </p:grpSpPr>
            <p:sp>
              <p:nvSpPr>
                <p:cNvPr id="78845" name="Freeform 9694"/>
                <p:cNvSpPr>
                  <a:spLocks/>
                </p:cNvSpPr>
                <p:nvPr/>
              </p:nvSpPr>
              <p:spPr bwMode="auto">
                <a:xfrm>
                  <a:off x="4158" y="1658"/>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78846" name="Group 9695"/>
                <p:cNvGrpSpPr>
                  <a:grpSpLocks/>
                </p:cNvGrpSpPr>
                <p:nvPr/>
              </p:nvGrpSpPr>
              <p:grpSpPr bwMode="auto">
                <a:xfrm>
                  <a:off x="4165" y="1658"/>
                  <a:ext cx="17" cy="26"/>
                  <a:chOff x="4165" y="1658"/>
                  <a:chExt cx="17" cy="26"/>
                </a:xfrm>
              </p:grpSpPr>
              <p:sp>
                <p:nvSpPr>
                  <p:cNvPr id="78847" name="Oval 9696"/>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78848" name="Oval 9697"/>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grpSp>
            <p:nvGrpSpPr>
              <p:cNvPr id="78835" name="Group 9698"/>
              <p:cNvGrpSpPr>
                <a:grpSpLocks/>
              </p:cNvGrpSpPr>
              <p:nvPr/>
            </p:nvGrpSpPr>
            <p:grpSpPr bwMode="auto">
              <a:xfrm>
                <a:off x="4166" y="1665"/>
                <a:ext cx="19" cy="19"/>
                <a:chOff x="4166" y="1665"/>
                <a:chExt cx="19" cy="19"/>
              </a:xfrm>
            </p:grpSpPr>
            <p:grpSp>
              <p:nvGrpSpPr>
                <p:cNvPr id="78836" name="Group 9699"/>
                <p:cNvGrpSpPr>
                  <a:grpSpLocks/>
                </p:cNvGrpSpPr>
                <p:nvPr/>
              </p:nvGrpSpPr>
              <p:grpSpPr bwMode="auto">
                <a:xfrm>
                  <a:off x="4168" y="1665"/>
                  <a:ext cx="17" cy="14"/>
                  <a:chOff x="4168" y="1665"/>
                  <a:chExt cx="17" cy="14"/>
                </a:xfrm>
              </p:grpSpPr>
              <p:sp>
                <p:nvSpPr>
                  <p:cNvPr id="78843" name="Oval 9700"/>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78844" name="Oval 9701"/>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78837" name="Group 9702"/>
                <p:cNvGrpSpPr>
                  <a:grpSpLocks/>
                </p:cNvGrpSpPr>
                <p:nvPr/>
              </p:nvGrpSpPr>
              <p:grpSpPr bwMode="auto">
                <a:xfrm>
                  <a:off x="4168" y="1665"/>
                  <a:ext cx="17" cy="16"/>
                  <a:chOff x="4168" y="1665"/>
                  <a:chExt cx="17" cy="16"/>
                </a:xfrm>
              </p:grpSpPr>
              <p:sp>
                <p:nvSpPr>
                  <p:cNvPr id="78841" name="Oval 9703"/>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78842" name="Oval 9704"/>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78838" name="Group 9705"/>
                <p:cNvGrpSpPr>
                  <a:grpSpLocks/>
                </p:cNvGrpSpPr>
                <p:nvPr/>
              </p:nvGrpSpPr>
              <p:grpSpPr bwMode="auto">
                <a:xfrm>
                  <a:off x="4166" y="1670"/>
                  <a:ext cx="16" cy="14"/>
                  <a:chOff x="4166" y="1670"/>
                  <a:chExt cx="16" cy="14"/>
                </a:xfrm>
              </p:grpSpPr>
              <p:sp>
                <p:nvSpPr>
                  <p:cNvPr id="78839" name="Oval 9706"/>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78840" name="Oval 9707"/>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grpSp>
        <p:grpSp>
          <p:nvGrpSpPr>
            <p:cNvPr id="76572" name="Group 9708"/>
            <p:cNvGrpSpPr>
              <a:grpSpLocks/>
            </p:cNvGrpSpPr>
            <p:nvPr/>
          </p:nvGrpSpPr>
          <p:grpSpPr bwMode="auto">
            <a:xfrm>
              <a:off x="4149" y="1746"/>
              <a:ext cx="23" cy="26"/>
              <a:chOff x="4149" y="1658"/>
              <a:chExt cx="23" cy="26"/>
            </a:xfrm>
          </p:grpSpPr>
          <p:sp>
            <p:nvSpPr>
              <p:cNvPr id="78830" name="Freeform 9709"/>
              <p:cNvSpPr>
                <a:spLocks/>
              </p:cNvSpPr>
              <p:nvPr/>
            </p:nvSpPr>
            <p:spPr bwMode="auto">
              <a:xfrm>
                <a:off x="4149" y="1658"/>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78831" name="Group 9710"/>
              <p:cNvGrpSpPr>
                <a:grpSpLocks/>
              </p:cNvGrpSpPr>
              <p:nvPr/>
            </p:nvGrpSpPr>
            <p:grpSpPr bwMode="auto">
              <a:xfrm>
                <a:off x="4156" y="1658"/>
                <a:ext cx="16" cy="26"/>
                <a:chOff x="4156" y="1658"/>
                <a:chExt cx="16" cy="26"/>
              </a:xfrm>
            </p:grpSpPr>
            <p:sp>
              <p:nvSpPr>
                <p:cNvPr id="78832" name="Oval 9711"/>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78833" name="Oval 9712"/>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grpSp>
          <p:nvGrpSpPr>
            <p:cNvPr id="76573" name="Group 9713"/>
            <p:cNvGrpSpPr>
              <a:grpSpLocks/>
            </p:cNvGrpSpPr>
            <p:nvPr/>
          </p:nvGrpSpPr>
          <p:grpSpPr bwMode="auto">
            <a:xfrm>
              <a:off x="4158" y="1753"/>
              <a:ext cx="17" cy="19"/>
              <a:chOff x="4158" y="1665"/>
              <a:chExt cx="17" cy="19"/>
            </a:xfrm>
          </p:grpSpPr>
          <p:grpSp>
            <p:nvGrpSpPr>
              <p:cNvPr id="78821" name="Group 9714"/>
              <p:cNvGrpSpPr>
                <a:grpSpLocks/>
              </p:cNvGrpSpPr>
              <p:nvPr/>
            </p:nvGrpSpPr>
            <p:grpSpPr bwMode="auto">
              <a:xfrm>
                <a:off x="4159" y="1665"/>
                <a:ext cx="16" cy="14"/>
                <a:chOff x="4159" y="1665"/>
                <a:chExt cx="16" cy="14"/>
              </a:xfrm>
            </p:grpSpPr>
            <p:sp>
              <p:nvSpPr>
                <p:cNvPr id="78828" name="Oval 9715"/>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78829" name="Oval 9716"/>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78822" name="Group 9717"/>
              <p:cNvGrpSpPr>
                <a:grpSpLocks/>
              </p:cNvGrpSpPr>
              <p:nvPr/>
            </p:nvGrpSpPr>
            <p:grpSpPr bwMode="auto">
              <a:xfrm>
                <a:off x="4159" y="1665"/>
                <a:ext cx="16" cy="16"/>
                <a:chOff x="4159" y="1665"/>
                <a:chExt cx="16" cy="16"/>
              </a:xfrm>
            </p:grpSpPr>
            <p:sp>
              <p:nvSpPr>
                <p:cNvPr id="78826" name="Oval 9718"/>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78827" name="Oval 9719"/>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78823" name="Group 9720"/>
              <p:cNvGrpSpPr>
                <a:grpSpLocks/>
              </p:cNvGrpSpPr>
              <p:nvPr/>
            </p:nvGrpSpPr>
            <p:grpSpPr bwMode="auto">
              <a:xfrm>
                <a:off x="4158" y="1670"/>
                <a:ext cx="15" cy="14"/>
                <a:chOff x="4158" y="1670"/>
                <a:chExt cx="15" cy="14"/>
              </a:xfrm>
            </p:grpSpPr>
            <p:sp>
              <p:nvSpPr>
                <p:cNvPr id="78824" name="Oval 9721"/>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78825" name="Oval 9722"/>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sp>
          <p:nvSpPr>
            <p:cNvPr id="76574" name="Freeform 9723"/>
            <p:cNvSpPr>
              <a:spLocks/>
            </p:cNvSpPr>
            <p:nvPr/>
          </p:nvSpPr>
          <p:spPr bwMode="auto">
            <a:xfrm>
              <a:off x="4149" y="1746"/>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76575" name="Group 9724"/>
            <p:cNvGrpSpPr>
              <a:grpSpLocks/>
            </p:cNvGrpSpPr>
            <p:nvPr/>
          </p:nvGrpSpPr>
          <p:grpSpPr bwMode="auto">
            <a:xfrm>
              <a:off x="4156" y="1746"/>
              <a:ext cx="16" cy="26"/>
              <a:chOff x="4156" y="1658"/>
              <a:chExt cx="16" cy="26"/>
            </a:xfrm>
          </p:grpSpPr>
          <p:sp>
            <p:nvSpPr>
              <p:cNvPr id="78819" name="Oval 9725"/>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78820" name="Oval 9726"/>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sp>
          <p:nvSpPr>
            <p:cNvPr id="76576" name="Freeform 9727"/>
            <p:cNvSpPr>
              <a:spLocks/>
            </p:cNvSpPr>
            <p:nvPr/>
          </p:nvSpPr>
          <p:spPr bwMode="auto">
            <a:xfrm>
              <a:off x="4149" y="1746"/>
              <a:ext cx="16" cy="24"/>
            </a:xfrm>
            <a:custGeom>
              <a:avLst/>
              <a:gdLst>
                <a:gd name="T0" fmla="*/ 6 w 16"/>
                <a:gd name="T1" fmla="*/ 0 h 24"/>
                <a:gd name="T2" fmla="*/ 16 w 16"/>
                <a:gd name="T3" fmla="*/ 0 h 24"/>
                <a:gd name="T4" fmla="*/ 16 w 16"/>
                <a:gd name="T5" fmla="*/ 24 h 24"/>
                <a:gd name="T6" fmla="*/ 6 w 16"/>
                <a:gd name="T7" fmla="*/ 24 h 24"/>
                <a:gd name="T8" fmla="*/ 6 w 16"/>
                <a:gd name="T9" fmla="*/ 23 h 24"/>
                <a:gd name="T10" fmla="*/ 5 w 16"/>
                <a:gd name="T11" fmla="*/ 23 h 24"/>
                <a:gd name="T12" fmla="*/ 2 w 16"/>
                <a:gd name="T13" fmla="*/ 23 h 24"/>
                <a:gd name="T14" fmla="*/ 2 w 16"/>
                <a:gd name="T15" fmla="*/ 21 h 24"/>
                <a:gd name="T16" fmla="*/ 2 w 16"/>
                <a:gd name="T17" fmla="*/ 20 h 24"/>
                <a:gd name="T18" fmla="*/ 0 w 16"/>
                <a:gd name="T19" fmla="*/ 20 h 24"/>
                <a:gd name="T20" fmla="*/ 0 w 16"/>
                <a:gd name="T21" fmla="*/ 19 h 24"/>
                <a:gd name="T22" fmla="*/ 0 w 16"/>
                <a:gd name="T23" fmla="*/ 17 h 24"/>
                <a:gd name="T24" fmla="*/ 0 w 16"/>
                <a:gd name="T25" fmla="*/ 16 h 24"/>
                <a:gd name="T26" fmla="*/ 0 w 16"/>
                <a:gd name="T27" fmla="*/ 14 h 24"/>
                <a:gd name="T28" fmla="*/ 0 w 16"/>
                <a:gd name="T29" fmla="*/ 13 h 24"/>
                <a:gd name="T30" fmla="*/ 0 w 16"/>
                <a:gd name="T31" fmla="*/ 10 h 24"/>
                <a:gd name="T32" fmla="*/ 0 w 16"/>
                <a:gd name="T33" fmla="*/ 9 h 24"/>
                <a:gd name="T34" fmla="*/ 0 w 16"/>
                <a:gd name="T35" fmla="*/ 7 h 24"/>
                <a:gd name="T36" fmla="*/ 0 w 16"/>
                <a:gd name="T37" fmla="*/ 6 h 24"/>
                <a:gd name="T38" fmla="*/ 0 w 16"/>
                <a:gd name="T39" fmla="*/ 5 h 24"/>
                <a:gd name="T40" fmla="*/ 2 w 16"/>
                <a:gd name="T41" fmla="*/ 5 h 24"/>
                <a:gd name="T42" fmla="*/ 2 w 16"/>
                <a:gd name="T43" fmla="*/ 3 h 24"/>
                <a:gd name="T44" fmla="*/ 2 w 16"/>
                <a:gd name="T45" fmla="*/ 2 h 24"/>
                <a:gd name="T46" fmla="*/ 5 w 16"/>
                <a:gd name="T47" fmla="*/ 2 h 24"/>
                <a:gd name="T48" fmla="*/ 6 w 16"/>
                <a:gd name="T49" fmla="*/ 2 h 24"/>
                <a:gd name="T50" fmla="*/ 6 w 16"/>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4"/>
                <a:gd name="T80" fmla="*/ 16 w 16"/>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4">
                  <a:moveTo>
                    <a:pt x="6" y="0"/>
                  </a:moveTo>
                  <a:lnTo>
                    <a:pt x="16" y="0"/>
                  </a:lnTo>
                  <a:lnTo>
                    <a:pt x="16" y="24"/>
                  </a:lnTo>
                  <a:lnTo>
                    <a:pt x="6" y="24"/>
                  </a:lnTo>
                  <a:lnTo>
                    <a:pt x="6" y="23"/>
                  </a:lnTo>
                  <a:lnTo>
                    <a:pt x="5" y="23"/>
                  </a:lnTo>
                  <a:lnTo>
                    <a:pt x="2" y="23"/>
                  </a:lnTo>
                  <a:lnTo>
                    <a:pt x="2" y="21"/>
                  </a:lnTo>
                  <a:lnTo>
                    <a:pt x="2" y="20"/>
                  </a:lnTo>
                  <a:lnTo>
                    <a:pt x="0" y="20"/>
                  </a:lnTo>
                  <a:lnTo>
                    <a:pt x="0" y="19"/>
                  </a:lnTo>
                  <a:lnTo>
                    <a:pt x="0" y="17"/>
                  </a:lnTo>
                  <a:lnTo>
                    <a:pt x="0" y="16"/>
                  </a:lnTo>
                  <a:lnTo>
                    <a:pt x="0" y="14"/>
                  </a:lnTo>
                  <a:lnTo>
                    <a:pt x="0" y="13"/>
                  </a:lnTo>
                  <a:lnTo>
                    <a:pt x="0" y="10"/>
                  </a:lnTo>
                  <a:lnTo>
                    <a:pt x="0" y="9"/>
                  </a:lnTo>
                  <a:lnTo>
                    <a:pt x="0" y="7"/>
                  </a:lnTo>
                  <a:lnTo>
                    <a:pt x="0" y="6"/>
                  </a:lnTo>
                  <a:lnTo>
                    <a:pt x="0" y="5"/>
                  </a:lnTo>
                  <a:lnTo>
                    <a:pt x="2" y="5"/>
                  </a:lnTo>
                  <a:lnTo>
                    <a:pt x="2" y="3"/>
                  </a:lnTo>
                  <a:lnTo>
                    <a:pt x="2" y="2"/>
                  </a:lnTo>
                  <a:lnTo>
                    <a:pt x="5" y="2"/>
                  </a:lnTo>
                  <a:lnTo>
                    <a:pt x="6" y="2"/>
                  </a:lnTo>
                  <a:lnTo>
                    <a:pt x="6" y="0"/>
                  </a:lnTo>
                  <a:close/>
                </a:path>
              </a:pathLst>
            </a:custGeom>
            <a:solidFill>
              <a:srgbClr val="202020"/>
            </a:solidFill>
            <a:ln w="9525">
              <a:noFill/>
              <a:round/>
              <a:headEnd/>
              <a:tailEnd/>
            </a:ln>
          </p:spPr>
          <p:txBody>
            <a:bodyPr/>
            <a:lstStyle/>
            <a:p>
              <a:endParaRPr lang="en-US"/>
            </a:p>
          </p:txBody>
        </p:sp>
        <p:grpSp>
          <p:nvGrpSpPr>
            <p:cNvPr id="76577" name="Group 9728"/>
            <p:cNvGrpSpPr>
              <a:grpSpLocks/>
            </p:cNvGrpSpPr>
            <p:nvPr/>
          </p:nvGrpSpPr>
          <p:grpSpPr bwMode="auto">
            <a:xfrm>
              <a:off x="4156" y="1746"/>
              <a:ext cx="16" cy="26"/>
              <a:chOff x="4156" y="1658"/>
              <a:chExt cx="16" cy="26"/>
            </a:xfrm>
          </p:grpSpPr>
          <p:sp>
            <p:nvSpPr>
              <p:cNvPr id="78817" name="Oval 9729"/>
              <p:cNvSpPr>
                <a:spLocks noChangeArrowheads="1"/>
              </p:cNvSpPr>
              <p:nvPr/>
            </p:nvSpPr>
            <p:spPr bwMode="auto">
              <a:xfrm>
                <a:off x="4156" y="1658"/>
                <a:ext cx="16" cy="26"/>
              </a:xfrm>
              <a:prstGeom prst="ellipse">
                <a:avLst/>
              </a:prstGeom>
              <a:solidFill>
                <a:srgbClr val="404040"/>
              </a:solidFill>
              <a:ln w="0">
                <a:solidFill>
                  <a:srgbClr val="000000"/>
                </a:solidFill>
                <a:round/>
                <a:headEnd/>
                <a:tailEnd/>
              </a:ln>
            </p:spPr>
            <p:txBody>
              <a:bodyPr/>
              <a:lstStyle/>
              <a:p>
                <a:endParaRPr lang="en-US"/>
              </a:p>
            </p:txBody>
          </p:sp>
          <p:sp>
            <p:nvSpPr>
              <p:cNvPr id="78818" name="Oval 9730"/>
              <p:cNvSpPr>
                <a:spLocks noChangeArrowheads="1"/>
              </p:cNvSpPr>
              <p:nvPr/>
            </p:nvSpPr>
            <p:spPr bwMode="auto">
              <a:xfrm>
                <a:off x="4156" y="1658"/>
                <a:ext cx="16" cy="26"/>
              </a:xfrm>
              <a:prstGeom prst="ellipse">
                <a:avLst/>
              </a:prstGeom>
              <a:noFill/>
              <a:ln w="1588" cap="rnd">
                <a:solidFill>
                  <a:srgbClr val="000000"/>
                </a:solidFill>
                <a:round/>
                <a:headEnd/>
                <a:tailEnd/>
              </a:ln>
            </p:spPr>
            <p:txBody>
              <a:bodyPr/>
              <a:lstStyle/>
              <a:p>
                <a:endParaRPr lang="en-US"/>
              </a:p>
            </p:txBody>
          </p:sp>
        </p:grpSp>
        <p:grpSp>
          <p:nvGrpSpPr>
            <p:cNvPr id="76578" name="Group 9731"/>
            <p:cNvGrpSpPr>
              <a:grpSpLocks/>
            </p:cNvGrpSpPr>
            <p:nvPr/>
          </p:nvGrpSpPr>
          <p:grpSpPr bwMode="auto">
            <a:xfrm>
              <a:off x="4159" y="1753"/>
              <a:ext cx="16" cy="14"/>
              <a:chOff x="4159" y="1665"/>
              <a:chExt cx="16" cy="14"/>
            </a:xfrm>
          </p:grpSpPr>
          <p:sp>
            <p:nvSpPr>
              <p:cNvPr id="78815" name="Oval 9732"/>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78816" name="Oval 9733"/>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76579" name="Group 9734"/>
            <p:cNvGrpSpPr>
              <a:grpSpLocks/>
            </p:cNvGrpSpPr>
            <p:nvPr/>
          </p:nvGrpSpPr>
          <p:grpSpPr bwMode="auto">
            <a:xfrm>
              <a:off x="4159" y="1753"/>
              <a:ext cx="16" cy="16"/>
              <a:chOff x="4159" y="1665"/>
              <a:chExt cx="16" cy="16"/>
            </a:xfrm>
          </p:grpSpPr>
          <p:sp>
            <p:nvSpPr>
              <p:cNvPr id="78813" name="Oval 9735"/>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78814" name="Oval 9736"/>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76580" name="Group 9737"/>
            <p:cNvGrpSpPr>
              <a:grpSpLocks/>
            </p:cNvGrpSpPr>
            <p:nvPr/>
          </p:nvGrpSpPr>
          <p:grpSpPr bwMode="auto">
            <a:xfrm>
              <a:off x="4158" y="1758"/>
              <a:ext cx="15" cy="14"/>
              <a:chOff x="4158" y="1670"/>
              <a:chExt cx="15" cy="14"/>
            </a:xfrm>
          </p:grpSpPr>
          <p:sp>
            <p:nvSpPr>
              <p:cNvPr id="78811" name="Oval 9738"/>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78812" name="Oval 9739"/>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nvGrpSpPr>
            <p:cNvPr id="76581" name="Group 9740"/>
            <p:cNvGrpSpPr>
              <a:grpSpLocks/>
            </p:cNvGrpSpPr>
            <p:nvPr/>
          </p:nvGrpSpPr>
          <p:grpSpPr bwMode="auto">
            <a:xfrm>
              <a:off x="4159" y="1753"/>
              <a:ext cx="16" cy="14"/>
              <a:chOff x="4159" y="1665"/>
              <a:chExt cx="16" cy="14"/>
            </a:xfrm>
          </p:grpSpPr>
          <p:sp>
            <p:nvSpPr>
              <p:cNvPr id="78809" name="Oval 9741"/>
              <p:cNvSpPr>
                <a:spLocks noChangeArrowheads="1"/>
              </p:cNvSpPr>
              <p:nvPr/>
            </p:nvSpPr>
            <p:spPr bwMode="auto">
              <a:xfrm>
                <a:off x="4159" y="1665"/>
                <a:ext cx="16" cy="14"/>
              </a:xfrm>
              <a:prstGeom prst="ellipse">
                <a:avLst/>
              </a:prstGeom>
              <a:solidFill>
                <a:srgbClr val="A0A0A0"/>
              </a:solidFill>
              <a:ln w="0">
                <a:solidFill>
                  <a:srgbClr val="000000"/>
                </a:solidFill>
                <a:round/>
                <a:headEnd/>
                <a:tailEnd/>
              </a:ln>
            </p:spPr>
            <p:txBody>
              <a:bodyPr/>
              <a:lstStyle/>
              <a:p>
                <a:endParaRPr lang="en-US"/>
              </a:p>
            </p:txBody>
          </p:sp>
          <p:sp>
            <p:nvSpPr>
              <p:cNvPr id="78810" name="Oval 9742"/>
              <p:cNvSpPr>
                <a:spLocks noChangeArrowheads="1"/>
              </p:cNvSpPr>
              <p:nvPr/>
            </p:nvSpPr>
            <p:spPr bwMode="auto">
              <a:xfrm>
                <a:off x="4159" y="1665"/>
                <a:ext cx="16" cy="14"/>
              </a:xfrm>
              <a:prstGeom prst="ellipse">
                <a:avLst/>
              </a:prstGeom>
              <a:noFill/>
              <a:ln w="1588" cap="rnd">
                <a:solidFill>
                  <a:srgbClr val="000000"/>
                </a:solidFill>
                <a:round/>
                <a:headEnd/>
                <a:tailEnd/>
              </a:ln>
            </p:spPr>
            <p:txBody>
              <a:bodyPr/>
              <a:lstStyle/>
              <a:p>
                <a:endParaRPr lang="en-US"/>
              </a:p>
            </p:txBody>
          </p:sp>
        </p:grpSp>
        <p:grpSp>
          <p:nvGrpSpPr>
            <p:cNvPr id="76582" name="Group 9743"/>
            <p:cNvGrpSpPr>
              <a:grpSpLocks/>
            </p:cNvGrpSpPr>
            <p:nvPr/>
          </p:nvGrpSpPr>
          <p:grpSpPr bwMode="auto">
            <a:xfrm>
              <a:off x="4159" y="1753"/>
              <a:ext cx="16" cy="16"/>
              <a:chOff x="4159" y="1665"/>
              <a:chExt cx="16" cy="16"/>
            </a:xfrm>
          </p:grpSpPr>
          <p:sp>
            <p:nvSpPr>
              <p:cNvPr id="78807" name="Oval 9744"/>
              <p:cNvSpPr>
                <a:spLocks noChangeArrowheads="1"/>
              </p:cNvSpPr>
              <p:nvPr/>
            </p:nvSpPr>
            <p:spPr bwMode="auto">
              <a:xfrm>
                <a:off x="4159" y="1665"/>
                <a:ext cx="16" cy="16"/>
              </a:xfrm>
              <a:prstGeom prst="ellipse">
                <a:avLst/>
              </a:prstGeom>
              <a:solidFill>
                <a:srgbClr val="808080"/>
              </a:solidFill>
              <a:ln w="0">
                <a:solidFill>
                  <a:srgbClr val="000000"/>
                </a:solidFill>
                <a:round/>
                <a:headEnd/>
                <a:tailEnd/>
              </a:ln>
            </p:spPr>
            <p:txBody>
              <a:bodyPr/>
              <a:lstStyle/>
              <a:p>
                <a:endParaRPr lang="en-US"/>
              </a:p>
            </p:txBody>
          </p:sp>
          <p:sp>
            <p:nvSpPr>
              <p:cNvPr id="78808" name="Oval 9745"/>
              <p:cNvSpPr>
                <a:spLocks noChangeArrowheads="1"/>
              </p:cNvSpPr>
              <p:nvPr/>
            </p:nvSpPr>
            <p:spPr bwMode="auto">
              <a:xfrm>
                <a:off x="4159" y="1665"/>
                <a:ext cx="16" cy="16"/>
              </a:xfrm>
              <a:prstGeom prst="ellipse">
                <a:avLst/>
              </a:prstGeom>
              <a:noFill/>
              <a:ln w="1588" cap="rnd">
                <a:solidFill>
                  <a:srgbClr val="000000"/>
                </a:solidFill>
                <a:round/>
                <a:headEnd/>
                <a:tailEnd/>
              </a:ln>
            </p:spPr>
            <p:txBody>
              <a:bodyPr/>
              <a:lstStyle/>
              <a:p>
                <a:endParaRPr lang="en-US"/>
              </a:p>
            </p:txBody>
          </p:sp>
        </p:grpSp>
        <p:grpSp>
          <p:nvGrpSpPr>
            <p:cNvPr id="76583" name="Group 9746"/>
            <p:cNvGrpSpPr>
              <a:grpSpLocks/>
            </p:cNvGrpSpPr>
            <p:nvPr/>
          </p:nvGrpSpPr>
          <p:grpSpPr bwMode="auto">
            <a:xfrm>
              <a:off x="4158" y="1758"/>
              <a:ext cx="15" cy="14"/>
              <a:chOff x="4158" y="1670"/>
              <a:chExt cx="15" cy="14"/>
            </a:xfrm>
          </p:grpSpPr>
          <p:sp>
            <p:nvSpPr>
              <p:cNvPr id="78805" name="Oval 9747"/>
              <p:cNvSpPr>
                <a:spLocks noChangeArrowheads="1"/>
              </p:cNvSpPr>
              <p:nvPr/>
            </p:nvSpPr>
            <p:spPr bwMode="auto">
              <a:xfrm>
                <a:off x="4158" y="1670"/>
                <a:ext cx="15" cy="14"/>
              </a:xfrm>
              <a:prstGeom prst="ellipse">
                <a:avLst/>
              </a:prstGeom>
              <a:solidFill>
                <a:srgbClr val="404040"/>
              </a:solidFill>
              <a:ln w="0">
                <a:solidFill>
                  <a:srgbClr val="000000"/>
                </a:solidFill>
                <a:round/>
                <a:headEnd/>
                <a:tailEnd/>
              </a:ln>
            </p:spPr>
            <p:txBody>
              <a:bodyPr/>
              <a:lstStyle/>
              <a:p>
                <a:endParaRPr lang="en-US"/>
              </a:p>
            </p:txBody>
          </p:sp>
          <p:sp>
            <p:nvSpPr>
              <p:cNvPr id="78806" name="Oval 9748"/>
              <p:cNvSpPr>
                <a:spLocks noChangeArrowheads="1"/>
              </p:cNvSpPr>
              <p:nvPr/>
            </p:nvSpPr>
            <p:spPr bwMode="auto">
              <a:xfrm>
                <a:off x="4158" y="1670"/>
                <a:ext cx="15" cy="14"/>
              </a:xfrm>
              <a:prstGeom prst="ellipse">
                <a:avLst/>
              </a:prstGeom>
              <a:noFill/>
              <a:ln w="1588" cap="rnd">
                <a:solidFill>
                  <a:srgbClr val="000000"/>
                </a:solidFill>
                <a:round/>
                <a:headEnd/>
                <a:tailEnd/>
              </a:ln>
            </p:spPr>
            <p:txBody>
              <a:bodyPr/>
              <a:lstStyle/>
              <a:p>
                <a:endParaRPr lang="en-US"/>
              </a:p>
            </p:txBody>
          </p:sp>
        </p:grpSp>
        <p:grpSp>
          <p:nvGrpSpPr>
            <p:cNvPr id="76584" name="Group 9749"/>
            <p:cNvGrpSpPr>
              <a:grpSpLocks/>
            </p:cNvGrpSpPr>
            <p:nvPr/>
          </p:nvGrpSpPr>
          <p:grpSpPr bwMode="auto">
            <a:xfrm>
              <a:off x="4158" y="1746"/>
              <a:ext cx="24" cy="26"/>
              <a:chOff x="4158" y="1658"/>
              <a:chExt cx="24" cy="26"/>
            </a:xfrm>
          </p:grpSpPr>
          <p:sp>
            <p:nvSpPr>
              <p:cNvPr id="78801" name="Freeform 9750"/>
              <p:cNvSpPr>
                <a:spLocks/>
              </p:cNvSpPr>
              <p:nvPr/>
            </p:nvSpPr>
            <p:spPr bwMode="auto">
              <a:xfrm>
                <a:off x="4158" y="1658"/>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78802" name="Group 9751"/>
              <p:cNvGrpSpPr>
                <a:grpSpLocks/>
              </p:cNvGrpSpPr>
              <p:nvPr/>
            </p:nvGrpSpPr>
            <p:grpSpPr bwMode="auto">
              <a:xfrm>
                <a:off x="4165" y="1658"/>
                <a:ext cx="17" cy="26"/>
                <a:chOff x="4165" y="1658"/>
                <a:chExt cx="17" cy="26"/>
              </a:xfrm>
            </p:grpSpPr>
            <p:sp>
              <p:nvSpPr>
                <p:cNvPr id="78803" name="Oval 9752"/>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78804" name="Oval 9753"/>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grpSp>
          <p:nvGrpSpPr>
            <p:cNvPr id="76585" name="Group 9754"/>
            <p:cNvGrpSpPr>
              <a:grpSpLocks/>
            </p:cNvGrpSpPr>
            <p:nvPr/>
          </p:nvGrpSpPr>
          <p:grpSpPr bwMode="auto">
            <a:xfrm>
              <a:off x="4166" y="1753"/>
              <a:ext cx="19" cy="19"/>
              <a:chOff x="4166" y="1665"/>
              <a:chExt cx="19" cy="19"/>
            </a:xfrm>
          </p:grpSpPr>
          <p:grpSp>
            <p:nvGrpSpPr>
              <p:cNvPr id="78792" name="Group 9755"/>
              <p:cNvGrpSpPr>
                <a:grpSpLocks/>
              </p:cNvGrpSpPr>
              <p:nvPr/>
            </p:nvGrpSpPr>
            <p:grpSpPr bwMode="auto">
              <a:xfrm>
                <a:off x="4168" y="1665"/>
                <a:ext cx="17" cy="14"/>
                <a:chOff x="4168" y="1665"/>
                <a:chExt cx="17" cy="14"/>
              </a:xfrm>
            </p:grpSpPr>
            <p:sp>
              <p:nvSpPr>
                <p:cNvPr id="78799" name="Oval 9756"/>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78800" name="Oval 9757"/>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78793" name="Group 9758"/>
              <p:cNvGrpSpPr>
                <a:grpSpLocks/>
              </p:cNvGrpSpPr>
              <p:nvPr/>
            </p:nvGrpSpPr>
            <p:grpSpPr bwMode="auto">
              <a:xfrm>
                <a:off x="4168" y="1665"/>
                <a:ext cx="17" cy="16"/>
                <a:chOff x="4168" y="1665"/>
                <a:chExt cx="17" cy="16"/>
              </a:xfrm>
            </p:grpSpPr>
            <p:sp>
              <p:nvSpPr>
                <p:cNvPr id="78797" name="Oval 9759"/>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78798" name="Oval 9760"/>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78794" name="Group 9761"/>
              <p:cNvGrpSpPr>
                <a:grpSpLocks/>
              </p:cNvGrpSpPr>
              <p:nvPr/>
            </p:nvGrpSpPr>
            <p:grpSpPr bwMode="auto">
              <a:xfrm>
                <a:off x="4166" y="1670"/>
                <a:ext cx="16" cy="14"/>
                <a:chOff x="4166" y="1670"/>
                <a:chExt cx="16" cy="14"/>
              </a:xfrm>
            </p:grpSpPr>
            <p:sp>
              <p:nvSpPr>
                <p:cNvPr id="78795" name="Oval 9762"/>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78796" name="Oval 9763"/>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sp>
          <p:nvSpPr>
            <p:cNvPr id="76586" name="Freeform 9764"/>
            <p:cNvSpPr>
              <a:spLocks/>
            </p:cNvSpPr>
            <p:nvPr/>
          </p:nvSpPr>
          <p:spPr bwMode="auto">
            <a:xfrm>
              <a:off x="4158" y="1746"/>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76587" name="Group 9765"/>
            <p:cNvGrpSpPr>
              <a:grpSpLocks/>
            </p:cNvGrpSpPr>
            <p:nvPr/>
          </p:nvGrpSpPr>
          <p:grpSpPr bwMode="auto">
            <a:xfrm>
              <a:off x="4165" y="1746"/>
              <a:ext cx="17" cy="26"/>
              <a:chOff x="4165" y="1658"/>
              <a:chExt cx="17" cy="26"/>
            </a:xfrm>
          </p:grpSpPr>
          <p:sp>
            <p:nvSpPr>
              <p:cNvPr id="78790" name="Oval 9766"/>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78791" name="Oval 9767"/>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sp>
          <p:nvSpPr>
            <p:cNvPr id="76588" name="Freeform 9768"/>
            <p:cNvSpPr>
              <a:spLocks/>
            </p:cNvSpPr>
            <p:nvPr/>
          </p:nvSpPr>
          <p:spPr bwMode="auto">
            <a:xfrm>
              <a:off x="4158" y="1746"/>
              <a:ext cx="17" cy="26"/>
            </a:xfrm>
            <a:custGeom>
              <a:avLst/>
              <a:gdLst>
                <a:gd name="T0" fmla="*/ 7 w 17"/>
                <a:gd name="T1" fmla="*/ 0 h 26"/>
                <a:gd name="T2" fmla="*/ 17 w 17"/>
                <a:gd name="T3" fmla="*/ 0 h 26"/>
                <a:gd name="T4" fmla="*/ 17 w 17"/>
                <a:gd name="T5" fmla="*/ 26 h 26"/>
                <a:gd name="T6" fmla="*/ 7 w 17"/>
                <a:gd name="T7" fmla="*/ 24 h 26"/>
                <a:gd name="T8" fmla="*/ 4 w 17"/>
                <a:gd name="T9" fmla="*/ 24 h 26"/>
                <a:gd name="T10" fmla="*/ 4 w 17"/>
                <a:gd name="T11" fmla="*/ 23 h 26"/>
                <a:gd name="T12" fmla="*/ 3 w 17"/>
                <a:gd name="T13" fmla="*/ 23 h 26"/>
                <a:gd name="T14" fmla="*/ 3 w 17"/>
                <a:gd name="T15" fmla="*/ 21 h 26"/>
                <a:gd name="T16" fmla="*/ 3 w 17"/>
                <a:gd name="T17" fmla="*/ 20 h 26"/>
                <a:gd name="T18" fmla="*/ 0 w 17"/>
                <a:gd name="T19" fmla="*/ 20 h 26"/>
                <a:gd name="T20" fmla="*/ 0 w 17"/>
                <a:gd name="T21" fmla="*/ 19 h 26"/>
                <a:gd name="T22" fmla="*/ 0 w 17"/>
                <a:gd name="T23" fmla="*/ 17 h 26"/>
                <a:gd name="T24" fmla="*/ 0 w 17"/>
                <a:gd name="T25" fmla="*/ 16 h 26"/>
                <a:gd name="T26" fmla="*/ 0 w 17"/>
                <a:gd name="T27" fmla="*/ 14 h 26"/>
                <a:gd name="T28" fmla="*/ 0 w 17"/>
                <a:gd name="T29" fmla="*/ 13 h 26"/>
                <a:gd name="T30" fmla="*/ 0 w 17"/>
                <a:gd name="T31" fmla="*/ 12 h 26"/>
                <a:gd name="T32" fmla="*/ 0 w 17"/>
                <a:gd name="T33" fmla="*/ 10 h 26"/>
                <a:gd name="T34" fmla="*/ 0 w 17"/>
                <a:gd name="T35" fmla="*/ 9 h 26"/>
                <a:gd name="T36" fmla="*/ 0 w 17"/>
                <a:gd name="T37" fmla="*/ 7 h 26"/>
                <a:gd name="T38" fmla="*/ 0 w 17"/>
                <a:gd name="T39" fmla="*/ 6 h 26"/>
                <a:gd name="T40" fmla="*/ 0 w 17"/>
                <a:gd name="T41" fmla="*/ 5 h 26"/>
                <a:gd name="T42" fmla="*/ 3 w 17"/>
                <a:gd name="T43" fmla="*/ 5 h 26"/>
                <a:gd name="T44" fmla="*/ 3 w 17"/>
                <a:gd name="T45" fmla="*/ 3 h 26"/>
                <a:gd name="T46" fmla="*/ 3 w 17"/>
                <a:gd name="T47" fmla="*/ 2 h 26"/>
                <a:gd name="T48" fmla="*/ 4 w 17"/>
                <a:gd name="T49" fmla="*/ 2 h 26"/>
                <a:gd name="T50" fmla="*/ 7 w 17"/>
                <a:gd name="T51" fmla="*/ 2 h 26"/>
                <a:gd name="T52" fmla="*/ 7 w 17"/>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6"/>
                <a:gd name="T83" fmla="*/ 17 w 17"/>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6">
                  <a:moveTo>
                    <a:pt x="7" y="0"/>
                  </a:moveTo>
                  <a:lnTo>
                    <a:pt x="17" y="0"/>
                  </a:lnTo>
                  <a:lnTo>
                    <a:pt x="17" y="26"/>
                  </a:lnTo>
                  <a:lnTo>
                    <a:pt x="7" y="24"/>
                  </a:lnTo>
                  <a:lnTo>
                    <a:pt x="4" y="24"/>
                  </a:lnTo>
                  <a:lnTo>
                    <a:pt x="4" y="23"/>
                  </a:lnTo>
                  <a:lnTo>
                    <a:pt x="3" y="23"/>
                  </a:lnTo>
                  <a:lnTo>
                    <a:pt x="3" y="21"/>
                  </a:lnTo>
                  <a:lnTo>
                    <a:pt x="3" y="20"/>
                  </a:lnTo>
                  <a:lnTo>
                    <a:pt x="0" y="20"/>
                  </a:lnTo>
                  <a:lnTo>
                    <a:pt x="0" y="19"/>
                  </a:lnTo>
                  <a:lnTo>
                    <a:pt x="0" y="17"/>
                  </a:lnTo>
                  <a:lnTo>
                    <a:pt x="0" y="16"/>
                  </a:lnTo>
                  <a:lnTo>
                    <a:pt x="0" y="14"/>
                  </a:lnTo>
                  <a:lnTo>
                    <a:pt x="0" y="13"/>
                  </a:lnTo>
                  <a:lnTo>
                    <a:pt x="0" y="12"/>
                  </a:lnTo>
                  <a:lnTo>
                    <a:pt x="0" y="10"/>
                  </a:lnTo>
                  <a:lnTo>
                    <a:pt x="0" y="9"/>
                  </a:lnTo>
                  <a:lnTo>
                    <a:pt x="0" y="7"/>
                  </a:lnTo>
                  <a:lnTo>
                    <a:pt x="0" y="6"/>
                  </a:lnTo>
                  <a:lnTo>
                    <a:pt x="0" y="5"/>
                  </a:lnTo>
                  <a:lnTo>
                    <a:pt x="3" y="5"/>
                  </a:lnTo>
                  <a:lnTo>
                    <a:pt x="3" y="3"/>
                  </a:lnTo>
                  <a:lnTo>
                    <a:pt x="3" y="2"/>
                  </a:lnTo>
                  <a:lnTo>
                    <a:pt x="4" y="2"/>
                  </a:lnTo>
                  <a:lnTo>
                    <a:pt x="7" y="2"/>
                  </a:lnTo>
                  <a:lnTo>
                    <a:pt x="7" y="0"/>
                  </a:lnTo>
                  <a:close/>
                </a:path>
              </a:pathLst>
            </a:custGeom>
            <a:solidFill>
              <a:srgbClr val="202020"/>
            </a:solidFill>
            <a:ln w="9525">
              <a:noFill/>
              <a:round/>
              <a:headEnd/>
              <a:tailEnd/>
            </a:ln>
          </p:spPr>
          <p:txBody>
            <a:bodyPr/>
            <a:lstStyle/>
            <a:p>
              <a:endParaRPr lang="en-US"/>
            </a:p>
          </p:txBody>
        </p:sp>
        <p:grpSp>
          <p:nvGrpSpPr>
            <p:cNvPr id="76589" name="Group 9769"/>
            <p:cNvGrpSpPr>
              <a:grpSpLocks/>
            </p:cNvGrpSpPr>
            <p:nvPr/>
          </p:nvGrpSpPr>
          <p:grpSpPr bwMode="auto">
            <a:xfrm>
              <a:off x="4165" y="1746"/>
              <a:ext cx="17" cy="26"/>
              <a:chOff x="4165" y="1658"/>
              <a:chExt cx="17" cy="26"/>
            </a:xfrm>
          </p:grpSpPr>
          <p:sp>
            <p:nvSpPr>
              <p:cNvPr id="78788" name="Oval 9770"/>
              <p:cNvSpPr>
                <a:spLocks noChangeArrowheads="1"/>
              </p:cNvSpPr>
              <p:nvPr/>
            </p:nvSpPr>
            <p:spPr bwMode="auto">
              <a:xfrm>
                <a:off x="4165" y="1658"/>
                <a:ext cx="17" cy="26"/>
              </a:xfrm>
              <a:prstGeom prst="ellipse">
                <a:avLst/>
              </a:prstGeom>
              <a:solidFill>
                <a:srgbClr val="404040"/>
              </a:solidFill>
              <a:ln w="0">
                <a:solidFill>
                  <a:srgbClr val="000000"/>
                </a:solidFill>
                <a:round/>
                <a:headEnd/>
                <a:tailEnd/>
              </a:ln>
            </p:spPr>
            <p:txBody>
              <a:bodyPr/>
              <a:lstStyle/>
              <a:p>
                <a:endParaRPr lang="en-US"/>
              </a:p>
            </p:txBody>
          </p:sp>
          <p:sp>
            <p:nvSpPr>
              <p:cNvPr id="78789" name="Oval 9771"/>
              <p:cNvSpPr>
                <a:spLocks noChangeArrowheads="1"/>
              </p:cNvSpPr>
              <p:nvPr/>
            </p:nvSpPr>
            <p:spPr bwMode="auto">
              <a:xfrm>
                <a:off x="4165" y="1658"/>
                <a:ext cx="17" cy="26"/>
              </a:xfrm>
              <a:prstGeom prst="ellipse">
                <a:avLst/>
              </a:prstGeom>
              <a:noFill/>
              <a:ln w="1588" cap="rnd">
                <a:solidFill>
                  <a:srgbClr val="000000"/>
                </a:solidFill>
                <a:round/>
                <a:headEnd/>
                <a:tailEnd/>
              </a:ln>
            </p:spPr>
            <p:txBody>
              <a:bodyPr/>
              <a:lstStyle/>
              <a:p>
                <a:endParaRPr lang="en-US"/>
              </a:p>
            </p:txBody>
          </p:sp>
        </p:grpSp>
        <p:grpSp>
          <p:nvGrpSpPr>
            <p:cNvPr id="76590" name="Group 9772"/>
            <p:cNvGrpSpPr>
              <a:grpSpLocks/>
            </p:cNvGrpSpPr>
            <p:nvPr/>
          </p:nvGrpSpPr>
          <p:grpSpPr bwMode="auto">
            <a:xfrm>
              <a:off x="4168" y="1753"/>
              <a:ext cx="17" cy="14"/>
              <a:chOff x="4168" y="1665"/>
              <a:chExt cx="17" cy="14"/>
            </a:xfrm>
          </p:grpSpPr>
          <p:sp>
            <p:nvSpPr>
              <p:cNvPr id="78786" name="Oval 9773"/>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78787" name="Oval 9774"/>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76591" name="Group 9775"/>
            <p:cNvGrpSpPr>
              <a:grpSpLocks/>
            </p:cNvGrpSpPr>
            <p:nvPr/>
          </p:nvGrpSpPr>
          <p:grpSpPr bwMode="auto">
            <a:xfrm>
              <a:off x="4168" y="1753"/>
              <a:ext cx="17" cy="16"/>
              <a:chOff x="4168" y="1665"/>
              <a:chExt cx="17" cy="16"/>
            </a:xfrm>
          </p:grpSpPr>
          <p:sp>
            <p:nvSpPr>
              <p:cNvPr id="78784" name="Oval 9776"/>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78785" name="Oval 9777"/>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76592" name="Group 9778"/>
            <p:cNvGrpSpPr>
              <a:grpSpLocks/>
            </p:cNvGrpSpPr>
            <p:nvPr/>
          </p:nvGrpSpPr>
          <p:grpSpPr bwMode="auto">
            <a:xfrm>
              <a:off x="4166" y="1758"/>
              <a:ext cx="16" cy="14"/>
              <a:chOff x="4166" y="1670"/>
              <a:chExt cx="16" cy="14"/>
            </a:xfrm>
          </p:grpSpPr>
          <p:sp>
            <p:nvSpPr>
              <p:cNvPr id="78782" name="Oval 9779"/>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78783" name="Oval 9780"/>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nvGrpSpPr>
            <p:cNvPr id="76593" name="Group 9781"/>
            <p:cNvGrpSpPr>
              <a:grpSpLocks/>
            </p:cNvGrpSpPr>
            <p:nvPr/>
          </p:nvGrpSpPr>
          <p:grpSpPr bwMode="auto">
            <a:xfrm>
              <a:off x="4168" y="1753"/>
              <a:ext cx="17" cy="14"/>
              <a:chOff x="4168" y="1665"/>
              <a:chExt cx="17" cy="14"/>
            </a:xfrm>
          </p:grpSpPr>
          <p:sp>
            <p:nvSpPr>
              <p:cNvPr id="78780" name="Oval 9782"/>
              <p:cNvSpPr>
                <a:spLocks noChangeArrowheads="1"/>
              </p:cNvSpPr>
              <p:nvPr/>
            </p:nvSpPr>
            <p:spPr bwMode="auto">
              <a:xfrm>
                <a:off x="4168" y="1665"/>
                <a:ext cx="17" cy="14"/>
              </a:xfrm>
              <a:prstGeom prst="ellipse">
                <a:avLst/>
              </a:prstGeom>
              <a:solidFill>
                <a:srgbClr val="A0A0A0"/>
              </a:solidFill>
              <a:ln w="0">
                <a:solidFill>
                  <a:srgbClr val="000000"/>
                </a:solidFill>
                <a:round/>
                <a:headEnd/>
                <a:tailEnd/>
              </a:ln>
            </p:spPr>
            <p:txBody>
              <a:bodyPr/>
              <a:lstStyle/>
              <a:p>
                <a:endParaRPr lang="en-US"/>
              </a:p>
            </p:txBody>
          </p:sp>
          <p:sp>
            <p:nvSpPr>
              <p:cNvPr id="78781" name="Oval 9783"/>
              <p:cNvSpPr>
                <a:spLocks noChangeArrowheads="1"/>
              </p:cNvSpPr>
              <p:nvPr/>
            </p:nvSpPr>
            <p:spPr bwMode="auto">
              <a:xfrm>
                <a:off x="4168" y="1665"/>
                <a:ext cx="17" cy="14"/>
              </a:xfrm>
              <a:prstGeom prst="ellipse">
                <a:avLst/>
              </a:prstGeom>
              <a:noFill/>
              <a:ln w="1588" cap="rnd">
                <a:solidFill>
                  <a:srgbClr val="000000"/>
                </a:solidFill>
                <a:round/>
                <a:headEnd/>
                <a:tailEnd/>
              </a:ln>
            </p:spPr>
            <p:txBody>
              <a:bodyPr/>
              <a:lstStyle/>
              <a:p>
                <a:endParaRPr lang="en-US"/>
              </a:p>
            </p:txBody>
          </p:sp>
        </p:grpSp>
        <p:grpSp>
          <p:nvGrpSpPr>
            <p:cNvPr id="76594" name="Group 9784"/>
            <p:cNvGrpSpPr>
              <a:grpSpLocks/>
            </p:cNvGrpSpPr>
            <p:nvPr/>
          </p:nvGrpSpPr>
          <p:grpSpPr bwMode="auto">
            <a:xfrm>
              <a:off x="4168" y="1753"/>
              <a:ext cx="17" cy="16"/>
              <a:chOff x="4168" y="1665"/>
              <a:chExt cx="17" cy="16"/>
            </a:xfrm>
          </p:grpSpPr>
          <p:sp>
            <p:nvSpPr>
              <p:cNvPr id="78778" name="Oval 9785"/>
              <p:cNvSpPr>
                <a:spLocks noChangeArrowheads="1"/>
              </p:cNvSpPr>
              <p:nvPr/>
            </p:nvSpPr>
            <p:spPr bwMode="auto">
              <a:xfrm>
                <a:off x="4168" y="1665"/>
                <a:ext cx="17" cy="16"/>
              </a:xfrm>
              <a:prstGeom prst="ellipse">
                <a:avLst/>
              </a:prstGeom>
              <a:solidFill>
                <a:srgbClr val="808080"/>
              </a:solidFill>
              <a:ln w="0">
                <a:solidFill>
                  <a:srgbClr val="000000"/>
                </a:solidFill>
                <a:round/>
                <a:headEnd/>
                <a:tailEnd/>
              </a:ln>
            </p:spPr>
            <p:txBody>
              <a:bodyPr/>
              <a:lstStyle/>
              <a:p>
                <a:endParaRPr lang="en-US"/>
              </a:p>
            </p:txBody>
          </p:sp>
          <p:sp>
            <p:nvSpPr>
              <p:cNvPr id="78779" name="Oval 9786"/>
              <p:cNvSpPr>
                <a:spLocks noChangeArrowheads="1"/>
              </p:cNvSpPr>
              <p:nvPr/>
            </p:nvSpPr>
            <p:spPr bwMode="auto">
              <a:xfrm>
                <a:off x="4168" y="1665"/>
                <a:ext cx="17" cy="16"/>
              </a:xfrm>
              <a:prstGeom prst="ellipse">
                <a:avLst/>
              </a:prstGeom>
              <a:noFill/>
              <a:ln w="1588" cap="rnd">
                <a:solidFill>
                  <a:srgbClr val="000000"/>
                </a:solidFill>
                <a:round/>
                <a:headEnd/>
                <a:tailEnd/>
              </a:ln>
            </p:spPr>
            <p:txBody>
              <a:bodyPr/>
              <a:lstStyle/>
              <a:p>
                <a:endParaRPr lang="en-US"/>
              </a:p>
            </p:txBody>
          </p:sp>
        </p:grpSp>
        <p:grpSp>
          <p:nvGrpSpPr>
            <p:cNvPr id="76595" name="Group 9787"/>
            <p:cNvGrpSpPr>
              <a:grpSpLocks/>
            </p:cNvGrpSpPr>
            <p:nvPr/>
          </p:nvGrpSpPr>
          <p:grpSpPr bwMode="auto">
            <a:xfrm>
              <a:off x="4166" y="1758"/>
              <a:ext cx="16" cy="14"/>
              <a:chOff x="4166" y="1670"/>
              <a:chExt cx="16" cy="14"/>
            </a:xfrm>
          </p:grpSpPr>
          <p:sp>
            <p:nvSpPr>
              <p:cNvPr id="78776" name="Oval 9788"/>
              <p:cNvSpPr>
                <a:spLocks noChangeArrowheads="1"/>
              </p:cNvSpPr>
              <p:nvPr/>
            </p:nvSpPr>
            <p:spPr bwMode="auto">
              <a:xfrm>
                <a:off x="4166" y="1670"/>
                <a:ext cx="16" cy="14"/>
              </a:xfrm>
              <a:prstGeom prst="ellipse">
                <a:avLst/>
              </a:prstGeom>
              <a:solidFill>
                <a:srgbClr val="404040"/>
              </a:solidFill>
              <a:ln w="0">
                <a:solidFill>
                  <a:srgbClr val="000000"/>
                </a:solidFill>
                <a:round/>
                <a:headEnd/>
                <a:tailEnd/>
              </a:ln>
            </p:spPr>
            <p:txBody>
              <a:bodyPr/>
              <a:lstStyle/>
              <a:p>
                <a:endParaRPr lang="en-US"/>
              </a:p>
            </p:txBody>
          </p:sp>
          <p:sp>
            <p:nvSpPr>
              <p:cNvPr id="78777" name="Oval 9789"/>
              <p:cNvSpPr>
                <a:spLocks noChangeArrowheads="1"/>
              </p:cNvSpPr>
              <p:nvPr/>
            </p:nvSpPr>
            <p:spPr bwMode="auto">
              <a:xfrm>
                <a:off x="4166" y="1670"/>
                <a:ext cx="16" cy="14"/>
              </a:xfrm>
              <a:prstGeom prst="ellipse">
                <a:avLst/>
              </a:prstGeom>
              <a:noFill/>
              <a:ln w="1588" cap="rnd">
                <a:solidFill>
                  <a:srgbClr val="000000"/>
                </a:solidFill>
                <a:round/>
                <a:headEnd/>
                <a:tailEnd/>
              </a:ln>
            </p:spPr>
            <p:txBody>
              <a:bodyPr/>
              <a:lstStyle/>
              <a:p>
                <a:endParaRPr lang="en-US"/>
              </a:p>
            </p:txBody>
          </p:sp>
        </p:grpSp>
        <p:grpSp>
          <p:nvGrpSpPr>
            <p:cNvPr id="76596" name="Group 9790"/>
            <p:cNvGrpSpPr>
              <a:grpSpLocks/>
            </p:cNvGrpSpPr>
            <p:nvPr/>
          </p:nvGrpSpPr>
          <p:grpSpPr bwMode="auto">
            <a:xfrm>
              <a:off x="4151" y="1755"/>
              <a:ext cx="8" cy="7"/>
              <a:chOff x="4151" y="1667"/>
              <a:chExt cx="8" cy="7"/>
            </a:xfrm>
          </p:grpSpPr>
          <p:grpSp>
            <p:nvGrpSpPr>
              <p:cNvPr id="78772" name="Group 9791"/>
              <p:cNvGrpSpPr>
                <a:grpSpLocks/>
              </p:cNvGrpSpPr>
              <p:nvPr/>
            </p:nvGrpSpPr>
            <p:grpSpPr bwMode="auto">
              <a:xfrm>
                <a:off x="4151" y="1667"/>
                <a:ext cx="8" cy="7"/>
                <a:chOff x="4151" y="1667"/>
                <a:chExt cx="8" cy="7"/>
              </a:xfrm>
            </p:grpSpPr>
            <p:sp>
              <p:nvSpPr>
                <p:cNvPr id="78774" name="Oval 9792"/>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78775" name="Oval 9793"/>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78773" name="Oval 9794"/>
              <p:cNvSpPr>
                <a:spLocks noChangeArrowheads="1"/>
              </p:cNvSpPr>
              <p:nvPr/>
            </p:nvSpPr>
            <p:spPr bwMode="auto">
              <a:xfrm>
                <a:off x="4151" y="1667"/>
                <a:ext cx="8" cy="7"/>
              </a:xfrm>
              <a:prstGeom prst="ellipse">
                <a:avLst/>
              </a:prstGeom>
              <a:noFill/>
              <a:ln w="12700" cap="rnd">
                <a:solidFill>
                  <a:srgbClr val="000000"/>
                </a:solidFill>
                <a:round/>
                <a:headEnd/>
                <a:tailEnd/>
              </a:ln>
            </p:spPr>
            <p:txBody>
              <a:bodyPr/>
              <a:lstStyle/>
              <a:p>
                <a:endParaRPr lang="en-US"/>
              </a:p>
            </p:txBody>
          </p:sp>
        </p:grpSp>
        <p:grpSp>
          <p:nvGrpSpPr>
            <p:cNvPr id="76597" name="Group 9795"/>
            <p:cNvGrpSpPr>
              <a:grpSpLocks/>
            </p:cNvGrpSpPr>
            <p:nvPr/>
          </p:nvGrpSpPr>
          <p:grpSpPr bwMode="auto">
            <a:xfrm>
              <a:off x="4149" y="1755"/>
              <a:ext cx="9" cy="7"/>
              <a:chOff x="4149" y="1667"/>
              <a:chExt cx="9" cy="7"/>
            </a:xfrm>
          </p:grpSpPr>
          <p:grpSp>
            <p:nvGrpSpPr>
              <p:cNvPr id="78768" name="Group 9796"/>
              <p:cNvGrpSpPr>
                <a:grpSpLocks/>
              </p:cNvGrpSpPr>
              <p:nvPr/>
            </p:nvGrpSpPr>
            <p:grpSpPr bwMode="auto">
              <a:xfrm>
                <a:off x="4149" y="1667"/>
                <a:ext cx="9" cy="7"/>
                <a:chOff x="4149" y="1667"/>
                <a:chExt cx="9" cy="7"/>
              </a:xfrm>
            </p:grpSpPr>
            <p:sp>
              <p:nvSpPr>
                <p:cNvPr id="78770" name="Oval 9797"/>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78771" name="Oval 9798"/>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78769" name="Oval 9799"/>
              <p:cNvSpPr>
                <a:spLocks noChangeArrowheads="1"/>
              </p:cNvSpPr>
              <p:nvPr/>
            </p:nvSpPr>
            <p:spPr bwMode="auto">
              <a:xfrm>
                <a:off x="4149" y="1667"/>
                <a:ext cx="9" cy="7"/>
              </a:xfrm>
              <a:prstGeom prst="ellipse">
                <a:avLst/>
              </a:prstGeom>
              <a:noFill/>
              <a:ln w="12700" cap="rnd">
                <a:solidFill>
                  <a:srgbClr val="000000"/>
                </a:solidFill>
                <a:round/>
                <a:headEnd/>
                <a:tailEnd/>
              </a:ln>
            </p:spPr>
            <p:txBody>
              <a:bodyPr/>
              <a:lstStyle/>
              <a:p>
                <a:endParaRPr lang="en-US"/>
              </a:p>
            </p:txBody>
          </p:sp>
        </p:grpSp>
        <p:grpSp>
          <p:nvGrpSpPr>
            <p:cNvPr id="76598" name="Group 9800"/>
            <p:cNvGrpSpPr>
              <a:grpSpLocks/>
            </p:cNvGrpSpPr>
            <p:nvPr/>
          </p:nvGrpSpPr>
          <p:grpSpPr bwMode="auto">
            <a:xfrm>
              <a:off x="4148" y="1755"/>
              <a:ext cx="7" cy="7"/>
              <a:chOff x="4148" y="1667"/>
              <a:chExt cx="7" cy="7"/>
            </a:xfrm>
          </p:grpSpPr>
          <p:grpSp>
            <p:nvGrpSpPr>
              <p:cNvPr id="78764" name="Group 9801"/>
              <p:cNvGrpSpPr>
                <a:grpSpLocks/>
              </p:cNvGrpSpPr>
              <p:nvPr/>
            </p:nvGrpSpPr>
            <p:grpSpPr bwMode="auto">
              <a:xfrm>
                <a:off x="4148" y="1667"/>
                <a:ext cx="7" cy="7"/>
                <a:chOff x="4148" y="1667"/>
                <a:chExt cx="7" cy="7"/>
              </a:xfrm>
            </p:grpSpPr>
            <p:sp>
              <p:nvSpPr>
                <p:cNvPr id="78766" name="Oval 9802"/>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78767" name="Oval 9803"/>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78765" name="Oval 9804"/>
              <p:cNvSpPr>
                <a:spLocks noChangeArrowheads="1"/>
              </p:cNvSpPr>
              <p:nvPr/>
            </p:nvSpPr>
            <p:spPr bwMode="auto">
              <a:xfrm>
                <a:off x="4148" y="1667"/>
                <a:ext cx="7" cy="7"/>
              </a:xfrm>
              <a:prstGeom prst="ellipse">
                <a:avLst/>
              </a:prstGeom>
              <a:noFill/>
              <a:ln w="12700" cap="rnd">
                <a:solidFill>
                  <a:srgbClr val="000000"/>
                </a:solidFill>
                <a:round/>
                <a:headEnd/>
                <a:tailEnd/>
              </a:ln>
            </p:spPr>
            <p:txBody>
              <a:bodyPr/>
              <a:lstStyle/>
              <a:p>
                <a:endParaRPr lang="en-US"/>
              </a:p>
            </p:txBody>
          </p:sp>
        </p:grpSp>
        <p:grpSp>
          <p:nvGrpSpPr>
            <p:cNvPr id="76599" name="Group 9805"/>
            <p:cNvGrpSpPr>
              <a:grpSpLocks/>
            </p:cNvGrpSpPr>
            <p:nvPr/>
          </p:nvGrpSpPr>
          <p:grpSpPr bwMode="auto">
            <a:xfrm>
              <a:off x="4147" y="1755"/>
              <a:ext cx="7" cy="7"/>
              <a:chOff x="4147" y="1667"/>
              <a:chExt cx="7" cy="7"/>
            </a:xfrm>
          </p:grpSpPr>
          <p:grpSp>
            <p:nvGrpSpPr>
              <p:cNvPr id="78760" name="Group 9806"/>
              <p:cNvGrpSpPr>
                <a:grpSpLocks/>
              </p:cNvGrpSpPr>
              <p:nvPr/>
            </p:nvGrpSpPr>
            <p:grpSpPr bwMode="auto">
              <a:xfrm>
                <a:off x="4147" y="1667"/>
                <a:ext cx="7" cy="7"/>
                <a:chOff x="4147" y="1667"/>
                <a:chExt cx="7" cy="7"/>
              </a:xfrm>
            </p:grpSpPr>
            <p:sp>
              <p:nvSpPr>
                <p:cNvPr id="78762" name="Oval 9807"/>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78763" name="Oval 9808"/>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78761" name="Oval 9809"/>
              <p:cNvSpPr>
                <a:spLocks noChangeArrowheads="1"/>
              </p:cNvSpPr>
              <p:nvPr/>
            </p:nvSpPr>
            <p:spPr bwMode="auto">
              <a:xfrm>
                <a:off x="4147" y="1667"/>
                <a:ext cx="7" cy="7"/>
              </a:xfrm>
              <a:prstGeom prst="ellipse">
                <a:avLst/>
              </a:prstGeom>
              <a:noFill/>
              <a:ln w="12700" cap="rnd">
                <a:solidFill>
                  <a:srgbClr val="000000"/>
                </a:solidFill>
                <a:round/>
                <a:headEnd/>
                <a:tailEnd/>
              </a:ln>
            </p:spPr>
            <p:txBody>
              <a:bodyPr/>
              <a:lstStyle/>
              <a:p>
                <a:endParaRPr lang="en-US"/>
              </a:p>
            </p:txBody>
          </p:sp>
        </p:grpSp>
        <p:grpSp>
          <p:nvGrpSpPr>
            <p:cNvPr id="76600" name="Group 9810"/>
            <p:cNvGrpSpPr>
              <a:grpSpLocks/>
            </p:cNvGrpSpPr>
            <p:nvPr/>
          </p:nvGrpSpPr>
          <p:grpSpPr bwMode="auto">
            <a:xfrm>
              <a:off x="4144" y="1755"/>
              <a:ext cx="8" cy="7"/>
              <a:chOff x="4144" y="1667"/>
              <a:chExt cx="8" cy="7"/>
            </a:xfrm>
          </p:grpSpPr>
          <p:grpSp>
            <p:nvGrpSpPr>
              <p:cNvPr id="78756" name="Group 9811"/>
              <p:cNvGrpSpPr>
                <a:grpSpLocks/>
              </p:cNvGrpSpPr>
              <p:nvPr/>
            </p:nvGrpSpPr>
            <p:grpSpPr bwMode="auto">
              <a:xfrm>
                <a:off x="4144" y="1667"/>
                <a:ext cx="8" cy="7"/>
                <a:chOff x="4144" y="1667"/>
                <a:chExt cx="8" cy="7"/>
              </a:xfrm>
            </p:grpSpPr>
            <p:sp>
              <p:nvSpPr>
                <p:cNvPr id="78758" name="Oval 9812"/>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78759" name="Oval 9813"/>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78757" name="Oval 9814"/>
              <p:cNvSpPr>
                <a:spLocks noChangeArrowheads="1"/>
              </p:cNvSpPr>
              <p:nvPr/>
            </p:nvSpPr>
            <p:spPr bwMode="auto">
              <a:xfrm>
                <a:off x="4144" y="1667"/>
                <a:ext cx="8" cy="7"/>
              </a:xfrm>
              <a:prstGeom prst="ellipse">
                <a:avLst/>
              </a:prstGeom>
              <a:noFill/>
              <a:ln w="12700" cap="rnd">
                <a:solidFill>
                  <a:srgbClr val="000000"/>
                </a:solidFill>
                <a:round/>
                <a:headEnd/>
                <a:tailEnd/>
              </a:ln>
            </p:spPr>
            <p:txBody>
              <a:bodyPr/>
              <a:lstStyle/>
              <a:p>
                <a:endParaRPr lang="en-US"/>
              </a:p>
            </p:txBody>
          </p:sp>
        </p:grpSp>
        <p:grpSp>
          <p:nvGrpSpPr>
            <p:cNvPr id="76601" name="Group 9815"/>
            <p:cNvGrpSpPr>
              <a:grpSpLocks/>
            </p:cNvGrpSpPr>
            <p:nvPr/>
          </p:nvGrpSpPr>
          <p:grpSpPr bwMode="auto">
            <a:xfrm>
              <a:off x="4142" y="1755"/>
              <a:ext cx="9" cy="7"/>
              <a:chOff x="4142" y="1667"/>
              <a:chExt cx="9" cy="7"/>
            </a:xfrm>
          </p:grpSpPr>
          <p:grpSp>
            <p:nvGrpSpPr>
              <p:cNvPr id="78752" name="Group 9816"/>
              <p:cNvGrpSpPr>
                <a:grpSpLocks/>
              </p:cNvGrpSpPr>
              <p:nvPr/>
            </p:nvGrpSpPr>
            <p:grpSpPr bwMode="auto">
              <a:xfrm>
                <a:off x="4142" y="1667"/>
                <a:ext cx="9" cy="7"/>
                <a:chOff x="4142" y="1667"/>
                <a:chExt cx="9" cy="7"/>
              </a:xfrm>
            </p:grpSpPr>
            <p:sp>
              <p:nvSpPr>
                <p:cNvPr id="78754" name="Oval 9817"/>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78755" name="Oval 9818"/>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78753" name="Oval 9819"/>
              <p:cNvSpPr>
                <a:spLocks noChangeArrowheads="1"/>
              </p:cNvSpPr>
              <p:nvPr/>
            </p:nvSpPr>
            <p:spPr bwMode="auto">
              <a:xfrm>
                <a:off x="4142" y="1667"/>
                <a:ext cx="9" cy="7"/>
              </a:xfrm>
              <a:prstGeom prst="ellipse">
                <a:avLst/>
              </a:prstGeom>
              <a:noFill/>
              <a:ln w="12700" cap="rnd">
                <a:solidFill>
                  <a:srgbClr val="000000"/>
                </a:solidFill>
                <a:round/>
                <a:headEnd/>
                <a:tailEnd/>
              </a:ln>
            </p:spPr>
            <p:txBody>
              <a:bodyPr/>
              <a:lstStyle/>
              <a:p>
                <a:endParaRPr lang="en-US"/>
              </a:p>
            </p:txBody>
          </p:sp>
        </p:grpSp>
        <p:grpSp>
          <p:nvGrpSpPr>
            <p:cNvPr id="76602" name="Group 9820"/>
            <p:cNvGrpSpPr>
              <a:grpSpLocks/>
            </p:cNvGrpSpPr>
            <p:nvPr/>
          </p:nvGrpSpPr>
          <p:grpSpPr bwMode="auto">
            <a:xfrm>
              <a:off x="4141" y="1755"/>
              <a:ext cx="7" cy="7"/>
              <a:chOff x="4141" y="1667"/>
              <a:chExt cx="7" cy="7"/>
            </a:xfrm>
          </p:grpSpPr>
          <p:grpSp>
            <p:nvGrpSpPr>
              <p:cNvPr id="78748" name="Group 9821"/>
              <p:cNvGrpSpPr>
                <a:grpSpLocks/>
              </p:cNvGrpSpPr>
              <p:nvPr/>
            </p:nvGrpSpPr>
            <p:grpSpPr bwMode="auto">
              <a:xfrm>
                <a:off x="4141" y="1667"/>
                <a:ext cx="7" cy="7"/>
                <a:chOff x="4141" y="1667"/>
                <a:chExt cx="7" cy="7"/>
              </a:xfrm>
            </p:grpSpPr>
            <p:sp>
              <p:nvSpPr>
                <p:cNvPr id="78750" name="Oval 9822"/>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78751" name="Oval 9823"/>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78749" name="Oval 9824"/>
              <p:cNvSpPr>
                <a:spLocks noChangeArrowheads="1"/>
              </p:cNvSpPr>
              <p:nvPr/>
            </p:nvSpPr>
            <p:spPr bwMode="auto">
              <a:xfrm>
                <a:off x="4141" y="1667"/>
                <a:ext cx="7" cy="7"/>
              </a:xfrm>
              <a:prstGeom prst="ellipse">
                <a:avLst/>
              </a:prstGeom>
              <a:noFill/>
              <a:ln w="12700" cap="rnd">
                <a:solidFill>
                  <a:srgbClr val="000000"/>
                </a:solidFill>
                <a:round/>
                <a:headEnd/>
                <a:tailEnd/>
              </a:ln>
            </p:spPr>
            <p:txBody>
              <a:bodyPr/>
              <a:lstStyle/>
              <a:p>
                <a:endParaRPr lang="en-US"/>
              </a:p>
            </p:txBody>
          </p:sp>
        </p:grpSp>
        <p:grpSp>
          <p:nvGrpSpPr>
            <p:cNvPr id="76603" name="Group 9825"/>
            <p:cNvGrpSpPr>
              <a:grpSpLocks/>
            </p:cNvGrpSpPr>
            <p:nvPr/>
          </p:nvGrpSpPr>
          <p:grpSpPr bwMode="auto">
            <a:xfrm>
              <a:off x="4151" y="1755"/>
              <a:ext cx="8" cy="7"/>
              <a:chOff x="4151" y="1667"/>
              <a:chExt cx="8" cy="7"/>
            </a:xfrm>
          </p:grpSpPr>
          <p:sp>
            <p:nvSpPr>
              <p:cNvPr id="78746" name="Oval 9826"/>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78747" name="Oval 9827"/>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76604" name="Oval 9828"/>
            <p:cNvSpPr>
              <a:spLocks noChangeArrowheads="1"/>
            </p:cNvSpPr>
            <p:nvPr/>
          </p:nvSpPr>
          <p:spPr bwMode="auto">
            <a:xfrm>
              <a:off x="4151" y="1755"/>
              <a:ext cx="8" cy="7"/>
            </a:xfrm>
            <a:prstGeom prst="ellipse">
              <a:avLst/>
            </a:prstGeom>
            <a:noFill/>
            <a:ln w="12700" cap="rnd">
              <a:solidFill>
                <a:srgbClr val="000000"/>
              </a:solidFill>
              <a:round/>
              <a:headEnd/>
              <a:tailEnd/>
            </a:ln>
          </p:spPr>
          <p:txBody>
            <a:bodyPr/>
            <a:lstStyle/>
            <a:p>
              <a:endParaRPr lang="en-US"/>
            </a:p>
          </p:txBody>
        </p:sp>
        <p:grpSp>
          <p:nvGrpSpPr>
            <p:cNvPr id="76605" name="Group 9829"/>
            <p:cNvGrpSpPr>
              <a:grpSpLocks/>
            </p:cNvGrpSpPr>
            <p:nvPr/>
          </p:nvGrpSpPr>
          <p:grpSpPr bwMode="auto">
            <a:xfrm>
              <a:off x="4151" y="1755"/>
              <a:ext cx="8" cy="7"/>
              <a:chOff x="4151" y="1667"/>
              <a:chExt cx="8" cy="7"/>
            </a:xfrm>
          </p:grpSpPr>
          <p:sp>
            <p:nvSpPr>
              <p:cNvPr id="78744" name="Oval 9830"/>
              <p:cNvSpPr>
                <a:spLocks noChangeArrowheads="1"/>
              </p:cNvSpPr>
              <p:nvPr/>
            </p:nvSpPr>
            <p:spPr bwMode="auto">
              <a:xfrm>
                <a:off x="4151" y="1667"/>
                <a:ext cx="8" cy="7"/>
              </a:xfrm>
              <a:prstGeom prst="ellipse">
                <a:avLst/>
              </a:prstGeom>
              <a:solidFill>
                <a:srgbClr val="606060"/>
              </a:solidFill>
              <a:ln w="0">
                <a:solidFill>
                  <a:srgbClr val="000000"/>
                </a:solidFill>
                <a:round/>
                <a:headEnd/>
                <a:tailEnd/>
              </a:ln>
            </p:spPr>
            <p:txBody>
              <a:bodyPr/>
              <a:lstStyle/>
              <a:p>
                <a:endParaRPr lang="en-US"/>
              </a:p>
            </p:txBody>
          </p:sp>
          <p:sp>
            <p:nvSpPr>
              <p:cNvPr id="78745" name="Oval 9831"/>
              <p:cNvSpPr>
                <a:spLocks noChangeArrowheads="1"/>
              </p:cNvSpPr>
              <p:nvPr/>
            </p:nvSpPr>
            <p:spPr bwMode="auto">
              <a:xfrm>
                <a:off x="4151" y="1667"/>
                <a:ext cx="8" cy="7"/>
              </a:xfrm>
              <a:prstGeom prst="ellipse">
                <a:avLst/>
              </a:prstGeom>
              <a:noFill/>
              <a:ln w="1588" cap="rnd">
                <a:solidFill>
                  <a:srgbClr val="000000"/>
                </a:solidFill>
                <a:round/>
                <a:headEnd/>
                <a:tailEnd/>
              </a:ln>
            </p:spPr>
            <p:txBody>
              <a:bodyPr/>
              <a:lstStyle/>
              <a:p>
                <a:endParaRPr lang="en-US"/>
              </a:p>
            </p:txBody>
          </p:sp>
        </p:grpSp>
        <p:sp>
          <p:nvSpPr>
            <p:cNvPr id="76606" name="Oval 9832"/>
            <p:cNvSpPr>
              <a:spLocks noChangeArrowheads="1"/>
            </p:cNvSpPr>
            <p:nvPr/>
          </p:nvSpPr>
          <p:spPr bwMode="auto">
            <a:xfrm>
              <a:off x="4151" y="1755"/>
              <a:ext cx="8" cy="7"/>
            </a:xfrm>
            <a:prstGeom prst="ellipse">
              <a:avLst/>
            </a:prstGeom>
            <a:noFill/>
            <a:ln w="12700" cap="rnd">
              <a:solidFill>
                <a:srgbClr val="000000"/>
              </a:solidFill>
              <a:round/>
              <a:headEnd/>
              <a:tailEnd/>
            </a:ln>
          </p:spPr>
          <p:txBody>
            <a:bodyPr/>
            <a:lstStyle/>
            <a:p>
              <a:endParaRPr lang="en-US"/>
            </a:p>
          </p:txBody>
        </p:sp>
        <p:grpSp>
          <p:nvGrpSpPr>
            <p:cNvPr id="76607" name="Group 9833"/>
            <p:cNvGrpSpPr>
              <a:grpSpLocks/>
            </p:cNvGrpSpPr>
            <p:nvPr/>
          </p:nvGrpSpPr>
          <p:grpSpPr bwMode="auto">
            <a:xfrm>
              <a:off x="4149" y="1755"/>
              <a:ext cx="9" cy="7"/>
              <a:chOff x="4149" y="1667"/>
              <a:chExt cx="9" cy="7"/>
            </a:xfrm>
          </p:grpSpPr>
          <p:sp>
            <p:nvSpPr>
              <p:cNvPr id="78742" name="Oval 9834"/>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78743" name="Oval 9835"/>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76608" name="Oval 9836"/>
            <p:cNvSpPr>
              <a:spLocks noChangeArrowheads="1"/>
            </p:cNvSpPr>
            <p:nvPr/>
          </p:nvSpPr>
          <p:spPr bwMode="auto">
            <a:xfrm>
              <a:off x="4149" y="1755"/>
              <a:ext cx="9" cy="7"/>
            </a:xfrm>
            <a:prstGeom prst="ellipse">
              <a:avLst/>
            </a:prstGeom>
            <a:noFill/>
            <a:ln w="12700" cap="rnd">
              <a:solidFill>
                <a:srgbClr val="000000"/>
              </a:solidFill>
              <a:round/>
              <a:headEnd/>
              <a:tailEnd/>
            </a:ln>
          </p:spPr>
          <p:txBody>
            <a:bodyPr/>
            <a:lstStyle/>
            <a:p>
              <a:endParaRPr lang="en-US"/>
            </a:p>
          </p:txBody>
        </p:sp>
        <p:grpSp>
          <p:nvGrpSpPr>
            <p:cNvPr id="76609" name="Group 9837"/>
            <p:cNvGrpSpPr>
              <a:grpSpLocks/>
            </p:cNvGrpSpPr>
            <p:nvPr/>
          </p:nvGrpSpPr>
          <p:grpSpPr bwMode="auto">
            <a:xfrm>
              <a:off x="4149" y="1755"/>
              <a:ext cx="9" cy="7"/>
              <a:chOff x="4149" y="1667"/>
              <a:chExt cx="9" cy="7"/>
            </a:xfrm>
          </p:grpSpPr>
          <p:sp>
            <p:nvSpPr>
              <p:cNvPr id="78740" name="Oval 9838"/>
              <p:cNvSpPr>
                <a:spLocks noChangeArrowheads="1"/>
              </p:cNvSpPr>
              <p:nvPr/>
            </p:nvSpPr>
            <p:spPr bwMode="auto">
              <a:xfrm>
                <a:off x="4149" y="1667"/>
                <a:ext cx="9" cy="7"/>
              </a:xfrm>
              <a:prstGeom prst="ellipse">
                <a:avLst/>
              </a:prstGeom>
              <a:solidFill>
                <a:srgbClr val="606060"/>
              </a:solidFill>
              <a:ln w="0">
                <a:solidFill>
                  <a:srgbClr val="000000"/>
                </a:solidFill>
                <a:round/>
                <a:headEnd/>
                <a:tailEnd/>
              </a:ln>
            </p:spPr>
            <p:txBody>
              <a:bodyPr/>
              <a:lstStyle/>
              <a:p>
                <a:endParaRPr lang="en-US"/>
              </a:p>
            </p:txBody>
          </p:sp>
          <p:sp>
            <p:nvSpPr>
              <p:cNvPr id="78741" name="Oval 9839"/>
              <p:cNvSpPr>
                <a:spLocks noChangeArrowheads="1"/>
              </p:cNvSpPr>
              <p:nvPr/>
            </p:nvSpPr>
            <p:spPr bwMode="auto">
              <a:xfrm>
                <a:off x="4149" y="1667"/>
                <a:ext cx="9" cy="7"/>
              </a:xfrm>
              <a:prstGeom prst="ellipse">
                <a:avLst/>
              </a:prstGeom>
              <a:noFill/>
              <a:ln w="1588" cap="rnd">
                <a:solidFill>
                  <a:srgbClr val="000000"/>
                </a:solidFill>
                <a:round/>
                <a:headEnd/>
                <a:tailEnd/>
              </a:ln>
            </p:spPr>
            <p:txBody>
              <a:bodyPr/>
              <a:lstStyle/>
              <a:p>
                <a:endParaRPr lang="en-US"/>
              </a:p>
            </p:txBody>
          </p:sp>
        </p:grpSp>
        <p:sp>
          <p:nvSpPr>
            <p:cNvPr id="76610" name="Oval 9840"/>
            <p:cNvSpPr>
              <a:spLocks noChangeArrowheads="1"/>
            </p:cNvSpPr>
            <p:nvPr/>
          </p:nvSpPr>
          <p:spPr bwMode="auto">
            <a:xfrm>
              <a:off x="4149" y="1755"/>
              <a:ext cx="9" cy="7"/>
            </a:xfrm>
            <a:prstGeom prst="ellipse">
              <a:avLst/>
            </a:prstGeom>
            <a:noFill/>
            <a:ln w="12700" cap="rnd">
              <a:solidFill>
                <a:srgbClr val="000000"/>
              </a:solidFill>
              <a:round/>
              <a:headEnd/>
              <a:tailEnd/>
            </a:ln>
          </p:spPr>
          <p:txBody>
            <a:bodyPr/>
            <a:lstStyle/>
            <a:p>
              <a:endParaRPr lang="en-US"/>
            </a:p>
          </p:txBody>
        </p:sp>
        <p:grpSp>
          <p:nvGrpSpPr>
            <p:cNvPr id="76611" name="Group 9841"/>
            <p:cNvGrpSpPr>
              <a:grpSpLocks/>
            </p:cNvGrpSpPr>
            <p:nvPr/>
          </p:nvGrpSpPr>
          <p:grpSpPr bwMode="auto">
            <a:xfrm>
              <a:off x="4148" y="1755"/>
              <a:ext cx="7" cy="7"/>
              <a:chOff x="4148" y="1667"/>
              <a:chExt cx="7" cy="7"/>
            </a:xfrm>
          </p:grpSpPr>
          <p:sp>
            <p:nvSpPr>
              <p:cNvPr id="78738" name="Oval 9842"/>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78739" name="Oval 9843"/>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76612" name="Oval 9844"/>
            <p:cNvSpPr>
              <a:spLocks noChangeArrowheads="1"/>
            </p:cNvSpPr>
            <p:nvPr/>
          </p:nvSpPr>
          <p:spPr bwMode="auto">
            <a:xfrm>
              <a:off x="4148" y="1755"/>
              <a:ext cx="7" cy="7"/>
            </a:xfrm>
            <a:prstGeom prst="ellipse">
              <a:avLst/>
            </a:prstGeom>
            <a:noFill/>
            <a:ln w="12700" cap="rnd">
              <a:solidFill>
                <a:srgbClr val="000000"/>
              </a:solidFill>
              <a:round/>
              <a:headEnd/>
              <a:tailEnd/>
            </a:ln>
          </p:spPr>
          <p:txBody>
            <a:bodyPr/>
            <a:lstStyle/>
            <a:p>
              <a:endParaRPr lang="en-US"/>
            </a:p>
          </p:txBody>
        </p:sp>
        <p:grpSp>
          <p:nvGrpSpPr>
            <p:cNvPr id="76613" name="Group 9845"/>
            <p:cNvGrpSpPr>
              <a:grpSpLocks/>
            </p:cNvGrpSpPr>
            <p:nvPr/>
          </p:nvGrpSpPr>
          <p:grpSpPr bwMode="auto">
            <a:xfrm>
              <a:off x="4148" y="1755"/>
              <a:ext cx="7" cy="7"/>
              <a:chOff x="4148" y="1667"/>
              <a:chExt cx="7" cy="7"/>
            </a:xfrm>
          </p:grpSpPr>
          <p:sp>
            <p:nvSpPr>
              <p:cNvPr id="78736" name="Oval 9846"/>
              <p:cNvSpPr>
                <a:spLocks noChangeArrowheads="1"/>
              </p:cNvSpPr>
              <p:nvPr/>
            </p:nvSpPr>
            <p:spPr bwMode="auto">
              <a:xfrm>
                <a:off x="4148" y="1667"/>
                <a:ext cx="7" cy="7"/>
              </a:xfrm>
              <a:prstGeom prst="ellipse">
                <a:avLst/>
              </a:prstGeom>
              <a:solidFill>
                <a:srgbClr val="808080"/>
              </a:solidFill>
              <a:ln w="0">
                <a:solidFill>
                  <a:srgbClr val="000000"/>
                </a:solidFill>
                <a:round/>
                <a:headEnd/>
                <a:tailEnd/>
              </a:ln>
            </p:spPr>
            <p:txBody>
              <a:bodyPr/>
              <a:lstStyle/>
              <a:p>
                <a:endParaRPr lang="en-US"/>
              </a:p>
            </p:txBody>
          </p:sp>
          <p:sp>
            <p:nvSpPr>
              <p:cNvPr id="78737" name="Oval 9847"/>
              <p:cNvSpPr>
                <a:spLocks noChangeArrowheads="1"/>
              </p:cNvSpPr>
              <p:nvPr/>
            </p:nvSpPr>
            <p:spPr bwMode="auto">
              <a:xfrm>
                <a:off x="4148" y="1667"/>
                <a:ext cx="7" cy="7"/>
              </a:xfrm>
              <a:prstGeom prst="ellipse">
                <a:avLst/>
              </a:prstGeom>
              <a:noFill/>
              <a:ln w="1588" cap="rnd">
                <a:solidFill>
                  <a:srgbClr val="000000"/>
                </a:solidFill>
                <a:round/>
                <a:headEnd/>
                <a:tailEnd/>
              </a:ln>
            </p:spPr>
            <p:txBody>
              <a:bodyPr/>
              <a:lstStyle/>
              <a:p>
                <a:endParaRPr lang="en-US"/>
              </a:p>
            </p:txBody>
          </p:sp>
        </p:grpSp>
        <p:sp>
          <p:nvSpPr>
            <p:cNvPr id="76614" name="Oval 9848"/>
            <p:cNvSpPr>
              <a:spLocks noChangeArrowheads="1"/>
            </p:cNvSpPr>
            <p:nvPr/>
          </p:nvSpPr>
          <p:spPr bwMode="auto">
            <a:xfrm>
              <a:off x="4148" y="1755"/>
              <a:ext cx="7" cy="7"/>
            </a:xfrm>
            <a:prstGeom prst="ellipse">
              <a:avLst/>
            </a:prstGeom>
            <a:noFill/>
            <a:ln w="12700" cap="rnd">
              <a:solidFill>
                <a:srgbClr val="000000"/>
              </a:solidFill>
              <a:round/>
              <a:headEnd/>
              <a:tailEnd/>
            </a:ln>
          </p:spPr>
          <p:txBody>
            <a:bodyPr/>
            <a:lstStyle/>
            <a:p>
              <a:endParaRPr lang="en-US"/>
            </a:p>
          </p:txBody>
        </p:sp>
        <p:grpSp>
          <p:nvGrpSpPr>
            <p:cNvPr id="76615" name="Group 9849"/>
            <p:cNvGrpSpPr>
              <a:grpSpLocks/>
            </p:cNvGrpSpPr>
            <p:nvPr/>
          </p:nvGrpSpPr>
          <p:grpSpPr bwMode="auto">
            <a:xfrm>
              <a:off x="4147" y="1755"/>
              <a:ext cx="7" cy="7"/>
              <a:chOff x="4147" y="1667"/>
              <a:chExt cx="7" cy="7"/>
            </a:xfrm>
          </p:grpSpPr>
          <p:sp>
            <p:nvSpPr>
              <p:cNvPr id="78734" name="Oval 9850"/>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78735" name="Oval 9851"/>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76616" name="Oval 9852"/>
            <p:cNvSpPr>
              <a:spLocks noChangeArrowheads="1"/>
            </p:cNvSpPr>
            <p:nvPr/>
          </p:nvSpPr>
          <p:spPr bwMode="auto">
            <a:xfrm>
              <a:off x="4147" y="1755"/>
              <a:ext cx="7" cy="7"/>
            </a:xfrm>
            <a:prstGeom prst="ellipse">
              <a:avLst/>
            </a:prstGeom>
            <a:noFill/>
            <a:ln w="12700" cap="rnd">
              <a:solidFill>
                <a:srgbClr val="000000"/>
              </a:solidFill>
              <a:round/>
              <a:headEnd/>
              <a:tailEnd/>
            </a:ln>
          </p:spPr>
          <p:txBody>
            <a:bodyPr/>
            <a:lstStyle/>
            <a:p>
              <a:endParaRPr lang="en-US"/>
            </a:p>
          </p:txBody>
        </p:sp>
        <p:grpSp>
          <p:nvGrpSpPr>
            <p:cNvPr id="76617" name="Group 9853"/>
            <p:cNvGrpSpPr>
              <a:grpSpLocks/>
            </p:cNvGrpSpPr>
            <p:nvPr/>
          </p:nvGrpSpPr>
          <p:grpSpPr bwMode="auto">
            <a:xfrm>
              <a:off x="4147" y="1755"/>
              <a:ext cx="7" cy="7"/>
              <a:chOff x="4147" y="1667"/>
              <a:chExt cx="7" cy="7"/>
            </a:xfrm>
          </p:grpSpPr>
          <p:sp>
            <p:nvSpPr>
              <p:cNvPr id="78732" name="Oval 9854"/>
              <p:cNvSpPr>
                <a:spLocks noChangeArrowheads="1"/>
              </p:cNvSpPr>
              <p:nvPr/>
            </p:nvSpPr>
            <p:spPr bwMode="auto">
              <a:xfrm>
                <a:off x="4147" y="1667"/>
                <a:ext cx="7" cy="7"/>
              </a:xfrm>
              <a:prstGeom prst="ellipse">
                <a:avLst/>
              </a:prstGeom>
              <a:solidFill>
                <a:srgbClr val="808080"/>
              </a:solidFill>
              <a:ln w="0">
                <a:solidFill>
                  <a:srgbClr val="000000"/>
                </a:solidFill>
                <a:round/>
                <a:headEnd/>
                <a:tailEnd/>
              </a:ln>
            </p:spPr>
            <p:txBody>
              <a:bodyPr/>
              <a:lstStyle/>
              <a:p>
                <a:endParaRPr lang="en-US"/>
              </a:p>
            </p:txBody>
          </p:sp>
          <p:sp>
            <p:nvSpPr>
              <p:cNvPr id="78733" name="Oval 9855"/>
              <p:cNvSpPr>
                <a:spLocks noChangeArrowheads="1"/>
              </p:cNvSpPr>
              <p:nvPr/>
            </p:nvSpPr>
            <p:spPr bwMode="auto">
              <a:xfrm>
                <a:off x="4147" y="1667"/>
                <a:ext cx="7" cy="7"/>
              </a:xfrm>
              <a:prstGeom prst="ellipse">
                <a:avLst/>
              </a:prstGeom>
              <a:noFill/>
              <a:ln w="1588" cap="rnd">
                <a:solidFill>
                  <a:srgbClr val="000000"/>
                </a:solidFill>
                <a:round/>
                <a:headEnd/>
                <a:tailEnd/>
              </a:ln>
            </p:spPr>
            <p:txBody>
              <a:bodyPr/>
              <a:lstStyle/>
              <a:p>
                <a:endParaRPr lang="en-US"/>
              </a:p>
            </p:txBody>
          </p:sp>
        </p:grpSp>
        <p:sp>
          <p:nvSpPr>
            <p:cNvPr id="76618" name="Oval 9856"/>
            <p:cNvSpPr>
              <a:spLocks noChangeArrowheads="1"/>
            </p:cNvSpPr>
            <p:nvPr/>
          </p:nvSpPr>
          <p:spPr bwMode="auto">
            <a:xfrm>
              <a:off x="4147" y="1755"/>
              <a:ext cx="7" cy="7"/>
            </a:xfrm>
            <a:prstGeom prst="ellipse">
              <a:avLst/>
            </a:prstGeom>
            <a:noFill/>
            <a:ln w="12700" cap="rnd">
              <a:solidFill>
                <a:srgbClr val="000000"/>
              </a:solidFill>
              <a:round/>
              <a:headEnd/>
              <a:tailEnd/>
            </a:ln>
          </p:spPr>
          <p:txBody>
            <a:bodyPr/>
            <a:lstStyle/>
            <a:p>
              <a:endParaRPr lang="en-US"/>
            </a:p>
          </p:txBody>
        </p:sp>
        <p:grpSp>
          <p:nvGrpSpPr>
            <p:cNvPr id="76619" name="Group 9857"/>
            <p:cNvGrpSpPr>
              <a:grpSpLocks/>
            </p:cNvGrpSpPr>
            <p:nvPr/>
          </p:nvGrpSpPr>
          <p:grpSpPr bwMode="auto">
            <a:xfrm>
              <a:off x="4144" y="1755"/>
              <a:ext cx="8" cy="7"/>
              <a:chOff x="4144" y="1667"/>
              <a:chExt cx="8" cy="7"/>
            </a:xfrm>
          </p:grpSpPr>
          <p:sp>
            <p:nvSpPr>
              <p:cNvPr id="78730" name="Oval 9858"/>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78731" name="Oval 9859"/>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76620" name="Oval 9860"/>
            <p:cNvSpPr>
              <a:spLocks noChangeArrowheads="1"/>
            </p:cNvSpPr>
            <p:nvPr/>
          </p:nvSpPr>
          <p:spPr bwMode="auto">
            <a:xfrm>
              <a:off x="4144" y="1755"/>
              <a:ext cx="8" cy="7"/>
            </a:xfrm>
            <a:prstGeom prst="ellipse">
              <a:avLst/>
            </a:prstGeom>
            <a:noFill/>
            <a:ln w="12700" cap="rnd">
              <a:solidFill>
                <a:srgbClr val="000000"/>
              </a:solidFill>
              <a:round/>
              <a:headEnd/>
              <a:tailEnd/>
            </a:ln>
          </p:spPr>
          <p:txBody>
            <a:bodyPr/>
            <a:lstStyle/>
            <a:p>
              <a:endParaRPr lang="en-US"/>
            </a:p>
          </p:txBody>
        </p:sp>
        <p:grpSp>
          <p:nvGrpSpPr>
            <p:cNvPr id="76621" name="Group 9861"/>
            <p:cNvGrpSpPr>
              <a:grpSpLocks/>
            </p:cNvGrpSpPr>
            <p:nvPr/>
          </p:nvGrpSpPr>
          <p:grpSpPr bwMode="auto">
            <a:xfrm>
              <a:off x="4144" y="1755"/>
              <a:ext cx="8" cy="7"/>
              <a:chOff x="4144" y="1667"/>
              <a:chExt cx="8" cy="7"/>
            </a:xfrm>
          </p:grpSpPr>
          <p:sp>
            <p:nvSpPr>
              <p:cNvPr id="78728" name="Oval 9862"/>
              <p:cNvSpPr>
                <a:spLocks noChangeArrowheads="1"/>
              </p:cNvSpPr>
              <p:nvPr/>
            </p:nvSpPr>
            <p:spPr bwMode="auto">
              <a:xfrm>
                <a:off x="4144" y="1667"/>
                <a:ext cx="8" cy="7"/>
              </a:xfrm>
              <a:prstGeom prst="ellipse">
                <a:avLst/>
              </a:prstGeom>
              <a:solidFill>
                <a:srgbClr val="808080"/>
              </a:solidFill>
              <a:ln w="0">
                <a:solidFill>
                  <a:srgbClr val="000000"/>
                </a:solidFill>
                <a:round/>
                <a:headEnd/>
                <a:tailEnd/>
              </a:ln>
            </p:spPr>
            <p:txBody>
              <a:bodyPr/>
              <a:lstStyle/>
              <a:p>
                <a:endParaRPr lang="en-US"/>
              </a:p>
            </p:txBody>
          </p:sp>
          <p:sp>
            <p:nvSpPr>
              <p:cNvPr id="78729" name="Oval 9863"/>
              <p:cNvSpPr>
                <a:spLocks noChangeArrowheads="1"/>
              </p:cNvSpPr>
              <p:nvPr/>
            </p:nvSpPr>
            <p:spPr bwMode="auto">
              <a:xfrm>
                <a:off x="4144" y="1667"/>
                <a:ext cx="8" cy="7"/>
              </a:xfrm>
              <a:prstGeom prst="ellipse">
                <a:avLst/>
              </a:prstGeom>
              <a:noFill/>
              <a:ln w="1588" cap="rnd">
                <a:solidFill>
                  <a:srgbClr val="000000"/>
                </a:solidFill>
                <a:round/>
                <a:headEnd/>
                <a:tailEnd/>
              </a:ln>
            </p:spPr>
            <p:txBody>
              <a:bodyPr/>
              <a:lstStyle/>
              <a:p>
                <a:endParaRPr lang="en-US"/>
              </a:p>
            </p:txBody>
          </p:sp>
        </p:grpSp>
        <p:sp>
          <p:nvSpPr>
            <p:cNvPr id="76622" name="Oval 9864"/>
            <p:cNvSpPr>
              <a:spLocks noChangeArrowheads="1"/>
            </p:cNvSpPr>
            <p:nvPr/>
          </p:nvSpPr>
          <p:spPr bwMode="auto">
            <a:xfrm>
              <a:off x="4144" y="1755"/>
              <a:ext cx="8" cy="7"/>
            </a:xfrm>
            <a:prstGeom prst="ellipse">
              <a:avLst/>
            </a:prstGeom>
            <a:noFill/>
            <a:ln w="12700" cap="rnd">
              <a:solidFill>
                <a:srgbClr val="000000"/>
              </a:solidFill>
              <a:round/>
              <a:headEnd/>
              <a:tailEnd/>
            </a:ln>
          </p:spPr>
          <p:txBody>
            <a:bodyPr/>
            <a:lstStyle/>
            <a:p>
              <a:endParaRPr lang="en-US"/>
            </a:p>
          </p:txBody>
        </p:sp>
        <p:grpSp>
          <p:nvGrpSpPr>
            <p:cNvPr id="76623" name="Group 9865"/>
            <p:cNvGrpSpPr>
              <a:grpSpLocks/>
            </p:cNvGrpSpPr>
            <p:nvPr/>
          </p:nvGrpSpPr>
          <p:grpSpPr bwMode="auto">
            <a:xfrm>
              <a:off x="4142" y="1755"/>
              <a:ext cx="9" cy="7"/>
              <a:chOff x="4142" y="1667"/>
              <a:chExt cx="9" cy="7"/>
            </a:xfrm>
          </p:grpSpPr>
          <p:sp>
            <p:nvSpPr>
              <p:cNvPr id="78726" name="Oval 9866"/>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78727" name="Oval 9867"/>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76624" name="Oval 9868"/>
            <p:cNvSpPr>
              <a:spLocks noChangeArrowheads="1"/>
            </p:cNvSpPr>
            <p:nvPr/>
          </p:nvSpPr>
          <p:spPr bwMode="auto">
            <a:xfrm>
              <a:off x="4142" y="1755"/>
              <a:ext cx="9" cy="7"/>
            </a:xfrm>
            <a:prstGeom prst="ellipse">
              <a:avLst/>
            </a:prstGeom>
            <a:noFill/>
            <a:ln w="12700" cap="rnd">
              <a:solidFill>
                <a:srgbClr val="000000"/>
              </a:solidFill>
              <a:round/>
              <a:headEnd/>
              <a:tailEnd/>
            </a:ln>
          </p:spPr>
          <p:txBody>
            <a:bodyPr/>
            <a:lstStyle/>
            <a:p>
              <a:endParaRPr lang="en-US"/>
            </a:p>
          </p:txBody>
        </p:sp>
        <p:grpSp>
          <p:nvGrpSpPr>
            <p:cNvPr id="76625" name="Group 9869"/>
            <p:cNvGrpSpPr>
              <a:grpSpLocks/>
            </p:cNvGrpSpPr>
            <p:nvPr/>
          </p:nvGrpSpPr>
          <p:grpSpPr bwMode="auto">
            <a:xfrm>
              <a:off x="4142" y="1755"/>
              <a:ext cx="9" cy="7"/>
              <a:chOff x="4142" y="1667"/>
              <a:chExt cx="9" cy="7"/>
            </a:xfrm>
          </p:grpSpPr>
          <p:sp>
            <p:nvSpPr>
              <p:cNvPr id="78724" name="Oval 9870"/>
              <p:cNvSpPr>
                <a:spLocks noChangeArrowheads="1"/>
              </p:cNvSpPr>
              <p:nvPr/>
            </p:nvSpPr>
            <p:spPr bwMode="auto">
              <a:xfrm>
                <a:off x="4142" y="1667"/>
                <a:ext cx="9" cy="7"/>
              </a:xfrm>
              <a:prstGeom prst="ellipse">
                <a:avLst/>
              </a:prstGeom>
              <a:solidFill>
                <a:srgbClr val="808080"/>
              </a:solidFill>
              <a:ln w="0">
                <a:solidFill>
                  <a:srgbClr val="000000"/>
                </a:solidFill>
                <a:round/>
                <a:headEnd/>
                <a:tailEnd/>
              </a:ln>
            </p:spPr>
            <p:txBody>
              <a:bodyPr/>
              <a:lstStyle/>
              <a:p>
                <a:endParaRPr lang="en-US"/>
              </a:p>
            </p:txBody>
          </p:sp>
          <p:sp>
            <p:nvSpPr>
              <p:cNvPr id="78725" name="Oval 9871"/>
              <p:cNvSpPr>
                <a:spLocks noChangeArrowheads="1"/>
              </p:cNvSpPr>
              <p:nvPr/>
            </p:nvSpPr>
            <p:spPr bwMode="auto">
              <a:xfrm>
                <a:off x="4142" y="1667"/>
                <a:ext cx="9" cy="7"/>
              </a:xfrm>
              <a:prstGeom prst="ellipse">
                <a:avLst/>
              </a:prstGeom>
              <a:noFill/>
              <a:ln w="1588" cap="rnd">
                <a:solidFill>
                  <a:srgbClr val="000000"/>
                </a:solidFill>
                <a:round/>
                <a:headEnd/>
                <a:tailEnd/>
              </a:ln>
            </p:spPr>
            <p:txBody>
              <a:bodyPr/>
              <a:lstStyle/>
              <a:p>
                <a:endParaRPr lang="en-US"/>
              </a:p>
            </p:txBody>
          </p:sp>
        </p:grpSp>
        <p:sp>
          <p:nvSpPr>
            <p:cNvPr id="76626" name="Oval 9872"/>
            <p:cNvSpPr>
              <a:spLocks noChangeArrowheads="1"/>
            </p:cNvSpPr>
            <p:nvPr/>
          </p:nvSpPr>
          <p:spPr bwMode="auto">
            <a:xfrm>
              <a:off x="4142" y="1755"/>
              <a:ext cx="9" cy="7"/>
            </a:xfrm>
            <a:prstGeom prst="ellipse">
              <a:avLst/>
            </a:prstGeom>
            <a:noFill/>
            <a:ln w="12700" cap="rnd">
              <a:solidFill>
                <a:srgbClr val="000000"/>
              </a:solidFill>
              <a:round/>
              <a:headEnd/>
              <a:tailEnd/>
            </a:ln>
          </p:spPr>
          <p:txBody>
            <a:bodyPr/>
            <a:lstStyle/>
            <a:p>
              <a:endParaRPr lang="en-US"/>
            </a:p>
          </p:txBody>
        </p:sp>
        <p:grpSp>
          <p:nvGrpSpPr>
            <p:cNvPr id="76627" name="Group 9873"/>
            <p:cNvGrpSpPr>
              <a:grpSpLocks/>
            </p:cNvGrpSpPr>
            <p:nvPr/>
          </p:nvGrpSpPr>
          <p:grpSpPr bwMode="auto">
            <a:xfrm>
              <a:off x="4141" y="1755"/>
              <a:ext cx="7" cy="7"/>
              <a:chOff x="4141" y="1667"/>
              <a:chExt cx="7" cy="7"/>
            </a:xfrm>
          </p:grpSpPr>
          <p:sp>
            <p:nvSpPr>
              <p:cNvPr id="78722" name="Oval 9874"/>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78723" name="Oval 9875"/>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76628" name="Oval 9876"/>
            <p:cNvSpPr>
              <a:spLocks noChangeArrowheads="1"/>
            </p:cNvSpPr>
            <p:nvPr/>
          </p:nvSpPr>
          <p:spPr bwMode="auto">
            <a:xfrm>
              <a:off x="4141" y="1755"/>
              <a:ext cx="7" cy="7"/>
            </a:xfrm>
            <a:prstGeom prst="ellipse">
              <a:avLst/>
            </a:prstGeom>
            <a:noFill/>
            <a:ln w="12700" cap="rnd">
              <a:solidFill>
                <a:srgbClr val="000000"/>
              </a:solidFill>
              <a:round/>
              <a:headEnd/>
              <a:tailEnd/>
            </a:ln>
          </p:spPr>
          <p:txBody>
            <a:bodyPr/>
            <a:lstStyle/>
            <a:p>
              <a:endParaRPr lang="en-US"/>
            </a:p>
          </p:txBody>
        </p:sp>
        <p:grpSp>
          <p:nvGrpSpPr>
            <p:cNvPr id="76629" name="Group 9877"/>
            <p:cNvGrpSpPr>
              <a:grpSpLocks/>
            </p:cNvGrpSpPr>
            <p:nvPr/>
          </p:nvGrpSpPr>
          <p:grpSpPr bwMode="auto">
            <a:xfrm>
              <a:off x="4141" y="1755"/>
              <a:ext cx="7" cy="7"/>
              <a:chOff x="4141" y="1667"/>
              <a:chExt cx="7" cy="7"/>
            </a:xfrm>
          </p:grpSpPr>
          <p:sp>
            <p:nvSpPr>
              <p:cNvPr id="78720" name="Oval 9878"/>
              <p:cNvSpPr>
                <a:spLocks noChangeArrowheads="1"/>
              </p:cNvSpPr>
              <p:nvPr/>
            </p:nvSpPr>
            <p:spPr bwMode="auto">
              <a:xfrm>
                <a:off x="4141" y="1667"/>
                <a:ext cx="7" cy="7"/>
              </a:xfrm>
              <a:prstGeom prst="ellipse">
                <a:avLst/>
              </a:prstGeom>
              <a:solidFill>
                <a:srgbClr val="404040"/>
              </a:solidFill>
              <a:ln w="0">
                <a:solidFill>
                  <a:srgbClr val="000000"/>
                </a:solidFill>
                <a:round/>
                <a:headEnd/>
                <a:tailEnd/>
              </a:ln>
            </p:spPr>
            <p:txBody>
              <a:bodyPr/>
              <a:lstStyle/>
              <a:p>
                <a:endParaRPr lang="en-US"/>
              </a:p>
            </p:txBody>
          </p:sp>
          <p:sp>
            <p:nvSpPr>
              <p:cNvPr id="78721" name="Oval 9879"/>
              <p:cNvSpPr>
                <a:spLocks noChangeArrowheads="1"/>
              </p:cNvSpPr>
              <p:nvPr/>
            </p:nvSpPr>
            <p:spPr bwMode="auto">
              <a:xfrm>
                <a:off x="4141" y="1667"/>
                <a:ext cx="7" cy="7"/>
              </a:xfrm>
              <a:prstGeom prst="ellipse">
                <a:avLst/>
              </a:prstGeom>
              <a:noFill/>
              <a:ln w="1588" cap="rnd">
                <a:solidFill>
                  <a:srgbClr val="000000"/>
                </a:solidFill>
                <a:round/>
                <a:headEnd/>
                <a:tailEnd/>
              </a:ln>
            </p:spPr>
            <p:txBody>
              <a:bodyPr/>
              <a:lstStyle/>
              <a:p>
                <a:endParaRPr lang="en-US"/>
              </a:p>
            </p:txBody>
          </p:sp>
        </p:grpSp>
        <p:sp>
          <p:nvSpPr>
            <p:cNvPr id="76630" name="Oval 9880"/>
            <p:cNvSpPr>
              <a:spLocks noChangeArrowheads="1"/>
            </p:cNvSpPr>
            <p:nvPr/>
          </p:nvSpPr>
          <p:spPr bwMode="auto">
            <a:xfrm>
              <a:off x="4141" y="1755"/>
              <a:ext cx="7" cy="7"/>
            </a:xfrm>
            <a:prstGeom prst="ellipse">
              <a:avLst/>
            </a:prstGeom>
            <a:noFill/>
            <a:ln w="12700" cap="rnd">
              <a:solidFill>
                <a:srgbClr val="000000"/>
              </a:solidFill>
              <a:round/>
              <a:headEnd/>
              <a:tailEnd/>
            </a:ln>
          </p:spPr>
          <p:txBody>
            <a:bodyPr/>
            <a:lstStyle/>
            <a:p>
              <a:endParaRPr lang="en-US"/>
            </a:p>
          </p:txBody>
        </p:sp>
        <p:grpSp>
          <p:nvGrpSpPr>
            <p:cNvPr id="76631" name="Group 9881"/>
            <p:cNvGrpSpPr>
              <a:grpSpLocks/>
            </p:cNvGrpSpPr>
            <p:nvPr/>
          </p:nvGrpSpPr>
          <p:grpSpPr bwMode="auto">
            <a:xfrm>
              <a:off x="4092" y="1749"/>
              <a:ext cx="42" cy="32"/>
              <a:chOff x="4092" y="1661"/>
              <a:chExt cx="42" cy="32"/>
            </a:xfrm>
          </p:grpSpPr>
          <p:grpSp>
            <p:nvGrpSpPr>
              <p:cNvPr id="78688" name="Group 9882"/>
              <p:cNvGrpSpPr>
                <a:grpSpLocks/>
              </p:cNvGrpSpPr>
              <p:nvPr/>
            </p:nvGrpSpPr>
            <p:grpSpPr bwMode="auto">
              <a:xfrm>
                <a:off x="4092" y="1661"/>
                <a:ext cx="29" cy="31"/>
                <a:chOff x="4092" y="1661"/>
                <a:chExt cx="29" cy="31"/>
              </a:xfrm>
            </p:grpSpPr>
            <p:grpSp>
              <p:nvGrpSpPr>
                <p:cNvPr id="78705" name="Group 9883"/>
                <p:cNvGrpSpPr>
                  <a:grpSpLocks/>
                </p:cNvGrpSpPr>
                <p:nvPr/>
              </p:nvGrpSpPr>
              <p:grpSpPr bwMode="auto">
                <a:xfrm>
                  <a:off x="4092" y="1661"/>
                  <a:ext cx="25" cy="31"/>
                  <a:chOff x="4092" y="1661"/>
                  <a:chExt cx="25" cy="31"/>
                </a:xfrm>
              </p:grpSpPr>
              <p:sp>
                <p:nvSpPr>
                  <p:cNvPr id="78716" name="Freeform 9884"/>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8717" name="Group 9885"/>
                  <p:cNvGrpSpPr>
                    <a:grpSpLocks/>
                  </p:cNvGrpSpPr>
                  <p:nvPr/>
                </p:nvGrpSpPr>
                <p:grpSpPr bwMode="auto">
                  <a:xfrm>
                    <a:off x="4102" y="1661"/>
                    <a:ext cx="15" cy="31"/>
                    <a:chOff x="4102" y="1661"/>
                    <a:chExt cx="15" cy="31"/>
                  </a:xfrm>
                </p:grpSpPr>
                <p:sp>
                  <p:nvSpPr>
                    <p:cNvPr id="78718" name="Oval 9886"/>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8719" name="Oval 9887"/>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78706" name="Group 9888"/>
                <p:cNvGrpSpPr>
                  <a:grpSpLocks/>
                </p:cNvGrpSpPr>
                <p:nvPr/>
              </p:nvGrpSpPr>
              <p:grpSpPr bwMode="auto">
                <a:xfrm>
                  <a:off x="4106" y="1670"/>
                  <a:ext cx="15" cy="19"/>
                  <a:chOff x="4106" y="1670"/>
                  <a:chExt cx="15" cy="19"/>
                </a:xfrm>
              </p:grpSpPr>
              <p:grpSp>
                <p:nvGrpSpPr>
                  <p:cNvPr id="78707" name="Group 9889"/>
                  <p:cNvGrpSpPr>
                    <a:grpSpLocks/>
                  </p:cNvGrpSpPr>
                  <p:nvPr/>
                </p:nvGrpSpPr>
                <p:grpSpPr bwMode="auto">
                  <a:xfrm>
                    <a:off x="4106" y="1670"/>
                    <a:ext cx="15" cy="14"/>
                    <a:chOff x="4106" y="1670"/>
                    <a:chExt cx="15" cy="14"/>
                  </a:xfrm>
                </p:grpSpPr>
                <p:sp>
                  <p:nvSpPr>
                    <p:cNvPr id="78714" name="Oval 9890"/>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8715" name="Oval 9891"/>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708" name="Group 9892"/>
                  <p:cNvGrpSpPr>
                    <a:grpSpLocks/>
                  </p:cNvGrpSpPr>
                  <p:nvPr/>
                </p:nvGrpSpPr>
                <p:grpSpPr bwMode="auto">
                  <a:xfrm>
                    <a:off x="4106" y="1670"/>
                    <a:ext cx="15" cy="14"/>
                    <a:chOff x="4106" y="1670"/>
                    <a:chExt cx="15" cy="14"/>
                  </a:xfrm>
                </p:grpSpPr>
                <p:sp>
                  <p:nvSpPr>
                    <p:cNvPr id="78712" name="Oval 9893"/>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8713" name="Oval 9894"/>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709" name="Group 9895"/>
                  <p:cNvGrpSpPr>
                    <a:grpSpLocks/>
                  </p:cNvGrpSpPr>
                  <p:nvPr/>
                </p:nvGrpSpPr>
                <p:grpSpPr bwMode="auto">
                  <a:xfrm>
                    <a:off x="4106" y="1675"/>
                    <a:ext cx="15" cy="14"/>
                    <a:chOff x="4106" y="1675"/>
                    <a:chExt cx="15" cy="14"/>
                  </a:xfrm>
                </p:grpSpPr>
                <p:sp>
                  <p:nvSpPr>
                    <p:cNvPr id="78710" name="Oval 9896"/>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8711" name="Oval 9897"/>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grpSp>
          <p:grpSp>
            <p:nvGrpSpPr>
              <p:cNvPr id="78689" name="Group 9898"/>
              <p:cNvGrpSpPr>
                <a:grpSpLocks/>
              </p:cNvGrpSpPr>
              <p:nvPr/>
            </p:nvGrpSpPr>
            <p:grpSpPr bwMode="auto">
              <a:xfrm>
                <a:off x="4103" y="1661"/>
                <a:ext cx="31" cy="32"/>
                <a:chOff x="4103" y="1661"/>
                <a:chExt cx="31" cy="32"/>
              </a:xfrm>
            </p:grpSpPr>
            <p:grpSp>
              <p:nvGrpSpPr>
                <p:cNvPr id="78690" name="Group 9899"/>
                <p:cNvGrpSpPr>
                  <a:grpSpLocks/>
                </p:cNvGrpSpPr>
                <p:nvPr/>
              </p:nvGrpSpPr>
              <p:grpSpPr bwMode="auto">
                <a:xfrm>
                  <a:off x="4103" y="1661"/>
                  <a:ext cx="27" cy="32"/>
                  <a:chOff x="4103" y="1661"/>
                  <a:chExt cx="27" cy="32"/>
                </a:xfrm>
              </p:grpSpPr>
              <p:sp>
                <p:nvSpPr>
                  <p:cNvPr id="78701" name="Freeform 9900"/>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8702" name="Group 9901"/>
                  <p:cNvGrpSpPr>
                    <a:grpSpLocks/>
                  </p:cNvGrpSpPr>
                  <p:nvPr/>
                </p:nvGrpSpPr>
                <p:grpSpPr bwMode="auto">
                  <a:xfrm>
                    <a:off x="4113" y="1661"/>
                    <a:ext cx="17" cy="32"/>
                    <a:chOff x="4113" y="1661"/>
                    <a:chExt cx="17" cy="32"/>
                  </a:xfrm>
                </p:grpSpPr>
                <p:sp>
                  <p:nvSpPr>
                    <p:cNvPr id="78703" name="Oval 9902"/>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8704" name="Oval 9903"/>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78691" name="Group 9904"/>
                <p:cNvGrpSpPr>
                  <a:grpSpLocks/>
                </p:cNvGrpSpPr>
                <p:nvPr/>
              </p:nvGrpSpPr>
              <p:grpSpPr bwMode="auto">
                <a:xfrm>
                  <a:off x="4117" y="1670"/>
                  <a:ext cx="17" cy="21"/>
                  <a:chOff x="4117" y="1670"/>
                  <a:chExt cx="17" cy="21"/>
                </a:xfrm>
              </p:grpSpPr>
              <p:grpSp>
                <p:nvGrpSpPr>
                  <p:cNvPr id="78692" name="Group 9905"/>
                  <p:cNvGrpSpPr>
                    <a:grpSpLocks/>
                  </p:cNvGrpSpPr>
                  <p:nvPr/>
                </p:nvGrpSpPr>
                <p:grpSpPr bwMode="auto">
                  <a:xfrm>
                    <a:off x="4117" y="1670"/>
                    <a:ext cx="17" cy="15"/>
                    <a:chOff x="4117" y="1670"/>
                    <a:chExt cx="17" cy="15"/>
                  </a:xfrm>
                </p:grpSpPr>
                <p:sp>
                  <p:nvSpPr>
                    <p:cNvPr id="78699" name="Oval 9906"/>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8700" name="Oval 9907"/>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8693" name="Group 9908"/>
                  <p:cNvGrpSpPr>
                    <a:grpSpLocks/>
                  </p:cNvGrpSpPr>
                  <p:nvPr/>
                </p:nvGrpSpPr>
                <p:grpSpPr bwMode="auto">
                  <a:xfrm>
                    <a:off x="4117" y="1671"/>
                    <a:ext cx="17" cy="14"/>
                    <a:chOff x="4117" y="1671"/>
                    <a:chExt cx="17" cy="14"/>
                  </a:xfrm>
                </p:grpSpPr>
                <p:sp>
                  <p:nvSpPr>
                    <p:cNvPr id="78697" name="Oval 9909"/>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8698" name="Oval 9910"/>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8694" name="Group 9911"/>
                  <p:cNvGrpSpPr>
                    <a:grpSpLocks/>
                  </p:cNvGrpSpPr>
                  <p:nvPr/>
                </p:nvGrpSpPr>
                <p:grpSpPr bwMode="auto">
                  <a:xfrm>
                    <a:off x="4117" y="1675"/>
                    <a:ext cx="17" cy="16"/>
                    <a:chOff x="4117" y="1675"/>
                    <a:chExt cx="17" cy="16"/>
                  </a:xfrm>
                </p:grpSpPr>
                <p:sp>
                  <p:nvSpPr>
                    <p:cNvPr id="78695" name="Oval 9912"/>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8696" name="Oval 9913"/>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grpSp>
        </p:grpSp>
        <p:grpSp>
          <p:nvGrpSpPr>
            <p:cNvPr id="76632" name="Group 9914"/>
            <p:cNvGrpSpPr>
              <a:grpSpLocks/>
            </p:cNvGrpSpPr>
            <p:nvPr/>
          </p:nvGrpSpPr>
          <p:grpSpPr bwMode="auto">
            <a:xfrm>
              <a:off x="4070" y="1751"/>
              <a:ext cx="43" cy="33"/>
              <a:chOff x="4070" y="1663"/>
              <a:chExt cx="43" cy="33"/>
            </a:xfrm>
          </p:grpSpPr>
          <p:grpSp>
            <p:nvGrpSpPr>
              <p:cNvPr id="78656" name="Group 9915"/>
              <p:cNvGrpSpPr>
                <a:grpSpLocks/>
              </p:cNvGrpSpPr>
              <p:nvPr/>
            </p:nvGrpSpPr>
            <p:grpSpPr bwMode="auto">
              <a:xfrm>
                <a:off x="4070" y="1663"/>
                <a:ext cx="30" cy="33"/>
                <a:chOff x="4070" y="1663"/>
                <a:chExt cx="30" cy="33"/>
              </a:xfrm>
            </p:grpSpPr>
            <p:grpSp>
              <p:nvGrpSpPr>
                <p:cNvPr id="78673" name="Group 9916"/>
                <p:cNvGrpSpPr>
                  <a:grpSpLocks/>
                </p:cNvGrpSpPr>
                <p:nvPr/>
              </p:nvGrpSpPr>
              <p:grpSpPr bwMode="auto">
                <a:xfrm>
                  <a:off x="4070" y="1663"/>
                  <a:ext cx="26" cy="33"/>
                  <a:chOff x="4070" y="1663"/>
                  <a:chExt cx="26" cy="33"/>
                </a:xfrm>
              </p:grpSpPr>
              <p:sp>
                <p:nvSpPr>
                  <p:cNvPr id="78684" name="Freeform 9917"/>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8685" name="Group 9918"/>
                  <p:cNvGrpSpPr>
                    <a:grpSpLocks/>
                  </p:cNvGrpSpPr>
                  <p:nvPr/>
                </p:nvGrpSpPr>
                <p:grpSpPr bwMode="auto">
                  <a:xfrm>
                    <a:off x="4079" y="1663"/>
                    <a:ext cx="17" cy="33"/>
                    <a:chOff x="4079" y="1663"/>
                    <a:chExt cx="17" cy="33"/>
                  </a:xfrm>
                </p:grpSpPr>
                <p:sp>
                  <p:nvSpPr>
                    <p:cNvPr id="78686" name="Oval 9919"/>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8687" name="Oval 9920"/>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78674" name="Group 9921"/>
                <p:cNvGrpSpPr>
                  <a:grpSpLocks/>
                </p:cNvGrpSpPr>
                <p:nvPr/>
              </p:nvGrpSpPr>
              <p:grpSpPr bwMode="auto">
                <a:xfrm>
                  <a:off x="4084" y="1671"/>
                  <a:ext cx="16" cy="21"/>
                  <a:chOff x="4084" y="1671"/>
                  <a:chExt cx="16" cy="21"/>
                </a:xfrm>
              </p:grpSpPr>
              <p:grpSp>
                <p:nvGrpSpPr>
                  <p:cNvPr id="78675" name="Group 9922"/>
                  <p:cNvGrpSpPr>
                    <a:grpSpLocks/>
                  </p:cNvGrpSpPr>
                  <p:nvPr/>
                </p:nvGrpSpPr>
                <p:grpSpPr bwMode="auto">
                  <a:xfrm>
                    <a:off x="4084" y="1671"/>
                    <a:ext cx="16" cy="17"/>
                    <a:chOff x="4084" y="1671"/>
                    <a:chExt cx="16" cy="17"/>
                  </a:xfrm>
                </p:grpSpPr>
                <p:sp>
                  <p:nvSpPr>
                    <p:cNvPr id="78682" name="Oval 9923"/>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8683" name="Oval 9924"/>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8676" name="Group 9925"/>
                  <p:cNvGrpSpPr>
                    <a:grpSpLocks/>
                  </p:cNvGrpSpPr>
                  <p:nvPr/>
                </p:nvGrpSpPr>
                <p:grpSpPr bwMode="auto">
                  <a:xfrm>
                    <a:off x="4084" y="1671"/>
                    <a:ext cx="16" cy="15"/>
                    <a:chOff x="4084" y="1671"/>
                    <a:chExt cx="16" cy="15"/>
                  </a:xfrm>
                </p:grpSpPr>
                <p:sp>
                  <p:nvSpPr>
                    <p:cNvPr id="78680" name="Oval 9926"/>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8681" name="Oval 9927"/>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8677" name="Group 9928"/>
                  <p:cNvGrpSpPr>
                    <a:grpSpLocks/>
                  </p:cNvGrpSpPr>
                  <p:nvPr/>
                </p:nvGrpSpPr>
                <p:grpSpPr bwMode="auto">
                  <a:xfrm>
                    <a:off x="4085" y="1678"/>
                    <a:ext cx="15" cy="14"/>
                    <a:chOff x="4085" y="1678"/>
                    <a:chExt cx="15" cy="14"/>
                  </a:xfrm>
                </p:grpSpPr>
                <p:sp>
                  <p:nvSpPr>
                    <p:cNvPr id="78678" name="Oval 9929"/>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8679" name="Oval 9930"/>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grpSp>
          <p:grpSp>
            <p:nvGrpSpPr>
              <p:cNvPr id="78657" name="Group 9931"/>
              <p:cNvGrpSpPr>
                <a:grpSpLocks/>
              </p:cNvGrpSpPr>
              <p:nvPr/>
            </p:nvGrpSpPr>
            <p:grpSpPr bwMode="auto">
              <a:xfrm>
                <a:off x="4082" y="1663"/>
                <a:ext cx="31" cy="33"/>
                <a:chOff x="4082" y="1663"/>
                <a:chExt cx="31" cy="33"/>
              </a:xfrm>
            </p:grpSpPr>
            <p:grpSp>
              <p:nvGrpSpPr>
                <p:cNvPr id="78658" name="Group 9932"/>
                <p:cNvGrpSpPr>
                  <a:grpSpLocks/>
                </p:cNvGrpSpPr>
                <p:nvPr/>
              </p:nvGrpSpPr>
              <p:grpSpPr bwMode="auto">
                <a:xfrm>
                  <a:off x="4082" y="1663"/>
                  <a:ext cx="27" cy="33"/>
                  <a:chOff x="4082" y="1663"/>
                  <a:chExt cx="27" cy="33"/>
                </a:xfrm>
              </p:grpSpPr>
              <p:sp>
                <p:nvSpPr>
                  <p:cNvPr id="78669" name="Freeform 9933"/>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8670" name="Group 9934"/>
                  <p:cNvGrpSpPr>
                    <a:grpSpLocks/>
                  </p:cNvGrpSpPr>
                  <p:nvPr/>
                </p:nvGrpSpPr>
                <p:grpSpPr bwMode="auto">
                  <a:xfrm>
                    <a:off x="4093" y="1663"/>
                    <a:ext cx="16" cy="33"/>
                    <a:chOff x="4093" y="1663"/>
                    <a:chExt cx="16" cy="33"/>
                  </a:xfrm>
                </p:grpSpPr>
                <p:sp>
                  <p:nvSpPr>
                    <p:cNvPr id="78671" name="Oval 9935"/>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8672" name="Oval 9936"/>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78659" name="Group 9937"/>
                <p:cNvGrpSpPr>
                  <a:grpSpLocks/>
                </p:cNvGrpSpPr>
                <p:nvPr/>
              </p:nvGrpSpPr>
              <p:grpSpPr bwMode="auto">
                <a:xfrm>
                  <a:off x="4096" y="1671"/>
                  <a:ext cx="17" cy="22"/>
                  <a:chOff x="4096" y="1671"/>
                  <a:chExt cx="17" cy="22"/>
                </a:xfrm>
              </p:grpSpPr>
              <p:grpSp>
                <p:nvGrpSpPr>
                  <p:cNvPr id="78660" name="Group 9938"/>
                  <p:cNvGrpSpPr>
                    <a:grpSpLocks/>
                  </p:cNvGrpSpPr>
                  <p:nvPr/>
                </p:nvGrpSpPr>
                <p:grpSpPr bwMode="auto">
                  <a:xfrm>
                    <a:off x="4096" y="1671"/>
                    <a:ext cx="17" cy="18"/>
                    <a:chOff x="4096" y="1671"/>
                    <a:chExt cx="17" cy="18"/>
                  </a:xfrm>
                </p:grpSpPr>
                <p:sp>
                  <p:nvSpPr>
                    <p:cNvPr id="78667" name="Oval 9939"/>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8668" name="Oval 9940"/>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8661" name="Group 9941"/>
                  <p:cNvGrpSpPr>
                    <a:grpSpLocks/>
                  </p:cNvGrpSpPr>
                  <p:nvPr/>
                </p:nvGrpSpPr>
                <p:grpSpPr bwMode="auto">
                  <a:xfrm>
                    <a:off x="4096" y="1671"/>
                    <a:ext cx="17" cy="17"/>
                    <a:chOff x="4096" y="1671"/>
                    <a:chExt cx="17" cy="17"/>
                  </a:xfrm>
                </p:grpSpPr>
                <p:sp>
                  <p:nvSpPr>
                    <p:cNvPr id="78665" name="Oval 9942"/>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8666" name="Oval 9943"/>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8662" name="Group 9944"/>
                  <p:cNvGrpSpPr>
                    <a:grpSpLocks/>
                  </p:cNvGrpSpPr>
                  <p:nvPr/>
                </p:nvGrpSpPr>
                <p:grpSpPr bwMode="auto">
                  <a:xfrm>
                    <a:off x="4098" y="1678"/>
                    <a:ext cx="15" cy="15"/>
                    <a:chOff x="4098" y="1678"/>
                    <a:chExt cx="15" cy="15"/>
                  </a:xfrm>
                </p:grpSpPr>
                <p:sp>
                  <p:nvSpPr>
                    <p:cNvPr id="78663" name="Oval 9945"/>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8664" name="Oval 9946"/>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grpSp>
        </p:grpSp>
        <p:grpSp>
          <p:nvGrpSpPr>
            <p:cNvPr id="76633" name="Group 9947"/>
            <p:cNvGrpSpPr>
              <a:grpSpLocks/>
            </p:cNvGrpSpPr>
            <p:nvPr/>
          </p:nvGrpSpPr>
          <p:grpSpPr bwMode="auto">
            <a:xfrm>
              <a:off x="4092" y="1749"/>
              <a:ext cx="29" cy="31"/>
              <a:chOff x="4092" y="1661"/>
              <a:chExt cx="29" cy="31"/>
            </a:xfrm>
          </p:grpSpPr>
          <p:grpSp>
            <p:nvGrpSpPr>
              <p:cNvPr id="78641" name="Group 9948"/>
              <p:cNvGrpSpPr>
                <a:grpSpLocks/>
              </p:cNvGrpSpPr>
              <p:nvPr/>
            </p:nvGrpSpPr>
            <p:grpSpPr bwMode="auto">
              <a:xfrm>
                <a:off x="4092" y="1661"/>
                <a:ext cx="25" cy="31"/>
                <a:chOff x="4092" y="1661"/>
                <a:chExt cx="25" cy="31"/>
              </a:xfrm>
            </p:grpSpPr>
            <p:sp>
              <p:nvSpPr>
                <p:cNvPr id="78652" name="Freeform 9949"/>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8653" name="Group 9950"/>
                <p:cNvGrpSpPr>
                  <a:grpSpLocks/>
                </p:cNvGrpSpPr>
                <p:nvPr/>
              </p:nvGrpSpPr>
              <p:grpSpPr bwMode="auto">
                <a:xfrm>
                  <a:off x="4102" y="1661"/>
                  <a:ext cx="15" cy="31"/>
                  <a:chOff x="4102" y="1661"/>
                  <a:chExt cx="15" cy="31"/>
                </a:xfrm>
              </p:grpSpPr>
              <p:sp>
                <p:nvSpPr>
                  <p:cNvPr id="78654" name="Oval 9951"/>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8655" name="Oval 9952"/>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78642" name="Group 9953"/>
              <p:cNvGrpSpPr>
                <a:grpSpLocks/>
              </p:cNvGrpSpPr>
              <p:nvPr/>
            </p:nvGrpSpPr>
            <p:grpSpPr bwMode="auto">
              <a:xfrm>
                <a:off x="4106" y="1670"/>
                <a:ext cx="15" cy="19"/>
                <a:chOff x="4106" y="1670"/>
                <a:chExt cx="15" cy="19"/>
              </a:xfrm>
            </p:grpSpPr>
            <p:grpSp>
              <p:nvGrpSpPr>
                <p:cNvPr id="78643" name="Group 9954"/>
                <p:cNvGrpSpPr>
                  <a:grpSpLocks/>
                </p:cNvGrpSpPr>
                <p:nvPr/>
              </p:nvGrpSpPr>
              <p:grpSpPr bwMode="auto">
                <a:xfrm>
                  <a:off x="4106" y="1670"/>
                  <a:ext cx="15" cy="14"/>
                  <a:chOff x="4106" y="1670"/>
                  <a:chExt cx="15" cy="14"/>
                </a:xfrm>
              </p:grpSpPr>
              <p:sp>
                <p:nvSpPr>
                  <p:cNvPr id="78650" name="Oval 9955"/>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8651" name="Oval 9956"/>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644" name="Group 9957"/>
                <p:cNvGrpSpPr>
                  <a:grpSpLocks/>
                </p:cNvGrpSpPr>
                <p:nvPr/>
              </p:nvGrpSpPr>
              <p:grpSpPr bwMode="auto">
                <a:xfrm>
                  <a:off x="4106" y="1670"/>
                  <a:ext cx="15" cy="14"/>
                  <a:chOff x="4106" y="1670"/>
                  <a:chExt cx="15" cy="14"/>
                </a:xfrm>
              </p:grpSpPr>
              <p:sp>
                <p:nvSpPr>
                  <p:cNvPr id="78648" name="Oval 9958"/>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8649" name="Oval 9959"/>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645" name="Group 9960"/>
                <p:cNvGrpSpPr>
                  <a:grpSpLocks/>
                </p:cNvGrpSpPr>
                <p:nvPr/>
              </p:nvGrpSpPr>
              <p:grpSpPr bwMode="auto">
                <a:xfrm>
                  <a:off x="4106" y="1675"/>
                  <a:ext cx="15" cy="14"/>
                  <a:chOff x="4106" y="1675"/>
                  <a:chExt cx="15" cy="14"/>
                </a:xfrm>
              </p:grpSpPr>
              <p:sp>
                <p:nvSpPr>
                  <p:cNvPr id="78646" name="Oval 9961"/>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8647" name="Oval 9962"/>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grpSp>
        <p:grpSp>
          <p:nvGrpSpPr>
            <p:cNvPr id="76634" name="Group 9963"/>
            <p:cNvGrpSpPr>
              <a:grpSpLocks/>
            </p:cNvGrpSpPr>
            <p:nvPr/>
          </p:nvGrpSpPr>
          <p:grpSpPr bwMode="auto">
            <a:xfrm>
              <a:off x="4103" y="1749"/>
              <a:ext cx="31" cy="32"/>
              <a:chOff x="4103" y="1661"/>
              <a:chExt cx="31" cy="32"/>
            </a:xfrm>
          </p:grpSpPr>
          <p:grpSp>
            <p:nvGrpSpPr>
              <p:cNvPr id="78626" name="Group 9964"/>
              <p:cNvGrpSpPr>
                <a:grpSpLocks/>
              </p:cNvGrpSpPr>
              <p:nvPr/>
            </p:nvGrpSpPr>
            <p:grpSpPr bwMode="auto">
              <a:xfrm>
                <a:off x="4103" y="1661"/>
                <a:ext cx="27" cy="32"/>
                <a:chOff x="4103" y="1661"/>
                <a:chExt cx="27" cy="32"/>
              </a:xfrm>
            </p:grpSpPr>
            <p:sp>
              <p:nvSpPr>
                <p:cNvPr id="78637" name="Freeform 9965"/>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8638" name="Group 9966"/>
                <p:cNvGrpSpPr>
                  <a:grpSpLocks/>
                </p:cNvGrpSpPr>
                <p:nvPr/>
              </p:nvGrpSpPr>
              <p:grpSpPr bwMode="auto">
                <a:xfrm>
                  <a:off x="4113" y="1661"/>
                  <a:ext cx="17" cy="32"/>
                  <a:chOff x="4113" y="1661"/>
                  <a:chExt cx="17" cy="32"/>
                </a:xfrm>
              </p:grpSpPr>
              <p:sp>
                <p:nvSpPr>
                  <p:cNvPr id="78639" name="Oval 9967"/>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8640" name="Oval 9968"/>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78627" name="Group 9969"/>
              <p:cNvGrpSpPr>
                <a:grpSpLocks/>
              </p:cNvGrpSpPr>
              <p:nvPr/>
            </p:nvGrpSpPr>
            <p:grpSpPr bwMode="auto">
              <a:xfrm>
                <a:off x="4117" y="1670"/>
                <a:ext cx="17" cy="21"/>
                <a:chOff x="4117" y="1670"/>
                <a:chExt cx="17" cy="21"/>
              </a:xfrm>
            </p:grpSpPr>
            <p:grpSp>
              <p:nvGrpSpPr>
                <p:cNvPr id="78628" name="Group 9970"/>
                <p:cNvGrpSpPr>
                  <a:grpSpLocks/>
                </p:cNvGrpSpPr>
                <p:nvPr/>
              </p:nvGrpSpPr>
              <p:grpSpPr bwMode="auto">
                <a:xfrm>
                  <a:off x="4117" y="1670"/>
                  <a:ext cx="17" cy="15"/>
                  <a:chOff x="4117" y="1670"/>
                  <a:chExt cx="17" cy="15"/>
                </a:xfrm>
              </p:grpSpPr>
              <p:sp>
                <p:nvSpPr>
                  <p:cNvPr id="78635" name="Oval 9971"/>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8636" name="Oval 9972"/>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8629" name="Group 9973"/>
                <p:cNvGrpSpPr>
                  <a:grpSpLocks/>
                </p:cNvGrpSpPr>
                <p:nvPr/>
              </p:nvGrpSpPr>
              <p:grpSpPr bwMode="auto">
                <a:xfrm>
                  <a:off x="4117" y="1671"/>
                  <a:ext cx="17" cy="14"/>
                  <a:chOff x="4117" y="1671"/>
                  <a:chExt cx="17" cy="14"/>
                </a:xfrm>
              </p:grpSpPr>
              <p:sp>
                <p:nvSpPr>
                  <p:cNvPr id="78633" name="Oval 9974"/>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8634" name="Oval 9975"/>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8630" name="Group 9976"/>
                <p:cNvGrpSpPr>
                  <a:grpSpLocks/>
                </p:cNvGrpSpPr>
                <p:nvPr/>
              </p:nvGrpSpPr>
              <p:grpSpPr bwMode="auto">
                <a:xfrm>
                  <a:off x="4117" y="1675"/>
                  <a:ext cx="17" cy="16"/>
                  <a:chOff x="4117" y="1675"/>
                  <a:chExt cx="17" cy="16"/>
                </a:xfrm>
              </p:grpSpPr>
              <p:sp>
                <p:nvSpPr>
                  <p:cNvPr id="78631" name="Oval 9977"/>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8632" name="Oval 9978"/>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grpSp>
        <p:grpSp>
          <p:nvGrpSpPr>
            <p:cNvPr id="76635" name="Group 9979"/>
            <p:cNvGrpSpPr>
              <a:grpSpLocks/>
            </p:cNvGrpSpPr>
            <p:nvPr/>
          </p:nvGrpSpPr>
          <p:grpSpPr bwMode="auto">
            <a:xfrm>
              <a:off x="4092" y="1749"/>
              <a:ext cx="25" cy="31"/>
              <a:chOff x="4092" y="1661"/>
              <a:chExt cx="25" cy="31"/>
            </a:xfrm>
          </p:grpSpPr>
          <p:sp>
            <p:nvSpPr>
              <p:cNvPr id="78622" name="Freeform 9980"/>
              <p:cNvSpPr>
                <a:spLocks/>
              </p:cNvSpPr>
              <p:nvPr/>
            </p:nvSpPr>
            <p:spPr bwMode="auto">
              <a:xfrm>
                <a:off x="4092" y="1661"/>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8623" name="Group 9981"/>
              <p:cNvGrpSpPr>
                <a:grpSpLocks/>
              </p:cNvGrpSpPr>
              <p:nvPr/>
            </p:nvGrpSpPr>
            <p:grpSpPr bwMode="auto">
              <a:xfrm>
                <a:off x="4102" y="1661"/>
                <a:ext cx="15" cy="31"/>
                <a:chOff x="4102" y="1661"/>
                <a:chExt cx="15" cy="31"/>
              </a:xfrm>
            </p:grpSpPr>
            <p:sp>
              <p:nvSpPr>
                <p:cNvPr id="78624" name="Oval 9982"/>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8625" name="Oval 9983"/>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grpSp>
          <p:nvGrpSpPr>
            <p:cNvPr id="76636" name="Group 9984"/>
            <p:cNvGrpSpPr>
              <a:grpSpLocks/>
            </p:cNvGrpSpPr>
            <p:nvPr/>
          </p:nvGrpSpPr>
          <p:grpSpPr bwMode="auto">
            <a:xfrm>
              <a:off x="4106" y="1758"/>
              <a:ext cx="15" cy="19"/>
              <a:chOff x="4106" y="1670"/>
              <a:chExt cx="15" cy="19"/>
            </a:xfrm>
          </p:grpSpPr>
          <p:grpSp>
            <p:nvGrpSpPr>
              <p:cNvPr id="78613" name="Group 9985"/>
              <p:cNvGrpSpPr>
                <a:grpSpLocks/>
              </p:cNvGrpSpPr>
              <p:nvPr/>
            </p:nvGrpSpPr>
            <p:grpSpPr bwMode="auto">
              <a:xfrm>
                <a:off x="4106" y="1670"/>
                <a:ext cx="15" cy="14"/>
                <a:chOff x="4106" y="1670"/>
                <a:chExt cx="15" cy="14"/>
              </a:xfrm>
            </p:grpSpPr>
            <p:sp>
              <p:nvSpPr>
                <p:cNvPr id="78620" name="Oval 9986"/>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8621" name="Oval 9987"/>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614" name="Group 9988"/>
              <p:cNvGrpSpPr>
                <a:grpSpLocks/>
              </p:cNvGrpSpPr>
              <p:nvPr/>
            </p:nvGrpSpPr>
            <p:grpSpPr bwMode="auto">
              <a:xfrm>
                <a:off x="4106" y="1670"/>
                <a:ext cx="15" cy="14"/>
                <a:chOff x="4106" y="1670"/>
                <a:chExt cx="15" cy="14"/>
              </a:xfrm>
            </p:grpSpPr>
            <p:sp>
              <p:nvSpPr>
                <p:cNvPr id="78618" name="Oval 9989"/>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8619" name="Oval 9990"/>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8615" name="Group 9991"/>
              <p:cNvGrpSpPr>
                <a:grpSpLocks/>
              </p:cNvGrpSpPr>
              <p:nvPr/>
            </p:nvGrpSpPr>
            <p:grpSpPr bwMode="auto">
              <a:xfrm>
                <a:off x="4106" y="1675"/>
                <a:ext cx="15" cy="14"/>
                <a:chOff x="4106" y="1675"/>
                <a:chExt cx="15" cy="14"/>
              </a:xfrm>
            </p:grpSpPr>
            <p:sp>
              <p:nvSpPr>
                <p:cNvPr id="78616" name="Oval 9992"/>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8617" name="Oval 9993"/>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sp>
          <p:nvSpPr>
            <p:cNvPr id="76637" name="Freeform 9994"/>
            <p:cNvSpPr>
              <a:spLocks/>
            </p:cNvSpPr>
            <p:nvPr/>
          </p:nvSpPr>
          <p:spPr bwMode="auto">
            <a:xfrm>
              <a:off x="4092" y="1749"/>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6638" name="Group 9995"/>
            <p:cNvGrpSpPr>
              <a:grpSpLocks/>
            </p:cNvGrpSpPr>
            <p:nvPr/>
          </p:nvGrpSpPr>
          <p:grpSpPr bwMode="auto">
            <a:xfrm>
              <a:off x="4102" y="1749"/>
              <a:ext cx="15" cy="31"/>
              <a:chOff x="4102" y="1661"/>
              <a:chExt cx="15" cy="31"/>
            </a:xfrm>
          </p:grpSpPr>
          <p:sp>
            <p:nvSpPr>
              <p:cNvPr id="78611" name="Oval 9996"/>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8612" name="Oval 9997"/>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sp>
          <p:nvSpPr>
            <p:cNvPr id="76639" name="Freeform 9998"/>
            <p:cNvSpPr>
              <a:spLocks/>
            </p:cNvSpPr>
            <p:nvPr/>
          </p:nvSpPr>
          <p:spPr bwMode="auto">
            <a:xfrm>
              <a:off x="4092" y="1749"/>
              <a:ext cx="15" cy="31"/>
            </a:xfrm>
            <a:custGeom>
              <a:avLst/>
              <a:gdLst>
                <a:gd name="T0" fmla="*/ 8 w 15"/>
                <a:gd name="T1" fmla="*/ 0 h 31"/>
                <a:gd name="T2" fmla="*/ 15 w 15"/>
                <a:gd name="T3" fmla="*/ 0 h 31"/>
                <a:gd name="T4" fmla="*/ 15 w 15"/>
                <a:gd name="T5" fmla="*/ 31 h 31"/>
                <a:gd name="T6" fmla="*/ 8 w 15"/>
                <a:gd name="T7" fmla="*/ 30 h 31"/>
                <a:gd name="T8" fmla="*/ 6 w 15"/>
                <a:gd name="T9" fmla="*/ 30 h 31"/>
                <a:gd name="T10" fmla="*/ 4 w 15"/>
                <a:gd name="T11" fmla="*/ 28 h 31"/>
                <a:gd name="T12" fmla="*/ 1 w 15"/>
                <a:gd name="T13" fmla="*/ 28 h 31"/>
                <a:gd name="T14" fmla="*/ 1 w 15"/>
                <a:gd name="T15" fmla="*/ 27 h 31"/>
                <a:gd name="T16" fmla="*/ 1 w 15"/>
                <a:gd name="T17" fmla="*/ 25 h 31"/>
                <a:gd name="T18" fmla="*/ 1 w 15"/>
                <a:gd name="T19" fmla="*/ 24 h 31"/>
                <a:gd name="T20" fmla="*/ 1 w 15"/>
                <a:gd name="T21" fmla="*/ 23 h 31"/>
                <a:gd name="T22" fmla="*/ 1 w 15"/>
                <a:gd name="T23" fmla="*/ 21 h 31"/>
                <a:gd name="T24" fmla="*/ 1 w 15"/>
                <a:gd name="T25" fmla="*/ 20 h 31"/>
                <a:gd name="T26" fmla="*/ 0 w 15"/>
                <a:gd name="T27" fmla="*/ 18 h 31"/>
                <a:gd name="T28" fmla="*/ 0 w 15"/>
                <a:gd name="T29" fmla="*/ 17 h 31"/>
                <a:gd name="T30" fmla="*/ 0 w 15"/>
                <a:gd name="T31" fmla="*/ 14 h 31"/>
                <a:gd name="T32" fmla="*/ 0 w 15"/>
                <a:gd name="T33" fmla="*/ 13 h 31"/>
                <a:gd name="T34" fmla="*/ 0 w 15"/>
                <a:gd name="T35" fmla="*/ 11 h 31"/>
                <a:gd name="T36" fmla="*/ 1 w 15"/>
                <a:gd name="T37" fmla="*/ 10 h 31"/>
                <a:gd name="T38" fmla="*/ 1 w 15"/>
                <a:gd name="T39" fmla="*/ 9 h 31"/>
                <a:gd name="T40" fmla="*/ 1 w 15"/>
                <a:gd name="T41" fmla="*/ 7 h 31"/>
                <a:gd name="T42" fmla="*/ 1 w 15"/>
                <a:gd name="T43" fmla="*/ 6 h 31"/>
                <a:gd name="T44" fmla="*/ 1 w 15"/>
                <a:gd name="T45" fmla="*/ 4 h 31"/>
                <a:gd name="T46" fmla="*/ 1 w 15"/>
                <a:gd name="T47" fmla="*/ 3 h 31"/>
                <a:gd name="T48" fmla="*/ 4 w 15"/>
                <a:gd name="T49" fmla="*/ 3 h 31"/>
                <a:gd name="T50" fmla="*/ 4 w 15"/>
                <a:gd name="T51" fmla="*/ 2 h 31"/>
                <a:gd name="T52" fmla="*/ 6 w 15"/>
                <a:gd name="T53" fmla="*/ 2 h 31"/>
                <a:gd name="T54" fmla="*/ 6 w 15"/>
                <a:gd name="T55" fmla="*/ 0 h 31"/>
                <a:gd name="T56" fmla="*/ 8 w 15"/>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1"/>
                <a:gd name="T89" fmla="*/ 15 w 15"/>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1">
                  <a:moveTo>
                    <a:pt x="8" y="0"/>
                  </a:moveTo>
                  <a:lnTo>
                    <a:pt x="15" y="0"/>
                  </a:lnTo>
                  <a:lnTo>
                    <a:pt x="15" y="31"/>
                  </a:lnTo>
                  <a:lnTo>
                    <a:pt x="8" y="30"/>
                  </a:lnTo>
                  <a:lnTo>
                    <a:pt x="6" y="30"/>
                  </a:lnTo>
                  <a:lnTo>
                    <a:pt x="4" y="28"/>
                  </a:lnTo>
                  <a:lnTo>
                    <a:pt x="1" y="28"/>
                  </a:lnTo>
                  <a:lnTo>
                    <a:pt x="1" y="27"/>
                  </a:lnTo>
                  <a:lnTo>
                    <a:pt x="1" y="25"/>
                  </a:lnTo>
                  <a:lnTo>
                    <a:pt x="1" y="24"/>
                  </a:lnTo>
                  <a:lnTo>
                    <a:pt x="1" y="23"/>
                  </a:lnTo>
                  <a:lnTo>
                    <a:pt x="1" y="21"/>
                  </a:lnTo>
                  <a:lnTo>
                    <a:pt x="1" y="20"/>
                  </a:lnTo>
                  <a:lnTo>
                    <a:pt x="0" y="18"/>
                  </a:lnTo>
                  <a:lnTo>
                    <a:pt x="0" y="17"/>
                  </a:lnTo>
                  <a:lnTo>
                    <a:pt x="0" y="14"/>
                  </a:lnTo>
                  <a:lnTo>
                    <a:pt x="0" y="13"/>
                  </a:lnTo>
                  <a:lnTo>
                    <a:pt x="0" y="11"/>
                  </a:lnTo>
                  <a:lnTo>
                    <a:pt x="1" y="10"/>
                  </a:lnTo>
                  <a:lnTo>
                    <a:pt x="1" y="9"/>
                  </a:lnTo>
                  <a:lnTo>
                    <a:pt x="1" y="7"/>
                  </a:lnTo>
                  <a:lnTo>
                    <a:pt x="1" y="6"/>
                  </a:lnTo>
                  <a:lnTo>
                    <a:pt x="1" y="4"/>
                  </a:lnTo>
                  <a:lnTo>
                    <a:pt x="1" y="3"/>
                  </a:lnTo>
                  <a:lnTo>
                    <a:pt x="4" y="3"/>
                  </a:lnTo>
                  <a:lnTo>
                    <a:pt x="4" y="2"/>
                  </a:lnTo>
                  <a:lnTo>
                    <a:pt x="6" y="2"/>
                  </a:lnTo>
                  <a:lnTo>
                    <a:pt x="6" y="0"/>
                  </a:lnTo>
                  <a:lnTo>
                    <a:pt x="8" y="0"/>
                  </a:lnTo>
                  <a:close/>
                </a:path>
              </a:pathLst>
            </a:custGeom>
            <a:solidFill>
              <a:srgbClr val="202020"/>
            </a:solidFill>
            <a:ln w="9525">
              <a:noFill/>
              <a:round/>
              <a:headEnd/>
              <a:tailEnd/>
            </a:ln>
          </p:spPr>
          <p:txBody>
            <a:bodyPr/>
            <a:lstStyle/>
            <a:p>
              <a:endParaRPr lang="en-US"/>
            </a:p>
          </p:txBody>
        </p:sp>
        <p:grpSp>
          <p:nvGrpSpPr>
            <p:cNvPr id="76640" name="Group 9999"/>
            <p:cNvGrpSpPr>
              <a:grpSpLocks/>
            </p:cNvGrpSpPr>
            <p:nvPr/>
          </p:nvGrpSpPr>
          <p:grpSpPr bwMode="auto">
            <a:xfrm>
              <a:off x="4102" y="1749"/>
              <a:ext cx="15" cy="31"/>
              <a:chOff x="4102" y="1661"/>
              <a:chExt cx="15" cy="31"/>
            </a:xfrm>
          </p:grpSpPr>
          <p:sp>
            <p:nvSpPr>
              <p:cNvPr id="78609" name="Oval 10000"/>
              <p:cNvSpPr>
                <a:spLocks noChangeArrowheads="1"/>
              </p:cNvSpPr>
              <p:nvPr/>
            </p:nvSpPr>
            <p:spPr bwMode="auto">
              <a:xfrm>
                <a:off x="4102" y="1661"/>
                <a:ext cx="15" cy="31"/>
              </a:xfrm>
              <a:prstGeom prst="ellipse">
                <a:avLst/>
              </a:prstGeom>
              <a:solidFill>
                <a:srgbClr val="404040"/>
              </a:solidFill>
              <a:ln w="0">
                <a:solidFill>
                  <a:srgbClr val="000000"/>
                </a:solidFill>
                <a:round/>
                <a:headEnd/>
                <a:tailEnd/>
              </a:ln>
            </p:spPr>
            <p:txBody>
              <a:bodyPr/>
              <a:lstStyle/>
              <a:p>
                <a:endParaRPr lang="en-US"/>
              </a:p>
            </p:txBody>
          </p:sp>
          <p:sp>
            <p:nvSpPr>
              <p:cNvPr id="78610" name="Oval 10001"/>
              <p:cNvSpPr>
                <a:spLocks noChangeArrowheads="1"/>
              </p:cNvSpPr>
              <p:nvPr/>
            </p:nvSpPr>
            <p:spPr bwMode="auto">
              <a:xfrm>
                <a:off x="4102" y="1661"/>
                <a:ext cx="15" cy="31"/>
              </a:xfrm>
              <a:prstGeom prst="ellipse">
                <a:avLst/>
              </a:prstGeom>
              <a:noFill/>
              <a:ln w="1588" cap="rnd">
                <a:solidFill>
                  <a:srgbClr val="000000"/>
                </a:solidFill>
                <a:round/>
                <a:headEnd/>
                <a:tailEnd/>
              </a:ln>
            </p:spPr>
            <p:txBody>
              <a:bodyPr/>
              <a:lstStyle/>
              <a:p>
                <a:endParaRPr lang="en-US"/>
              </a:p>
            </p:txBody>
          </p:sp>
        </p:grpSp>
        <p:grpSp>
          <p:nvGrpSpPr>
            <p:cNvPr id="76641" name="Group 10002"/>
            <p:cNvGrpSpPr>
              <a:grpSpLocks/>
            </p:cNvGrpSpPr>
            <p:nvPr/>
          </p:nvGrpSpPr>
          <p:grpSpPr bwMode="auto">
            <a:xfrm>
              <a:off x="4106" y="1758"/>
              <a:ext cx="15" cy="14"/>
              <a:chOff x="4106" y="1670"/>
              <a:chExt cx="15" cy="14"/>
            </a:xfrm>
          </p:grpSpPr>
          <p:sp>
            <p:nvSpPr>
              <p:cNvPr id="78607" name="Oval 10003"/>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8608" name="Oval 10004"/>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6642" name="Group 10005"/>
            <p:cNvGrpSpPr>
              <a:grpSpLocks/>
            </p:cNvGrpSpPr>
            <p:nvPr/>
          </p:nvGrpSpPr>
          <p:grpSpPr bwMode="auto">
            <a:xfrm>
              <a:off x="4106" y="1758"/>
              <a:ext cx="15" cy="14"/>
              <a:chOff x="4106" y="1670"/>
              <a:chExt cx="15" cy="14"/>
            </a:xfrm>
          </p:grpSpPr>
          <p:sp>
            <p:nvSpPr>
              <p:cNvPr id="78605" name="Oval 10006"/>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8606" name="Oval 10007"/>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6643" name="Group 10008"/>
            <p:cNvGrpSpPr>
              <a:grpSpLocks/>
            </p:cNvGrpSpPr>
            <p:nvPr/>
          </p:nvGrpSpPr>
          <p:grpSpPr bwMode="auto">
            <a:xfrm>
              <a:off x="4106" y="1763"/>
              <a:ext cx="15" cy="14"/>
              <a:chOff x="4106" y="1675"/>
              <a:chExt cx="15" cy="14"/>
            </a:xfrm>
          </p:grpSpPr>
          <p:sp>
            <p:nvSpPr>
              <p:cNvPr id="78603" name="Oval 10009"/>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8604" name="Oval 10010"/>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nvGrpSpPr>
            <p:cNvPr id="76644" name="Group 10011"/>
            <p:cNvGrpSpPr>
              <a:grpSpLocks/>
            </p:cNvGrpSpPr>
            <p:nvPr/>
          </p:nvGrpSpPr>
          <p:grpSpPr bwMode="auto">
            <a:xfrm>
              <a:off x="4106" y="1758"/>
              <a:ext cx="15" cy="14"/>
              <a:chOff x="4106" y="1670"/>
              <a:chExt cx="15" cy="14"/>
            </a:xfrm>
          </p:grpSpPr>
          <p:sp>
            <p:nvSpPr>
              <p:cNvPr id="78601" name="Oval 10012"/>
              <p:cNvSpPr>
                <a:spLocks noChangeArrowheads="1"/>
              </p:cNvSpPr>
              <p:nvPr/>
            </p:nvSpPr>
            <p:spPr bwMode="auto">
              <a:xfrm>
                <a:off x="4106" y="1670"/>
                <a:ext cx="15" cy="14"/>
              </a:xfrm>
              <a:prstGeom prst="ellipse">
                <a:avLst/>
              </a:prstGeom>
              <a:solidFill>
                <a:srgbClr val="A0A0A0"/>
              </a:solidFill>
              <a:ln w="0">
                <a:solidFill>
                  <a:srgbClr val="000000"/>
                </a:solidFill>
                <a:round/>
                <a:headEnd/>
                <a:tailEnd/>
              </a:ln>
            </p:spPr>
            <p:txBody>
              <a:bodyPr/>
              <a:lstStyle/>
              <a:p>
                <a:endParaRPr lang="en-US"/>
              </a:p>
            </p:txBody>
          </p:sp>
          <p:sp>
            <p:nvSpPr>
              <p:cNvPr id="78602" name="Oval 10013"/>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6645" name="Group 10014"/>
            <p:cNvGrpSpPr>
              <a:grpSpLocks/>
            </p:cNvGrpSpPr>
            <p:nvPr/>
          </p:nvGrpSpPr>
          <p:grpSpPr bwMode="auto">
            <a:xfrm>
              <a:off x="4106" y="1758"/>
              <a:ext cx="15" cy="14"/>
              <a:chOff x="4106" y="1670"/>
              <a:chExt cx="15" cy="14"/>
            </a:xfrm>
          </p:grpSpPr>
          <p:sp>
            <p:nvSpPr>
              <p:cNvPr id="78599" name="Oval 10015"/>
              <p:cNvSpPr>
                <a:spLocks noChangeArrowheads="1"/>
              </p:cNvSpPr>
              <p:nvPr/>
            </p:nvSpPr>
            <p:spPr bwMode="auto">
              <a:xfrm>
                <a:off x="4106" y="1670"/>
                <a:ext cx="15" cy="14"/>
              </a:xfrm>
              <a:prstGeom prst="ellipse">
                <a:avLst/>
              </a:prstGeom>
              <a:solidFill>
                <a:srgbClr val="808080"/>
              </a:solidFill>
              <a:ln w="0">
                <a:solidFill>
                  <a:srgbClr val="000000"/>
                </a:solidFill>
                <a:round/>
                <a:headEnd/>
                <a:tailEnd/>
              </a:ln>
            </p:spPr>
            <p:txBody>
              <a:bodyPr/>
              <a:lstStyle/>
              <a:p>
                <a:endParaRPr lang="en-US"/>
              </a:p>
            </p:txBody>
          </p:sp>
          <p:sp>
            <p:nvSpPr>
              <p:cNvPr id="78600" name="Oval 10016"/>
              <p:cNvSpPr>
                <a:spLocks noChangeArrowheads="1"/>
              </p:cNvSpPr>
              <p:nvPr/>
            </p:nvSpPr>
            <p:spPr bwMode="auto">
              <a:xfrm>
                <a:off x="4106" y="1670"/>
                <a:ext cx="15" cy="14"/>
              </a:xfrm>
              <a:prstGeom prst="ellipse">
                <a:avLst/>
              </a:prstGeom>
              <a:noFill/>
              <a:ln w="1588" cap="rnd">
                <a:solidFill>
                  <a:srgbClr val="000000"/>
                </a:solidFill>
                <a:round/>
                <a:headEnd/>
                <a:tailEnd/>
              </a:ln>
            </p:spPr>
            <p:txBody>
              <a:bodyPr/>
              <a:lstStyle/>
              <a:p>
                <a:endParaRPr lang="en-US"/>
              </a:p>
            </p:txBody>
          </p:sp>
        </p:grpSp>
        <p:grpSp>
          <p:nvGrpSpPr>
            <p:cNvPr id="76646" name="Group 10017"/>
            <p:cNvGrpSpPr>
              <a:grpSpLocks/>
            </p:cNvGrpSpPr>
            <p:nvPr/>
          </p:nvGrpSpPr>
          <p:grpSpPr bwMode="auto">
            <a:xfrm>
              <a:off x="4106" y="1763"/>
              <a:ext cx="15" cy="14"/>
              <a:chOff x="4106" y="1675"/>
              <a:chExt cx="15" cy="14"/>
            </a:xfrm>
          </p:grpSpPr>
          <p:sp>
            <p:nvSpPr>
              <p:cNvPr id="78597" name="Oval 10018"/>
              <p:cNvSpPr>
                <a:spLocks noChangeArrowheads="1"/>
              </p:cNvSpPr>
              <p:nvPr/>
            </p:nvSpPr>
            <p:spPr bwMode="auto">
              <a:xfrm>
                <a:off x="4106" y="1675"/>
                <a:ext cx="15" cy="14"/>
              </a:xfrm>
              <a:prstGeom prst="ellipse">
                <a:avLst/>
              </a:prstGeom>
              <a:solidFill>
                <a:srgbClr val="404040"/>
              </a:solidFill>
              <a:ln w="0">
                <a:solidFill>
                  <a:srgbClr val="000000"/>
                </a:solidFill>
                <a:round/>
                <a:headEnd/>
                <a:tailEnd/>
              </a:ln>
            </p:spPr>
            <p:txBody>
              <a:bodyPr/>
              <a:lstStyle/>
              <a:p>
                <a:endParaRPr lang="en-US"/>
              </a:p>
            </p:txBody>
          </p:sp>
          <p:sp>
            <p:nvSpPr>
              <p:cNvPr id="78598" name="Oval 10019"/>
              <p:cNvSpPr>
                <a:spLocks noChangeArrowheads="1"/>
              </p:cNvSpPr>
              <p:nvPr/>
            </p:nvSpPr>
            <p:spPr bwMode="auto">
              <a:xfrm>
                <a:off x="4106" y="1675"/>
                <a:ext cx="15" cy="14"/>
              </a:xfrm>
              <a:prstGeom prst="ellipse">
                <a:avLst/>
              </a:prstGeom>
              <a:noFill/>
              <a:ln w="1588" cap="rnd">
                <a:solidFill>
                  <a:srgbClr val="000000"/>
                </a:solidFill>
                <a:round/>
                <a:headEnd/>
                <a:tailEnd/>
              </a:ln>
            </p:spPr>
            <p:txBody>
              <a:bodyPr/>
              <a:lstStyle/>
              <a:p>
                <a:endParaRPr lang="en-US"/>
              </a:p>
            </p:txBody>
          </p:sp>
        </p:grpSp>
        <p:grpSp>
          <p:nvGrpSpPr>
            <p:cNvPr id="76647" name="Group 10020"/>
            <p:cNvGrpSpPr>
              <a:grpSpLocks/>
            </p:cNvGrpSpPr>
            <p:nvPr/>
          </p:nvGrpSpPr>
          <p:grpSpPr bwMode="auto">
            <a:xfrm>
              <a:off x="4103" y="1749"/>
              <a:ext cx="27" cy="32"/>
              <a:chOff x="4103" y="1661"/>
              <a:chExt cx="27" cy="32"/>
            </a:xfrm>
          </p:grpSpPr>
          <p:sp>
            <p:nvSpPr>
              <p:cNvPr id="78593" name="Freeform 10021"/>
              <p:cNvSpPr>
                <a:spLocks/>
              </p:cNvSpPr>
              <p:nvPr/>
            </p:nvSpPr>
            <p:spPr bwMode="auto">
              <a:xfrm>
                <a:off x="4103" y="1661"/>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8594" name="Group 10022"/>
              <p:cNvGrpSpPr>
                <a:grpSpLocks/>
              </p:cNvGrpSpPr>
              <p:nvPr/>
            </p:nvGrpSpPr>
            <p:grpSpPr bwMode="auto">
              <a:xfrm>
                <a:off x="4113" y="1661"/>
                <a:ext cx="17" cy="32"/>
                <a:chOff x="4113" y="1661"/>
                <a:chExt cx="17" cy="32"/>
              </a:xfrm>
            </p:grpSpPr>
            <p:sp>
              <p:nvSpPr>
                <p:cNvPr id="78595" name="Oval 10023"/>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8596" name="Oval 10024"/>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grpSp>
          <p:nvGrpSpPr>
            <p:cNvPr id="76648" name="Group 10025"/>
            <p:cNvGrpSpPr>
              <a:grpSpLocks/>
            </p:cNvGrpSpPr>
            <p:nvPr/>
          </p:nvGrpSpPr>
          <p:grpSpPr bwMode="auto">
            <a:xfrm>
              <a:off x="4117" y="1758"/>
              <a:ext cx="17" cy="21"/>
              <a:chOff x="4117" y="1670"/>
              <a:chExt cx="17" cy="21"/>
            </a:xfrm>
          </p:grpSpPr>
          <p:grpSp>
            <p:nvGrpSpPr>
              <p:cNvPr id="78584" name="Group 10026"/>
              <p:cNvGrpSpPr>
                <a:grpSpLocks/>
              </p:cNvGrpSpPr>
              <p:nvPr/>
            </p:nvGrpSpPr>
            <p:grpSpPr bwMode="auto">
              <a:xfrm>
                <a:off x="4117" y="1670"/>
                <a:ext cx="17" cy="15"/>
                <a:chOff x="4117" y="1670"/>
                <a:chExt cx="17" cy="15"/>
              </a:xfrm>
            </p:grpSpPr>
            <p:sp>
              <p:nvSpPr>
                <p:cNvPr id="78591" name="Oval 10027"/>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8592" name="Oval 10028"/>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8585" name="Group 10029"/>
              <p:cNvGrpSpPr>
                <a:grpSpLocks/>
              </p:cNvGrpSpPr>
              <p:nvPr/>
            </p:nvGrpSpPr>
            <p:grpSpPr bwMode="auto">
              <a:xfrm>
                <a:off x="4117" y="1671"/>
                <a:ext cx="17" cy="14"/>
                <a:chOff x="4117" y="1671"/>
                <a:chExt cx="17" cy="14"/>
              </a:xfrm>
            </p:grpSpPr>
            <p:sp>
              <p:nvSpPr>
                <p:cNvPr id="78589" name="Oval 10030"/>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8590" name="Oval 10031"/>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8586" name="Group 10032"/>
              <p:cNvGrpSpPr>
                <a:grpSpLocks/>
              </p:cNvGrpSpPr>
              <p:nvPr/>
            </p:nvGrpSpPr>
            <p:grpSpPr bwMode="auto">
              <a:xfrm>
                <a:off x="4117" y="1675"/>
                <a:ext cx="17" cy="16"/>
                <a:chOff x="4117" y="1675"/>
                <a:chExt cx="17" cy="16"/>
              </a:xfrm>
            </p:grpSpPr>
            <p:sp>
              <p:nvSpPr>
                <p:cNvPr id="78587" name="Oval 10033"/>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8588" name="Oval 10034"/>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sp>
          <p:nvSpPr>
            <p:cNvPr id="76649" name="Freeform 10035"/>
            <p:cNvSpPr>
              <a:spLocks/>
            </p:cNvSpPr>
            <p:nvPr/>
          </p:nvSpPr>
          <p:spPr bwMode="auto">
            <a:xfrm>
              <a:off x="4103" y="1749"/>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6650" name="Group 10036"/>
            <p:cNvGrpSpPr>
              <a:grpSpLocks/>
            </p:cNvGrpSpPr>
            <p:nvPr/>
          </p:nvGrpSpPr>
          <p:grpSpPr bwMode="auto">
            <a:xfrm>
              <a:off x="4113" y="1749"/>
              <a:ext cx="17" cy="32"/>
              <a:chOff x="4113" y="1661"/>
              <a:chExt cx="17" cy="32"/>
            </a:xfrm>
          </p:grpSpPr>
          <p:sp>
            <p:nvSpPr>
              <p:cNvPr id="78582" name="Oval 10037"/>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8583" name="Oval 10038"/>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sp>
          <p:nvSpPr>
            <p:cNvPr id="76651" name="Freeform 10039"/>
            <p:cNvSpPr>
              <a:spLocks/>
            </p:cNvSpPr>
            <p:nvPr/>
          </p:nvSpPr>
          <p:spPr bwMode="auto">
            <a:xfrm>
              <a:off x="4103" y="1749"/>
              <a:ext cx="17" cy="31"/>
            </a:xfrm>
            <a:custGeom>
              <a:avLst/>
              <a:gdLst>
                <a:gd name="T0" fmla="*/ 9 w 17"/>
                <a:gd name="T1" fmla="*/ 0 h 31"/>
                <a:gd name="T2" fmla="*/ 17 w 17"/>
                <a:gd name="T3" fmla="*/ 0 h 31"/>
                <a:gd name="T4" fmla="*/ 17 w 17"/>
                <a:gd name="T5" fmla="*/ 31 h 31"/>
                <a:gd name="T6" fmla="*/ 9 w 17"/>
                <a:gd name="T7" fmla="*/ 31 h 31"/>
                <a:gd name="T8" fmla="*/ 7 w 17"/>
                <a:gd name="T9" fmla="*/ 31 h 31"/>
                <a:gd name="T10" fmla="*/ 6 w 17"/>
                <a:gd name="T11" fmla="*/ 30 h 31"/>
                <a:gd name="T12" fmla="*/ 6 w 17"/>
                <a:gd name="T13" fmla="*/ 28 h 31"/>
                <a:gd name="T14" fmla="*/ 4 w 17"/>
                <a:gd name="T15" fmla="*/ 28 h 31"/>
                <a:gd name="T16" fmla="*/ 3 w 17"/>
                <a:gd name="T17" fmla="*/ 28 h 31"/>
                <a:gd name="T18" fmla="*/ 3 w 17"/>
                <a:gd name="T19" fmla="*/ 27 h 31"/>
                <a:gd name="T20" fmla="*/ 3 w 17"/>
                <a:gd name="T21" fmla="*/ 25 h 31"/>
                <a:gd name="T22" fmla="*/ 2 w 17"/>
                <a:gd name="T23" fmla="*/ 25 h 31"/>
                <a:gd name="T24" fmla="*/ 2 w 17"/>
                <a:gd name="T25" fmla="*/ 23 h 31"/>
                <a:gd name="T26" fmla="*/ 2 w 17"/>
                <a:gd name="T27" fmla="*/ 21 h 31"/>
                <a:gd name="T28" fmla="*/ 2 w 17"/>
                <a:gd name="T29" fmla="*/ 20 h 31"/>
                <a:gd name="T30" fmla="*/ 0 w 17"/>
                <a:gd name="T31" fmla="*/ 20 h 31"/>
                <a:gd name="T32" fmla="*/ 0 w 17"/>
                <a:gd name="T33" fmla="*/ 17 h 31"/>
                <a:gd name="T34" fmla="*/ 0 w 17"/>
                <a:gd name="T35" fmla="*/ 16 h 31"/>
                <a:gd name="T36" fmla="*/ 0 w 17"/>
                <a:gd name="T37" fmla="*/ 13 h 31"/>
                <a:gd name="T38" fmla="*/ 2 w 17"/>
                <a:gd name="T39" fmla="*/ 10 h 31"/>
                <a:gd name="T40" fmla="*/ 2 w 17"/>
                <a:gd name="T41" fmla="*/ 9 h 31"/>
                <a:gd name="T42" fmla="*/ 2 w 17"/>
                <a:gd name="T43" fmla="*/ 7 h 31"/>
                <a:gd name="T44" fmla="*/ 3 w 17"/>
                <a:gd name="T45" fmla="*/ 6 h 31"/>
                <a:gd name="T46" fmla="*/ 3 w 17"/>
                <a:gd name="T47" fmla="*/ 4 h 31"/>
                <a:gd name="T48" fmla="*/ 3 w 17"/>
                <a:gd name="T49" fmla="*/ 3 h 31"/>
                <a:gd name="T50" fmla="*/ 4 w 17"/>
                <a:gd name="T51" fmla="*/ 3 h 31"/>
                <a:gd name="T52" fmla="*/ 4 w 17"/>
                <a:gd name="T53" fmla="*/ 2 h 31"/>
                <a:gd name="T54" fmla="*/ 6 w 17"/>
                <a:gd name="T55" fmla="*/ 2 h 31"/>
                <a:gd name="T56" fmla="*/ 7 w 17"/>
                <a:gd name="T57" fmla="*/ 2 h 31"/>
                <a:gd name="T58" fmla="*/ 7 w 17"/>
                <a:gd name="T59" fmla="*/ 0 h 31"/>
                <a:gd name="T60" fmla="*/ 9 w 1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31"/>
                <a:gd name="T95" fmla="*/ 17 w 1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31">
                  <a:moveTo>
                    <a:pt x="9" y="0"/>
                  </a:moveTo>
                  <a:lnTo>
                    <a:pt x="17" y="0"/>
                  </a:lnTo>
                  <a:lnTo>
                    <a:pt x="17" y="31"/>
                  </a:lnTo>
                  <a:lnTo>
                    <a:pt x="9" y="31"/>
                  </a:lnTo>
                  <a:lnTo>
                    <a:pt x="7" y="31"/>
                  </a:lnTo>
                  <a:lnTo>
                    <a:pt x="6" y="30"/>
                  </a:lnTo>
                  <a:lnTo>
                    <a:pt x="6" y="28"/>
                  </a:lnTo>
                  <a:lnTo>
                    <a:pt x="4" y="28"/>
                  </a:lnTo>
                  <a:lnTo>
                    <a:pt x="3" y="28"/>
                  </a:lnTo>
                  <a:lnTo>
                    <a:pt x="3" y="27"/>
                  </a:lnTo>
                  <a:lnTo>
                    <a:pt x="3" y="25"/>
                  </a:lnTo>
                  <a:lnTo>
                    <a:pt x="2" y="25"/>
                  </a:lnTo>
                  <a:lnTo>
                    <a:pt x="2" y="23"/>
                  </a:lnTo>
                  <a:lnTo>
                    <a:pt x="2" y="21"/>
                  </a:lnTo>
                  <a:lnTo>
                    <a:pt x="2" y="20"/>
                  </a:lnTo>
                  <a:lnTo>
                    <a:pt x="0" y="20"/>
                  </a:lnTo>
                  <a:lnTo>
                    <a:pt x="0" y="17"/>
                  </a:lnTo>
                  <a:lnTo>
                    <a:pt x="0" y="16"/>
                  </a:lnTo>
                  <a:lnTo>
                    <a:pt x="0" y="13"/>
                  </a:lnTo>
                  <a:lnTo>
                    <a:pt x="2" y="10"/>
                  </a:lnTo>
                  <a:lnTo>
                    <a:pt x="2" y="9"/>
                  </a:lnTo>
                  <a:lnTo>
                    <a:pt x="2" y="7"/>
                  </a:lnTo>
                  <a:lnTo>
                    <a:pt x="3" y="6"/>
                  </a:lnTo>
                  <a:lnTo>
                    <a:pt x="3" y="4"/>
                  </a:lnTo>
                  <a:lnTo>
                    <a:pt x="3" y="3"/>
                  </a:lnTo>
                  <a:lnTo>
                    <a:pt x="4" y="3"/>
                  </a:lnTo>
                  <a:lnTo>
                    <a:pt x="4" y="2"/>
                  </a:lnTo>
                  <a:lnTo>
                    <a:pt x="6" y="2"/>
                  </a:lnTo>
                  <a:lnTo>
                    <a:pt x="7" y="2"/>
                  </a:lnTo>
                  <a:lnTo>
                    <a:pt x="7" y="0"/>
                  </a:lnTo>
                  <a:lnTo>
                    <a:pt x="9" y="0"/>
                  </a:lnTo>
                  <a:close/>
                </a:path>
              </a:pathLst>
            </a:custGeom>
            <a:solidFill>
              <a:srgbClr val="202020"/>
            </a:solidFill>
            <a:ln w="9525">
              <a:noFill/>
              <a:round/>
              <a:headEnd/>
              <a:tailEnd/>
            </a:ln>
          </p:spPr>
          <p:txBody>
            <a:bodyPr/>
            <a:lstStyle/>
            <a:p>
              <a:endParaRPr lang="en-US"/>
            </a:p>
          </p:txBody>
        </p:sp>
        <p:grpSp>
          <p:nvGrpSpPr>
            <p:cNvPr id="76652" name="Group 10040"/>
            <p:cNvGrpSpPr>
              <a:grpSpLocks/>
            </p:cNvGrpSpPr>
            <p:nvPr/>
          </p:nvGrpSpPr>
          <p:grpSpPr bwMode="auto">
            <a:xfrm>
              <a:off x="4113" y="1749"/>
              <a:ext cx="17" cy="32"/>
              <a:chOff x="4113" y="1661"/>
              <a:chExt cx="17" cy="32"/>
            </a:xfrm>
          </p:grpSpPr>
          <p:sp>
            <p:nvSpPr>
              <p:cNvPr id="78580" name="Oval 10041"/>
              <p:cNvSpPr>
                <a:spLocks noChangeArrowheads="1"/>
              </p:cNvSpPr>
              <p:nvPr/>
            </p:nvSpPr>
            <p:spPr bwMode="auto">
              <a:xfrm>
                <a:off x="4113" y="1661"/>
                <a:ext cx="17" cy="32"/>
              </a:xfrm>
              <a:prstGeom prst="ellipse">
                <a:avLst/>
              </a:prstGeom>
              <a:solidFill>
                <a:srgbClr val="404040"/>
              </a:solidFill>
              <a:ln w="0">
                <a:solidFill>
                  <a:srgbClr val="000000"/>
                </a:solidFill>
                <a:round/>
                <a:headEnd/>
                <a:tailEnd/>
              </a:ln>
            </p:spPr>
            <p:txBody>
              <a:bodyPr/>
              <a:lstStyle/>
              <a:p>
                <a:endParaRPr lang="en-US"/>
              </a:p>
            </p:txBody>
          </p:sp>
          <p:sp>
            <p:nvSpPr>
              <p:cNvPr id="78581" name="Oval 10042"/>
              <p:cNvSpPr>
                <a:spLocks noChangeArrowheads="1"/>
              </p:cNvSpPr>
              <p:nvPr/>
            </p:nvSpPr>
            <p:spPr bwMode="auto">
              <a:xfrm>
                <a:off x="4113" y="1661"/>
                <a:ext cx="17" cy="32"/>
              </a:xfrm>
              <a:prstGeom prst="ellipse">
                <a:avLst/>
              </a:prstGeom>
              <a:noFill/>
              <a:ln w="1588" cap="rnd">
                <a:solidFill>
                  <a:srgbClr val="000000"/>
                </a:solidFill>
                <a:round/>
                <a:headEnd/>
                <a:tailEnd/>
              </a:ln>
            </p:spPr>
            <p:txBody>
              <a:bodyPr/>
              <a:lstStyle/>
              <a:p>
                <a:endParaRPr lang="en-US"/>
              </a:p>
            </p:txBody>
          </p:sp>
        </p:grpSp>
        <p:grpSp>
          <p:nvGrpSpPr>
            <p:cNvPr id="76653" name="Group 10043"/>
            <p:cNvGrpSpPr>
              <a:grpSpLocks/>
            </p:cNvGrpSpPr>
            <p:nvPr/>
          </p:nvGrpSpPr>
          <p:grpSpPr bwMode="auto">
            <a:xfrm>
              <a:off x="4117" y="1758"/>
              <a:ext cx="17" cy="15"/>
              <a:chOff x="4117" y="1670"/>
              <a:chExt cx="17" cy="15"/>
            </a:xfrm>
          </p:grpSpPr>
          <p:sp>
            <p:nvSpPr>
              <p:cNvPr id="78578" name="Oval 10044"/>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8579" name="Oval 10045"/>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6654" name="Group 10046"/>
            <p:cNvGrpSpPr>
              <a:grpSpLocks/>
            </p:cNvGrpSpPr>
            <p:nvPr/>
          </p:nvGrpSpPr>
          <p:grpSpPr bwMode="auto">
            <a:xfrm>
              <a:off x="4117" y="1759"/>
              <a:ext cx="17" cy="14"/>
              <a:chOff x="4117" y="1671"/>
              <a:chExt cx="17" cy="14"/>
            </a:xfrm>
          </p:grpSpPr>
          <p:sp>
            <p:nvSpPr>
              <p:cNvPr id="78576" name="Oval 10047"/>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8577" name="Oval 10048"/>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6655" name="Group 10049"/>
            <p:cNvGrpSpPr>
              <a:grpSpLocks/>
            </p:cNvGrpSpPr>
            <p:nvPr/>
          </p:nvGrpSpPr>
          <p:grpSpPr bwMode="auto">
            <a:xfrm>
              <a:off x="4117" y="1763"/>
              <a:ext cx="17" cy="16"/>
              <a:chOff x="4117" y="1675"/>
              <a:chExt cx="17" cy="16"/>
            </a:xfrm>
          </p:grpSpPr>
          <p:sp>
            <p:nvSpPr>
              <p:cNvPr id="78574" name="Oval 10050"/>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8575" name="Oval 10051"/>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nvGrpSpPr>
            <p:cNvPr id="76656" name="Group 10052"/>
            <p:cNvGrpSpPr>
              <a:grpSpLocks/>
            </p:cNvGrpSpPr>
            <p:nvPr/>
          </p:nvGrpSpPr>
          <p:grpSpPr bwMode="auto">
            <a:xfrm>
              <a:off x="4117" y="1758"/>
              <a:ext cx="17" cy="15"/>
              <a:chOff x="4117" y="1670"/>
              <a:chExt cx="17" cy="15"/>
            </a:xfrm>
          </p:grpSpPr>
          <p:sp>
            <p:nvSpPr>
              <p:cNvPr id="78572" name="Oval 10053"/>
              <p:cNvSpPr>
                <a:spLocks noChangeArrowheads="1"/>
              </p:cNvSpPr>
              <p:nvPr/>
            </p:nvSpPr>
            <p:spPr bwMode="auto">
              <a:xfrm>
                <a:off x="4117" y="1670"/>
                <a:ext cx="17" cy="15"/>
              </a:xfrm>
              <a:prstGeom prst="ellipse">
                <a:avLst/>
              </a:prstGeom>
              <a:solidFill>
                <a:srgbClr val="A0A0A0"/>
              </a:solidFill>
              <a:ln w="0">
                <a:solidFill>
                  <a:srgbClr val="000000"/>
                </a:solidFill>
                <a:round/>
                <a:headEnd/>
                <a:tailEnd/>
              </a:ln>
            </p:spPr>
            <p:txBody>
              <a:bodyPr/>
              <a:lstStyle/>
              <a:p>
                <a:endParaRPr lang="en-US"/>
              </a:p>
            </p:txBody>
          </p:sp>
          <p:sp>
            <p:nvSpPr>
              <p:cNvPr id="78573" name="Oval 10054"/>
              <p:cNvSpPr>
                <a:spLocks noChangeArrowheads="1"/>
              </p:cNvSpPr>
              <p:nvPr/>
            </p:nvSpPr>
            <p:spPr bwMode="auto">
              <a:xfrm>
                <a:off x="4117" y="1670"/>
                <a:ext cx="17" cy="15"/>
              </a:xfrm>
              <a:prstGeom prst="ellipse">
                <a:avLst/>
              </a:prstGeom>
              <a:noFill/>
              <a:ln w="1588" cap="rnd">
                <a:solidFill>
                  <a:srgbClr val="000000"/>
                </a:solidFill>
                <a:round/>
                <a:headEnd/>
                <a:tailEnd/>
              </a:ln>
            </p:spPr>
            <p:txBody>
              <a:bodyPr/>
              <a:lstStyle/>
              <a:p>
                <a:endParaRPr lang="en-US"/>
              </a:p>
            </p:txBody>
          </p:sp>
        </p:grpSp>
        <p:grpSp>
          <p:nvGrpSpPr>
            <p:cNvPr id="76657" name="Group 10055"/>
            <p:cNvGrpSpPr>
              <a:grpSpLocks/>
            </p:cNvGrpSpPr>
            <p:nvPr/>
          </p:nvGrpSpPr>
          <p:grpSpPr bwMode="auto">
            <a:xfrm>
              <a:off x="4117" y="1759"/>
              <a:ext cx="17" cy="14"/>
              <a:chOff x="4117" y="1671"/>
              <a:chExt cx="17" cy="14"/>
            </a:xfrm>
          </p:grpSpPr>
          <p:sp>
            <p:nvSpPr>
              <p:cNvPr id="78570" name="Oval 10056"/>
              <p:cNvSpPr>
                <a:spLocks noChangeArrowheads="1"/>
              </p:cNvSpPr>
              <p:nvPr/>
            </p:nvSpPr>
            <p:spPr bwMode="auto">
              <a:xfrm>
                <a:off x="4117" y="1671"/>
                <a:ext cx="17" cy="14"/>
              </a:xfrm>
              <a:prstGeom prst="ellipse">
                <a:avLst/>
              </a:prstGeom>
              <a:solidFill>
                <a:srgbClr val="808080"/>
              </a:solidFill>
              <a:ln w="0">
                <a:solidFill>
                  <a:srgbClr val="000000"/>
                </a:solidFill>
                <a:round/>
                <a:headEnd/>
                <a:tailEnd/>
              </a:ln>
            </p:spPr>
            <p:txBody>
              <a:bodyPr/>
              <a:lstStyle/>
              <a:p>
                <a:endParaRPr lang="en-US"/>
              </a:p>
            </p:txBody>
          </p:sp>
          <p:sp>
            <p:nvSpPr>
              <p:cNvPr id="78571" name="Oval 10057"/>
              <p:cNvSpPr>
                <a:spLocks noChangeArrowheads="1"/>
              </p:cNvSpPr>
              <p:nvPr/>
            </p:nvSpPr>
            <p:spPr bwMode="auto">
              <a:xfrm>
                <a:off x="4117" y="1671"/>
                <a:ext cx="17" cy="14"/>
              </a:xfrm>
              <a:prstGeom prst="ellipse">
                <a:avLst/>
              </a:prstGeom>
              <a:noFill/>
              <a:ln w="1588" cap="rnd">
                <a:solidFill>
                  <a:srgbClr val="000000"/>
                </a:solidFill>
                <a:round/>
                <a:headEnd/>
                <a:tailEnd/>
              </a:ln>
            </p:spPr>
            <p:txBody>
              <a:bodyPr/>
              <a:lstStyle/>
              <a:p>
                <a:endParaRPr lang="en-US"/>
              </a:p>
            </p:txBody>
          </p:sp>
        </p:grpSp>
        <p:grpSp>
          <p:nvGrpSpPr>
            <p:cNvPr id="76658" name="Group 10058"/>
            <p:cNvGrpSpPr>
              <a:grpSpLocks/>
            </p:cNvGrpSpPr>
            <p:nvPr/>
          </p:nvGrpSpPr>
          <p:grpSpPr bwMode="auto">
            <a:xfrm>
              <a:off x="4117" y="1763"/>
              <a:ext cx="17" cy="16"/>
              <a:chOff x="4117" y="1675"/>
              <a:chExt cx="17" cy="16"/>
            </a:xfrm>
          </p:grpSpPr>
          <p:sp>
            <p:nvSpPr>
              <p:cNvPr id="78568" name="Oval 10059"/>
              <p:cNvSpPr>
                <a:spLocks noChangeArrowheads="1"/>
              </p:cNvSpPr>
              <p:nvPr/>
            </p:nvSpPr>
            <p:spPr bwMode="auto">
              <a:xfrm>
                <a:off x="4117" y="1675"/>
                <a:ext cx="17" cy="16"/>
              </a:xfrm>
              <a:prstGeom prst="ellipse">
                <a:avLst/>
              </a:prstGeom>
              <a:solidFill>
                <a:srgbClr val="404040"/>
              </a:solidFill>
              <a:ln w="0">
                <a:solidFill>
                  <a:srgbClr val="000000"/>
                </a:solidFill>
                <a:round/>
                <a:headEnd/>
                <a:tailEnd/>
              </a:ln>
            </p:spPr>
            <p:txBody>
              <a:bodyPr/>
              <a:lstStyle/>
              <a:p>
                <a:endParaRPr lang="en-US"/>
              </a:p>
            </p:txBody>
          </p:sp>
          <p:sp>
            <p:nvSpPr>
              <p:cNvPr id="78569" name="Oval 10060"/>
              <p:cNvSpPr>
                <a:spLocks noChangeArrowheads="1"/>
              </p:cNvSpPr>
              <p:nvPr/>
            </p:nvSpPr>
            <p:spPr bwMode="auto">
              <a:xfrm>
                <a:off x="4117" y="1675"/>
                <a:ext cx="17" cy="16"/>
              </a:xfrm>
              <a:prstGeom prst="ellipse">
                <a:avLst/>
              </a:prstGeom>
              <a:noFill/>
              <a:ln w="1588" cap="rnd">
                <a:solidFill>
                  <a:srgbClr val="000000"/>
                </a:solidFill>
                <a:round/>
                <a:headEnd/>
                <a:tailEnd/>
              </a:ln>
            </p:spPr>
            <p:txBody>
              <a:bodyPr/>
              <a:lstStyle/>
              <a:p>
                <a:endParaRPr lang="en-US"/>
              </a:p>
            </p:txBody>
          </p:sp>
        </p:grpSp>
        <p:grpSp>
          <p:nvGrpSpPr>
            <p:cNvPr id="76659" name="Group 10061"/>
            <p:cNvGrpSpPr>
              <a:grpSpLocks/>
            </p:cNvGrpSpPr>
            <p:nvPr/>
          </p:nvGrpSpPr>
          <p:grpSpPr bwMode="auto">
            <a:xfrm>
              <a:off x="4070" y="1751"/>
              <a:ext cx="30" cy="33"/>
              <a:chOff x="4070" y="1663"/>
              <a:chExt cx="30" cy="33"/>
            </a:xfrm>
          </p:grpSpPr>
          <p:grpSp>
            <p:nvGrpSpPr>
              <p:cNvPr id="78553" name="Group 10062"/>
              <p:cNvGrpSpPr>
                <a:grpSpLocks/>
              </p:cNvGrpSpPr>
              <p:nvPr/>
            </p:nvGrpSpPr>
            <p:grpSpPr bwMode="auto">
              <a:xfrm>
                <a:off x="4070" y="1663"/>
                <a:ext cx="26" cy="33"/>
                <a:chOff x="4070" y="1663"/>
                <a:chExt cx="26" cy="33"/>
              </a:xfrm>
            </p:grpSpPr>
            <p:sp>
              <p:nvSpPr>
                <p:cNvPr id="78564" name="Freeform 10063"/>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8565" name="Group 10064"/>
                <p:cNvGrpSpPr>
                  <a:grpSpLocks/>
                </p:cNvGrpSpPr>
                <p:nvPr/>
              </p:nvGrpSpPr>
              <p:grpSpPr bwMode="auto">
                <a:xfrm>
                  <a:off x="4079" y="1663"/>
                  <a:ext cx="17" cy="33"/>
                  <a:chOff x="4079" y="1663"/>
                  <a:chExt cx="17" cy="33"/>
                </a:xfrm>
              </p:grpSpPr>
              <p:sp>
                <p:nvSpPr>
                  <p:cNvPr id="78566" name="Oval 10065"/>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8567" name="Oval 10066"/>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78554" name="Group 10067"/>
              <p:cNvGrpSpPr>
                <a:grpSpLocks/>
              </p:cNvGrpSpPr>
              <p:nvPr/>
            </p:nvGrpSpPr>
            <p:grpSpPr bwMode="auto">
              <a:xfrm>
                <a:off x="4084" y="1671"/>
                <a:ext cx="16" cy="21"/>
                <a:chOff x="4084" y="1671"/>
                <a:chExt cx="16" cy="21"/>
              </a:xfrm>
            </p:grpSpPr>
            <p:grpSp>
              <p:nvGrpSpPr>
                <p:cNvPr id="78555" name="Group 10068"/>
                <p:cNvGrpSpPr>
                  <a:grpSpLocks/>
                </p:cNvGrpSpPr>
                <p:nvPr/>
              </p:nvGrpSpPr>
              <p:grpSpPr bwMode="auto">
                <a:xfrm>
                  <a:off x="4084" y="1671"/>
                  <a:ext cx="16" cy="17"/>
                  <a:chOff x="4084" y="1671"/>
                  <a:chExt cx="16" cy="17"/>
                </a:xfrm>
              </p:grpSpPr>
              <p:sp>
                <p:nvSpPr>
                  <p:cNvPr id="78562" name="Oval 10069"/>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8563" name="Oval 10070"/>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8556" name="Group 10071"/>
                <p:cNvGrpSpPr>
                  <a:grpSpLocks/>
                </p:cNvGrpSpPr>
                <p:nvPr/>
              </p:nvGrpSpPr>
              <p:grpSpPr bwMode="auto">
                <a:xfrm>
                  <a:off x="4084" y="1671"/>
                  <a:ext cx="16" cy="15"/>
                  <a:chOff x="4084" y="1671"/>
                  <a:chExt cx="16" cy="15"/>
                </a:xfrm>
              </p:grpSpPr>
              <p:sp>
                <p:nvSpPr>
                  <p:cNvPr id="78560" name="Oval 10072"/>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8561" name="Oval 10073"/>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8557" name="Group 10074"/>
                <p:cNvGrpSpPr>
                  <a:grpSpLocks/>
                </p:cNvGrpSpPr>
                <p:nvPr/>
              </p:nvGrpSpPr>
              <p:grpSpPr bwMode="auto">
                <a:xfrm>
                  <a:off x="4085" y="1678"/>
                  <a:ext cx="15" cy="14"/>
                  <a:chOff x="4085" y="1678"/>
                  <a:chExt cx="15" cy="14"/>
                </a:xfrm>
              </p:grpSpPr>
              <p:sp>
                <p:nvSpPr>
                  <p:cNvPr id="78558" name="Oval 10075"/>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8559" name="Oval 10076"/>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grpSp>
        <p:grpSp>
          <p:nvGrpSpPr>
            <p:cNvPr id="76660" name="Group 10077"/>
            <p:cNvGrpSpPr>
              <a:grpSpLocks/>
            </p:cNvGrpSpPr>
            <p:nvPr/>
          </p:nvGrpSpPr>
          <p:grpSpPr bwMode="auto">
            <a:xfrm>
              <a:off x="4082" y="1751"/>
              <a:ext cx="31" cy="33"/>
              <a:chOff x="4082" y="1663"/>
              <a:chExt cx="31" cy="33"/>
            </a:xfrm>
          </p:grpSpPr>
          <p:grpSp>
            <p:nvGrpSpPr>
              <p:cNvPr id="78538" name="Group 10078"/>
              <p:cNvGrpSpPr>
                <a:grpSpLocks/>
              </p:cNvGrpSpPr>
              <p:nvPr/>
            </p:nvGrpSpPr>
            <p:grpSpPr bwMode="auto">
              <a:xfrm>
                <a:off x="4082" y="1663"/>
                <a:ext cx="27" cy="33"/>
                <a:chOff x="4082" y="1663"/>
                <a:chExt cx="27" cy="33"/>
              </a:xfrm>
            </p:grpSpPr>
            <p:sp>
              <p:nvSpPr>
                <p:cNvPr id="78549" name="Freeform 10079"/>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8550" name="Group 10080"/>
                <p:cNvGrpSpPr>
                  <a:grpSpLocks/>
                </p:cNvGrpSpPr>
                <p:nvPr/>
              </p:nvGrpSpPr>
              <p:grpSpPr bwMode="auto">
                <a:xfrm>
                  <a:off x="4093" y="1663"/>
                  <a:ext cx="16" cy="33"/>
                  <a:chOff x="4093" y="1663"/>
                  <a:chExt cx="16" cy="33"/>
                </a:xfrm>
              </p:grpSpPr>
              <p:sp>
                <p:nvSpPr>
                  <p:cNvPr id="78551" name="Oval 10081"/>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8552" name="Oval 10082"/>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78539" name="Group 10083"/>
              <p:cNvGrpSpPr>
                <a:grpSpLocks/>
              </p:cNvGrpSpPr>
              <p:nvPr/>
            </p:nvGrpSpPr>
            <p:grpSpPr bwMode="auto">
              <a:xfrm>
                <a:off x="4096" y="1671"/>
                <a:ext cx="17" cy="22"/>
                <a:chOff x="4096" y="1671"/>
                <a:chExt cx="17" cy="22"/>
              </a:xfrm>
            </p:grpSpPr>
            <p:grpSp>
              <p:nvGrpSpPr>
                <p:cNvPr id="78540" name="Group 10084"/>
                <p:cNvGrpSpPr>
                  <a:grpSpLocks/>
                </p:cNvGrpSpPr>
                <p:nvPr/>
              </p:nvGrpSpPr>
              <p:grpSpPr bwMode="auto">
                <a:xfrm>
                  <a:off x="4096" y="1671"/>
                  <a:ext cx="17" cy="18"/>
                  <a:chOff x="4096" y="1671"/>
                  <a:chExt cx="17" cy="18"/>
                </a:xfrm>
              </p:grpSpPr>
              <p:sp>
                <p:nvSpPr>
                  <p:cNvPr id="78547" name="Oval 10085"/>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8548" name="Oval 10086"/>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8541" name="Group 10087"/>
                <p:cNvGrpSpPr>
                  <a:grpSpLocks/>
                </p:cNvGrpSpPr>
                <p:nvPr/>
              </p:nvGrpSpPr>
              <p:grpSpPr bwMode="auto">
                <a:xfrm>
                  <a:off x="4096" y="1671"/>
                  <a:ext cx="17" cy="17"/>
                  <a:chOff x="4096" y="1671"/>
                  <a:chExt cx="17" cy="17"/>
                </a:xfrm>
              </p:grpSpPr>
              <p:sp>
                <p:nvSpPr>
                  <p:cNvPr id="78545" name="Oval 10088"/>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8546" name="Oval 10089"/>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8542" name="Group 10090"/>
                <p:cNvGrpSpPr>
                  <a:grpSpLocks/>
                </p:cNvGrpSpPr>
                <p:nvPr/>
              </p:nvGrpSpPr>
              <p:grpSpPr bwMode="auto">
                <a:xfrm>
                  <a:off x="4098" y="1678"/>
                  <a:ext cx="15" cy="15"/>
                  <a:chOff x="4098" y="1678"/>
                  <a:chExt cx="15" cy="15"/>
                </a:xfrm>
              </p:grpSpPr>
              <p:sp>
                <p:nvSpPr>
                  <p:cNvPr id="78543" name="Oval 10091"/>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8544" name="Oval 10092"/>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grpSp>
        <p:grpSp>
          <p:nvGrpSpPr>
            <p:cNvPr id="76661" name="Group 10093"/>
            <p:cNvGrpSpPr>
              <a:grpSpLocks/>
            </p:cNvGrpSpPr>
            <p:nvPr/>
          </p:nvGrpSpPr>
          <p:grpSpPr bwMode="auto">
            <a:xfrm>
              <a:off x="4070" y="1751"/>
              <a:ext cx="26" cy="33"/>
              <a:chOff x="4070" y="1663"/>
              <a:chExt cx="26" cy="33"/>
            </a:xfrm>
          </p:grpSpPr>
          <p:sp>
            <p:nvSpPr>
              <p:cNvPr id="78534" name="Freeform 10094"/>
              <p:cNvSpPr>
                <a:spLocks/>
              </p:cNvSpPr>
              <p:nvPr/>
            </p:nvSpPr>
            <p:spPr bwMode="auto">
              <a:xfrm>
                <a:off x="4070" y="1663"/>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8535" name="Group 10095"/>
              <p:cNvGrpSpPr>
                <a:grpSpLocks/>
              </p:cNvGrpSpPr>
              <p:nvPr/>
            </p:nvGrpSpPr>
            <p:grpSpPr bwMode="auto">
              <a:xfrm>
                <a:off x="4079" y="1663"/>
                <a:ext cx="17" cy="33"/>
                <a:chOff x="4079" y="1663"/>
                <a:chExt cx="17" cy="33"/>
              </a:xfrm>
            </p:grpSpPr>
            <p:sp>
              <p:nvSpPr>
                <p:cNvPr id="78536" name="Oval 10096"/>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8537" name="Oval 10097"/>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grpSp>
          <p:nvGrpSpPr>
            <p:cNvPr id="76662" name="Group 10098"/>
            <p:cNvGrpSpPr>
              <a:grpSpLocks/>
            </p:cNvGrpSpPr>
            <p:nvPr/>
          </p:nvGrpSpPr>
          <p:grpSpPr bwMode="auto">
            <a:xfrm>
              <a:off x="4084" y="1759"/>
              <a:ext cx="16" cy="21"/>
              <a:chOff x="4084" y="1671"/>
              <a:chExt cx="16" cy="21"/>
            </a:xfrm>
          </p:grpSpPr>
          <p:grpSp>
            <p:nvGrpSpPr>
              <p:cNvPr id="78525" name="Group 10099"/>
              <p:cNvGrpSpPr>
                <a:grpSpLocks/>
              </p:cNvGrpSpPr>
              <p:nvPr/>
            </p:nvGrpSpPr>
            <p:grpSpPr bwMode="auto">
              <a:xfrm>
                <a:off x="4084" y="1671"/>
                <a:ext cx="16" cy="17"/>
                <a:chOff x="4084" y="1671"/>
                <a:chExt cx="16" cy="17"/>
              </a:xfrm>
            </p:grpSpPr>
            <p:sp>
              <p:nvSpPr>
                <p:cNvPr id="78532" name="Oval 10100"/>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8533" name="Oval 10101"/>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8526" name="Group 10102"/>
              <p:cNvGrpSpPr>
                <a:grpSpLocks/>
              </p:cNvGrpSpPr>
              <p:nvPr/>
            </p:nvGrpSpPr>
            <p:grpSpPr bwMode="auto">
              <a:xfrm>
                <a:off x="4084" y="1671"/>
                <a:ext cx="16" cy="15"/>
                <a:chOff x="4084" y="1671"/>
                <a:chExt cx="16" cy="15"/>
              </a:xfrm>
            </p:grpSpPr>
            <p:sp>
              <p:nvSpPr>
                <p:cNvPr id="78530" name="Oval 10103"/>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8531" name="Oval 10104"/>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8527" name="Group 10105"/>
              <p:cNvGrpSpPr>
                <a:grpSpLocks/>
              </p:cNvGrpSpPr>
              <p:nvPr/>
            </p:nvGrpSpPr>
            <p:grpSpPr bwMode="auto">
              <a:xfrm>
                <a:off x="4085" y="1678"/>
                <a:ext cx="15" cy="14"/>
                <a:chOff x="4085" y="1678"/>
                <a:chExt cx="15" cy="14"/>
              </a:xfrm>
            </p:grpSpPr>
            <p:sp>
              <p:nvSpPr>
                <p:cNvPr id="78528" name="Oval 10106"/>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8529" name="Oval 10107"/>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sp>
          <p:nvSpPr>
            <p:cNvPr id="76663" name="Freeform 10108"/>
            <p:cNvSpPr>
              <a:spLocks/>
            </p:cNvSpPr>
            <p:nvPr/>
          </p:nvSpPr>
          <p:spPr bwMode="auto">
            <a:xfrm>
              <a:off x="4070" y="1751"/>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6664" name="Group 10109"/>
            <p:cNvGrpSpPr>
              <a:grpSpLocks/>
            </p:cNvGrpSpPr>
            <p:nvPr/>
          </p:nvGrpSpPr>
          <p:grpSpPr bwMode="auto">
            <a:xfrm>
              <a:off x="4079" y="1751"/>
              <a:ext cx="17" cy="33"/>
              <a:chOff x="4079" y="1663"/>
              <a:chExt cx="17" cy="33"/>
            </a:xfrm>
          </p:grpSpPr>
          <p:sp>
            <p:nvSpPr>
              <p:cNvPr id="78523" name="Oval 10110"/>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8524" name="Oval 10111"/>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sp>
          <p:nvSpPr>
            <p:cNvPr id="76665" name="Freeform 10112"/>
            <p:cNvSpPr>
              <a:spLocks/>
            </p:cNvSpPr>
            <p:nvPr/>
          </p:nvSpPr>
          <p:spPr bwMode="auto">
            <a:xfrm>
              <a:off x="4070" y="1751"/>
              <a:ext cx="15" cy="32"/>
            </a:xfrm>
            <a:custGeom>
              <a:avLst/>
              <a:gdLst>
                <a:gd name="T0" fmla="*/ 5 w 15"/>
                <a:gd name="T1" fmla="*/ 0 h 32"/>
                <a:gd name="T2" fmla="*/ 15 w 15"/>
                <a:gd name="T3" fmla="*/ 0 h 32"/>
                <a:gd name="T4" fmla="*/ 15 w 15"/>
                <a:gd name="T5" fmla="*/ 32 h 32"/>
                <a:gd name="T6" fmla="*/ 5 w 15"/>
                <a:gd name="T7" fmla="*/ 32 h 32"/>
                <a:gd name="T8" fmla="*/ 4 w 15"/>
                <a:gd name="T9" fmla="*/ 32 h 32"/>
                <a:gd name="T10" fmla="*/ 2 w 15"/>
                <a:gd name="T11" fmla="*/ 30 h 32"/>
                <a:gd name="T12" fmla="*/ 2 w 15"/>
                <a:gd name="T13" fmla="*/ 29 h 32"/>
                <a:gd name="T14" fmla="*/ 2 w 15"/>
                <a:gd name="T15" fmla="*/ 28 h 32"/>
                <a:gd name="T16" fmla="*/ 1 w 15"/>
                <a:gd name="T17" fmla="*/ 26 h 32"/>
                <a:gd name="T18" fmla="*/ 0 w 15"/>
                <a:gd name="T19" fmla="*/ 26 h 32"/>
                <a:gd name="T20" fmla="*/ 0 w 15"/>
                <a:gd name="T21" fmla="*/ 23 h 32"/>
                <a:gd name="T22" fmla="*/ 0 w 15"/>
                <a:gd name="T23" fmla="*/ 22 h 32"/>
                <a:gd name="T24" fmla="*/ 0 w 15"/>
                <a:gd name="T25" fmla="*/ 21 h 32"/>
                <a:gd name="T26" fmla="*/ 0 w 15"/>
                <a:gd name="T27" fmla="*/ 18 h 32"/>
                <a:gd name="T28" fmla="*/ 0 w 15"/>
                <a:gd name="T29" fmla="*/ 15 h 32"/>
                <a:gd name="T30" fmla="*/ 0 w 15"/>
                <a:gd name="T31" fmla="*/ 14 h 32"/>
                <a:gd name="T32" fmla="*/ 0 w 15"/>
                <a:gd name="T33" fmla="*/ 12 h 32"/>
                <a:gd name="T34" fmla="*/ 0 w 15"/>
                <a:gd name="T35" fmla="*/ 11 h 32"/>
                <a:gd name="T36" fmla="*/ 0 w 15"/>
                <a:gd name="T37" fmla="*/ 9 h 32"/>
                <a:gd name="T38" fmla="*/ 0 w 15"/>
                <a:gd name="T39" fmla="*/ 8 h 32"/>
                <a:gd name="T40" fmla="*/ 0 w 15"/>
                <a:gd name="T41" fmla="*/ 7 h 32"/>
                <a:gd name="T42" fmla="*/ 0 w 15"/>
                <a:gd name="T43" fmla="*/ 5 h 32"/>
                <a:gd name="T44" fmla="*/ 1 w 15"/>
                <a:gd name="T45" fmla="*/ 5 h 32"/>
                <a:gd name="T46" fmla="*/ 2 w 15"/>
                <a:gd name="T47" fmla="*/ 4 h 32"/>
                <a:gd name="T48" fmla="*/ 2 w 15"/>
                <a:gd name="T49" fmla="*/ 2 h 32"/>
                <a:gd name="T50" fmla="*/ 2 w 15"/>
                <a:gd name="T51" fmla="*/ 1 h 32"/>
                <a:gd name="T52" fmla="*/ 4 w 15"/>
                <a:gd name="T53" fmla="*/ 0 h 32"/>
                <a:gd name="T54" fmla="*/ 5 w 15"/>
                <a:gd name="T55" fmla="*/ 0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
                <a:gd name="T85" fmla="*/ 0 h 32"/>
                <a:gd name="T86" fmla="*/ 15 w 15"/>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 h="32">
                  <a:moveTo>
                    <a:pt x="5" y="0"/>
                  </a:moveTo>
                  <a:lnTo>
                    <a:pt x="15" y="0"/>
                  </a:lnTo>
                  <a:lnTo>
                    <a:pt x="15" y="32"/>
                  </a:lnTo>
                  <a:lnTo>
                    <a:pt x="5" y="32"/>
                  </a:lnTo>
                  <a:lnTo>
                    <a:pt x="4" y="32"/>
                  </a:lnTo>
                  <a:lnTo>
                    <a:pt x="2" y="30"/>
                  </a:lnTo>
                  <a:lnTo>
                    <a:pt x="2" y="29"/>
                  </a:lnTo>
                  <a:lnTo>
                    <a:pt x="2" y="28"/>
                  </a:lnTo>
                  <a:lnTo>
                    <a:pt x="1" y="26"/>
                  </a:lnTo>
                  <a:lnTo>
                    <a:pt x="0" y="26"/>
                  </a:lnTo>
                  <a:lnTo>
                    <a:pt x="0" y="23"/>
                  </a:lnTo>
                  <a:lnTo>
                    <a:pt x="0" y="22"/>
                  </a:lnTo>
                  <a:lnTo>
                    <a:pt x="0" y="21"/>
                  </a:lnTo>
                  <a:lnTo>
                    <a:pt x="0" y="18"/>
                  </a:lnTo>
                  <a:lnTo>
                    <a:pt x="0" y="15"/>
                  </a:lnTo>
                  <a:lnTo>
                    <a:pt x="0" y="14"/>
                  </a:lnTo>
                  <a:lnTo>
                    <a:pt x="0" y="12"/>
                  </a:lnTo>
                  <a:lnTo>
                    <a:pt x="0" y="11"/>
                  </a:lnTo>
                  <a:lnTo>
                    <a:pt x="0" y="9"/>
                  </a:lnTo>
                  <a:lnTo>
                    <a:pt x="0" y="8"/>
                  </a:lnTo>
                  <a:lnTo>
                    <a:pt x="0" y="7"/>
                  </a:lnTo>
                  <a:lnTo>
                    <a:pt x="0" y="5"/>
                  </a:lnTo>
                  <a:lnTo>
                    <a:pt x="1" y="5"/>
                  </a:lnTo>
                  <a:lnTo>
                    <a:pt x="2" y="4"/>
                  </a:lnTo>
                  <a:lnTo>
                    <a:pt x="2" y="2"/>
                  </a:lnTo>
                  <a:lnTo>
                    <a:pt x="2" y="1"/>
                  </a:lnTo>
                  <a:lnTo>
                    <a:pt x="4" y="0"/>
                  </a:lnTo>
                  <a:lnTo>
                    <a:pt x="5" y="0"/>
                  </a:lnTo>
                  <a:close/>
                </a:path>
              </a:pathLst>
            </a:custGeom>
            <a:solidFill>
              <a:srgbClr val="202020"/>
            </a:solidFill>
            <a:ln w="9525">
              <a:noFill/>
              <a:round/>
              <a:headEnd/>
              <a:tailEnd/>
            </a:ln>
          </p:spPr>
          <p:txBody>
            <a:bodyPr/>
            <a:lstStyle/>
            <a:p>
              <a:endParaRPr lang="en-US"/>
            </a:p>
          </p:txBody>
        </p:sp>
        <p:grpSp>
          <p:nvGrpSpPr>
            <p:cNvPr id="76666" name="Group 10113"/>
            <p:cNvGrpSpPr>
              <a:grpSpLocks/>
            </p:cNvGrpSpPr>
            <p:nvPr/>
          </p:nvGrpSpPr>
          <p:grpSpPr bwMode="auto">
            <a:xfrm>
              <a:off x="4079" y="1751"/>
              <a:ext cx="17" cy="33"/>
              <a:chOff x="4079" y="1663"/>
              <a:chExt cx="17" cy="33"/>
            </a:xfrm>
          </p:grpSpPr>
          <p:sp>
            <p:nvSpPr>
              <p:cNvPr id="78521" name="Oval 10114"/>
              <p:cNvSpPr>
                <a:spLocks noChangeArrowheads="1"/>
              </p:cNvSpPr>
              <p:nvPr/>
            </p:nvSpPr>
            <p:spPr bwMode="auto">
              <a:xfrm>
                <a:off x="4079" y="1663"/>
                <a:ext cx="17" cy="33"/>
              </a:xfrm>
              <a:prstGeom prst="ellipse">
                <a:avLst/>
              </a:prstGeom>
              <a:solidFill>
                <a:srgbClr val="404040"/>
              </a:solidFill>
              <a:ln w="0">
                <a:solidFill>
                  <a:srgbClr val="000000"/>
                </a:solidFill>
                <a:round/>
                <a:headEnd/>
                <a:tailEnd/>
              </a:ln>
            </p:spPr>
            <p:txBody>
              <a:bodyPr/>
              <a:lstStyle/>
              <a:p>
                <a:endParaRPr lang="en-US"/>
              </a:p>
            </p:txBody>
          </p:sp>
          <p:sp>
            <p:nvSpPr>
              <p:cNvPr id="78522" name="Oval 10115"/>
              <p:cNvSpPr>
                <a:spLocks noChangeArrowheads="1"/>
              </p:cNvSpPr>
              <p:nvPr/>
            </p:nvSpPr>
            <p:spPr bwMode="auto">
              <a:xfrm>
                <a:off x="4079" y="1663"/>
                <a:ext cx="17" cy="33"/>
              </a:xfrm>
              <a:prstGeom prst="ellipse">
                <a:avLst/>
              </a:prstGeom>
              <a:noFill/>
              <a:ln w="1588" cap="rnd">
                <a:solidFill>
                  <a:srgbClr val="000000"/>
                </a:solidFill>
                <a:round/>
                <a:headEnd/>
                <a:tailEnd/>
              </a:ln>
            </p:spPr>
            <p:txBody>
              <a:bodyPr/>
              <a:lstStyle/>
              <a:p>
                <a:endParaRPr lang="en-US"/>
              </a:p>
            </p:txBody>
          </p:sp>
        </p:grpSp>
        <p:grpSp>
          <p:nvGrpSpPr>
            <p:cNvPr id="76667" name="Group 10116"/>
            <p:cNvGrpSpPr>
              <a:grpSpLocks/>
            </p:cNvGrpSpPr>
            <p:nvPr/>
          </p:nvGrpSpPr>
          <p:grpSpPr bwMode="auto">
            <a:xfrm>
              <a:off x="4084" y="1759"/>
              <a:ext cx="16" cy="17"/>
              <a:chOff x="4084" y="1671"/>
              <a:chExt cx="16" cy="17"/>
            </a:xfrm>
          </p:grpSpPr>
          <p:sp>
            <p:nvSpPr>
              <p:cNvPr id="78519" name="Oval 10117"/>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8520" name="Oval 10118"/>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6668" name="Group 10119"/>
            <p:cNvGrpSpPr>
              <a:grpSpLocks/>
            </p:cNvGrpSpPr>
            <p:nvPr/>
          </p:nvGrpSpPr>
          <p:grpSpPr bwMode="auto">
            <a:xfrm>
              <a:off x="4084" y="1759"/>
              <a:ext cx="16" cy="15"/>
              <a:chOff x="4084" y="1671"/>
              <a:chExt cx="16" cy="15"/>
            </a:xfrm>
          </p:grpSpPr>
          <p:sp>
            <p:nvSpPr>
              <p:cNvPr id="78517" name="Oval 10120"/>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8518" name="Oval 10121"/>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6669" name="Group 10122"/>
            <p:cNvGrpSpPr>
              <a:grpSpLocks/>
            </p:cNvGrpSpPr>
            <p:nvPr/>
          </p:nvGrpSpPr>
          <p:grpSpPr bwMode="auto">
            <a:xfrm>
              <a:off x="4085" y="1766"/>
              <a:ext cx="15" cy="14"/>
              <a:chOff x="4085" y="1678"/>
              <a:chExt cx="15" cy="14"/>
            </a:xfrm>
          </p:grpSpPr>
          <p:sp>
            <p:nvSpPr>
              <p:cNvPr id="78515" name="Oval 10123"/>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8516" name="Oval 10124"/>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nvGrpSpPr>
            <p:cNvPr id="76670" name="Group 10125"/>
            <p:cNvGrpSpPr>
              <a:grpSpLocks/>
            </p:cNvGrpSpPr>
            <p:nvPr/>
          </p:nvGrpSpPr>
          <p:grpSpPr bwMode="auto">
            <a:xfrm>
              <a:off x="4084" y="1759"/>
              <a:ext cx="16" cy="17"/>
              <a:chOff x="4084" y="1671"/>
              <a:chExt cx="16" cy="17"/>
            </a:xfrm>
          </p:grpSpPr>
          <p:sp>
            <p:nvSpPr>
              <p:cNvPr id="78513" name="Oval 10126"/>
              <p:cNvSpPr>
                <a:spLocks noChangeArrowheads="1"/>
              </p:cNvSpPr>
              <p:nvPr/>
            </p:nvSpPr>
            <p:spPr bwMode="auto">
              <a:xfrm>
                <a:off x="4084" y="1671"/>
                <a:ext cx="16" cy="17"/>
              </a:xfrm>
              <a:prstGeom prst="ellipse">
                <a:avLst/>
              </a:prstGeom>
              <a:solidFill>
                <a:srgbClr val="A0A0A0"/>
              </a:solidFill>
              <a:ln w="0">
                <a:solidFill>
                  <a:srgbClr val="000000"/>
                </a:solidFill>
                <a:round/>
                <a:headEnd/>
                <a:tailEnd/>
              </a:ln>
            </p:spPr>
            <p:txBody>
              <a:bodyPr/>
              <a:lstStyle/>
              <a:p>
                <a:endParaRPr lang="en-US"/>
              </a:p>
            </p:txBody>
          </p:sp>
          <p:sp>
            <p:nvSpPr>
              <p:cNvPr id="78514" name="Oval 10127"/>
              <p:cNvSpPr>
                <a:spLocks noChangeArrowheads="1"/>
              </p:cNvSpPr>
              <p:nvPr/>
            </p:nvSpPr>
            <p:spPr bwMode="auto">
              <a:xfrm>
                <a:off x="4084" y="1671"/>
                <a:ext cx="16" cy="17"/>
              </a:xfrm>
              <a:prstGeom prst="ellipse">
                <a:avLst/>
              </a:prstGeom>
              <a:noFill/>
              <a:ln w="1588" cap="rnd">
                <a:solidFill>
                  <a:srgbClr val="000000"/>
                </a:solidFill>
                <a:round/>
                <a:headEnd/>
                <a:tailEnd/>
              </a:ln>
            </p:spPr>
            <p:txBody>
              <a:bodyPr/>
              <a:lstStyle/>
              <a:p>
                <a:endParaRPr lang="en-US"/>
              </a:p>
            </p:txBody>
          </p:sp>
        </p:grpSp>
        <p:grpSp>
          <p:nvGrpSpPr>
            <p:cNvPr id="76671" name="Group 10128"/>
            <p:cNvGrpSpPr>
              <a:grpSpLocks/>
            </p:cNvGrpSpPr>
            <p:nvPr/>
          </p:nvGrpSpPr>
          <p:grpSpPr bwMode="auto">
            <a:xfrm>
              <a:off x="4084" y="1759"/>
              <a:ext cx="16" cy="15"/>
              <a:chOff x="4084" y="1671"/>
              <a:chExt cx="16" cy="15"/>
            </a:xfrm>
          </p:grpSpPr>
          <p:sp>
            <p:nvSpPr>
              <p:cNvPr id="78511" name="Oval 10129"/>
              <p:cNvSpPr>
                <a:spLocks noChangeArrowheads="1"/>
              </p:cNvSpPr>
              <p:nvPr/>
            </p:nvSpPr>
            <p:spPr bwMode="auto">
              <a:xfrm>
                <a:off x="4084" y="1671"/>
                <a:ext cx="16" cy="15"/>
              </a:xfrm>
              <a:prstGeom prst="ellipse">
                <a:avLst/>
              </a:prstGeom>
              <a:solidFill>
                <a:srgbClr val="808080"/>
              </a:solidFill>
              <a:ln w="0">
                <a:solidFill>
                  <a:srgbClr val="000000"/>
                </a:solidFill>
                <a:round/>
                <a:headEnd/>
                <a:tailEnd/>
              </a:ln>
            </p:spPr>
            <p:txBody>
              <a:bodyPr/>
              <a:lstStyle/>
              <a:p>
                <a:endParaRPr lang="en-US"/>
              </a:p>
            </p:txBody>
          </p:sp>
          <p:sp>
            <p:nvSpPr>
              <p:cNvPr id="78512" name="Oval 10130"/>
              <p:cNvSpPr>
                <a:spLocks noChangeArrowheads="1"/>
              </p:cNvSpPr>
              <p:nvPr/>
            </p:nvSpPr>
            <p:spPr bwMode="auto">
              <a:xfrm>
                <a:off x="4084" y="1671"/>
                <a:ext cx="16" cy="15"/>
              </a:xfrm>
              <a:prstGeom prst="ellipse">
                <a:avLst/>
              </a:prstGeom>
              <a:noFill/>
              <a:ln w="1588" cap="rnd">
                <a:solidFill>
                  <a:srgbClr val="000000"/>
                </a:solidFill>
                <a:round/>
                <a:headEnd/>
                <a:tailEnd/>
              </a:ln>
            </p:spPr>
            <p:txBody>
              <a:bodyPr/>
              <a:lstStyle/>
              <a:p>
                <a:endParaRPr lang="en-US"/>
              </a:p>
            </p:txBody>
          </p:sp>
        </p:grpSp>
        <p:grpSp>
          <p:nvGrpSpPr>
            <p:cNvPr id="76672" name="Group 10131"/>
            <p:cNvGrpSpPr>
              <a:grpSpLocks/>
            </p:cNvGrpSpPr>
            <p:nvPr/>
          </p:nvGrpSpPr>
          <p:grpSpPr bwMode="auto">
            <a:xfrm>
              <a:off x="4085" y="1766"/>
              <a:ext cx="15" cy="14"/>
              <a:chOff x="4085" y="1678"/>
              <a:chExt cx="15" cy="14"/>
            </a:xfrm>
          </p:grpSpPr>
          <p:sp>
            <p:nvSpPr>
              <p:cNvPr id="78509" name="Oval 10132"/>
              <p:cNvSpPr>
                <a:spLocks noChangeArrowheads="1"/>
              </p:cNvSpPr>
              <p:nvPr/>
            </p:nvSpPr>
            <p:spPr bwMode="auto">
              <a:xfrm>
                <a:off x="4085" y="1678"/>
                <a:ext cx="15" cy="14"/>
              </a:xfrm>
              <a:prstGeom prst="ellipse">
                <a:avLst/>
              </a:prstGeom>
              <a:solidFill>
                <a:srgbClr val="404040"/>
              </a:solidFill>
              <a:ln w="0">
                <a:solidFill>
                  <a:srgbClr val="000000"/>
                </a:solidFill>
                <a:round/>
                <a:headEnd/>
                <a:tailEnd/>
              </a:ln>
            </p:spPr>
            <p:txBody>
              <a:bodyPr/>
              <a:lstStyle/>
              <a:p>
                <a:endParaRPr lang="en-US"/>
              </a:p>
            </p:txBody>
          </p:sp>
          <p:sp>
            <p:nvSpPr>
              <p:cNvPr id="78510" name="Oval 10133"/>
              <p:cNvSpPr>
                <a:spLocks noChangeArrowheads="1"/>
              </p:cNvSpPr>
              <p:nvPr/>
            </p:nvSpPr>
            <p:spPr bwMode="auto">
              <a:xfrm>
                <a:off x="4085" y="1678"/>
                <a:ext cx="15" cy="14"/>
              </a:xfrm>
              <a:prstGeom prst="ellipse">
                <a:avLst/>
              </a:prstGeom>
              <a:noFill/>
              <a:ln w="1588" cap="rnd">
                <a:solidFill>
                  <a:srgbClr val="000000"/>
                </a:solidFill>
                <a:round/>
                <a:headEnd/>
                <a:tailEnd/>
              </a:ln>
            </p:spPr>
            <p:txBody>
              <a:bodyPr/>
              <a:lstStyle/>
              <a:p>
                <a:endParaRPr lang="en-US"/>
              </a:p>
            </p:txBody>
          </p:sp>
        </p:grpSp>
        <p:grpSp>
          <p:nvGrpSpPr>
            <p:cNvPr id="76673" name="Group 10134"/>
            <p:cNvGrpSpPr>
              <a:grpSpLocks/>
            </p:cNvGrpSpPr>
            <p:nvPr/>
          </p:nvGrpSpPr>
          <p:grpSpPr bwMode="auto">
            <a:xfrm>
              <a:off x="4082" y="1751"/>
              <a:ext cx="27" cy="33"/>
              <a:chOff x="4082" y="1663"/>
              <a:chExt cx="27" cy="33"/>
            </a:xfrm>
          </p:grpSpPr>
          <p:sp>
            <p:nvSpPr>
              <p:cNvPr id="78505" name="Freeform 10135"/>
              <p:cNvSpPr>
                <a:spLocks/>
              </p:cNvSpPr>
              <p:nvPr/>
            </p:nvSpPr>
            <p:spPr bwMode="auto">
              <a:xfrm>
                <a:off x="4082" y="1663"/>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8506" name="Group 10136"/>
              <p:cNvGrpSpPr>
                <a:grpSpLocks/>
              </p:cNvGrpSpPr>
              <p:nvPr/>
            </p:nvGrpSpPr>
            <p:grpSpPr bwMode="auto">
              <a:xfrm>
                <a:off x="4093" y="1663"/>
                <a:ext cx="16" cy="33"/>
                <a:chOff x="4093" y="1663"/>
                <a:chExt cx="16" cy="33"/>
              </a:xfrm>
            </p:grpSpPr>
            <p:sp>
              <p:nvSpPr>
                <p:cNvPr id="78507" name="Oval 10137"/>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8508" name="Oval 10138"/>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grpSp>
          <p:nvGrpSpPr>
            <p:cNvPr id="76674" name="Group 10139"/>
            <p:cNvGrpSpPr>
              <a:grpSpLocks/>
            </p:cNvGrpSpPr>
            <p:nvPr/>
          </p:nvGrpSpPr>
          <p:grpSpPr bwMode="auto">
            <a:xfrm>
              <a:off x="4096" y="1759"/>
              <a:ext cx="17" cy="22"/>
              <a:chOff x="4096" y="1671"/>
              <a:chExt cx="17" cy="22"/>
            </a:xfrm>
          </p:grpSpPr>
          <p:grpSp>
            <p:nvGrpSpPr>
              <p:cNvPr id="78496" name="Group 10140"/>
              <p:cNvGrpSpPr>
                <a:grpSpLocks/>
              </p:cNvGrpSpPr>
              <p:nvPr/>
            </p:nvGrpSpPr>
            <p:grpSpPr bwMode="auto">
              <a:xfrm>
                <a:off x="4096" y="1671"/>
                <a:ext cx="17" cy="18"/>
                <a:chOff x="4096" y="1671"/>
                <a:chExt cx="17" cy="18"/>
              </a:xfrm>
            </p:grpSpPr>
            <p:sp>
              <p:nvSpPr>
                <p:cNvPr id="78503" name="Oval 10141"/>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8504" name="Oval 10142"/>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8497" name="Group 10143"/>
              <p:cNvGrpSpPr>
                <a:grpSpLocks/>
              </p:cNvGrpSpPr>
              <p:nvPr/>
            </p:nvGrpSpPr>
            <p:grpSpPr bwMode="auto">
              <a:xfrm>
                <a:off x="4096" y="1671"/>
                <a:ext cx="17" cy="17"/>
                <a:chOff x="4096" y="1671"/>
                <a:chExt cx="17" cy="17"/>
              </a:xfrm>
            </p:grpSpPr>
            <p:sp>
              <p:nvSpPr>
                <p:cNvPr id="78501" name="Oval 10144"/>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8502" name="Oval 10145"/>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8498" name="Group 10146"/>
              <p:cNvGrpSpPr>
                <a:grpSpLocks/>
              </p:cNvGrpSpPr>
              <p:nvPr/>
            </p:nvGrpSpPr>
            <p:grpSpPr bwMode="auto">
              <a:xfrm>
                <a:off x="4098" y="1678"/>
                <a:ext cx="15" cy="15"/>
                <a:chOff x="4098" y="1678"/>
                <a:chExt cx="15" cy="15"/>
              </a:xfrm>
            </p:grpSpPr>
            <p:sp>
              <p:nvSpPr>
                <p:cNvPr id="78499" name="Oval 10147"/>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8500" name="Oval 10148"/>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sp>
          <p:nvSpPr>
            <p:cNvPr id="76675" name="Freeform 10149"/>
            <p:cNvSpPr>
              <a:spLocks/>
            </p:cNvSpPr>
            <p:nvPr/>
          </p:nvSpPr>
          <p:spPr bwMode="auto">
            <a:xfrm>
              <a:off x="4082" y="1751"/>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6676" name="Group 10150"/>
            <p:cNvGrpSpPr>
              <a:grpSpLocks/>
            </p:cNvGrpSpPr>
            <p:nvPr/>
          </p:nvGrpSpPr>
          <p:grpSpPr bwMode="auto">
            <a:xfrm>
              <a:off x="4093" y="1751"/>
              <a:ext cx="16" cy="33"/>
              <a:chOff x="4093" y="1663"/>
              <a:chExt cx="16" cy="33"/>
            </a:xfrm>
          </p:grpSpPr>
          <p:sp>
            <p:nvSpPr>
              <p:cNvPr id="78494" name="Oval 10151"/>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8495" name="Oval 10152"/>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sp>
          <p:nvSpPr>
            <p:cNvPr id="76677" name="Freeform 10153"/>
            <p:cNvSpPr>
              <a:spLocks/>
            </p:cNvSpPr>
            <p:nvPr/>
          </p:nvSpPr>
          <p:spPr bwMode="auto">
            <a:xfrm>
              <a:off x="4082" y="1751"/>
              <a:ext cx="16" cy="33"/>
            </a:xfrm>
            <a:custGeom>
              <a:avLst/>
              <a:gdLst>
                <a:gd name="T0" fmla="*/ 9 w 16"/>
                <a:gd name="T1" fmla="*/ 0 h 33"/>
                <a:gd name="T2" fmla="*/ 16 w 16"/>
                <a:gd name="T3" fmla="*/ 0 h 33"/>
                <a:gd name="T4" fmla="*/ 16 w 16"/>
                <a:gd name="T5" fmla="*/ 33 h 33"/>
                <a:gd name="T6" fmla="*/ 9 w 16"/>
                <a:gd name="T7" fmla="*/ 33 h 33"/>
                <a:gd name="T8" fmla="*/ 6 w 16"/>
                <a:gd name="T9" fmla="*/ 33 h 33"/>
                <a:gd name="T10" fmla="*/ 6 w 16"/>
                <a:gd name="T11" fmla="*/ 32 h 33"/>
                <a:gd name="T12" fmla="*/ 4 w 16"/>
                <a:gd name="T13" fmla="*/ 32 h 33"/>
                <a:gd name="T14" fmla="*/ 3 w 16"/>
                <a:gd name="T15" fmla="*/ 30 h 33"/>
                <a:gd name="T16" fmla="*/ 3 w 16"/>
                <a:gd name="T17" fmla="*/ 29 h 33"/>
                <a:gd name="T18" fmla="*/ 2 w 16"/>
                <a:gd name="T19" fmla="*/ 28 h 33"/>
                <a:gd name="T20" fmla="*/ 2 w 16"/>
                <a:gd name="T21" fmla="*/ 26 h 33"/>
                <a:gd name="T22" fmla="*/ 2 w 16"/>
                <a:gd name="T23" fmla="*/ 25 h 33"/>
                <a:gd name="T24" fmla="*/ 2 w 16"/>
                <a:gd name="T25" fmla="*/ 23 h 33"/>
                <a:gd name="T26" fmla="*/ 2 w 16"/>
                <a:gd name="T27" fmla="*/ 22 h 33"/>
                <a:gd name="T28" fmla="*/ 2 w 16"/>
                <a:gd name="T29" fmla="*/ 21 h 33"/>
                <a:gd name="T30" fmla="*/ 0 w 16"/>
                <a:gd name="T31" fmla="*/ 18 h 33"/>
                <a:gd name="T32" fmla="*/ 0 w 16"/>
                <a:gd name="T33" fmla="*/ 15 h 33"/>
                <a:gd name="T34" fmla="*/ 0 w 16"/>
                <a:gd name="T35" fmla="*/ 14 h 33"/>
                <a:gd name="T36" fmla="*/ 2 w 16"/>
                <a:gd name="T37" fmla="*/ 12 h 33"/>
                <a:gd name="T38" fmla="*/ 2 w 16"/>
                <a:gd name="T39" fmla="*/ 11 h 33"/>
                <a:gd name="T40" fmla="*/ 2 w 16"/>
                <a:gd name="T41" fmla="*/ 9 h 33"/>
                <a:gd name="T42" fmla="*/ 2 w 16"/>
                <a:gd name="T43" fmla="*/ 8 h 33"/>
                <a:gd name="T44" fmla="*/ 2 w 16"/>
                <a:gd name="T45" fmla="*/ 5 h 33"/>
                <a:gd name="T46" fmla="*/ 3 w 16"/>
                <a:gd name="T47" fmla="*/ 4 h 33"/>
                <a:gd name="T48" fmla="*/ 3 w 16"/>
                <a:gd name="T49" fmla="*/ 2 h 33"/>
                <a:gd name="T50" fmla="*/ 4 w 16"/>
                <a:gd name="T51" fmla="*/ 1 h 33"/>
                <a:gd name="T52" fmla="*/ 4 w 16"/>
                <a:gd name="T53" fmla="*/ 0 h 33"/>
                <a:gd name="T54" fmla="*/ 6 w 16"/>
                <a:gd name="T55" fmla="*/ 0 h 33"/>
                <a:gd name="T56" fmla="*/ 9 w 16"/>
                <a:gd name="T57" fmla="*/ 0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33"/>
                <a:gd name="T89" fmla="*/ 16 w 16"/>
                <a:gd name="T90" fmla="*/ 33 h 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33">
                  <a:moveTo>
                    <a:pt x="9" y="0"/>
                  </a:moveTo>
                  <a:lnTo>
                    <a:pt x="16" y="0"/>
                  </a:lnTo>
                  <a:lnTo>
                    <a:pt x="16" y="33"/>
                  </a:lnTo>
                  <a:lnTo>
                    <a:pt x="9" y="33"/>
                  </a:lnTo>
                  <a:lnTo>
                    <a:pt x="6" y="33"/>
                  </a:lnTo>
                  <a:lnTo>
                    <a:pt x="6" y="32"/>
                  </a:lnTo>
                  <a:lnTo>
                    <a:pt x="4" y="32"/>
                  </a:lnTo>
                  <a:lnTo>
                    <a:pt x="3" y="30"/>
                  </a:lnTo>
                  <a:lnTo>
                    <a:pt x="3" y="29"/>
                  </a:lnTo>
                  <a:lnTo>
                    <a:pt x="2" y="28"/>
                  </a:lnTo>
                  <a:lnTo>
                    <a:pt x="2" y="26"/>
                  </a:lnTo>
                  <a:lnTo>
                    <a:pt x="2" y="25"/>
                  </a:lnTo>
                  <a:lnTo>
                    <a:pt x="2" y="23"/>
                  </a:lnTo>
                  <a:lnTo>
                    <a:pt x="2" y="22"/>
                  </a:lnTo>
                  <a:lnTo>
                    <a:pt x="2" y="21"/>
                  </a:lnTo>
                  <a:lnTo>
                    <a:pt x="0" y="18"/>
                  </a:lnTo>
                  <a:lnTo>
                    <a:pt x="0" y="15"/>
                  </a:lnTo>
                  <a:lnTo>
                    <a:pt x="0" y="14"/>
                  </a:lnTo>
                  <a:lnTo>
                    <a:pt x="2" y="12"/>
                  </a:lnTo>
                  <a:lnTo>
                    <a:pt x="2" y="11"/>
                  </a:lnTo>
                  <a:lnTo>
                    <a:pt x="2" y="9"/>
                  </a:lnTo>
                  <a:lnTo>
                    <a:pt x="2" y="8"/>
                  </a:lnTo>
                  <a:lnTo>
                    <a:pt x="2" y="5"/>
                  </a:lnTo>
                  <a:lnTo>
                    <a:pt x="3" y="4"/>
                  </a:lnTo>
                  <a:lnTo>
                    <a:pt x="3" y="2"/>
                  </a:lnTo>
                  <a:lnTo>
                    <a:pt x="4" y="1"/>
                  </a:lnTo>
                  <a:lnTo>
                    <a:pt x="4" y="0"/>
                  </a:lnTo>
                  <a:lnTo>
                    <a:pt x="6" y="0"/>
                  </a:lnTo>
                  <a:lnTo>
                    <a:pt x="9" y="0"/>
                  </a:lnTo>
                  <a:close/>
                </a:path>
              </a:pathLst>
            </a:custGeom>
            <a:solidFill>
              <a:srgbClr val="202020"/>
            </a:solidFill>
            <a:ln w="9525">
              <a:noFill/>
              <a:round/>
              <a:headEnd/>
              <a:tailEnd/>
            </a:ln>
          </p:spPr>
          <p:txBody>
            <a:bodyPr/>
            <a:lstStyle/>
            <a:p>
              <a:endParaRPr lang="en-US"/>
            </a:p>
          </p:txBody>
        </p:sp>
        <p:grpSp>
          <p:nvGrpSpPr>
            <p:cNvPr id="76678" name="Group 10154"/>
            <p:cNvGrpSpPr>
              <a:grpSpLocks/>
            </p:cNvGrpSpPr>
            <p:nvPr/>
          </p:nvGrpSpPr>
          <p:grpSpPr bwMode="auto">
            <a:xfrm>
              <a:off x="4093" y="1751"/>
              <a:ext cx="16" cy="33"/>
              <a:chOff x="4093" y="1663"/>
              <a:chExt cx="16" cy="33"/>
            </a:xfrm>
          </p:grpSpPr>
          <p:sp>
            <p:nvSpPr>
              <p:cNvPr id="78492" name="Oval 10155"/>
              <p:cNvSpPr>
                <a:spLocks noChangeArrowheads="1"/>
              </p:cNvSpPr>
              <p:nvPr/>
            </p:nvSpPr>
            <p:spPr bwMode="auto">
              <a:xfrm>
                <a:off x="4093" y="1663"/>
                <a:ext cx="16" cy="33"/>
              </a:xfrm>
              <a:prstGeom prst="ellipse">
                <a:avLst/>
              </a:prstGeom>
              <a:solidFill>
                <a:srgbClr val="404040"/>
              </a:solidFill>
              <a:ln w="0">
                <a:solidFill>
                  <a:srgbClr val="000000"/>
                </a:solidFill>
                <a:round/>
                <a:headEnd/>
                <a:tailEnd/>
              </a:ln>
            </p:spPr>
            <p:txBody>
              <a:bodyPr/>
              <a:lstStyle/>
              <a:p>
                <a:endParaRPr lang="en-US"/>
              </a:p>
            </p:txBody>
          </p:sp>
          <p:sp>
            <p:nvSpPr>
              <p:cNvPr id="78493" name="Oval 10156"/>
              <p:cNvSpPr>
                <a:spLocks noChangeArrowheads="1"/>
              </p:cNvSpPr>
              <p:nvPr/>
            </p:nvSpPr>
            <p:spPr bwMode="auto">
              <a:xfrm>
                <a:off x="4093" y="1663"/>
                <a:ext cx="16" cy="33"/>
              </a:xfrm>
              <a:prstGeom prst="ellipse">
                <a:avLst/>
              </a:prstGeom>
              <a:noFill/>
              <a:ln w="1588" cap="rnd">
                <a:solidFill>
                  <a:srgbClr val="000000"/>
                </a:solidFill>
                <a:round/>
                <a:headEnd/>
                <a:tailEnd/>
              </a:ln>
            </p:spPr>
            <p:txBody>
              <a:bodyPr/>
              <a:lstStyle/>
              <a:p>
                <a:endParaRPr lang="en-US"/>
              </a:p>
            </p:txBody>
          </p:sp>
        </p:grpSp>
        <p:grpSp>
          <p:nvGrpSpPr>
            <p:cNvPr id="76679" name="Group 10157"/>
            <p:cNvGrpSpPr>
              <a:grpSpLocks/>
            </p:cNvGrpSpPr>
            <p:nvPr/>
          </p:nvGrpSpPr>
          <p:grpSpPr bwMode="auto">
            <a:xfrm>
              <a:off x="4096" y="1759"/>
              <a:ext cx="17" cy="18"/>
              <a:chOff x="4096" y="1671"/>
              <a:chExt cx="17" cy="18"/>
            </a:xfrm>
          </p:grpSpPr>
          <p:sp>
            <p:nvSpPr>
              <p:cNvPr id="78490" name="Oval 10158"/>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8491" name="Oval 10159"/>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6680" name="Group 10160"/>
            <p:cNvGrpSpPr>
              <a:grpSpLocks/>
            </p:cNvGrpSpPr>
            <p:nvPr/>
          </p:nvGrpSpPr>
          <p:grpSpPr bwMode="auto">
            <a:xfrm>
              <a:off x="4096" y="1759"/>
              <a:ext cx="17" cy="17"/>
              <a:chOff x="4096" y="1671"/>
              <a:chExt cx="17" cy="17"/>
            </a:xfrm>
          </p:grpSpPr>
          <p:sp>
            <p:nvSpPr>
              <p:cNvPr id="78488" name="Oval 10161"/>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8489" name="Oval 10162"/>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6681" name="Group 10163"/>
            <p:cNvGrpSpPr>
              <a:grpSpLocks/>
            </p:cNvGrpSpPr>
            <p:nvPr/>
          </p:nvGrpSpPr>
          <p:grpSpPr bwMode="auto">
            <a:xfrm>
              <a:off x="4098" y="1766"/>
              <a:ext cx="15" cy="15"/>
              <a:chOff x="4098" y="1678"/>
              <a:chExt cx="15" cy="15"/>
            </a:xfrm>
          </p:grpSpPr>
          <p:sp>
            <p:nvSpPr>
              <p:cNvPr id="78486" name="Oval 10164"/>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8487" name="Oval 10165"/>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grpSp>
          <p:nvGrpSpPr>
            <p:cNvPr id="76682" name="Group 10166"/>
            <p:cNvGrpSpPr>
              <a:grpSpLocks/>
            </p:cNvGrpSpPr>
            <p:nvPr/>
          </p:nvGrpSpPr>
          <p:grpSpPr bwMode="auto">
            <a:xfrm>
              <a:off x="4096" y="1759"/>
              <a:ext cx="17" cy="18"/>
              <a:chOff x="4096" y="1671"/>
              <a:chExt cx="17" cy="18"/>
            </a:xfrm>
          </p:grpSpPr>
          <p:sp>
            <p:nvSpPr>
              <p:cNvPr id="78484" name="Oval 10167"/>
              <p:cNvSpPr>
                <a:spLocks noChangeArrowheads="1"/>
              </p:cNvSpPr>
              <p:nvPr/>
            </p:nvSpPr>
            <p:spPr bwMode="auto">
              <a:xfrm>
                <a:off x="4096" y="1671"/>
                <a:ext cx="17" cy="18"/>
              </a:xfrm>
              <a:prstGeom prst="ellipse">
                <a:avLst/>
              </a:prstGeom>
              <a:solidFill>
                <a:srgbClr val="A0A0A0"/>
              </a:solidFill>
              <a:ln w="0">
                <a:solidFill>
                  <a:srgbClr val="000000"/>
                </a:solidFill>
                <a:round/>
                <a:headEnd/>
                <a:tailEnd/>
              </a:ln>
            </p:spPr>
            <p:txBody>
              <a:bodyPr/>
              <a:lstStyle/>
              <a:p>
                <a:endParaRPr lang="en-US"/>
              </a:p>
            </p:txBody>
          </p:sp>
          <p:sp>
            <p:nvSpPr>
              <p:cNvPr id="78485" name="Oval 10168"/>
              <p:cNvSpPr>
                <a:spLocks noChangeArrowheads="1"/>
              </p:cNvSpPr>
              <p:nvPr/>
            </p:nvSpPr>
            <p:spPr bwMode="auto">
              <a:xfrm>
                <a:off x="4096" y="1671"/>
                <a:ext cx="17" cy="18"/>
              </a:xfrm>
              <a:prstGeom prst="ellipse">
                <a:avLst/>
              </a:prstGeom>
              <a:noFill/>
              <a:ln w="1588" cap="rnd">
                <a:solidFill>
                  <a:srgbClr val="000000"/>
                </a:solidFill>
                <a:round/>
                <a:headEnd/>
                <a:tailEnd/>
              </a:ln>
            </p:spPr>
            <p:txBody>
              <a:bodyPr/>
              <a:lstStyle/>
              <a:p>
                <a:endParaRPr lang="en-US"/>
              </a:p>
            </p:txBody>
          </p:sp>
        </p:grpSp>
        <p:grpSp>
          <p:nvGrpSpPr>
            <p:cNvPr id="76683" name="Group 10169"/>
            <p:cNvGrpSpPr>
              <a:grpSpLocks/>
            </p:cNvGrpSpPr>
            <p:nvPr/>
          </p:nvGrpSpPr>
          <p:grpSpPr bwMode="auto">
            <a:xfrm>
              <a:off x="4096" y="1759"/>
              <a:ext cx="17" cy="17"/>
              <a:chOff x="4096" y="1671"/>
              <a:chExt cx="17" cy="17"/>
            </a:xfrm>
          </p:grpSpPr>
          <p:sp>
            <p:nvSpPr>
              <p:cNvPr id="78482" name="Oval 10170"/>
              <p:cNvSpPr>
                <a:spLocks noChangeArrowheads="1"/>
              </p:cNvSpPr>
              <p:nvPr/>
            </p:nvSpPr>
            <p:spPr bwMode="auto">
              <a:xfrm>
                <a:off x="4096" y="1671"/>
                <a:ext cx="17" cy="17"/>
              </a:xfrm>
              <a:prstGeom prst="ellipse">
                <a:avLst/>
              </a:prstGeom>
              <a:solidFill>
                <a:srgbClr val="808080"/>
              </a:solidFill>
              <a:ln w="0">
                <a:solidFill>
                  <a:srgbClr val="000000"/>
                </a:solidFill>
                <a:round/>
                <a:headEnd/>
                <a:tailEnd/>
              </a:ln>
            </p:spPr>
            <p:txBody>
              <a:bodyPr/>
              <a:lstStyle/>
              <a:p>
                <a:endParaRPr lang="en-US"/>
              </a:p>
            </p:txBody>
          </p:sp>
          <p:sp>
            <p:nvSpPr>
              <p:cNvPr id="78483" name="Oval 10171"/>
              <p:cNvSpPr>
                <a:spLocks noChangeArrowheads="1"/>
              </p:cNvSpPr>
              <p:nvPr/>
            </p:nvSpPr>
            <p:spPr bwMode="auto">
              <a:xfrm>
                <a:off x="4096" y="1671"/>
                <a:ext cx="17" cy="17"/>
              </a:xfrm>
              <a:prstGeom prst="ellipse">
                <a:avLst/>
              </a:prstGeom>
              <a:noFill/>
              <a:ln w="1588" cap="rnd">
                <a:solidFill>
                  <a:srgbClr val="000000"/>
                </a:solidFill>
                <a:round/>
                <a:headEnd/>
                <a:tailEnd/>
              </a:ln>
            </p:spPr>
            <p:txBody>
              <a:bodyPr/>
              <a:lstStyle/>
              <a:p>
                <a:endParaRPr lang="en-US"/>
              </a:p>
            </p:txBody>
          </p:sp>
        </p:grpSp>
        <p:grpSp>
          <p:nvGrpSpPr>
            <p:cNvPr id="76684" name="Group 10172"/>
            <p:cNvGrpSpPr>
              <a:grpSpLocks/>
            </p:cNvGrpSpPr>
            <p:nvPr/>
          </p:nvGrpSpPr>
          <p:grpSpPr bwMode="auto">
            <a:xfrm>
              <a:off x="4098" y="1766"/>
              <a:ext cx="15" cy="15"/>
              <a:chOff x="4098" y="1678"/>
              <a:chExt cx="15" cy="15"/>
            </a:xfrm>
          </p:grpSpPr>
          <p:sp>
            <p:nvSpPr>
              <p:cNvPr id="78480" name="Oval 10173"/>
              <p:cNvSpPr>
                <a:spLocks noChangeArrowheads="1"/>
              </p:cNvSpPr>
              <p:nvPr/>
            </p:nvSpPr>
            <p:spPr bwMode="auto">
              <a:xfrm>
                <a:off x="4098" y="1678"/>
                <a:ext cx="15" cy="15"/>
              </a:xfrm>
              <a:prstGeom prst="ellipse">
                <a:avLst/>
              </a:prstGeom>
              <a:solidFill>
                <a:srgbClr val="404040"/>
              </a:solidFill>
              <a:ln w="0">
                <a:solidFill>
                  <a:srgbClr val="000000"/>
                </a:solidFill>
                <a:round/>
                <a:headEnd/>
                <a:tailEnd/>
              </a:ln>
            </p:spPr>
            <p:txBody>
              <a:bodyPr/>
              <a:lstStyle/>
              <a:p>
                <a:endParaRPr lang="en-US"/>
              </a:p>
            </p:txBody>
          </p:sp>
          <p:sp>
            <p:nvSpPr>
              <p:cNvPr id="78481" name="Oval 10174"/>
              <p:cNvSpPr>
                <a:spLocks noChangeArrowheads="1"/>
              </p:cNvSpPr>
              <p:nvPr/>
            </p:nvSpPr>
            <p:spPr bwMode="auto">
              <a:xfrm>
                <a:off x="4098" y="1678"/>
                <a:ext cx="15" cy="15"/>
              </a:xfrm>
              <a:prstGeom prst="ellipse">
                <a:avLst/>
              </a:prstGeom>
              <a:noFill/>
              <a:ln w="1588" cap="rnd">
                <a:solidFill>
                  <a:srgbClr val="000000"/>
                </a:solidFill>
                <a:round/>
                <a:headEnd/>
                <a:tailEnd/>
              </a:ln>
            </p:spPr>
            <p:txBody>
              <a:bodyPr/>
              <a:lstStyle/>
              <a:p>
                <a:endParaRPr lang="en-US"/>
              </a:p>
            </p:txBody>
          </p:sp>
        </p:grpSp>
        <p:sp>
          <p:nvSpPr>
            <p:cNvPr id="76685" name="Freeform 10175"/>
            <p:cNvSpPr>
              <a:spLocks/>
            </p:cNvSpPr>
            <p:nvPr/>
          </p:nvSpPr>
          <p:spPr bwMode="auto">
            <a:xfrm>
              <a:off x="4070" y="1753"/>
              <a:ext cx="16" cy="21"/>
            </a:xfrm>
            <a:custGeom>
              <a:avLst/>
              <a:gdLst>
                <a:gd name="T0" fmla="*/ 0 w 16"/>
                <a:gd name="T1" fmla="*/ 2 h 21"/>
                <a:gd name="T2" fmla="*/ 0 w 16"/>
                <a:gd name="T3" fmla="*/ 21 h 21"/>
                <a:gd name="T4" fmla="*/ 16 w 16"/>
                <a:gd name="T5" fmla="*/ 21 h 21"/>
                <a:gd name="T6" fmla="*/ 16 w 16"/>
                <a:gd name="T7" fmla="*/ 0 h 21"/>
                <a:gd name="T8" fmla="*/ 0 w 16"/>
                <a:gd name="T9" fmla="*/ 2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
                  </a:moveTo>
                  <a:lnTo>
                    <a:pt x="0" y="21"/>
                  </a:lnTo>
                  <a:lnTo>
                    <a:pt x="16" y="21"/>
                  </a:lnTo>
                  <a:lnTo>
                    <a:pt x="16" y="0"/>
                  </a:lnTo>
                  <a:lnTo>
                    <a:pt x="0" y="2"/>
                  </a:lnTo>
                  <a:close/>
                </a:path>
              </a:pathLst>
            </a:custGeom>
            <a:solidFill>
              <a:srgbClr val="202020"/>
            </a:solidFill>
            <a:ln w="9525">
              <a:noFill/>
              <a:round/>
              <a:headEnd/>
              <a:tailEnd/>
            </a:ln>
          </p:spPr>
          <p:txBody>
            <a:bodyPr/>
            <a:lstStyle/>
            <a:p>
              <a:endParaRPr lang="en-US"/>
            </a:p>
          </p:txBody>
        </p:sp>
        <p:grpSp>
          <p:nvGrpSpPr>
            <p:cNvPr id="76686" name="Group 10176"/>
            <p:cNvGrpSpPr>
              <a:grpSpLocks/>
            </p:cNvGrpSpPr>
            <p:nvPr/>
          </p:nvGrpSpPr>
          <p:grpSpPr bwMode="auto">
            <a:xfrm>
              <a:off x="3959" y="1601"/>
              <a:ext cx="178" cy="154"/>
              <a:chOff x="3959" y="1513"/>
              <a:chExt cx="178" cy="154"/>
            </a:xfrm>
          </p:grpSpPr>
          <p:grpSp>
            <p:nvGrpSpPr>
              <p:cNvPr id="78474" name="Group 10177"/>
              <p:cNvGrpSpPr>
                <a:grpSpLocks/>
              </p:cNvGrpSpPr>
              <p:nvPr/>
            </p:nvGrpSpPr>
            <p:grpSpPr bwMode="auto">
              <a:xfrm>
                <a:off x="3959" y="1513"/>
                <a:ext cx="178" cy="154"/>
                <a:chOff x="3959" y="1513"/>
                <a:chExt cx="178" cy="154"/>
              </a:xfrm>
            </p:grpSpPr>
            <p:sp>
              <p:nvSpPr>
                <p:cNvPr id="78478" name="Freeform 10178"/>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8479" name="Freeform 10179"/>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grpSp>
          <p:grpSp>
            <p:nvGrpSpPr>
              <p:cNvPr id="78475" name="Group 10180"/>
              <p:cNvGrpSpPr>
                <a:grpSpLocks/>
              </p:cNvGrpSpPr>
              <p:nvPr/>
            </p:nvGrpSpPr>
            <p:grpSpPr bwMode="auto">
              <a:xfrm>
                <a:off x="3959" y="1518"/>
                <a:ext cx="178" cy="142"/>
                <a:chOff x="3959" y="1518"/>
                <a:chExt cx="178" cy="142"/>
              </a:xfrm>
            </p:grpSpPr>
            <p:sp>
              <p:nvSpPr>
                <p:cNvPr id="78476" name="Freeform 10181"/>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8477" name="Freeform 10182"/>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grpSp>
        <p:grpSp>
          <p:nvGrpSpPr>
            <p:cNvPr id="76687" name="Group 10183"/>
            <p:cNvGrpSpPr>
              <a:grpSpLocks/>
            </p:cNvGrpSpPr>
            <p:nvPr/>
          </p:nvGrpSpPr>
          <p:grpSpPr bwMode="auto">
            <a:xfrm>
              <a:off x="3962" y="1748"/>
              <a:ext cx="15" cy="15"/>
              <a:chOff x="3962" y="1660"/>
              <a:chExt cx="15" cy="15"/>
            </a:xfrm>
          </p:grpSpPr>
          <p:grpSp>
            <p:nvGrpSpPr>
              <p:cNvPr id="78461" name="Group 10184"/>
              <p:cNvGrpSpPr>
                <a:grpSpLocks/>
              </p:cNvGrpSpPr>
              <p:nvPr/>
            </p:nvGrpSpPr>
            <p:grpSpPr bwMode="auto">
              <a:xfrm>
                <a:off x="3962" y="1661"/>
                <a:ext cx="15" cy="14"/>
                <a:chOff x="3962" y="1661"/>
                <a:chExt cx="15" cy="14"/>
              </a:xfrm>
            </p:grpSpPr>
            <p:sp>
              <p:nvSpPr>
                <p:cNvPr id="78472" name="Rectangle 10185"/>
                <p:cNvSpPr>
                  <a:spLocks noChangeArrowheads="1"/>
                </p:cNvSpPr>
                <p:nvPr/>
              </p:nvSpPr>
              <p:spPr bwMode="auto">
                <a:xfrm>
                  <a:off x="3962" y="1661"/>
                  <a:ext cx="15" cy="14"/>
                </a:xfrm>
                <a:prstGeom prst="rect">
                  <a:avLst/>
                </a:prstGeom>
                <a:solidFill>
                  <a:srgbClr val="E0E0E0"/>
                </a:solidFill>
                <a:ln w="9525">
                  <a:noFill/>
                  <a:miter lim="800000"/>
                  <a:headEnd/>
                  <a:tailEnd/>
                </a:ln>
              </p:spPr>
              <p:txBody>
                <a:bodyPr/>
                <a:lstStyle/>
                <a:p>
                  <a:endParaRPr lang="en-US"/>
                </a:p>
              </p:txBody>
            </p:sp>
            <p:sp>
              <p:nvSpPr>
                <p:cNvPr id="78473" name="Rectangle 10186"/>
                <p:cNvSpPr>
                  <a:spLocks noChangeArrowheads="1"/>
                </p:cNvSpPr>
                <p:nvPr/>
              </p:nvSpPr>
              <p:spPr bwMode="auto">
                <a:xfrm>
                  <a:off x="3962" y="1661"/>
                  <a:ext cx="15" cy="14"/>
                </a:xfrm>
                <a:prstGeom prst="rect">
                  <a:avLst/>
                </a:prstGeom>
                <a:noFill/>
                <a:ln w="12700" cap="rnd">
                  <a:solidFill>
                    <a:srgbClr val="000000"/>
                  </a:solidFill>
                  <a:miter lim="800000"/>
                  <a:headEnd/>
                  <a:tailEnd/>
                </a:ln>
              </p:spPr>
              <p:txBody>
                <a:bodyPr/>
                <a:lstStyle/>
                <a:p>
                  <a:endParaRPr lang="en-US"/>
                </a:p>
              </p:txBody>
            </p:sp>
          </p:grpSp>
          <p:grpSp>
            <p:nvGrpSpPr>
              <p:cNvPr id="78462" name="Group 10187"/>
              <p:cNvGrpSpPr>
                <a:grpSpLocks/>
              </p:cNvGrpSpPr>
              <p:nvPr/>
            </p:nvGrpSpPr>
            <p:grpSpPr bwMode="auto">
              <a:xfrm>
                <a:off x="3964" y="1661"/>
                <a:ext cx="9" cy="7"/>
                <a:chOff x="3964" y="1661"/>
                <a:chExt cx="9" cy="7"/>
              </a:xfrm>
            </p:grpSpPr>
            <p:grpSp>
              <p:nvGrpSpPr>
                <p:cNvPr id="78468" name="Group 10188"/>
                <p:cNvGrpSpPr>
                  <a:grpSpLocks/>
                </p:cNvGrpSpPr>
                <p:nvPr/>
              </p:nvGrpSpPr>
              <p:grpSpPr bwMode="auto">
                <a:xfrm>
                  <a:off x="3964" y="1661"/>
                  <a:ext cx="9" cy="7"/>
                  <a:chOff x="3964" y="1661"/>
                  <a:chExt cx="9" cy="7"/>
                </a:xfrm>
              </p:grpSpPr>
              <p:sp>
                <p:nvSpPr>
                  <p:cNvPr id="78470" name="Oval 10189"/>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8471" name="Oval 10190"/>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8469" name="Oval 10191"/>
                <p:cNvSpPr>
                  <a:spLocks noChangeArrowheads="1"/>
                </p:cNvSpPr>
                <p:nvPr/>
              </p:nvSpPr>
              <p:spPr bwMode="auto">
                <a:xfrm>
                  <a:off x="3964" y="1661"/>
                  <a:ext cx="9" cy="7"/>
                </a:xfrm>
                <a:prstGeom prst="ellipse">
                  <a:avLst/>
                </a:prstGeom>
                <a:noFill/>
                <a:ln w="12700" cap="rnd">
                  <a:solidFill>
                    <a:srgbClr val="000000"/>
                  </a:solidFill>
                  <a:round/>
                  <a:headEnd/>
                  <a:tailEnd/>
                </a:ln>
              </p:spPr>
              <p:txBody>
                <a:bodyPr/>
                <a:lstStyle/>
                <a:p>
                  <a:endParaRPr lang="en-US"/>
                </a:p>
              </p:txBody>
            </p:sp>
          </p:grpSp>
          <p:grpSp>
            <p:nvGrpSpPr>
              <p:cNvPr id="78463" name="Group 10192"/>
              <p:cNvGrpSpPr>
                <a:grpSpLocks/>
              </p:cNvGrpSpPr>
              <p:nvPr/>
            </p:nvGrpSpPr>
            <p:grpSpPr bwMode="auto">
              <a:xfrm>
                <a:off x="3963" y="1660"/>
                <a:ext cx="9" cy="8"/>
                <a:chOff x="3963" y="1660"/>
                <a:chExt cx="9" cy="8"/>
              </a:xfrm>
            </p:grpSpPr>
            <p:grpSp>
              <p:nvGrpSpPr>
                <p:cNvPr id="78464" name="Group 10193"/>
                <p:cNvGrpSpPr>
                  <a:grpSpLocks/>
                </p:cNvGrpSpPr>
                <p:nvPr/>
              </p:nvGrpSpPr>
              <p:grpSpPr bwMode="auto">
                <a:xfrm>
                  <a:off x="3963" y="1660"/>
                  <a:ext cx="9" cy="8"/>
                  <a:chOff x="3963" y="1660"/>
                  <a:chExt cx="9" cy="8"/>
                </a:xfrm>
              </p:grpSpPr>
              <p:sp>
                <p:nvSpPr>
                  <p:cNvPr id="78466" name="Oval 10194"/>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8467" name="Oval 10195"/>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8465" name="Oval 10196"/>
                <p:cNvSpPr>
                  <a:spLocks noChangeArrowheads="1"/>
                </p:cNvSpPr>
                <p:nvPr/>
              </p:nvSpPr>
              <p:spPr bwMode="auto">
                <a:xfrm>
                  <a:off x="3963" y="1660"/>
                  <a:ext cx="9" cy="8"/>
                </a:xfrm>
                <a:prstGeom prst="ellipse">
                  <a:avLst/>
                </a:prstGeom>
                <a:noFill/>
                <a:ln w="12700" cap="rnd">
                  <a:solidFill>
                    <a:srgbClr val="000000"/>
                  </a:solidFill>
                  <a:round/>
                  <a:headEnd/>
                  <a:tailEnd/>
                </a:ln>
              </p:spPr>
              <p:txBody>
                <a:bodyPr/>
                <a:lstStyle/>
                <a:p>
                  <a:endParaRPr lang="en-US"/>
                </a:p>
              </p:txBody>
            </p:sp>
          </p:grpSp>
        </p:grpSp>
        <p:grpSp>
          <p:nvGrpSpPr>
            <p:cNvPr id="76688" name="Group 10197"/>
            <p:cNvGrpSpPr>
              <a:grpSpLocks/>
            </p:cNvGrpSpPr>
            <p:nvPr/>
          </p:nvGrpSpPr>
          <p:grpSpPr bwMode="auto">
            <a:xfrm>
              <a:off x="3962" y="1604"/>
              <a:ext cx="15" cy="13"/>
              <a:chOff x="3962" y="1516"/>
              <a:chExt cx="15" cy="13"/>
            </a:xfrm>
          </p:grpSpPr>
          <p:grpSp>
            <p:nvGrpSpPr>
              <p:cNvPr id="78447" name="Group 10198"/>
              <p:cNvGrpSpPr>
                <a:grpSpLocks/>
              </p:cNvGrpSpPr>
              <p:nvPr/>
            </p:nvGrpSpPr>
            <p:grpSpPr bwMode="auto">
              <a:xfrm>
                <a:off x="3962" y="1516"/>
                <a:ext cx="15" cy="13"/>
                <a:chOff x="3962" y="1516"/>
                <a:chExt cx="15" cy="13"/>
              </a:xfrm>
            </p:grpSpPr>
            <p:sp>
              <p:nvSpPr>
                <p:cNvPr id="78459" name="Freeform 10199"/>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8460" name="Freeform 10200"/>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grpSp>
            <p:nvGrpSpPr>
              <p:cNvPr id="78448" name="Group 10201"/>
              <p:cNvGrpSpPr>
                <a:grpSpLocks/>
              </p:cNvGrpSpPr>
              <p:nvPr/>
            </p:nvGrpSpPr>
            <p:grpSpPr bwMode="auto">
              <a:xfrm>
                <a:off x="3964" y="1516"/>
                <a:ext cx="9" cy="8"/>
                <a:chOff x="3964" y="1516"/>
                <a:chExt cx="9" cy="8"/>
              </a:xfrm>
            </p:grpSpPr>
            <p:grpSp>
              <p:nvGrpSpPr>
                <p:cNvPr id="78449" name="Group 10202"/>
                <p:cNvGrpSpPr>
                  <a:grpSpLocks/>
                </p:cNvGrpSpPr>
                <p:nvPr/>
              </p:nvGrpSpPr>
              <p:grpSpPr bwMode="auto">
                <a:xfrm>
                  <a:off x="3964" y="1517"/>
                  <a:ext cx="9" cy="7"/>
                  <a:chOff x="3964" y="1517"/>
                  <a:chExt cx="9" cy="7"/>
                </a:xfrm>
              </p:grpSpPr>
              <p:grpSp>
                <p:nvGrpSpPr>
                  <p:cNvPr id="78455" name="Group 10203"/>
                  <p:cNvGrpSpPr>
                    <a:grpSpLocks/>
                  </p:cNvGrpSpPr>
                  <p:nvPr/>
                </p:nvGrpSpPr>
                <p:grpSpPr bwMode="auto">
                  <a:xfrm>
                    <a:off x="3964" y="1517"/>
                    <a:ext cx="9" cy="7"/>
                    <a:chOff x="3964" y="1517"/>
                    <a:chExt cx="9" cy="7"/>
                  </a:xfrm>
                </p:grpSpPr>
                <p:sp>
                  <p:nvSpPr>
                    <p:cNvPr id="78457" name="Oval 10204"/>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8458" name="Oval 10205"/>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8456" name="Oval 10206"/>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78450" name="Group 10207"/>
                <p:cNvGrpSpPr>
                  <a:grpSpLocks/>
                </p:cNvGrpSpPr>
                <p:nvPr/>
              </p:nvGrpSpPr>
              <p:grpSpPr bwMode="auto">
                <a:xfrm>
                  <a:off x="3964" y="1516"/>
                  <a:ext cx="8" cy="7"/>
                  <a:chOff x="3964" y="1516"/>
                  <a:chExt cx="8" cy="7"/>
                </a:xfrm>
              </p:grpSpPr>
              <p:grpSp>
                <p:nvGrpSpPr>
                  <p:cNvPr id="78451" name="Group 10208"/>
                  <p:cNvGrpSpPr>
                    <a:grpSpLocks/>
                  </p:cNvGrpSpPr>
                  <p:nvPr/>
                </p:nvGrpSpPr>
                <p:grpSpPr bwMode="auto">
                  <a:xfrm>
                    <a:off x="3964" y="1516"/>
                    <a:ext cx="8" cy="7"/>
                    <a:chOff x="3964" y="1516"/>
                    <a:chExt cx="8" cy="7"/>
                  </a:xfrm>
                </p:grpSpPr>
                <p:sp>
                  <p:nvSpPr>
                    <p:cNvPr id="78453" name="Oval 10209"/>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8454" name="Oval 10210"/>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8452" name="Oval 10211"/>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grpSp>
        <p:grpSp>
          <p:nvGrpSpPr>
            <p:cNvPr id="76689" name="Group 10212"/>
            <p:cNvGrpSpPr>
              <a:grpSpLocks/>
            </p:cNvGrpSpPr>
            <p:nvPr/>
          </p:nvGrpSpPr>
          <p:grpSpPr bwMode="auto">
            <a:xfrm>
              <a:off x="3959" y="1601"/>
              <a:ext cx="178" cy="154"/>
              <a:chOff x="3959" y="1513"/>
              <a:chExt cx="178" cy="154"/>
            </a:xfrm>
          </p:grpSpPr>
          <p:sp>
            <p:nvSpPr>
              <p:cNvPr id="78445" name="Freeform 10213"/>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8446" name="Freeform 10214"/>
              <p:cNvSpPr>
                <a:spLocks/>
              </p:cNvSpPr>
              <p:nvPr/>
            </p:nvSpPr>
            <p:spPr bwMode="auto">
              <a:xfrm>
                <a:off x="3959" y="1513"/>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grpSp>
        <p:grpSp>
          <p:nvGrpSpPr>
            <p:cNvPr id="76690" name="Group 10215"/>
            <p:cNvGrpSpPr>
              <a:grpSpLocks/>
            </p:cNvGrpSpPr>
            <p:nvPr/>
          </p:nvGrpSpPr>
          <p:grpSpPr bwMode="auto">
            <a:xfrm>
              <a:off x="3959" y="1606"/>
              <a:ext cx="178" cy="142"/>
              <a:chOff x="3959" y="1518"/>
              <a:chExt cx="178" cy="142"/>
            </a:xfrm>
          </p:grpSpPr>
          <p:sp>
            <p:nvSpPr>
              <p:cNvPr id="78443" name="Freeform 10216"/>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8444" name="Freeform 10217"/>
              <p:cNvSpPr>
                <a:spLocks/>
              </p:cNvSpPr>
              <p:nvPr/>
            </p:nvSpPr>
            <p:spPr bwMode="auto">
              <a:xfrm>
                <a:off x="3959" y="1518"/>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sp>
          <p:nvSpPr>
            <p:cNvPr id="76691" name="Freeform 10218"/>
            <p:cNvSpPr>
              <a:spLocks/>
            </p:cNvSpPr>
            <p:nvPr/>
          </p:nvSpPr>
          <p:spPr bwMode="auto">
            <a:xfrm>
              <a:off x="3959" y="1601"/>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6692" name="Freeform 10219"/>
            <p:cNvSpPr>
              <a:spLocks/>
            </p:cNvSpPr>
            <p:nvPr/>
          </p:nvSpPr>
          <p:spPr bwMode="auto">
            <a:xfrm>
              <a:off x="3959" y="1601"/>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sp>
          <p:nvSpPr>
            <p:cNvPr id="76693" name="Freeform 10220"/>
            <p:cNvSpPr>
              <a:spLocks/>
            </p:cNvSpPr>
            <p:nvPr/>
          </p:nvSpPr>
          <p:spPr bwMode="auto">
            <a:xfrm>
              <a:off x="3959" y="1601"/>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close/>
                </a:path>
              </a:pathLst>
            </a:custGeom>
            <a:solidFill>
              <a:srgbClr val="A0A0A0"/>
            </a:solidFill>
            <a:ln w="9525">
              <a:noFill/>
              <a:round/>
              <a:headEnd/>
              <a:tailEnd/>
            </a:ln>
          </p:spPr>
          <p:txBody>
            <a:bodyPr/>
            <a:lstStyle/>
            <a:p>
              <a:endParaRPr lang="en-US"/>
            </a:p>
          </p:txBody>
        </p:sp>
        <p:sp>
          <p:nvSpPr>
            <p:cNvPr id="76694" name="Freeform 10221"/>
            <p:cNvSpPr>
              <a:spLocks/>
            </p:cNvSpPr>
            <p:nvPr/>
          </p:nvSpPr>
          <p:spPr bwMode="auto">
            <a:xfrm>
              <a:off x="3959" y="1601"/>
              <a:ext cx="178" cy="154"/>
            </a:xfrm>
            <a:custGeom>
              <a:avLst/>
              <a:gdLst>
                <a:gd name="T0" fmla="*/ 0 w 178"/>
                <a:gd name="T1" fmla="*/ 0 h 154"/>
                <a:gd name="T2" fmla="*/ 178 w 178"/>
                <a:gd name="T3" fmla="*/ 70 h 154"/>
                <a:gd name="T4" fmla="*/ 178 w 178"/>
                <a:gd name="T5" fmla="*/ 148 h 154"/>
                <a:gd name="T6" fmla="*/ 0 w 178"/>
                <a:gd name="T7" fmla="*/ 154 h 154"/>
                <a:gd name="T8" fmla="*/ 0 w 178"/>
                <a:gd name="T9" fmla="*/ 0 h 154"/>
                <a:gd name="T10" fmla="*/ 0 60000 65536"/>
                <a:gd name="T11" fmla="*/ 0 60000 65536"/>
                <a:gd name="T12" fmla="*/ 0 60000 65536"/>
                <a:gd name="T13" fmla="*/ 0 60000 65536"/>
                <a:gd name="T14" fmla="*/ 0 60000 65536"/>
                <a:gd name="T15" fmla="*/ 0 w 178"/>
                <a:gd name="T16" fmla="*/ 0 h 154"/>
                <a:gd name="T17" fmla="*/ 178 w 178"/>
                <a:gd name="T18" fmla="*/ 154 h 154"/>
              </a:gdLst>
              <a:ahLst/>
              <a:cxnLst>
                <a:cxn ang="T10">
                  <a:pos x="T0" y="T1"/>
                </a:cxn>
                <a:cxn ang="T11">
                  <a:pos x="T2" y="T3"/>
                </a:cxn>
                <a:cxn ang="T12">
                  <a:pos x="T4" y="T5"/>
                </a:cxn>
                <a:cxn ang="T13">
                  <a:pos x="T6" y="T7"/>
                </a:cxn>
                <a:cxn ang="T14">
                  <a:pos x="T8" y="T9"/>
                </a:cxn>
              </a:cxnLst>
              <a:rect l="T15" t="T16" r="T17" b="T18"/>
              <a:pathLst>
                <a:path w="178" h="154">
                  <a:moveTo>
                    <a:pt x="0" y="0"/>
                  </a:moveTo>
                  <a:lnTo>
                    <a:pt x="178" y="70"/>
                  </a:lnTo>
                  <a:lnTo>
                    <a:pt x="178" y="148"/>
                  </a:lnTo>
                  <a:lnTo>
                    <a:pt x="0" y="154"/>
                  </a:lnTo>
                  <a:lnTo>
                    <a:pt x="0" y="0"/>
                  </a:lnTo>
                </a:path>
              </a:pathLst>
            </a:custGeom>
            <a:noFill/>
            <a:ln w="12700" cap="rnd">
              <a:solidFill>
                <a:srgbClr val="000000"/>
              </a:solidFill>
              <a:round/>
              <a:headEnd/>
              <a:tailEnd/>
            </a:ln>
          </p:spPr>
          <p:txBody>
            <a:bodyPr/>
            <a:lstStyle/>
            <a:p>
              <a:endParaRPr lang="en-US"/>
            </a:p>
          </p:txBody>
        </p:sp>
        <p:sp>
          <p:nvSpPr>
            <p:cNvPr id="76695" name="Freeform 10222"/>
            <p:cNvSpPr>
              <a:spLocks/>
            </p:cNvSpPr>
            <p:nvPr/>
          </p:nvSpPr>
          <p:spPr bwMode="auto">
            <a:xfrm>
              <a:off x="3959" y="1606"/>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6696" name="Freeform 10223"/>
            <p:cNvSpPr>
              <a:spLocks/>
            </p:cNvSpPr>
            <p:nvPr/>
          </p:nvSpPr>
          <p:spPr bwMode="auto">
            <a:xfrm>
              <a:off x="3959" y="1606"/>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sp>
          <p:nvSpPr>
            <p:cNvPr id="76697" name="Freeform 10224"/>
            <p:cNvSpPr>
              <a:spLocks/>
            </p:cNvSpPr>
            <p:nvPr/>
          </p:nvSpPr>
          <p:spPr bwMode="auto">
            <a:xfrm>
              <a:off x="3959" y="1606"/>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close/>
                </a:path>
              </a:pathLst>
            </a:custGeom>
            <a:solidFill>
              <a:srgbClr val="E0E0E0"/>
            </a:solidFill>
            <a:ln w="9525">
              <a:noFill/>
              <a:round/>
              <a:headEnd/>
              <a:tailEnd/>
            </a:ln>
          </p:spPr>
          <p:txBody>
            <a:bodyPr/>
            <a:lstStyle/>
            <a:p>
              <a:endParaRPr lang="en-US"/>
            </a:p>
          </p:txBody>
        </p:sp>
        <p:sp>
          <p:nvSpPr>
            <p:cNvPr id="76698" name="Freeform 10225"/>
            <p:cNvSpPr>
              <a:spLocks/>
            </p:cNvSpPr>
            <p:nvPr/>
          </p:nvSpPr>
          <p:spPr bwMode="auto">
            <a:xfrm>
              <a:off x="3959" y="1606"/>
              <a:ext cx="178" cy="142"/>
            </a:xfrm>
            <a:custGeom>
              <a:avLst/>
              <a:gdLst>
                <a:gd name="T0" fmla="*/ 0 w 178"/>
                <a:gd name="T1" fmla="*/ 0 h 142"/>
                <a:gd name="T2" fmla="*/ 178 w 178"/>
                <a:gd name="T3" fmla="*/ 69 h 142"/>
                <a:gd name="T4" fmla="*/ 178 w 178"/>
                <a:gd name="T5" fmla="*/ 139 h 142"/>
                <a:gd name="T6" fmla="*/ 0 w 178"/>
                <a:gd name="T7" fmla="*/ 142 h 142"/>
                <a:gd name="T8" fmla="*/ 0 w 178"/>
                <a:gd name="T9" fmla="*/ 0 h 142"/>
                <a:gd name="T10" fmla="*/ 0 60000 65536"/>
                <a:gd name="T11" fmla="*/ 0 60000 65536"/>
                <a:gd name="T12" fmla="*/ 0 60000 65536"/>
                <a:gd name="T13" fmla="*/ 0 60000 65536"/>
                <a:gd name="T14" fmla="*/ 0 60000 65536"/>
                <a:gd name="T15" fmla="*/ 0 w 178"/>
                <a:gd name="T16" fmla="*/ 0 h 142"/>
                <a:gd name="T17" fmla="*/ 178 w 178"/>
                <a:gd name="T18" fmla="*/ 142 h 142"/>
              </a:gdLst>
              <a:ahLst/>
              <a:cxnLst>
                <a:cxn ang="T10">
                  <a:pos x="T0" y="T1"/>
                </a:cxn>
                <a:cxn ang="T11">
                  <a:pos x="T2" y="T3"/>
                </a:cxn>
                <a:cxn ang="T12">
                  <a:pos x="T4" y="T5"/>
                </a:cxn>
                <a:cxn ang="T13">
                  <a:pos x="T6" y="T7"/>
                </a:cxn>
                <a:cxn ang="T14">
                  <a:pos x="T8" y="T9"/>
                </a:cxn>
              </a:cxnLst>
              <a:rect l="T15" t="T16" r="T17" b="T18"/>
              <a:pathLst>
                <a:path w="178" h="142">
                  <a:moveTo>
                    <a:pt x="0" y="0"/>
                  </a:moveTo>
                  <a:lnTo>
                    <a:pt x="178" y="69"/>
                  </a:lnTo>
                  <a:lnTo>
                    <a:pt x="178" y="139"/>
                  </a:lnTo>
                  <a:lnTo>
                    <a:pt x="0" y="142"/>
                  </a:lnTo>
                  <a:lnTo>
                    <a:pt x="0" y="0"/>
                  </a:lnTo>
                </a:path>
              </a:pathLst>
            </a:custGeom>
            <a:noFill/>
            <a:ln w="12700" cap="rnd">
              <a:solidFill>
                <a:srgbClr val="000000"/>
              </a:solidFill>
              <a:round/>
              <a:headEnd/>
              <a:tailEnd/>
            </a:ln>
          </p:spPr>
          <p:txBody>
            <a:bodyPr/>
            <a:lstStyle/>
            <a:p>
              <a:endParaRPr lang="en-US"/>
            </a:p>
          </p:txBody>
        </p:sp>
        <p:grpSp>
          <p:nvGrpSpPr>
            <p:cNvPr id="76699" name="Group 10226"/>
            <p:cNvGrpSpPr>
              <a:grpSpLocks/>
            </p:cNvGrpSpPr>
            <p:nvPr/>
          </p:nvGrpSpPr>
          <p:grpSpPr bwMode="auto">
            <a:xfrm>
              <a:off x="3962" y="1749"/>
              <a:ext cx="15" cy="14"/>
              <a:chOff x="3962" y="1661"/>
              <a:chExt cx="15" cy="14"/>
            </a:xfrm>
          </p:grpSpPr>
          <p:sp>
            <p:nvSpPr>
              <p:cNvPr id="78441" name="Rectangle 10227"/>
              <p:cNvSpPr>
                <a:spLocks noChangeArrowheads="1"/>
              </p:cNvSpPr>
              <p:nvPr/>
            </p:nvSpPr>
            <p:spPr bwMode="auto">
              <a:xfrm>
                <a:off x="3962" y="1661"/>
                <a:ext cx="15" cy="14"/>
              </a:xfrm>
              <a:prstGeom prst="rect">
                <a:avLst/>
              </a:prstGeom>
              <a:solidFill>
                <a:srgbClr val="E0E0E0"/>
              </a:solidFill>
              <a:ln w="9525">
                <a:noFill/>
                <a:miter lim="800000"/>
                <a:headEnd/>
                <a:tailEnd/>
              </a:ln>
            </p:spPr>
            <p:txBody>
              <a:bodyPr/>
              <a:lstStyle/>
              <a:p>
                <a:endParaRPr lang="en-US"/>
              </a:p>
            </p:txBody>
          </p:sp>
          <p:sp>
            <p:nvSpPr>
              <p:cNvPr id="78442" name="Rectangle 10228"/>
              <p:cNvSpPr>
                <a:spLocks noChangeArrowheads="1"/>
              </p:cNvSpPr>
              <p:nvPr/>
            </p:nvSpPr>
            <p:spPr bwMode="auto">
              <a:xfrm>
                <a:off x="3962" y="1661"/>
                <a:ext cx="15" cy="14"/>
              </a:xfrm>
              <a:prstGeom prst="rect">
                <a:avLst/>
              </a:prstGeom>
              <a:noFill/>
              <a:ln w="12700" cap="rnd">
                <a:solidFill>
                  <a:srgbClr val="000000"/>
                </a:solidFill>
                <a:miter lim="800000"/>
                <a:headEnd/>
                <a:tailEnd/>
              </a:ln>
            </p:spPr>
            <p:txBody>
              <a:bodyPr/>
              <a:lstStyle/>
              <a:p>
                <a:endParaRPr lang="en-US"/>
              </a:p>
            </p:txBody>
          </p:sp>
        </p:grpSp>
        <p:grpSp>
          <p:nvGrpSpPr>
            <p:cNvPr id="76700" name="Group 10229"/>
            <p:cNvGrpSpPr>
              <a:grpSpLocks/>
            </p:cNvGrpSpPr>
            <p:nvPr/>
          </p:nvGrpSpPr>
          <p:grpSpPr bwMode="auto">
            <a:xfrm>
              <a:off x="3964" y="1749"/>
              <a:ext cx="9" cy="7"/>
              <a:chOff x="3964" y="1661"/>
              <a:chExt cx="9" cy="7"/>
            </a:xfrm>
          </p:grpSpPr>
          <p:grpSp>
            <p:nvGrpSpPr>
              <p:cNvPr id="78437" name="Group 10230"/>
              <p:cNvGrpSpPr>
                <a:grpSpLocks/>
              </p:cNvGrpSpPr>
              <p:nvPr/>
            </p:nvGrpSpPr>
            <p:grpSpPr bwMode="auto">
              <a:xfrm>
                <a:off x="3964" y="1661"/>
                <a:ext cx="9" cy="7"/>
                <a:chOff x="3964" y="1661"/>
                <a:chExt cx="9" cy="7"/>
              </a:xfrm>
            </p:grpSpPr>
            <p:sp>
              <p:nvSpPr>
                <p:cNvPr id="78439" name="Oval 10231"/>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8440" name="Oval 10232"/>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8438" name="Oval 10233"/>
              <p:cNvSpPr>
                <a:spLocks noChangeArrowheads="1"/>
              </p:cNvSpPr>
              <p:nvPr/>
            </p:nvSpPr>
            <p:spPr bwMode="auto">
              <a:xfrm>
                <a:off x="3964" y="1661"/>
                <a:ext cx="9" cy="7"/>
              </a:xfrm>
              <a:prstGeom prst="ellipse">
                <a:avLst/>
              </a:prstGeom>
              <a:noFill/>
              <a:ln w="12700" cap="rnd">
                <a:solidFill>
                  <a:srgbClr val="000000"/>
                </a:solidFill>
                <a:round/>
                <a:headEnd/>
                <a:tailEnd/>
              </a:ln>
            </p:spPr>
            <p:txBody>
              <a:bodyPr/>
              <a:lstStyle/>
              <a:p>
                <a:endParaRPr lang="en-US"/>
              </a:p>
            </p:txBody>
          </p:sp>
        </p:grpSp>
        <p:grpSp>
          <p:nvGrpSpPr>
            <p:cNvPr id="76701" name="Group 10234"/>
            <p:cNvGrpSpPr>
              <a:grpSpLocks/>
            </p:cNvGrpSpPr>
            <p:nvPr/>
          </p:nvGrpSpPr>
          <p:grpSpPr bwMode="auto">
            <a:xfrm>
              <a:off x="3963" y="1748"/>
              <a:ext cx="9" cy="8"/>
              <a:chOff x="3963" y="1660"/>
              <a:chExt cx="9" cy="8"/>
            </a:xfrm>
          </p:grpSpPr>
          <p:grpSp>
            <p:nvGrpSpPr>
              <p:cNvPr id="78433" name="Group 10235"/>
              <p:cNvGrpSpPr>
                <a:grpSpLocks/>
              </p:cNvGrpSpPr>
              <p:nvPr/>
            </p:nvGrpSpPr>
            <p:grpSpPr bwMode="auto">
              <a:xfrm>
                <a:off x="3963" y="1660"/>
                <a:ext cx="9" cy="8"/>
                <a:chOff x="3963" y="1660"/>
                <a:chExt cx="9" cy="8"/>
              </a:xfrm>
            </p:grpSpPr>
            <p:sp>
              <p:nvSpPr>
                <p:cNvPr id="78435" name="Oval 10236"/>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8436" name="Oval 10237"/>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8434" name="Oval 10238"/>
              <p:cNvSpPr>
                <a:spLocks noChangeArrowheads="1"/>
              </p:cNvSpPr>
              <p:nvPr/>
            </p:nvSpPr>
            <p:spPr bwMode="auto">
              <a:xfrm>
                <a:off x="3963" y="1660"/>
                <a:ext cx="9" cy="8"/>
              </a:xfrm>
              <a:prstGeom prst="ellipse">
                <a:avLst/>
              </a:prstGeom>
              <a:noFill/>
              <a:ln w="12700" cap="rnd">
                <a:solidFill>
                  <a:srgbClr val="000000"/>
                </a:solidFill>
                <a:round/>
                <a:headEnd/>
                <a:tailEnd/>
              </a:ln>
            </p:spPr>
            <p:txBody>
              <a:bodyPr/>
              <a:lstStyle/>
              <a:p>
                <a:endParaRPr lang="en-US"/>
              </a:p>
            </p:txBody>
          </p:sp>
        </p:grpSp>
        <p:sp>
          <p:nvSpPr>
            <p:cNvPr id="76702" name="Rectangle 10239"/>
            <p:cNvSpPr>
              <a:spLocks noChangeArrowheads="1"/>
            </p:cNvSpPr>
            <p:nvPr/>
          </p:nvSpPr>
          <p:spPr bwMode="auto">
            <a:xfrm>
              <a:off x="3962" y="1749"/>
              <a:ext cx="15" cy="14"/>
            </a:xfrm>
            <a:prstGeom prst="rect">
              <a:avLst/>
            </a:prstGeom>
            <a:solidFill>
              <a:srgbClr val="E0E0E0"/>
            </a:solidFill>
            <a:ln w="9525">
              <a:noFill/>
              <a:miter lim="800000"/>
              <a:headEnd/>
              <a:tailEnd/>
            </a:ln>
          </p:spPr>
          <p:txBody>
            <a:bodyPr/>
            <a:lstStyle/>
            <a:p>
              <a:endParaRPr lang="en-US"/>
            </a:p>
          </p:txBody>
        </p:sp>
        <p:sp>
          <p:nvSpPr>
            <p:cNvPr id="76703" name="Rectangle 10240"/>
            <p:cNvSpPr>
              <a:spLocks noChangeArrowheads="1"/>
            </p:cNvSpPr>
            <p:nvPr/>
          </p:nvSpPr>
          <p:spPr bwMode="auto">
            <a:xfrm>
              <a:off x="3962" y="1749"/>
              <a:ext cx="15" cy="14"/>
            </a:xfrm>
            <a:prstGeom prst="rect">
              <a:avLst/>
            </a:prstGeom>
            <a:noFill/>
            <a:ln w="12700" cap="rnd">
              <a:solidFill>
                <a:srgbClr val="000000"/>
              </a:solidFill>
              <a:miter lim="800000"/>
              <a:headEnd/>
              <a:tailEnd/>
            </a:ln>
          </p:spPr>
          <p:txBody>
            <a:bodyPr/>
            <a:lstStyle/>
            <a:p>
              <a:endParaRPr lang="en-US"/>
            </a:p>
          </p:txBody>
        </p:sp>
        <p:sp>
          <p:nvSpPr>
            <p:cNvPr id="76704" name="Rectangle 10241"/>
            <p:cNvSpPr>
              <a:spLocks noChangeArrowheads="1"/>
            </p:cNvSpPr>
            <p:nvPr/>
          </p:nvSpPr>
          <p:spPr bwMode="auto">
            <a:xfrm>
              <a:off x="3962" y="1749"/>
              <a:ext cx="15" cy="14"/>
            </a:xfrm>
            <a:prstGeom prst="rect">
              <a:avLst/>
            </a:prstGeom>
            <a:solidFill>
              <a:srgbClr val="E0E0E0"/>
            </a:solidFill>
            <a:ln w="9525">
              <a:noFill/>
              <a:miter lim="800000"/>
              <a:headEnd/>
              <a:tailEnd/>
            </a:ln>
          </p:spPr>
          <p:txBody>
            <a:bodyPr/>
            <a:lstStyle/>
            <a:p>
              <a:endParaRPr lang="en-US"/>
            </a:p>
          </p:txBody>
        </p:sp>
        <p:sp>
          <p:nvSpPr>
            <p:cNvPr id="76705" name="Rectangle 10242"/>
            <p:cNvSpPr>
              <a:spLocks noChangeArrowheads="1"/>
            </p:cNvSpPr>
            <p:nvPr/>
          </p:nvSpPr>
          <p:spPr bwMode="auto">
            <a:xfrm>
              <a:off x="3962" y="1749"/>
              <a:ext cx="15" cy="14"/>
            </a:xfrm>
            <a:prstGeom prst="rect">
              <a:avLst/>
            </a:prstGeom>
            <a:noFill/>
            <a:ln w="12700" cap="rnd">
              <a:solidFill>
                <a:srgbClr val="000000"/>
              </a:solidFill>
              <a:miter lim="800000"/>
              <a:headEnd/>
              <a:tailEnd/>
            </a:ln>
          </p:spPr>
          <p:txBody>
            <a:bodyPr/>
            <a:lstStyle/>
            <a:p>
              <a:endParaRPr lang="en-US"/>
            </a:p>
          </p:txBody>
        </p:sp>
        <p:grpSp>
          <p:nvGrpSpPr>
            <p:cNvPr id="76706" name="Group 10243"/>
            <p:cNvGrpSpPr>
              <a:grpSpLocks/>
            </p:cNvGrpSpPr>
            <p:nvPr/>
          </p:nvGrpSpPr>
          <p:grpSpPr bwMode="auto">
            <a:xfrm>
              <a:off x="3964" y="1749"/>
              <a:ext cx="9" cy="7"/>
              <a:chOff x="3964" y="1661"/>
              <a:chExt cx="9" cy="7"/>
            </a:xfrm>
          </p:grpSpPr>
          <p:sp>
            <p:nvSpPr>
              <p:cNvPr id="78431" name="Oval 10244"/>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8432" name="Oval 10245"/>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6707" name="Oval 10246"/>
            <p:cNvSpPr>
              <a:spLocks noChangeArrowheads="1"/>
            </p:cNvSpPr>
            <p:nvPr/>
          </p:nvSpPr>
          <p:spPr bwMode="auto">
            <a:xfrm>
              <a:off x="3964" y="1749"/>
              <a:ext cx="9" cy="7"/>
            </a:xfrm>
            <a:prstGeom prst="ellipse">
              <a:avLst/>
            </a:prstGeom>
            <a:noFill/>
            <a:ln w="12700" cap="rnd">
              <a:solidFill>
                <a:srgbClr val="000000"/>
              </a:solidFill>
              <a:round/>
              <a:headEnd/>
              <a:tailEnd/>
            </a:ln>
          </p:spPr>
          <p:txBody>
            <a:bodyPr/>
            <a:lstStyle/>
            <a:p>
              <a:endParaRPr lang="en-US"/>
            </a:p>
          </p:txBody>
        </p:sp>
        <p:grpSp>
          <p:nvGrpSpPr>
            <p:cNvPr id="76708" name="Group 10247"/>
            <p:cNvGrpSpPr>
              <a:grpSpLocks/>
            </p:cNvGrpSpPr>
            <p:nvPr/>
          </p:nvGrpSpPr>
          <p:grpSpPr bwMode="auto">
            <a:xfrm>
              <a:off x="3964" y="1749"/>
              <a:ext cx="9" cy="7"/>
              <a:chOff x="3964" y="1661"/>
              <a:chExt cx="9" cy="7"/>
            </a:xfrm>
          </p:grpSpPr>
          <p:sp>
            <p:nvSpPr>
              <p:cNvPr id="78429" name="Oval 10248"/>
              <p:cNvSpPr>
                <a:spLocks noChangeArrowheads="1"/>
              </p:cNvSpPr>
              <p:nvPr/>
            </p:nvSpPr>
            <p:spPr bwMode="auto">
              <a:xfrm>
                <a:off x="3964" y="1661"/>
                <a:ext cx="9" cy="7"/>
              </a:xfrm>
              <a:prstGeom prst="ellipse">
                <a:avLst/>
              </a:prstGeom>
              <a:solidFill>
                <a:srgbClr val="E0E0E0"/>
              </a:solidFill>
              <a:ln w="0">
                <a:solidFill>
                  <a:srgbClr val="000000"/>
                </a:solidFill>
                <a:round/>
                <a:headEnd/>
                <a:tailEnd/>
              </a:ln>
            </p:spPr>
            <p:txBody>
              <a:bodyPr/>
              <a:lstStyle/>
              <a:p>
                <a:endParaRPr lang="en-US"/>
              </a:p>
            </p:txBody>
          </p:sp>
          <p:sp>
            <p:nvSpPr>
              <p:cNvPr id="78430" name="Oval 10249"/>
              <p:cNvSpPr>
                <a:spLocks noChangeArrowheads="1"/>
              </p:cNvSpPr>
              <p:nvPr/>
            </p:nvSpPr>
            <p:spPr bwMode="auto">
              <a:xfrm>
                <a:off x="3964" y="1661"/>
                <a:ext cx="9" cy="7"/>
              </a:xfrm>
              <a:prstGeom prst="ellipse">
                <a:avLst/>
              </a:prstGeom>
              <a:noFill/>
              <a:ln w="1588" cap="rnd">
                <a:solidFill>
                  <a:srgbClr val="000000"/>
                </a:solidFill>
                <a:round/>
                <a:headEnd/>
                <a:tailEnd/>
              </a:ln>
            </p:spPr>
            <p:txBody>
              <a:bodyPr/>
              <a:lstStyle/>
              <a:p>
                <a:endParaRPr lang="en-US"/>
              </a:p>
            </p:txBody>
          </p:sp>
        </p:grpSp>
        <p:sp>
          <p:nvSpPr>
            <p:cNvPr id="76709" name="Oval 10250"/>
            <p:cNvSpPr>
              <a:spLocks noChangeArrowheads="1"/>
            </p:cNvSpPr>
            <p:nvPr/>
          </p:nvSpPr>
          <p:spPr bwMode="auto">
            <a:xfrm>
              <a:off x="3964" y="1749"/>
              <a:ext cx="9" cy="7"/>
            </a:xfrm>
            <a:prstGeom prst="ellipse">
              <a:avLst/>
            </a:prstGeom>
            <a:noFill/>
            <a:ln w="12700" cap="rnd">
              <a:solidFill>
                <a:srgbClr val="000000"/>
              </a:solidFill>
              <a:round/>
              <a:headEnd/>
              <a:tailEnd/>
            </a:ln>
          </p:spPr>
          <p:txBody>
            <a:bodyPr/>
            <a:lstStyle/>
            <a:p>
              <a:endParaRPr lang="en-US"/>
            </a:p>
          </p:txBody>
        </p:sp>
        <p:grpSp>
          <p:nvGrpSpPr>
            <p:cNvPr id="76710" name="Group 10251"/>
            <p:cNvGrpSpPr>
              <a:grpSpLocks/>
            </p:cNvGrpSpPr>
            <p:nvPr/>
          </p:nvGrpSpPr>
          <p:grpSpPr bwMode="auto">
            <a:xfrm>
              <a:off x="3963" y="1748"/>
              <a:ext cx="9" cy="8"/>
              <a:chOff x="3963" y="1660"/>
              <a:chExt cx="9" cy="8"/>
            </a:xfrm>
          </p:grpSpPr>
          <p:sp>
            <p:nvSpPr>
              <p:cNvPr id="78427" name="Oval 10252"/>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8428" name="Oval 10253"/>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6711" name="Oval 10254"/>
            <p:cNvSpPr>
              <a:spLocks noChangeArrowheads="1"/>
            </p:cNvSpPr>
            <p:nvPr/>
          </p:nvSpPr>
          <p:spPr bwMode="auto">
            <a:xfrm>
              <a:off x="3963" y="1748"/>
              <a:ext cx="9" cy="8"/>
            </a:xfrm>
            <a:prstGeom prst="ellipse">
              <a:avLst/>
            </a:prstGeom>
            <a:noFill/>
            <a:ln w="12700" cap="rnd">
              <a:solidFill>
                <a:srgbClr val="000000"/>
              </a:solidFill>
              <a:round/>
              <a:headEnd/>
              <a:tailEnd/>
            </a:ln>
          </p:spPr>
          <p:txBody>
            <a:bodyPr/>
            <a:lstStyle/>
            <a:p>
              <a:endParaRPr lang="en-US"/>
            </a:p>
          </p:txBody>
        </p:sp>
        <p:grpSp>
          <p:nvGrpSpPr>
            <p:cNvPr id="76712" name="Group 10255"/>
            <p:cNvGrpSpPr>
              <a:grpSpLocks/>
            </p:cNvGrpSpPr>
            <p:nvPr/>
          </p:nvGrpSpPr>
          <p:grpSpPr bwMode="auto">
            <a:xfrm>
              <a:off x="3963" y="1748"/>
              <a:ext cx="9" cy="8"/>
              <a:chOff x="3963" y="1660"/>
              <a:chExt cx="9" cy="8"/>
            </a:xfrm>
          </p:grpSpPr>
          <p:sp>
            <p:nvSpPr>
              <p:cNvPr id="78425" name="Oval 10256"/>
              <p:cNvSpPr>
                <a:spLocks noChangeArrowheads="1"/>
              </p:cNvSpPr>
              <p:nvPr/>
            </p:nvSpPr>
            <p:spPr bwMode="auto">
              <a:xfrm>
                <a:off x="3963" y="1660"/>
                <a:ext cx="9" cy="8"/>
              </a:xfrm>
              <a:prstGeom prst="ellipse">
                <a:avLst/>
              </a:prstGeom>
              <a:solidFill>
                <a:srgbClr val="E0E0E0"/>
              </a:solidFill>
              <a:ln w="0">
                <a:solidFill>
                  <a:srgbClr val="000000"/>
                </a:solidFill>
                <a:round/>
                <a:headEnd/>
                <a:tailEnd/>
              </a:ln>
            </p:spPr>
            <p:txBody>
              <a:bodyPr/>
              <a:lstStyle/>
              <a:p>
                <a:endParaRPr lang="en-US"/>
              </a:p>
            </p:txBody>
          </p:sp>
          <p:sp>
            <p:nvSpPr>
              <p:cNvPr id="78426" name="Oval 10257"/>
              <p:cNvSpPr>
                <a:spLocks noChangeArrowheads="1"/>
              </p:cNvSpPr>
              <p:nvPr/>
            </p:nvSpPr>
            <p:spPr bwMode="auto">
              <a:xfrm>
                <a:off x="3963" y="1660"/>
                <a:ext cx="9" cy="8"/>
              </a:xfrm>
              <a:prstGeom prst="ellipse">
                <a:avLst/>
              </a:prstGeom>
              <a:noFill/>
              <a:ln w="1588" cap="rnd">
                <a:solidFill>
                  <a:srgbClr val="000000"/>
                </a:solidFill>
                <a:round/>
                <a:headEnd/>
                <a:tailEnd/>
              </a:ln>
            </p:spPr>
            <p:txBody>
              <a:bodyPr/>
              <a:lstStyle/>
              <a:p>
                <a:endParaRPr lang="en-US"/>
              </a:p>
            </p:txBody>
          </p:sp>
        </p:grpSp>
        <p:sp>
          <p:nvSpPr>
            <p:cNvPr id="76713" name="Oval 10258"/>
            <p:cNvSpPr>
              <a:spLocks noChangeArrowheads="1"/>
            </p:cNvSpPr>
            <p:nvPr/>
          </p:nvSpPr>
          <p:spPr bwMode="auto">
            <a:xfrm>
              <a:off x="3963" y="1748"/>
              <a:ext cx="9" cy="8"/>
            </a:xfrm>
            <a:prstGeom prst="ellipse">
              <a:avLst/>
            </a:prstGeom>
            <a:noFill/>
            <a:ln w="12700" cap="rnd">
              <a:solidFill>
                <a:srgbClr val="000000"/>
              </a:solidFill>
              <a:round/>
              <a:headEnd/>
              <a:tailEnd/>
            </a:ln>
          </p:spPr>
          <p:txBody>
            <a:bodyPr/>
            <a:lstStyle/>
            <a:p>
              <a:endParaRPr lang="en-US"/>
            </a:p>
          </p:txBody>
        </p:sp>
        <p:grpSp>
          <p:nvGrpSpPr>
            <p:cNvPr id="76714" name="Group 10259"/>
            <p:cNvGrpSpPr>
              <a:grpSpLocks/>
            </p:cNvGrpSpPr>
            <p:nvPr/>
          </p:nvGrpSpPr>
          <p:grpSpPr bwMode="auto">
            <a:xfrm>
              <a:off x="3962" y="1604"/>
              <a:ext cx="15" cy="13"/>
              <a:chOff x="3962" y="1516"/>
              <a:chExt cx="15" cy="13"/>
            </a:xfrm>
          </p:grpSpPr>
          <p:sp>
            <p:nvSpPr>
              <p:cNvPr id="78423" name="Freeform 10260"/>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8424" name="Freeform 10261"/>
              <p:cNvSpPr>
                <a:spLocks/>
              </p:cNvSpPr>
              <p:nvPr/>
            </p:nvSpPr>
            <p:spPr bwMode="auto">
              <a:xfrm>
                <a:off x="3962" y="1516"/>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grpSp>
          <p:nvGrpSpPr>
            <p:cNvPr id="76715" name="Group 10262"/>
            <p:cNvGrpSpPr>
              <a:grpSpLocks/>
            </p:cNvGrpSpPr>
            <p:nvPr/>
          </p:nvGrpSpPr>
          <p:grpSpPr bwMode="auto">
            <a:xfrm>
              <a:off x="3964" y="1604"/>
              <a:ext cx="9" cy="8"/>
              <a:chOff x="3964" y="1516"/>
              <a:chExt cx="9" cy="8"/>
            </a:xfrm>
          </p:grpSpPr>
          <p:grpSp>
            <p:nvGrpSpPr>
              <p:cNvPr id="78413" name="Group 10263"/>
              <p:cNvGrpSpPr>
                <a:grpSpLocks/>
              </p:cNvGrpSpPr>
              <p:nvPr/>
            </p:nvGrpSpPr>
            <p:grpSpPr bwMode="auto">
              <a:xfrm>
                <a:off x="3964" y="1517"/>
                <a:ext cx="9" cy="7"/>
                <a:chOff x="3964" y="1517"/>
                <a:chExt cx="9" cy="7"/>
              </a:xfrm>
            </p:grpSpPr>
            <p:grpSp>
              <p:nvGrpSpPr>
                <p:cNvPr id="78419" name="Group 10264"/>
                <p:cNvGrpSpPr>
                  <a:grpSpLocks/>
                </p:cNvGrpSpPr>
                <p:nvPr/>
              </p:nvGrpSpPr>
              <p:grpSpPr bwMode="auto">
                <a:xfrm>
                  <a:off x="3964" y="1517"/>
                  <a:ext cx="9" cy="7"/>
                  <a:chOff x="3964" y="1517"/>
                  <a:chExt cx="9" cy="7"/>
                </a:xfrm>
              </p:grpSpPr>
              <p:sp>
                <p:nvSpPr>
                  <p:cNvPr id="78421" name="Oval 10265"/>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8422" name="Oval 10266"/>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8420" name="Oval 10267"/>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78414" name="Group 10268"/>
              <p:cNvGrpSpPr>
                <a:grpSpLocks/>
              </p:cNvGrpSpPr>
              <p:nvPr/>
            </p:nvGrpSpPr>
            <p:grpSpPr bwMode="auto">
              <a:xfrm>
                <a:off x="3964" y="1516"/>
                <a:ext cx="8" cy="7"/>
                <a:chOff x="3964" y="1516"/>
                <a:chExt cx="8" cy="7"/>
              </a:xfrm>
            </p:grpSpPr>
            <p:grpSp>
              <p:nvGrpSpPr>
                <p:cNvPr id="78415" name="Group 10269"/>
                <p:cNvGrpSpPr>
                  <a:grpSpLocks/>
                </p:cNvGrpSpPr>
                <p:nvPr/>
              </p:nvGrpSpPr>
              <p:grpSpPr bwMode="auto">
                <a:xfrm>
                  <a:off x="3964" y="1516"/>
                  <a:ext cx="8" cy="7"/>
                  <a:chOff x="3964" y="1516"/>
                  <a:chExt cx="8" cy="7"/>
                </a:xfrm>
              </p:grpSpPr>
              <p:sp>
                <p:nvSpPr>
                  <p:cNvPr id="78417" name="Oval 10270"/>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8418" name="Oval 10271"/>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8416" name="Oval 10272"/>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sp>
          <p:nvSpPr>
            <p:cNvPr id="76716" name="Freeform 10273"/>
            <p:cNvSpPr>
              <a:spLocks/>
            </p:cNvSpPr>
            <p:nvPr/>
          </p:nvSpPr>
          <p:spPr bwMode="auto">
            <a:xfrm>
              <a:off x="3962" y="1604"/>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6717" name="Freeform 10274"/>
            <p:cNvSpPr>
              <a:spLocks/>
            </p:cNvSpPr>
            <p:nvPr/>
          </p:nvSpPr>
          <p:spPr bwMode="auto">
            <a:xfrm>
              <a:off x="3962" y="1604"/>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sp>
          <p:nvSpPr>
            <p:cNvPr id="76718" name="Freeform 10275"/>
            <p:cNvSpPr>
              <a:spLocks/>
            </p:cNvSpPr>
            <p:nvPr/>
          </p:nvSpPr>
          <p:spPr bwMode="auto">
            <a:xfrm>
              <a:off x="3962" y="1604"/>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close/>
                </a:path>
              </a:pathLst>
            </a:custGeom>
            <a:solidFill>
              <a:srgbClr val="E0E0E0"/>
            </a:solidFill>
            <a:ln w="9525">
              <a:noFill/>
              <a:round/>
              <a:headEnd/>
              <a:tailEnd/>
            </a:ln>
          </p:spPr>
          <p:txBody>
            <a:bodyPr/>
            <a:lstStyle/>
            <a:p>
              <a:endParaRPr lang="en-US"/>
            </a:p>
          </p:txBody>
        </p:sp>
        <p:sp>
          <p:nvSpPr>
            <p:cNvPr id="76719" name="Freeform 10276"/>
            <p:cNvSpPr>
              <a:spLocks/>
            </p:cNvSpPr>
            <p:nvPr/>
          </p:nvSpPr>
          <p:spPr bwMode="auto">
            <a:xfrm>
              <a:off x="3962" y="1604"/>
              <a:ext cx="15" cy="13"/>
            </a:xfrm>
            <a:custGeom>
              <a:avLst/>
              <a:gdLst>
                <a:gd name="T0" fmla="*/ 0 w 15"/>
                <a:gd name="T1" fmla="*/ 0 h 13"/>
                <a:gd name="T2" fmla="*/ 15 w 15"/>
                <a:gd name="T3" fmla="*/ 7 h 13"/>
                <a:gd name="T4" fmla="*/ 15 w 15"/>
                <a:gd name="T5" fmla="*/ 13 h 13"/>
                <a:gd name="T6" fmla="*/ 0 w 15"/>
                <a:gd name="T7" fmla="*/ 4 h 13"/>
                <a:gd name="T8" fmla="*/ 0 w 15"/>
                <a:gd name="T9" fmla="*/ 0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0"/>
                  </a:moveTo>
                  <a:lnTo>
                    <a:pt x="15" y="7"/>
                  </a:lnTo>
                  <a:lnTo>
                    <a:pt x="15" y="13"/>
                  </a:lnTo>
                  <a:lnTo>
                    <a:pt x="0" y="4"/>
                  </a:lnTo>
                  <a:lnTo>
                    <a:pt x="0" y="0"/>
                  </a:lnTo>
                </a:path>
              </a:pathLst>
            </a:custGeom>
            <a:noFill/>
            <a:ln w="12700" cap="rnd">
              <a:solidFill>
                <a:srgbClr val="000000"/>
              </a:solidFill>
              <a:round/>
              <a:headEnd/>
              <a:tailEnd/>
            </a:ln>
          </p:spPr>
          <p:txBody>
            <a:bodyPr/>
            <a:lstStyle/>
            <a:p>
              <a:endParaRPr lang="en-US"/>
            </a:p>
          </p:txBody>
        </p:sp>
        <p:grpSp>
          <p:nvGrpSpPr>
            <p:cNvPr id="76720" name="Group 10277"/>
            <p:cNvGrpSpPr>
              <a:grpSpLocks/>
            </p:cNvGrpSpPr>
            <p:nvPr/>
          </p:nvGrpSpPr>
          <p:grpSpPr bwMode="auto">
            <a:xfrm>
              <a:off x="3964" y="1605"/>
              <a:ext cx="9" cy="7"/>
              <a:chOff x="3964" y="1517"/>
              <a:chExt cx="9" cy="7"/>
            </a:xfrm>
          </p:grpSpPr>
          <p:grpSp>
            <p:nvGrpSpPr>
              <p:cNvPr id="78409" name="Group 10278"/>
              <p:cNvGrpSpPr>
                <a:grpSpLocks/>
              </p:cNvGrpSpPr>
              <p:nvPr/>
            </p:nvGrpSpPr>
            <p:grpSpPr bwMode="auto">
              <a:xfrm>
                <a:off x="3964" y="1517"/>
                <a:ext cx="9" cy="7"/>
                <a:chOff x="3964" y="1517"/>
                <a:chExt cx="9" cy="7"/>
              </a:xfrm>
            </p:grpSpPr>
            <p:sp>
              <p:nvSpPr>
                <p:cNvPr id="78411" name="Oval 10279"/>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8412" name="Oval 10280"/>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8410" name="Oval 10281"/>
              <p:cNvSpPr>
                <a:spLocks noChangeArrowheads="1"/>
              </p:cNvSpPr>
              <p:nvPr/>
            </p:nvSpPr>
            <p:spPr bwMode="auto">
              <a:xfrm>
                <a:off x="3964" y="1517"/>
                <a:ext cx="9" cy="7"/>
              </a:xfrm>
              <a:prstGeom prst="ellipse">
                <a:avLst/>
              </a:prstGeom>
              <a:noFill/>
              <a:ln w="12700" cap="rnd">
                <a:solidFill>
                  <a:srgbClr val="000000"/>
                </a:solidFill>
                <a:round/>
                <a:headEnd/>
                <a:tailEnd/>
              </a:ln>
            </p:spPr>
            <p:txBody>
              <a:bodyPr/>
              <a:lstStyle/>
              <a:p>
                <a:endParaRPr lang="en-US"/>
              </a:p>
            </p:txBody>
          </p:sp>
        </p:grpSp>
        <p:grpSp>
          <p:nvGrpSpPr>
            <p:cNvPr id="76721" name="Group 10282"/>
            <p:cNvGrpSpPr>
              <a:grpSpLocks/>
            </p:cNvGrpSpPr>
            <p:nvPr/>
          </p:nvGrpSpPr>
          <p:grpSpPr bwMode="auto">
            <a:xfrm>
              <a:off x="3964" y="1604"/>
              <a:ext cx="8" cy="7"/>
              <a:chOff x="3964" y="1516"/>
              <a:chExt cx="8" cy="7"/>
            </a:xfrm>
          </p:grpSpPr>
          <p:grpSp>
            <p:nvGrpSpPr>
              <p:cNvPr id="78405" name="Group 10283"/>
              <p:cNvGrpSpPr>
                <a:grpSpLocks/>
              </p:cNvGrpSpPr>
              <p:nvPr/>
            </p:nvGrpSpPr>
            <p:grpSpPr bwMode="auto">
              <a:xfrm>
                <a:off x="3964" y="1516"/>
                <a:ext cx="8" cy="7"/>
                <a:chOff x="3964" y="1516"/>
                <a:chExt cx="8" cy="7"/>
              </a:xfrm>
            </p:grpSpPr>
            <p:sp>
              <p:nvSpPr>
                <p:cNvPr id="78407" name="Oval 10284"/>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8408" name="Oval 10285"/>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8406" name="Oval 10286"/>
              <p:cNvSpPr>
                <a:spLocks noChangeArrowheads="1"/>
              </p:cNvSpPr>
              <p:nvPr/>
            </p:nvSpPr>
            <p:spPr bwMode="auto">
              <a:xfrm>
                <a:off x="3964" y="1516"/>
                <a:ext cx="8" cy="7"/>
              </a:xfrm>
              <a:prstGeom prst="ellipse">
                <a:avLst/>
              </a:prstGeom>
              <a:noFill/>
              <a:ln w="12700" cap="rnd">
                <a:solidFill>
                  <a:srgbClr val="000000"/>
                </a:solidFill>
                <a:round/>
                <a:headEnd/>
                <a:tailEnd/>
              </a:ln>
            </p:spPr>
            <p:txBody>
              <a:bodyPr/>
              <a:lstStyle/>
              <a:p>
                <a:endParaRPr lang="en-US"/>
              </a:p>
            </p:txBody>
          </p:sp>
        </p:grpSp>
        <p:grpSp>
          <p:nvGrpSpPr>
            <p:cNvPr id="76722" name="Group 10287"/>
            <p:cNvGrpSpPr>
              <a:grpSpLocks/>
            </p:cNvGrpSpPr>
            <p:nvPr/>
          </p:nvGrpSpPr>
          <p:grpSpPr bwMode="auto">
            <a:xfrm>
              <a:off x="3964" y="1605"/>
              <a:ext cx="9" cy="7"/>
              <a:chOff x="3964" y="1517"/>
              <a:chExt cx="9" cy="7"/>
            </a:xfrm>
          </p:grpSpPr>
          <p:sp>
            <p:nvSpPr>
              <p:cNvPr id="78403" name="Oval 10288"/>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8404" name="Oval 10289"/>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6723" name="Oval 10290"/>
            <p:cNvSpPr>
              <a:spLocks noChangeArrowheads="1"/>
            </p:cNvSpPr>
            <p:nvPr/>
          </p:nvSpPr>
          <p:spPr bwMode="auto">
            <a:xfrm>
              <a:off x="3964" y="1605"/>
              <a:ext cx="9" cy="7"/>
            </a:xfrm>
            <a:prstGeom prst="ellipse">
              <a:avLst/>
            </a:prstGeom>
            <a:noFill/>
            <a:ln w="12700" cap="rnd">
              <a:solidFill>
                <a:srgbClr val="000000"/>
              </a:solidFill>
              <a:round/>
              <a:headEnd/>
              <a:tailEnd/>
            </a:ln>
          </p:spPr>
          <p:txBody>
            <a:bodyPr/>
            <a:lstStyle/>
            <a:p>
              <a:endParaRPr lang="en-US"/>
            </a:p>
          </p:txBody>
        </p:sp>
        <p:grpSp>
          <p:nvGrpSpPr>
            <p:cNvPr id="76724" name="Group 10291"/>
            <p:cNvGrpSpPr>
              <a:grpSpLocks/>
            </p:cNvGrpSpPr>
            <p:nvPr/>
          </p:nvGrpSpPr>
          <p:grpSpPr bwMode="auto">
            <a:xfrm>
              <a:off x="3964" y="1605"/>
              <a:ext cx="9" cy="7"/>
              <a:chOff x="3964" y="1517"/>
              <a:chExt cx="9" cy="7"/>
            </a:xfrm>
          </p:grpSpPr>
          <p:sp>
            <p:nvSpPr>
              <p:cNvPr id="78401" name="Oval 10292"/>
              <p:cNvSpPr>
                <a:spLocks noChangeArrowheads="1"/>
              </p:cNvSpPr>
              <p:nvPr/>
            </p:nvSpPr>
            <p:spPr bwMode="auto">
              <a:xfrm>
                <a:off x="3964" y="1517"/>
                <a:ext cx="9" cy="7"/>
              </a:xfrm>
              <a:prstGeom prst="ellipse">
                <a:avLst/>
              </a:prstGeom>
              <a:solidFill>
                <a:srgbClr val="E0E0E0"/>
              </a:solidFill>
              <a:ln w="0">
                <a:solidFill>
                  <a:srgbClr val="000000"/>
                </a:solidFill>
                <a:round/>
                <a:headEnd/>
                <a:tailEnd/>
              </a:ln>
            </p:spPr>
            <p:txBody>
              <a:bodyPr/>
              <a:lstStyle/>
              <a:p>
                <a:endParaRPr lang="en-US"/>
              </a:p>
            </p:txBody>
          </p:sp>
          <p:sp>
            <p:nvSpPr>
              <p:cNvPr id="78402" name="Oval 10293"/>
              <p:cNvSpPr>
                <a:spLocks noChangeArrowheads="1"/>
              </p:cNvSpPr>
              <p:nvPr/>
            </p:nvSpPr>
            <p:spPr bwMode="auto">
              <a:xfrm>
                <a:off x="3964" y="1517"/>
                <a:ext cx="9" cy="7"/>
              </a:xfrm>
              <a:prstGeom prst="ellipse">
                <a:avLst/>
              </a:prstGeom>
              <a:noFill/>
              <a:ln w="1588" cap="rnd">
                <a:solidFill>
                  <a:srgbClr val="000000"/>
                </a:solidFill>
                <a:round/>
                <a:headEnd/>
                <a:tailEnd/>
              </a:ln>
            </p:spPr>
            <p:txBody>
              <a:bodyPr/>
              <a:lstStyle/>
              <a:p>
                <a:endParaRPr lang="en-US"/>
              </a:p>
            </p:txBody>
          </p:sp>
        </p:grpSp>
        <p:sp>
          <p:nvSpPr>
            <p:cNvPr id="76725" name="Oval 10294"/>
            <p:cNvSpPr>
              <a:spLocks noChangeArrowheads="1"/>
            </p:cNvSpPr>
            <p:nvPr/>
          </p:nvSpPr>
          <p:spPr bwMode="auto">
            <a:xfrm>
              <a:off x="3964" y="1605"/>
              <a:ext cx="9" cy="7"/>
            </a:xfrm>
            <a:prstGeom prst="ellipse">
              <a:avLst/>
            </a:prstGeom>
            <a:noFill/>
            <a:ln w="12700" cap="rnd">
              <a:solidFill>
                <a:srgbClr val="000000"/>
              </a:solidFill>
              <a:round/>
              <a:headEnd/>
              <a:tailEnd/>
            </a:ln>
          </p:spPr>
          <p:txBody>
            <a:bodyPr/>
            <a:lstStyle/>
            <a:p>
              <a:endParaRPr lang="en-US"/>
            </a:p>
          </p:txBody>
        </p:sp>
        <p:grpSp>
          <p:nvGrpSpPr>
            <p:cNvPr id="76726" name="Group 10295"/>
            <p:cNvGrpSpPr>
              <a:grpSpLocks/>
            </p:cNvGrpSpPr>
            <p:nvPr/>
          </p:nvGrpSpPr>
          <p:grpSpPr bwMode="auto">
            <a:xfrm>
              <a:off x="3964" y="1604"/>
              <a:ext cx="8" cy="7"/>
              <a:chOff x="3964" y="1516"/>
              <a:chExt cx="8" cy="7"/>
            </a:xfrm>
          </p:grpSpPr>
          <p:sp>
            <p:nvSpPr>
              <p:cNvPr id="78399" name="Oval 10296"/>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8400" name="Oval 10297"/>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6727" name="Oval 10298"/>
            <p:cNvSpPr>
              <a:spLocks noChangeArrowheads="1"/>
            </p:cNvSpPr>
            <p:nvPr/>
          </p:nvSpPr>
          <p:spPr bwMode="auto">
            <a:xfrm>
              <a:off x="3964" y="1604"/>
              <a:ext cx="8" cy="7"/>
            </a:xfrm>
            <a:prstGeom prst="ellipse">
              <a:avLst/>
            </a:prstGeom>
            <a:noFill/>
            <a:ln w="12700" cap="rnd">
              <a:solidFill>
                <a:srgbClr val="000000"/>
              </a:solidFill>
              <a:round/>
              <a:headEnd/>
              <a:tailEnd/>
            </a:ln>
          </p:spPr>
          <p:txBody>
            <a:bodyPr/>
            <a:lstStyle/>
            <a:p>
              <a:endParaRPr lang="en-US"/>
            </a:p>
          </p:txBody>
        </p:sp>
        <p:grpSp>
          <p:nvGrpSpPr>
            <p:cNvPr id="76728" name="Group 10299"/>
            <p:cNvGrpSpPr>
              <a:grpSpLocks/>
            </p:cNvGrpSpPr>
            <p:nvPr/>
          </p:nvGrpSpPr>
          <p:grpSpPr bwMode="auto">
            <a:xfrm>
              <a:off x="3964" y="1604"/>
              <a:ext cx="8" cy="7"/>
              <a:chOff x="3964" y="1516"/>
              <a:chExt cx="8" cy="7"/>
            </a:xfrm>
          </p:grpSpPr>
          <p:sp>
            <p:nvSpPr>
              <p:cNvPr id="78397" name="Oval 10300"/>
              <p:cNvSpPr>
                <a:spLocks noChangeArrowheads="1"/>
              </p:cNvSpPr>
              <p:nvPr/>
            </p:nvSpPr>
            <p:spPr bwMode="auto">
              <a:xfrm>
                <a:off x="3964" y="1516"/>
                <a:ext cx="8" cy="7"/>
              </a:xfrm>
              <a:prstGeom prst="ellipse">
                <a:avLst/>
              </a:prstGeom>
              <a:solidFill>
                <a:srgbClr val="E0E0E0"/>
              </a:solidFill>
              <a:ln w="0">
                <a:solidFill>
                  <a:srgbClr val="000000"/>
                </a:solidFill>
                <a:round/>
                <a:headEnd/>
                <a:tailEnd/>
              </a:ln>
            </p:spPr>
            <p:txBody>
              <a:bodyPr/>
              <a:lstStyle/>
              <a:p>
                <a:endParaRPr lang="en-US"/>
              </a:p>
            </p:txBody>
          </p:sp>
          <p:sp>
            <p:nvSpPr>
              <p:cNvPr id="78398" name="Oval 10301"/>
              <p:cNvSpPr>
                <a:spLocks noChangeArrowheads="1"/>
              </p:cNvSpPr>
              <p:nvPr/>
            </p:nvSpPr>
            <p:spPr bwMode="auto">
              <a:xfrm>
                <a:off x="3964" y="1516"/>
                <a:ext cx="8" cy="7"/>
              </a:xfrm>
              <a:prstGeom prst="ellipse">
                <a:avLst/>
              </a:prstGeom>
              <a:noFill/>
              <a:ln w="1588" cap="rnd">
                <a:solidFill>
                  <a:srgbClr val="000000"/>
                </a:solidFill>
                <a:round/>
                <a:headEnd/>
                <a:tailEnd/>
              </a:ln>
            </p:spPr>
            <p:txBody>
              <a:bodyPr/>
              <a:lstStyle/>
              <a:p>
                <a:endParaRPr lang="en-US"/>
              </a:p>
            </p:txBody>
          </p:sp>
        </p:grpSp>
        <p:sp>
          <p:nvSpPr>
            <p:cNvPr id="76729" name="Oval 10302"/>
            <p:cNvSpPr>
              <a:spLocks noChangeArrowheads="1"/>
            </p:cNvSpPr>
            <p:nvPr/>
          </p:nvSpPr>
          <p:spPr bwMode="auto">
            <a:xfrm>
              <a:off x="3964" y="1604"/>
              <a:ext cx="8" cy="7"/>
            </a:xfrm>
            <a:prstGeom prst="ellipse">
              <a:avLst/>
            </a:prstGeom>
            <a:noFill/>
            <a:ln w="12700" cap="rnd">
              <a:solidFill>
                <a:srgbClr val="000000"/>
              </a:solidFill>
              <a:round/>
              <a:headEnd/>
              <a:tailEnd/>
            </a:ln>
          </p:spPr>
          <p:txBody>
            <a:bodyPr/>
            <a:lstStyle/>
            <a:p>
              <a:endParaRPr lang="en-US"/>
            </a:p>
          </p:txBody>
        </p:sp>
        <p:grpSp>
          <p:nvGrpSpPr>
            <p:cNvPr id="76730" name="Group 10303"/>
            <p:cNvGrpSpPr>
              <a:grpSpLocks/>
            </p:cNvGrpSpPr>
            <p:nvPr/>
          </p:nvGrpSpPr>
          <p:grpSpPr bwMode="auto">
            <a:xfrm>
              <a:off x="3817" y="1601"/>
              <a:ext cx="142" cy="154"/>
              <a:chOff x="3817" y="1513"/>
              <a:chExt cx="142" cy="154"/>
            </a:xfrm>
          </p:grpSpPr>
          <p:grpSp>
            <p:nvGrpSpPr>
              <p:cNvPr id="78377" name="Group 10304"/>
              <p:cNvGrpSpPr>
                <a:grpSpLocks/>
              </p:cNvGrpSpPr>
              <p:nvPr/>
            </p:nvGrpSpPr>
            <p:grpSpPr bwMode="auto">
              <a:xfrm>
                <a:off x="3817" y="1513"/>
                <a:ext cx="142" cy="154"/>
                <a:chOff x="3817" y="1513"/>
                <a:chExt cx="142" cy="154"/>
              </a:xfrm>
            </p:grpSpPr>
            <p:sp>
              <p:nvSpPr>
                <p:cNvPr id="78395" name="Freeform 10305"/>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8396" name="Freeform 10306"/>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grpSp>
            <p:nvGrpSpPr>
              <p:cNvPr id="78378" name="Group 10307"/>
              <p:cNvGrpSpPr>
                <a:grpSpLocks/>
              </p:cNvGrpSpPr>
              <p:nvPr/>
            </p:nvGrpSpPr>
            <p:grpSpPr bwMode="auto">
              <a:xfrm>
                <a:off x="3827" y="1525"/>
                <a:ext cx="56" cy="126"/>
                <a:chOff x="3827" y="1525"/>
                <a:chExt cx="56" cy="126"/>
              </a:xfrm>
            </p:grpSpPr>
            <p:grpSp>
              <p:nvGrpSpPr>
                <p:cNvPr id="78391" name="Group 10308"/>
                <p:cNvGrpSpPr>
                  <a:grpSpLocks/>
                </p:cNvGrpSpPr>
                <p:nvPr/>
              </p:nvGrpSpPr>
              <p:grpSpPr bwMode="auto">
                <a:xfrm>
                  <a:off x="3827" y="1525"/>
                  <a:ext cx="56" cy="125"/>
                  <a:chOff x="3827" y="1525"/>
                  <a:chExt cx="56" cy="125"/>
                </a:xfrm>
              </p:grpSpPr>
              <p:sp>
                <p:nvSpPr>
                  <p:cNvPr id="78393" name="Freeform 10309"/>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8394" name="Freeform 10310"/>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78392" name="Line 10311"/>
                <p:cNvSpPr>
                  <a:spLocks noChangeShapeType="1"/>
                </p:cNvSpPr>
                <p:nvPr/>
              </p:nvSpPr>
              <p:spPr bwMode="auto">
                <a:xfrm>
                  <a:off x="3855" y="1527"/>
                  <a:ext cx="2" cy="124"/>
                </a:xfrm>
                <a:prstGeom prst="line">
                  <a:avLst/>
                </a:prstGeom>
                <a:noFill/>
                <a:ln w="12700" cap="rnd">
                  <a:solidFill>
                    <a:srgbClr val="000000"/>
                  </a:solidFill>
                  <a:round/>
                  <a:headEnd/>
                  <a:tailEnd/>
                </a:ln>
              </p:spPr>
              <p:txBody>
                <a:bodyPr/>
                <a:lstStyle/>
                <a:p>
                  <a:endParaRPr lang="en-US"/>
                </a:p>
              </p:txBody>
            </p:sp>
          </p:grpSp>
          <p:grpSp>
            <p:nvGrpSpPr>
              <p:cNvPr id="78379" name="Group 10312"/>
              <p:cNvGrpSpPr>
                <a:grpSpLocks/>
              </p:cNvGrpSpPr>
              <p:nvPr/>
            </p:nvGrpSpPr>
            <p:grpSpPr bwMode="auto">
              <a:xfrm>
                <a:off x="3890" y="1520"/>
                <a:ext cx="61" cy="131"/>
                <a:chOff x="3890" y="1520"/>
                <a:chExt cx="61" cy="131"/>
              </a:xfrm>
            </p:grpSpPr>
            <p:grpSp>
              <p:nvGrpSpPr>
                <p:cNvPr id="78387" name="Group 10313"/>
                <p:cNvGrpSpPr>
                  <a:grpSpLocks/>
                </p:cNvGrpSpPr>
                <p:nvPr/>
              </p:nvGrpSpPr>
              <p:grpSpPr bwMode="auto">
                <a:xfrm>
                  <a:off x="3890" y="1520"/>
                  <a:ext cx="61" cy="130"/>
                  <a:chOff x="3890" y="1520"/>
                  <a:chExt cx="61" cy="130"/>
                </a:xfrm>
              </p:grpSpPr>
              <p:sp>
                <p:nvSpPr>
                  <p:cNvPr id="78389" name="Freeform 10314"/>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8390" name="Freeform 10315"/>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78388" name="Line 10316"/>
                <p:cNvSpPr>
                  <a:spLocks noChangeShapeType="1"/>
                </p:cNvSpPr>
                <p:nvPr/>
              </p:nvSpPr>
              <p:spPr bwMode="auto">
                <a:xfrm>
                  <a:off x="3921" y="1523"/>
                  <a:ext cx="1" cy="128"/>
                </a:xfrm>
                <a:prstGeom prst="line">
                  <a:avLst/>
                </a:prstGeom>
                <a:noFill/>
                <a:ln w="12700" cap="rnd">
                  <a:solidFill>
                    <a:srgbClr val="000000"/>
                  </a:solidFill>
                  <a:round/>
                  <a:headEnd/>
                  <a:tailEnd/>
                </a:ln>
              </p:spPr>
              <p:txBody>
                <a:bodyPr/>
                <a:lstStyle/>
                <a:p>
                  <a:endParaRPr lang="en-US"/>
                </a:p>
              </p:txBody>
            </p:sp>
          </p:grpSp>
          <p:grpSp>
            <p:nvGrpSpPr>
              <p:cNvPr id="78380" name="Group 10317"/>
              <p:cNvGrpSpPr>
                <a:grpSpLocks/>
              </p:cNvGrpSpPr>
              <p:nvPr/>
            </p:nvGrpSpPr>
            <p:grpSpPr bwMode="auto">
              <a:xfrm>
                <a:off x="3878" y="1556"/>
                <a:ext cx="18" cy="74"/>
                <a:chOff x="3878" y="1556"/>
                <a:chExt cx="18" cy="74"/>
              </a:xfrm>
            </p:grpSpPr>
            <p:grpSp>
              <p:nvGrpSpPr>
                <p:cNvPr id="78381" name="Group 10318"/>
                <p:cNvGrpSpPr>
                  <a:grpSpLocks/>
                </p:cNvGrpSpPr>
                <p:nvPr/>
              </p:nvGrpSpPr>
              <p:grpSpPr bwMode="auto">
                <a:xfrm>
                  <a:off x="3878" y="1556"/>
                  <a:ext cx="18" cy="14"/>
                  <a:chOff x="3878" y="1556"/>
                  <a:chExt cx="18" cy="14"/>
                </a:xfrm>
              </p:grpSpPr>
              <p:sp>
                <p:nvSpPr>
                  <p:cNvPr id="78385" name="Freeform 10319"/>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8386" name="Freeform 10320"/>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8382" name="Group 10321"/>
                <p:cNvGrpSpPr>
                  <a:grpSpLocks/>
                </p:cNvGrpSpPr>
                <p:nvPr/>
              </p:nvGrpSpPr>
              <p:grpSpPr bwMode="auto">
                <a:xfrm>
                  <a:off x="3878" y="1615"/>
                  <a:ext cx="18" cy="15"/>
                  <a:chOff x="3878" y="1615"/>
                  <a:chExt cx="18" cy="15"/>
                </a:xfrm>
              </p:grpSpPr>
              <p:sp>
                <p:nvSpPr>
                  <p:cNvPr id="78383" name="Freeform 10322"/>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8384" name="Freeform 10323"/>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grpSp>
        </p:grpSp>
        <p:grpSp>
          <p:nvGrpSpPr>
            <p:cNvPr id="76731" name="Group 10324"/>
            <p:cNvGrpSpPr>
              <a:grpSpLocks/>
            </p:cNvGrpSpPr>
            <p:nvPr/>
          </p:nvGrpSpPr>
          <p:grpSpPr bwMode="auto">
            <a:xfrm>
              <a:off x="3824" y="1744"/>
              <a:ext cx="29" cy="7"/>
              <a:chOff x="3824" y="1656"/>
              <a:chExt cx="29" cy="7"/>
            </a:xfrm>
          </p:grpSpPr>
          <p:grpSp>
            <p:nvGrpSpPr>
              <p:cNvPr id="78362" name="Group 10325"/>
              <p:cNvGrpSpPr>
                <a:grpSpLocks/>
              </p:cNvGrpSpPr>
              <p:nvPr/>
            </p:nvGrpSpPr>
            <p:grpSpPr bwMode="auto">
              <a:xfrm>
                <a:off x="3824" y="1656"/>
                <a:ext cx="8" cy="7"/>
                <a:chOff x="3824" y="1656"/>
                <a:chExt cx="8" cy="7"/>
              </a:xfrm>
            </p:grpSpPr>
            <p:grpSp>
              <p:nvGrpSpPr>
                <p:cNvPr id="78373" name="Group 10326"/>
                <p:cNvGrpSpPr>
                  <a:grpSpLocks/>
                </p:cNvGrpSpPr>
                <p:nvPr/>
              </p:nvGrpSpPr>
              <p:grpSpPr bwMode="auto">
                <a:xfrm>
                  <a:off x="3824" y="1656"/>
                  <a:ext cx="8" cy="7"/>
                  <a:chOff x="3824" y="1656"/>
                  <a:chExt cx="8" cy="7"/>
                </a:xfrm>
              </p:grpSpPr>
              <p:sp>
                <p:nvSpPr>
                  <p:cNvPr id="78375" name="Oval 10327"/>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8376" name="Oval 10328"/>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8374" name="Oval 10329"/>
                <p:cNvSpPr>
                  <a:spLocks noChangeArrowheads="1"/>
                </p:cNvSpPr>
                <p:nvPr/>
              </p:nvSpPr>
              <p:spPr bwMode="auto">
                <a:xfrm>
                  <a:off x="3824" y="1656"/>
                  <a:ext cx="8" cy="7"/>
                </a:xfrm>
                <a:prstGeom prst="ellipse">
                  <a:avLst/>
                </a:prstGeom>
                <a:noFill/>
                <a:ln w="12700" cap="rnd">
                  <a:solidFill>
                    <a:srgbClr val="000000"/>
                  </a:solidFill>
                  <a:round/>
                  <a:headEnd/>
                  <a:tailEnd/>
                </a:ln>
              </p:spPr>
              <p:txBody>
                <a:bodyPr/>
                <a:lstStyle/>
                <a:p>
                  <a:endParaRPr lang="en-US"/>
                </a:p>
              </p:txBody>
            </p:sp>
          </p:grpSp>
          <p:grpSp>
            <p:nvGrpSpPr>
              <p:cNvPr id="78363" name="Group 10330"/>
              <p:cNvGrpSpPr>
                <a:grpSpLocks/>
              </p:cNvGrpSpPr>
              <p:nvPr/>
            </p:nvGrpSpPr>
            <p:grpSpPr bwMode="auto">
              <a:xfrm>
                <a:off x="3834" y="1656"/>
                <a:ext cx="9" cy="7"/>
                <a:chOff x="3834" y="1656"/>
                <a:chExt cx="9" cy="7"/>
              </a:xfrm>
            </p:grpSpPr>
            <p:grpSp>
              <p:nvGrpSpPr>
                <p:cNvPr id="78369" name="Group 10331"/>
                <p:cNvGrpSpPr>
                  <a:grpSpLocks/>
                </p:cNvGrpSpPr>
                <p:nvPr/>
              </p:nvGrpSpPr>
              <p:grpSpPr bwMode="auto">
                <a:xfrm>
                  <a:off x="3834" y="1656"/>
                  <a:ext cx="9" cy="7"/>
                  <a:chOff x="3834" y="1656"/>
                  <a:chExt cx="9" cy="7"/>
                </a:xfrm>
              </p:grpSpPr>
              <p:sp>
                <p:nvSpPr>
                  <p:cNvPr id="78371" name="Oval 10332"/>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8372" name="Oval 10333"/>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8370" name="Oval 10334"/>
                <p:cNvSpPr>
                  <a:spLocks noChangeArrowheads="1"/>
                </p:cNvSpPr>
                <p:nvPr/>
              </p:nvSpPr>
              <p:spPr bwMode="auto">
                <a:xfrm>
                  <a:off x="3834" y="1656"/>
                  <a:ext cx="9" cy="7"/>
                </a:xfrm>
                <a:prstGeom prst="ellipse">
                  <a:avLst/>
                </a:prstGeom>
                <a:noFill/>
                <a:ln w="12700" cap="rnd">
                  <a:solidFill>
                    <a:srgbClr val="000000"/>
                  </a:solidFill>
                  <a:round/>
                  <a:headEnd/>
                  <a:tailEnd/>
                </a:ln>
              </p:spPr>
              <p:txBody>
                <a:bodyPr/>
                <a:lstStyle/>
                <a:p>
                  <a:endParaRPr lang="en-US"/>
                </a:p>
              </p:txBody>
            </p:sp>
          </p:grpSp>
          <p:grpSp>
            <p:nvGrpSpPr>
              <p:cNvPr id="78364" name="Group 10335"/>
              <p:cNvGrpSpPr>
                <a:grpSpLocks/>
              </p:cNvGrpSpPr>
              <p:nvPr/>
            </p:nvGrpSpPr>
            <p:grpSpPr bwMode="auto">
              <a:xfrm>
                <a:off x="3844" y="1656"/>
                <a:ext cx="9" cy="7"/>
                <a:chOff x="3844" y="1656"/>
                <a:chExt cx="9" cy="7"/>
              </a:xfrm>
            </p:grpSpPr>
            <p:grpSp>
              <p:nvGrpSpPr>
                <p:cNvPr id="78365" name="Group 10336"/>
                <p:cNvGrpSpPr>
                  <a:grpSpLocks/>
                </p:cNvGrpSpPr>
                <p:nvPr/>
              </p:nvGrpSpPr>
              <p:grpSpPr bwMode="auto">
                <a:xfrm>
                  <a:off x="3844" y="1656"/>
                  <a:ext cx="9" cy="7"/>
                  <a:chOff x="3844" y="1656"/>
                  <a:chExt cx="9" cy="7"/>
                </a:xfrm>
              </p:grpSpPr>
              <p:sp>
                <p:nvSpPr>
                  <p:cNvPr id="78367" name="Oval 10337"/>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8368" name="Oval 10338"/>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8366" name="Oval 10339"/>
                <p:cNvSpPr>
                  <a:spLocks noChangeArrowheads="1"/>
                </p:cNvSpPr>
                <p:nvPr/>
              </p:nvSpPr>
              <p:spPr bwMode="auto">
                <a:xfrm>
                  <a:off x="3844" y="1656"/>
                  <a:ext cx="9" cy="7"/>
                </a:xfrm>
                <a:prstGeom prst="ellipse">
                  <a:avLst/>
                </a:prstGeom>
                <a:noFill/>
                <a:ln w="12700" cap="rnd">
                  <a:solidFill>
                    <a:srgbClr val="000000"/>
                  </a:solidFill>
                  <a:round/>
                  <a:headEnd/>
                  <a:tailEnd/>
                </a:ln>
              </p:spPr>
              <p:txBody>
                <a:bodyPr/>
                <a:lstStyle/>
                <a:p>
                  <a:endParaRPr lang="en-US"/>
                </a:p>
              </p:txBody>
            </p:sp>
          </p:grpSp>
        </p:grpSp>
        <p:grpSp>
          <p:nvGrpSpPr>
            <p:cNvPr id="76732" name="Group 10340"/>
            <p:cNvGrpSpPr>
              <a:grpSpLocks/>
            </p:cNvGrpSpPr>
            <p:nvPr/>
          </p:nvGrpSpPr>
          <p:grpSpPr bwMode="auto">
            <a:xfrm>
              <a:off x="3928" y="1746"/>
              <a:ext cx="28" cy="7"/>
              <a:chOff x="3928" y="1658"/>
              <a:chExt cx="28" cy="7"/>
            </a:xfrm>
          </p:grpSpPr>
          <p:grpSp>
            <p:nvGrpSpPr>
              <p:cNvPr id="78347" name="Group 10341"/>
              <p:cNvGrpSpPr>
                <a:grpSpLocks/>
              </p:cNvGrpSpPr>
              <p:nvPr/>
            </p:nvGrpSpPr>
            <p:grpSpPr bwMode="auto">
              <a:xfrm>
                <a:off x="3948" y="1658"/>
                <a:ext cx="8" cy="7"/>
                <a:chOff x="3948" y="1658"/>
                <a:chExt cx="8" cy="7"/>
              </a:xfrm>
            </p:grpSpPr>
            <p:grpSp>
              <p:nvGrpSpPr>
                <p:cNvPr id="78358" name="Group 10342"/>
                <p:cNvGrpSpPr>
                  <a:grpSpLocks/>
                </p:cNvGrpSpPr>
                <p:nvPr/>
              </p:nvGrpSpPr>
              <p:grpSpPr bwMode="auto">
                <a:xfrm>
                  <a:off x="3948" y="1658"/>
                  <a:ext cx="8" cy="7"/>
                  <a:chOff x="3948" y="1658"/>
                  <a:chExt cx="8" cy="7"/>
                </a:xfrm>
              </p:grpSpPr>
              <p:sp>
                <p:nvSpPr>
                  <p:cNvPr id="78360" name="Oval 10343"/>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8361" name="Oval 10344"/>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8359" name="Oval 10345"/>
                <p:cNvSpPr>
                  <a:spLocks noChangeArrowheads="1"/>
                </p:cNvSpPr>
                <p:nvPr/>
              </p:nvSpPr>
              <p:spPr bwMode="auto">
                <a:xfrm>
                  <a:off x="3948" y="1658"/>
                  <a:ext cx="8" cy="7"/>
                </a:xfrm>
                <a:prstGeom prst="ellipse">
                  <a:avLst/>
                </a:prstGeom>
                <a:noFill/>
                <a:ln w="12700" cap="rnd">
                  <a:solidFill>
                    <a:srgbClr val="000000"/>
                  </a:solidFill>
                  <a:round/>
                  <a:headEnd/>
                  <a:tailEnd/>
                </a:ln>
              </p:spPr>
              <p:txBody>
                <a:bodyPr/>
                <a:lstStyle/>
                <a:p>
                  <a:endParaRPr lang="en-US"/>
                </a:p>
              </p:txBody>
            </p:sp>
          </p:grpSp>
          <p:grpSp>
            <p:nvGrpSpPr>
              <p:cNvPr id="78348" name="Group 10346"/>
              <p:cNvGrpSpPr>
                <a:grpSpLocks/>
              </p:cNvGrpSpPr>
              <p:nvPr/>
            </p:nvGrpSpPr>
            <p:grpSpPr bwMode="auto">
              <a:xfrm>
                <a:off x="3937" y="1658"/>
                <a:ext cx="8" cy="7"/>
                <a:chOff x="3937" y="1658"/>
                <a:chExt cx="8" cy="7"/>
              </a:xfrm>
            </p:grpSpPr>
            <p:grpSp>
              <p:nvGrpSpPr>
                <p:cNvPr id="78354" name="Group 10347"/>
                <p:cNvGrpSpPr>
                  <a:grpSpLocks/>
                </p:cNvGrpSpPr>
                <p:nvPr/>
              </p:nvGrpSpPr>
              <p:grpSpPr bwMode="auto">
                <a:xfrm>
                  <a:off x="3937" y="1658"/>
                  <a:ext cx="8" cy="7"/>
                  <a:chOff x="3937" y="1658"/>
                  <a:chExt cx="8" cy="7"/>
                </a:xfrm>
              </p:grpSpPr>
              <p:sp>
                <p:nvSpPr>
                  <p:cNvPr id="78356" name="Oval 10348"/>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8357" name="Oval 10349"/>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8355" name="Oval 10350"/>
                <p:cNvSpPr>
                  <a:spLocks noChangeArrowheads="1"/>
                </p:cNvSpPr>
                <p:nvPr/>
              </p:nvSpPr>
              <p:spPr bwMode="auto">
                <a:xfrm>
                  <a:off x="3937" y="1658"/>
                  <a:ext cx="8" cy="7"/>
                </a:xfrm>
                <a:prstGeom prst="ellipse">
                  <a:avLst/>
                </a:prstGeom>
                <a:noFill/>
                <a:ln w="12700" cap="rnd">
                  <a:solidFill>
                    <a:srgbClr val="000000"/>
                  </a:solidFill>
                  <a:round/>
                  <a:headEnd/>
                  <a:tailEnd/>
                </a:ln>
              </p:spPr>
              <p:txBody>
                <a:bodyPr/>
                <a:lstStyle/>
                <a:p>
                  <a:endParaRPr lang="en-US"/>
                </a:p>
              </p:txBody>
            </p:sp>
          </p:grpSp>
          <p:grpSp>
            <p:nvGrpSpPr>
              <p:cNvPr id="78349" name="Group 10351"/>
              <p:cNvGrpSpPr>
                <a:grpSpLocks/>
              </p:cNvGrpSpPr>
              <p:nvPr/>
            </p:nvGrpSpPr>
            <p:grpSpPr bwMode="auto">
              <a:xfrm>
                <a:off x="3928" y="1658"/>
                <a:ext cx="9" cy="7"/>
                <a:chOff x="3928" y="1658"/>
                <a:chExt cx="9" cy="7"/>
              </a:xfrm>
            </p:grpSpPr>
            <p:grpSp>
              <p:nvGrpSpPr>
                <p:cNvPr id="78350" name="Group 10352"/>
                <p:cNvGrpSpPr>
                  <a:grpSpLocks/>
                </p:cNvGrpSpPr>
                <p:nvPr/>
              </p:nvGrpSpPr>
              <p:grpSpPr bwMode="auto">
                <a:xfrm>
                  <a:off x="3928" y="1658"/>
                  <a:ext cx="9" cy="7"/>
                  <a:chOff x="3928" y="1658"/>
                  <a:chExt cx="9" cy="7"/>
                </a:xfrm>
              </p:grpSpPr>
              <p:sp>
                <p:nvSpPr>
                  <p:cNvPr id="78352" name="Oval 10353"/>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8353" name="Oval 10354"/>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8351" name="Oval 10355"/>
                <p:cNvSpPr>
                  <a:spLocks noChangeArrowheads="1"/>
                </p:cNvSpPr>
                <p:nvPr/>
              </p:nvSpPr>
              <p:spPr bwMode="auto">
                <a:xfrm>
                  <a:off x="3928" y="1658"/>
                  <a:ext cx="9" cy="7"/>
                </a:xfrm>
                <a:prstGeom prst="ellipse">
                  <a:avLst/>
                </a:prstGeom>
                <a:noFill/>
                <a:ln w="12700" cap="rnd">
                  <a:solidFill>
                    <a:srgbClr val="000000"/>
                  </a:solidFill>
                  <a:round/>
                  <a:headEnd/>
                  <a:tailEnd/>
                </a:ln>
              </p:spPr>
              <p:txBody>
                <a:bodyPr/>
                <a:lstStyle/>
                <a:p>
                  <a:endParaRPr lang="en-US"/>
                </a:p>
              </p:txBody>
            </p:sp>
          </p:grpSp>
        </p:grpSp>
        <p:grpSp>
          <p:nvGrpSpPr>
            <p:cNvPr id="76733" name="Group 10356"/>
            <p:cNvGrpSpPr>
              <a:grpSpLocks/>
            </p:cNvGrpSpPr>
            <p:nvPr/>
          </p:nvGrpSpPr>
          <p:grpSpPr bwMode="auto">
            <a:xfrm>
              <a:off x="3817" y="1601"/>
              <a:ext cx="142" cy="154"/>
              <a:chOff x="3817" y="1513"/>
              <a:chExt cx="142" cy="154"/>
            </a:xfrm>
          </p:grpSpPr>
          <p:sp>
            <p:nvSpPr>
              <p:cNvPr id="78345" name="Freeform 10357"/>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8346" name="Freeform 10358"/>
              <p:cNvSpPr>
                <a:spLocks/>
              </p:cNvSpPr>
              <p:nvPr/>
            </p:nvSpPr>
            <p:spPr bwMode="auto">
              <a:xfrm>
                <a:off x="3817" y="1513"/>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grpSp>
          <p:nvGrpSpPr>
            <p:cNvPr id="76734" name="Group 10359"/>
            <p:cNvGrpSpPr>
              <a:grpSpLocks/>
            </p:cNvGrpSpPr>
            <p:nvPr/>
          </p:nvGrpSpPr>
          <p:grpSpPr bwMode="auto">
            <a:xfrm>
              <a:off x="3827" y="1613"/>
              <a:ext cx="56" cy="126"/>
              <a:chOff x="3827" y="1525"/>
              <a:chExt cx="56" cy="126"/>
            </a:xfrm>
          </p:grpSpPr>
          <p:grpSp>
            <p:nvGrpSpPr>
              <p:cNvPr id="78341" name="Group 10360"/>
              <p:cNvGrpSpPr>
                <a:grpSpLocks/>
              </p:cNvGrpSpPr>
              <p:nvPr/>
            </p:nvGrpSpPr>
            <p:grpSpPr bwMode="auto">
              <a:xfrm>
                <a:off x="3827" y="1525"/>
                <a:ext cx="56" cy="125"/>
                <a:chOff x="3827" y="1525"/>
                <a:chExt cx="56" cy="125"/>
              </a:xfrm>
            </p:grpSpPr>
            <p:sp>
              <p:nvSpPr>
                <p:cNvPr id="78343" name="Freeform 10361"/>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8344" name="Freeform 10362"/>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78342" name="Line 10363"/>
              <p:cNvSpPr>
                <a:spLocks noChangeShapeType="1"/>
              </p:cNvSpPr>
              <p:nvPr/>
            </p:nvSpPr>
            <p:spPr bwMode="auto">
              <a:xfrm>
                <a:off x="3855" y="1527"/>
                <a:ext cx="2" cy="124"/>
              </a:xfrm>
              <a:prstGeom prst="line">
                <a:avLst/>
              </a:prstGeom>
              <a:noFill/>
              <a:ln w="12700" cap="rnd">
                <a:solidFill>
                  <a:srgbClr val="000000"/>
                </a:solidFill>
                <a:round/>
                <a:headEnd/>
                <a:tailEnd/>
              </a:ln>
            </p:spPr>
            <p:txBody>
              <a:bodyPr/>
              <a:lstStyle/>
              <a:p>
                <a:endParaRPr lang="en-US"/>
              </a:p>
            </p:txBody>
          </p:sp>
        </p:grpSp>
        <p:grpSp>
          <p:nvGrpSpPr>
            <p:cNvPr id="76735" name="Group 10364"/>
            <p:cNvGrpSpPr>
              <a:grpSpLocks/>
            </p:cNvGrpSpPr>
            <p:nvPr/>
          </p:nvGrpSpPr>
          <p:grpSpPr bwMode="auto">
            <a:xfrm>
              <a:off x="3890" y="1608"/>
              <a:ext cx="61" cy="131"/>
              <a:chOff x="3890" y="1520"/>
              <a:chExt cx="61" cy="131"/>
            </a:xfrm>
          </p:grpSpPr>
          <p:grpSp>
            <p:nvGrpSpPr>
              <p:cNvPr id="78337" name="Group 10365"/>
              <p:cNvGrpSpPr>
                <a:grpSpLocks/>
              </p:cNvGrpSpPr>
              <p:nvPr/>
            </p:nvGrpSpPr>
            <p:grpSpPr bwMode="auto">
              <a:xfrm>
                <a:off x="3890" y="1520"/>
                <a:ext cx="61" cy="130"/>
                <a:chOff x="3890" y="1520"/>
                <a:chExt cx="61" cy="130"/>
              </a:xfrm>
            </p:grpSpPr>
            <p:sp>
              <p:nvSpPr>
                <p:cNvPr id="78339" name="Freeform 10366"/>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8340" name="Freeform 10367"/>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78338" name="Line 10368"/>
              <p:cNvSpPr>
                <a:spLocks noChangeShapeType="1"/>
              </p:cNvSpPr>
              <p:nvPr/>
            </p:nvSpPr>
            <p:spPr bwMode="auto">
              <a:xfrm>
                <a:off x="3921" y="1523"/>
                <a:ext cx="1" cy="128"/>
              </a:xfrm>
              <a:prstGeom prst="line">
                <a:avLst/>
              </a:prstGeom>
              <a:noFill/>
              <a:ln w="12700" cap="rnd">
                <a:solidFill>
                  <a:srgbClr val="000000"/>
                </a:solidFill>
                <a:round/>
                <a:headEnd/>
                <a:tailEnd/>
              </a:ln>
            </p:spPr>
            <p:txBody>
              <a:bodyPr/>
              <a:lstStyle/>
              <a:p>
                <a:endParaRPr lang="en-US"/>
              </a:p>
            </p:txBody>
          </p:sp>
        </p:grpSp>
        <p:grpSp>
          <p:nvGrpSpPr>
            <p:cNvPr id="76736" name="Group 10369"/>
            <p:cNvGrpSpPr>
              <a:grpSpLocks/>
            </p:cNvGrpSpPr>
            <p:nvPr/>
          </p:nvGrpSpPr>
          <p:grpSpPr bwMode="auto">
            <a:xfrm>
              <a:off x="3878" y="1644"/>
              <a:ext cx="18" cy="74"/>
              <a:chOff x="3878" y="1556"/>
              <a:chExt cx="18" cy="74"/>
            </a:xfrm>
          </p:grpSpPr>
          <p:grpSp>
            <p:nvGrpSpPr>
              <p:cNvPr id="78331" name="Group 10370"/>
              <p:cNvGrpSpPr>
                <a:grpSpLocks/>
              </p:cNvGrpSpPr>
              <p:nvPr/>
            </p:nvGrpSpPr>
            <p:grpSpPr bwMode="auto">
              <a:xfrm>
                <a:off x="3878" y="1556"/>
                <a:ext cx="18" cy="14"/>
                <a:chOff x="3878" y="1556"/>
                <a:chExt cx="18" cy="14"/>
              </a:xfrm>
            </p:grpSpPr>
            <p:sp>
              <p:nvSpPr>
                <p:cNvPr id="78335" name="Freeform 10371"/>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8336" name="Freeform 10372"/>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8332" name="Group 10373"/>
              <p:cNvGrpSpPr>
                <a:grpSpLocks/>
              </p:cNvGrpSpPr>
              <p:nvPr/>
            </p:nvGrpSpPr>
            <p:grpSpPr bwMode="auto">
              <a:xfrm>
                <a:off x="3878" y="1615"/>
                <a:ext cx="18" cy="15"/>
                <a:chOff x="3878" y="1615"/>
                <a:chExt cx="18" cy="15"/>
              </a:xfrm>
            </p:grpSpPr>
            <p:sp>
              <p:nvSpPr>
                <p:cNvPr id="78333" name="Freeform 10374"/>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8334" name="Freeform 10375"/>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grpSp>
        <p:sp>
          <p:nvSpPr>
            <p:cNvPr id="76737" name="Freeform 10376"/>
            <p:cNvSpPr>
              <a:spLocks/>
            </p:cNvSpPr>
            <p:nvPr/>
          </p:nvSpPr>
          <p:spPr bwMode="auto">
            <a:xfrm>
              <a:off x="3817" y="1601"/>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6738" name="Freeform 10377"/>
            <p:cNvSpPr>
              <a:spLocks/>
            </p:cNvSpPr>
            <p:nvPr/>
          </p:nvSpPr>
          <p:spPr bwMode="auto">
            <a:xfrm>
              <a:off x="3817" y="1601"/>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sp>
          <p:nvSpPr>
            <p:cNvPr id="76739" name="Freeform 10378"/>
            <p:cNvSpPr>
              <a:spLocks/>
            </p:cNvSpPr>
            <p:nvPr/>
          </p:nvSpPr>
          <p:spPr bwMode="auto">
            <a:xfrm>
              <a:off x="3817" y="1601"/>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close/>
                </a:path>
              </a:pathLst>
            </a:custGeom>
            <a:solidFill>
              <a:srgbClr val="A0A0A0"/>
            </a:solidFill>
            <a:ln w="9525">
              <a:noFill/>
              <a:round/>
              <a:headEnd/>
              <a:tailEnd/>
            </a:ln>
          </p:spPr>
          <p:txBody>
            <a:bodyPr/>
            <a:lstStyle/>
            <a:p>
              <a:endParaRPr lang="en-US"/>
            </a:p>
          </p:txBody>
        </p:sp>
        <p:sp>
          <p:nvSpPr>
            <p:cNvPr id="76740" name="Freeform 10379"/>
            <p:cNvSpPr>
              <a:spLocks/>
            </p:cNvSpPr>
            <p:nvPr/>
          </p:nvSpPr>
          <p:spPr bwMode="auto">
            <a:xfrm>
              <a:off x="3817" y="1601"/>
              <a:ext cx="142" cy="154"/>
            </a:xfrm>
            <a:custGeom>
              <a:avLst/>
              <a:gdLst>
                <a:gd name="T0" fmla="*/ 142 w 142"/>
                <a:gd name="T1" fmla="*/ 0 h 154"/>
                <a:gd name="T2" fmla="*/ 142 w 142"/>
                <a:gd name="T3" fmla="*/ 154 h 154"/>
                <a:gd name="T4" fmla="*/ 0 w 142"/>
                <a:gd name="T5" fmla="*/ 150 h 154"/>
                <a:gd name="T6" fmla="*/ 0 w 142"/>
                <a:gd name="T7" fmla="*/ 8 h 154"/>
                <a:gd name="T8" fmla="*/ 142 w 142"/>
                <a:gd name="T9" fmla="*/ 0 h 154"/>
                <a:gd name="T10" fmla="*/ 0 60000 65536"/>
                <a:gd name="T11" fmla="*/ 0 60000 65536"/>
                <a:gd name="T12" fmla="*/ 0 60000 65536"/>
                <a:gd name="T13" fmla="*/ 0 60000 65536"/>
                <a:gd name="T14" fmla="*/ 0 60000 65536"/>
                <a:gd name="T15" fmla="*/ 0 w 142"/>
                <a:gd name="T16" fmla="*/ 0 h 154"/>
                <a:gd name="T17" fmla="*/ 142 w 142"/>
                <a:gd name="T18" fmla="*/ 154 h 154"/>
              </a:gdLst>
              <a:ahLst/>
              <a:cxnLst>
                <a:cxn ang="T10">
                  <a:pos x="T0" y="T1"/>
                </a:cxn>
                <a:cxn ang="T11">
                  <a:pos x="T2" y="T3"/>
                </a:cxn>
                <a:cxn ang="T12">
                  <a:pos x="T4" y="T5"/>
                </a:cxn>
                <a:cxn ang="T13">
                  <a:pos x="T6" y="T7"/>
                </a:cxn>
                <a:cxn ang="T14">
                  <a:pos x="T8" y="T9"/>
                </a:cxn>
              </a:cxnLst>
              <a:rect l="T15" t="T16" r="T17" b="T18"/>
              <a:pathLst>
                <a:path w="142" h="154">
                  <a:moveTo>
                    <a:pt x="142" y="0"/>
                  </a:moveTo>
                  <a:lnTo>
                    <a:pt x="142" y="154"/>
                  </a:lnTo>
                  <a:lnTo>
                    <a:pt x="0" y="150"/>
                  </a:lnTo>
                  <a:lnTo>
                    <a:pt x="0" y="8"/>
                  </a:lnTo>
                  <a:lnTo>
                    <a:pt x="142" y="0"/>
                  </a:lnTo>
                </a:path>
              </a:pathLst>
            </a:custGeom>
            <a:noFill/>
            <a:ln w="12700" cap="rnd">
              <a:solidFill>
                <a:srgbClr val="000000"/>
              </a:solidFill>
              <a:round/>
              <a:headEnd/>
              <a:tailEnd/>
            </a:ln>
          </p:spPr>
          <p:txBody>
            <a:bodyPr/>
            <a:lstStyle/>
            <a:p>
              <a:endParaRPr lang="en-US"/>
            </a:p>
          </p:txBody>
        </p:sp>
        <p:grpSp>
          <p:nvGrpSpPr>
            <p:cNvPr id="76741" name="Group 10380"/>
            <p:cNvGrpSpPr>
              <a:grpSpLocks/>
            </p:cNvGrpSpPr>
            <p:nvPr/>
          </p:nvGrpSpPr>
          <p:grpSpPr bwMode="auto">
            <a:xfrm>
              <a:off x="3827" y="1613"/>
              <a:ext cx="56" cy="125"/>
              <a:chOff x="3827" y="1525"/>
              <a:chExt cx="56" cy="125"/>
            </a:xfrm>
          </p:grpSpPr>
          <p:sp>
            <p:nvSpPr>
              <p:cNvPr id="78329" name="Freeform 10381"/>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8330" name="Freeform 10382"/>
              <p:cNvSpPr>
                <a:spLocks/>
              </p:cNvSpPr>
              <p:nvPr/>
            </p:nvSpPr>
            <p:spPr bwMode="auto">
              <a:xfrm>
                <a:off x="3827" y="1525"/>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grpSp>
        <p:sp>
          <p:nvSpPr>
            <p:cNvPr id="76742" name="Line 10383"/>
            <p:cNvSpPr>
              <a:spLocks noChangeShapeType="1"/>
            </p:cNvSpPr>
            <p:nvPr/>
          </p:nvSpPr>
          <p:spPr bwMode="auto">
            <a:xfrm>
              <a:off x="3855" y="1615"/>
              <a:ext cx="2" cy="124"/>
            </a:xfrm>
            <a:prstGeom prst="line">
              <a:avLst/>
            </a:prstGeom>
            <a:noFill/>
            <a:ln w="12700" cap="rnd">
              <a:solidFill>
                <a:srgbClr val="000000"/>
              </a:solidFill>
              <a:round/>
              <a:headEnd/>
              <a:tailEnd/>
            </a:ln>
          </p:spPr>
          <p:txBody>
            <a:bodyPr/>
            <a:lstStyle/>
            <a:p>
              <a:endParaRPr lang="en-US"/>
            </a:p>
          </p:txBody>
        </p:sp>
        <p:sp>
          <p:nvSpPr>
            <p:cNvPr id="76743" name="Freeform 10384"/>
            <p:cNvSpPr>
              <a:spLocks/>
            </p:cNvSpPr>
            <p:nvPr/>
          </p:nvSpPr>
          <p:spPr bwMode="auto">
            <a:xfrm>
              <a:off x="3827" y="1613"/>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6744" name="Freeform 10385"/>
            <p:cNvSpPr>
              <a:spLocks/>
            </p:cNvSpPr>
            <p:nvPr/>
          </p:nvSpPr>
          <p:spPr bwMode="auto">
            <a:xfrm>
              <a:off x="3827" y="1613"/>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sp>
          <p:nvSpPr>
            <p:cNvPr id="76745" name="Freeform 10386"/>
            <p:cNvSpPr>
              <a:spLocks/>
            </p:cNvSpPr>
            <p:nvPr/>
          </p:nvSpPr>
          <p:spPr bwMode="auto">
            <a:xfrm>
              <a:off x="3827" y="1613"/>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close/>
                </a:path>
              </a:pathLst>
            </a:custGeom>
            <a:solidFill>
              <a:srgbClr val="C0C0C0"/>
            </a:solidFill>
            <a:ln w="9525">
              <a:noFill/>
              <a:round/>
              <a:headEnd/>
              <a:tailEnd/>
            </a:ln>
          </p:spPr>
          <p:txBody>
            <a:bodyPr/>
            <a:lstStyle/>
            <a:p>
              <a:endParaRPr lang="en-US"/>
            </a:p>
          </p:txBody>
        </p:sp>
        <p:sp>
          <p:nvSpPr>
            <p:cNvPr id="76746" name="Freeform 10387"/>
            <p:cNvSpPr>
              <a:spLocks/>
            </p:cNvSpPr>
            <p:nvPr/>
          </p:nvSpPr>
          <p:spPr bwMode="auto">
            <a:xfrm>
              <a:off x="3827" y="1613"/>
              <a:ext cx="56" cy="125"/>
            </a:xfrm>
            <a:custGeom>
              <a:avLst/>
              <a:gdLst>
                <a:gd name="T0" fmla="*/ 56 w 56"/>
                <a:gd name="T1" fmla="*/ 0 h 125"/>
                <a:gd name="T2" fmla="*/ 56 w 56"/>
                <a:gd name="T3" fmla="*/ 125 h 125"/>
                <a:gd name="T4" fmla="*/ 0 w 56"/>
                <a:gd name="T5" fmla="*/ 125 h 125"/>
                <a:gd name="T6" fmla="*/ 0 w 56"/>
                <a:gd name="T7" fmla="*/ 3 h 125"/>
                <a:gd name="T8" fmla="*/ 56 w 56"/>
                <a:gd name="T9" fmla="*/ 0 h 125"/>
                <a:gd name="T10" fmla="*/ 0 60000 65536"/>
                <a:gd name="T11" fmla="*/ 0 60000 65536"/>
                <a:gd name="T12" fmla="*/ 0 60000 65536"/>
                <a:gd name="T13" fmla="*/ 0 60000 65536"/>
                <a:gd name="T14" fmla="*/ 0 60000 65536"/>
                <a:gd name="T15" fmla="*/ 0 w 56"/>
                <a:gd name="T16" fmla="*/ 0 h 125"/>
                <a:gd name="T17" fmla="*/ 56 w 56"/>
                <a:gd name="T18" fmla="*/ 125 h 125"/>
              </a:gdLst>
              <a:ahLst/>
              <a:cxnLst>
                <a:cxn ang="T10">
                  <a:pos x="T0" y="T1"/>
                </a:cxn>
                <a:cxn ang="T11">
                  <a:pos x="T2" y="T3"/>
                </a:cxn>
                <a:cxn ang="T12">
                  <a:pos x="T4" y="T5"/>
                </a:cxn>
                <a:cxn ang="T13">
                  <a:pos x="T6" y="T7"/>
                </a:cxn>
                <a:cxn ang="T14">
                  <a:pos x="T8" y="T9"/>
                </a:cxn>
              </a:cxnLst>
              <a:rect l="T15" t="T16" r="T17" b="T18"/>
              <a:pathLst>
                <a:path w="56" h="125">
                  <a:moveTo>
                    <a:pt x="56" y="0"/>
                  </a:moveTo>
                  <a:lnTo>
                    <a:pt x="56" y="125"/>
                  </a:lnTo>
                  <a:lnTo>
                    <a:pt x="0" y="125"/>
                  </a:lnTo>
                  <a:lnTo>
                    <a:pt x="0" y="3"/>
                  </a:lnTo>
                  <a:lnTo>
                    <a:pt x="56" y="0"/>
                  </a:lnTo>
                </a:path>
              </a:pathLst>
            </a:custGeom>
            <a:noFill/>
            <a:ln w="12700" cap="rnd">
              <a:solidFill>
                <a:srgbClr val="000000"/>
              </a:solidFill>
              <a:round/>
              <a:headEnd/>
              <a:tailEnd/>
            </a:ln>
          </p:spPr>
          <p:txBody>
            <a:bodyPr/>
            <a:lstStyle/>
            <a:p>
              <a:endParaRPr lang="en-US"/>
            </a:p>
          </p:txBody>
        </p:sp>
        <p:sp>
          <p:nvSpPr>
            <p:cNvPr id="76747" name="Line 10388"/>
            <p:cNvSpPr>
              <a:spLocks noChangeShapeType="1"/>
            </p:cNvSpPr>
            <p:nvPr/>
          </p:nvSpPr>
          <p:spPr bwMode="auto">
            <a:xfrm>
              <a:off x="3855" y="1615"/>
              <a:ext cx="2" cy="124"/>
            </a:xfrm>
            <a:prstGeom prst="line">
              <a:avLst/>
            </a:prstGeom>
            <a:noFill/>
            <a:ln w="12700" cap="rnd">
              <a:solidFill>
                <a:srgbClr val="000000"/>
              </a:solidFill>
              <a:round/>
              <a:headEnd/>
              <a:tailEnd/>
            </a:ln>
          </p:spPr>
          <p:txBody>
            <a:bodyPr/>
            <a:lstStyle/>
            <a:p>
              <a:endParaRPr lang="en-US"/>
            </a:p>
          </p:txBody>
        </p:sp>
        <p:grpSp>
          <p:nvGrpSpPr>
            <p:cNvPr id="76748" name="Group 10389"/>
            <p:cNvGrpSpPr>
              <a:grpSpLocks/>
            </p:cNvGrpSpPr>
            <p:nvPr/>
          </p:nvGrpSpPr>
          <p:grpSpPr bwMode="auto">
            <a:xfrm>
              <a:off x="3890" y="1608"/>
              <a:ext cx="61" cy="130"/>
              <a:chOff x="3890" y="1520"/>
              <a:chExt cx="61" cy="130"/>
            </a:xfrm>
          </p:grpSpPr>
          <p:sp>
            <p:nvSpPr>
              <p:cNvPr id="78327" name="Freeform 10390"/>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8328" name="Freeform 10391"/>
              <p:cNvSpPr>
                <a:spLocks/>
              </p:cNvSpPr>
              <p:nvPr/>
            </p:nvSpPr>
            <p:spPr bwMode="auto">
              <a:xfrm>
                <a:off x="3890" y="1520"/>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grpSp>
        <p:sp>
          <p:nvSpPr>
            <p:cNvPr id="76749" name="Line 10392"/>
            <p:cNvSpPr>
              <a:spLocks noChangeShapeType="1"/>
            </p:cNvSpPr>
            <p:nvPr/>
          </p:nvSpPr>
          <p:spPr bwMode="auto">
            <a:xfrm>
              <a:off x="3921" y="1611"/>
              <a:ext cx="1" cy="128"/>
            </a:xfrm>
            <a:prstGeom prst="line">
              <a:avLst/>
            </a:prstGeom>
            <a:noFill/>
            <a:ln w="12700" cap="rnd">
              <a:solidFill>
                <a:srgbClr val="000000"/>
              </a:solidFill>
              <a:round/>
              <a:headEnd/>
              <a:tailEnd/>
            </a:ln>
          </p:spPr>
          <p:txBody>
            <a:bodyPr/>
            <a:lstStyle/>
            <a:p>
              <a:endParaRPr lang="en-US"/>
            </a:p>
          </p:txBody>
        </p:sp>
        <p:sp>
          <p:nvSpPr>
            <p:cNvPr id="76750" name="Freeform 10393"/>
            <p:cNvSpPr>
              <a:spLocks/>
            </p:cNvSpPr>
            <p:nvPr/>
          </p:nvSpPr>
          <p:spPr bwMode="auto">
            <a:xfrm>
              <a:off x="3890" y="1608"/>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6751" name="Freeform 10394"/>
            <p:cNvSpPr>
              <a:spLocks/>
            </p:cNvSpPr>
            <p:nvPr/>
          </p:nvSpPr>
          <p:spPr bwMode="auto">
            <a:xfrm>
              <a:off x="3890" y="1608"/>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sp>
          <p:nvSpPr>
            <p:cNvPr id="76752" name="Freeform 10395"/>
            <p:cNvSpPr>
              <a:spLocks/>
            </p:cNvSpPr>
            <p:nvPr/>
          </p:nvSpPr>
          <p:spPr bwMode="auto">
            <a:xfrm>
              <a:off x="3890" y="1608"/>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close/>
                </a:path>
              </a:pathLst>
            </a:custGeom>
            <a:solidFill>
              <a:srgbClr val="C0C0C0"/>
            </a:solidFill>
            <a:ln w="9525">
              <a:noFill/>
              <a:round/>
              <a:headEnd/>
              <a:tailEnd/>
            </a:ln>
          </p:spPr>
          <p:txBody>
            <a:bodyPr/>
            <a:lstStyle/>
            <a:p>
              <a:endParaRPr lang="en-US"/>
            </a:p>
          </p:txBody>
        </p:sp>
        <p:sp>
          <p:nvSpPr>
            <p:cNvPr id="76753" name="Freeform 10396"/>
            <p:cNvSpPr>
              <a:spLocks/>
            </p:cNvSpPr>
            <p:nvPr/>
          </p:nvSpPr>
          <p:spPr bwMode="auto">
            <a:xfrm>
              <a:off x="3890" y="1608"/>
              <a:ext cx="61" cy="130"/>
            </a:xfrm>
            <a:custGeom>
              <a:avLst/>
              <a:gdLst>
                <a:gd name="T0" fmla="*/ 61 w 61"/>
                <a:gd name="T1" fmla="*/ 0 h 130"/>
                <a:gd name="T2" fmla="*/ 61 w 61"/>
                <a:gd name="T3" fmla="*/ 130 h 130"/>
                <a:gd name="T4" fmla="*/ 0 w 61"/>
                <a:gd name="T5" fmla="*/ 130 h 130"/>
                <a:gd name="T6" fmla="*/ 0 w 61"/>
                <a:gd name="T7" fmla="*/ 4 h 130"/>
                <a:gd name="T8" fmla="*/ 61 w 61"/>
                <a:gd name="T9" fmla="*/ 0 h 130"/>
                <a:gd name="T10" fmla="*/ 0 60000 65536"/>
                <a:gd name="T11" fmla="*/ 0 60000 65536"/>
                <a:gd name="T12" fmla="*/ 0 60000 65536"/>
                <a:gd name="T13" fmla="*/ 0 60000 65536"/>
                <a:gd name="T14" fmla="*/ 0 60000 65536"/>
                <a:gd name="T15" fmla="*/ 0 w 61"/>
                <a:gd name="T16" fmla="*/ 0 h 130"/>
                <a:gd name="T17" fmla="*/ 61 w 61"/>
                <a:gd name="T18" fmla="*/ 130 h 130"/>
              </a:gdLst>
              <a:ahLst/>
              <a:cxnLst>
                <a:cxn ang="T10">
                  <a:pos x="T0" y="T1"/>
                </a:cxn>
                <a:cxn ang="T11">
                  <a:pos x="T2" y="T3"/>
                </a:cxn>
                <a:cxn ang="T12">
                  <a:pos x="T4" y="T5"/>
                </a:cxn>
                <a:cxn ang="T13">
                  <a:pos x="T6" y="T7"/>
                </a:cxn>
                <a:cxn ang="T14">
                  <a:pos x="T8" y="T9"/>
                </a:cxn>
              </a:cxnLst>
              <a:rect l="T15" t="T16" r="T17" b="T18"/>
              <a:pathLst>
                <a:path w="61" h="130">
                  <a:moveTo>
                    <a:pt x="61" y="0"/>
                  </a:moveTo>
                  <a:lnTo>
                    <a:pt x="61" y="130"/>
                  </a:lnTo>
                  <a:lnTo>
                    <a:pt x="0" y="130"/>
                  </a:lnTo>
                  <a:lnTo>
                    <a:pt x="0" y="4"/>
                  </a:lnTo>
                  <a:lnTo>
                    <a:pt x="61" y="0"/>
                  </a:lnTo>
                </a:path>
              </a:pathLst>
            </a:custGeom>
            <a:noFill/>
            <a:ln w="12700" cap="rnd">
              <a:solidFill>
                <a:srgbClr val="000000"/>
              </a:solidFill>
              <a:round/>
              <a:headEnd/>
              <a:tailEnd/>
            </a:ln>
          </p:spPr>
          <p:txBody>
            <a:bodyPr/>
            <a:lstStyle/>
            <a:p>
              <a:endParaRPr lang="en-US"/>
            </a:p>
          </p:txBody>
        </p:sp>
        <p:sp>
          <p:nvSpPr>
            <p:cNvPr id="76754" name="Line 10397"/>
            <p:cNvSpPr>
              <a:spLocks noChangeShapeType="1"/>
            </p:cNvSpPr>
            <p:nvPr/>
          </p:nvSpPr>
          <p:spPr bwMode="auto">
            <a:xfrm>
              <a:off x="3921" y="1611"/>
              <a:ext cx="1" cy="128"/>
            </a:xfrm>
            <a:prstGeom prst="line">
              <a:avLst/>
            </a:prstGeom>
            <a:noFill/>
            <a:ln w="12700" cap="rnd">
              <a:solidFill>
                <a:srgbClr val="000000"/>
              </a:solidFill>
              <a:round/>
              <a:headEnd/>
              <a:tailEnd/>
            </a:ln>
          </p:spPr>
          <p:txBody>
            <a:bodyPr/>
            <a:lstStyle/>
            <a:p>
              <a:endParaRPr lang="en-US"/>
            </a:p>
          </p:txBody>
        </p:sp>
        <p:grpSp>
          <p:nvGrpSpPr>
            <p:cNvPr id="76755" name="Group 10398"/>
            <p:cNvGrpSpPr>
              <a:grpSpLocks/>
            </p:cNvGrpSpPr>
            <p:nvPr/>
          </p:nvGrpSpPr>
          <p:grpSpPr bwMode="auto">
            <a:xfrm>
              <a:off x="3878" y="1644"/>
              <a:ext cx="18" cy="14"/>
              <a:chOff x="3878" y="1556"/>
              <a:chExt cx="18" cy="14"/>
            </a:xfrm>
          </p:grpSpPr>
          <p:sp>
            <p:nvSpPr>
              <p:cNvPr id="78325" name="Freeform 10399"/>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8326" name="Freeform 10400"/>
              <p:cNvSpPr>
                <a:spLocks/>
              </p:cNvSpPr>
              <p:nvPr/>
            </p:nvSpPr>
            <p:spPr bwMode="auto">
              <a:xfrm>
                <a:off x="3878" y="1556"/>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6756" name="Group 10401"/>
            <p:cNvGrpSpPr>
              <a:grpSpLocks/>
            </p:cNvGrpSpPr>
            <p:nvPr/>
          </p:nvGrpSpPr>
          <p:grpSpPr bwMode="auto">
            <a:xfrm>
              <a:off x="3878" y="1703"/>
              <a:ext cx="18" cy="15"/>
              <a:chOff x="3878" y="1615"/>
              <a:chExt cx="18" cy="15"/>
            </a:xfrm>
          </p:grpSpPr>
          <p:sp>
            <p:nvSpPr>
              <p:cNvPr id="78323" name="Freeform 10402"/>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8324" name="Freeform 10403"/>
              <p:cNvSpPr>
                <a:spLocks/>
              </p:cNvSpPr>
              <p:nvPr/>
            </p:nvSpPr>
            <p:spPr bwMode="auto">
              <a:xfrm>
                <a:off x="3878" y="1615"/>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sp>
          <p:nvSpPr>
            <p:cNvPr id="76757" name="Freeform 10404"/>
            <p:cNvSpPr>
              <a:spLocks/>
            </p:cNvSpPr>
            <p:nvPr/>
          </p:nvSpPr>
          <p:spPr bwMode="auto">
            <a:xfrm>
              <a:off x="3878" y="1644"/>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6758" name="Freeform 10405"/>
            <p:cNvSpPr>
              <a:spLocks/>
            </p:cNvSpPr>
            <p:nvPr/>
          </p:nvSpPr>
          <p:spPr bwMode="auto">
            <a:xfrm>
              <a:off x="3878" y="1644"/>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sp>
          <p:nvSpPr>
            <p:cNvPr id="76759" name="Freeform 10406"/>
            <p:cNvSpPr>
              <a:spLocks/>
            </p:cNvSpPr>
            <p:nvPr/>
          </p:nvSpPr>
          <p:spPr bwMode="auto">
            <a:xfrm>
              <a:off x="3878" y="1644"/>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close/>
                </a:path>
              </a:pathLst>
            </a:custGeom>
            <a:solidFill>
              <a:srgbClr val="E0E0E0"/>
            </a:solidFill>
            <a:ln w="9525">
              <a:noFill/>
              <a:round/>
              <a:headEnd/>
              <a:tailEnd/>
            </a:ln>
          </p:spPr>
          <p:txBody>
            <a:bodyPr/>
            <a:lstStyle/>
            <a:p>
              <a:endParaRPr lang="en-US"/>
            </a:p>
          </p:txBody>
        </p:sp>
        <p:sp>
          <p:nvSpPr>
            <p:cNvPr id="76760" name="Freeform 10407"/>
            <p:cNvSpPr>
              <a:spLocks/>
            </p:cNvSpPr>
            <p:nvPr/>
          </p:nvSpPr>
          <p:spPr bwMode="auto">
            <a:xfrm>
              <a:off x="3878" y="1644"/>
              <a:ext cx="18" cy="14"/>
            </a:xfrm>
            <a:custGeom>
              <a:avLst/>
              <a:gdLst>
                <a:gd name="T0" fmla="*/ 0 w 18"/>
                <a:gd name="T1" fmla="*/ 0 h 14"/>
                <a:gd name="T2" fmla="*/ 18 w 18"/>
                <a:gd name="T3" fmla="*/ 0 h 14"/>
                <a:gd name="T4" fmla="*/ 18 w 18"/>
                <a:gd name="T5" fmla="*/ 11 h 14"/>
                <a:gd name="T6" fmla="*/ 0 w 18"/>
                <a:gd name="T7" fmla="*/ 14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0"/>
                  </a:lnTo>
                  <a:lnTo>
                    <a:pt x="18" y="11"/>
                  </a:lnTo>
                  <a:lnTo>
                    <a:pt x="0" y="14"/>
                  </a:lnTo>
                  <a:lnTo>
                    <a:pt x="0" y="0"/>
                  </a:lnTo>
                </a:path>
              </a:pathLst>
            </a:custGeom>
            <a:noFill/>
            <a:ln w="12700" cap="rnd">
              <a:solidFill>
                <a:srgbClr val="000000"/>
              </a:solidFill>
              <a:round/>
              <a:headEnd/>
              <a:tailEnd/>
            </a:ln>
          </p:spPr>
          <p:txBody>
            <a:bodyPr/>
            <a:lstStyle/>
            <a:p>
              <a:endParaRPr lang="en-US"/>
            </a:p>
          </p:txBody>
        </p:sp>
        <p:sp>
          <p:nvSpPr>
            <p:cNvPr id="76761" name="Freeform 10408"/>
            <p:cNvSpPr>
              <a:spLocks/>
            </p:cNvSpPr>
            <p:nvPr/>
          </p:nvSpPr>
          <p:spPr bwMode="auto">
            <a:xfrm>
              <a:off x="3878" y="1703"/>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6762" name="Freeform 10409"/>
            <p:cNvSpPr>
              <a:spLocks/>
            </p:cNvSpPr>
            <p:nvPr/>
          </p:nvSpPr>
          <p:spPr bwMode="auto">
            <a:xfrm>
              <a:off x="3878" y="1703"/>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sp>
          <p:nvSpPr>
            <p:cNvPr id="76763" name="Freeform 10410"/>
            <p:cNvSpPr>
              <a:spLocks/>
            </p:cNvSpPr>
            <p:nvPr/>
          </p:nvSpPr>
          <p:spPr bwMode="auto">
            <a:xfrm>
              <a:off x="3878" y="1703"/>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close/>
                </a:path>
              </a:pathLst>
            </a:custGeom>
            <a:solidFill>
              <a:srgbClr val="E0E0E0"/>
            </a:solidFill>
            <a:ln w="9525">
              <a:noFill/>
              <a:round/>
              <a:headEnd/>
              <a:tailEnd/>
            </a:ln>
          </p:spPr>
          <p:txBody>
            <a:bodyPr/>
            <a:lstStyle/>
            <a:p>
              <a:endParaRPr lang="en-US"/>
            </a:p>
          </p:txBody>
        </p:sp>
        <p:sp>
          <p:nvSpPr>
            <p:cNvPr id="76764" name="Freeform 10411"/>
            <p:cNvSpPr>
              <a:spLocks/>
            </p:cNvSpPr>
            <p:nvPr/>
          </p:nvSpPr>
          <p:spPr bwMode="auto">
            <a:xfrm>
              <a:off x="3878" y="1703"/>
              <a:ext cx="18" cy="15"/>
            </a:xfrm>
            <a:custGeom>
              <a:avLst/>
              <a:gdLst>
                <a:gd name="T0" fmla="*/ 0 w 18"/>
                <a:gd name="T1" fmla="*/ 3 h 15"/>
                <a:gd name="T2" fmla="*/ 18 w 18"/>
                <a:gd name="T3" fmla="*/ 0 h 15"/>
                <a:gd name="T4" fmla="*/ 18 w 18"/>
                <a:gd name="T5" fmla="*/ 15 h 15"/>
                <a:gd name="T6" fmla="*/ 0 w 18"/>
                <a:gd name="T7" fmla="*/ 15 h 15"/>
                <a:gd name="T8" fmla="*/ 0 w 18"/>
                <a:gd name="T9" fmla="*/ 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3"/>
                  </a:moveTo>
                  <a:lnTo>
                    <a:pt x="18" y="0"/>
                  </a:lnTo>
                  <a:lnTo>
                    <a:pt x="18" y="15"/>
                  </a:lnTo>
                  <a:lnTo>
                    <a:pt x="0" y="15"/>
                  </a:lnTo>
                  <a:lnTo>
                    <a:pt x="0" y="3"/>
                  </a:lnTo>
                </a:path>
              </a:pathLst>
            </a:custGeom>
            <a:noFill/>
            <a:ln w="12700" cap="rnd">
              <a:solidFill>
                <a:srgbClr val="000000"/>
              </a:solidFill>
              <a:round/>
              <a:headEnd/>
              <a:tailEnd/>
            </a:ln>
          </p:spPr>
          <p:txBody>
            <a:bodyPr/>
            <a:lstStyle/>
            <a:p>
              <a:endParaRPr lang="en-US"/>
            </a:p>
          </p:txBody>
        </p:sp>
        <p:grpSp>
          <p:nvGrpSpPr>
            <p:cNvPr id="76765" name="Group 10412"/>
            <p:cNvGrpSpPr>
              <a:grpSpLocks/>
            </p:cNvGrpSpPr>
            <p:nvPr/>
          </p:nvGrpSpPr>
          <p:grpSpPr bwMode="auto">
            <a:xfrm>
              <a:off x="3824" y="1744"/>
              <a:ext cx="8" cy="7"/>
              <a:chOff x="3824" y="1656"/>
              <a:chExt cx="8" cy="7"/>
            </a:xfrm>
          </p:grpSpPr>
          <p:grpSp>
            <p:nvGrpSpPr>
              <p:cNvPr id="78319" name="Group 10413"/>
              <p:cNvGrpSpPr>
                <a:grpSpLocks/>
              </p:cNvGrpSpPr>
              <p:nvPr/>
            </p:nvGrpSpPr>
            <p:grpSpPr bwMode="auto">
              <a:xfrm>
                <a:off x="3824" y="1656"/>
                <a:ext cx="8" cy="7"/>
                <a:chOff x="3824" y="1656"/>
                <a:chExt cx="8" cy="7"/>
              </a:xfrm>
            </p:grpSpPr>
            <p:sp>
              <p:nvSpPr>
                <p:cNvPr id="78321" name="Oval 10414"/>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8322" name="Oval 10415"/>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8320" name="Oval 10416"/>
              <p:cNvSpPr>
                <a:spLocks noChangeArrowheads="1"/>
              </p:cNvSpPr>
              <p:nvPr/>
            </p:nvSpPr>
            <p:spPr bwMode="auto">
              <a:xfrm>
                <a:off x="3824" y="1656"/>
                <a:ext cx="8" cy="7"/>
              </a:xfrm>
              <a:prstGeom prst="ellipse">
                <a:avLst/>
              </a:prstGeom>
              <a:noFill/>
              <a:ln w="12700" cap="rnd">
                <a:solidFill>
                  <a:srgbClr val="000000"/>
                </a:solidFill>
                <a:round/>
                <a:headEnd/>
                <a:tailEnd/>
              </a:ln>
            </p:spPr>
            <p:txBody>
              <a:bodyPr/>
              <a:lstStyle/>
              <a:p>
                <a:endParaRPr lang="en-US"/>
              </a:p>
            </p:txBody>
          </p:sp>
        </p:grpSp>
        <p:grpSp>
          <p:nvGrpSpPr>
            <p:cNvPr id="76766" name="Group 10417"/>
            <p:cNvGrpSpPr>
              <a:grpSpLocks/>
            </p:cNvGrpSpPr>
            <p:nvPr/>
          </p:nvGrpSpPr>
          <p:grpSpPr bwMode="auto">
            <a:xfrm>
              <a:off x="3834" y="1744"/>
              <a:ext cx="9" cy="7"/>
              <a:chOff x="3834" y="1656"/>
              <a:chExt cx="9" cy="7"/>
            </a:xfrm>
          </p:grpSpPr>
          <p:grpSp>
            <p:nvGrpSpPr>
              <p:cNvPr id="78315" name="Group 10418"/>
              <p:cNvGrpSpPr>
                <a:grpSpLocks/>
              </p:cNvGrpSpPr>
              <p:nvPr/>
            </p:nvGrpSpPr>
            <p:grpSpPr bwMode="auto">
              <a:xfrm>
                <a:off x="3834" y="1656"/>
                <a:ext cx="9" cy="7"/>
                <a:chOff x="3834" y="1656"/>
                <a:chExt cx="9" cy="7"/>
              </a:xfrm>
            </p:grpSpPr>
            <p:sp>
              <p:nvSpPr>
                <p:cNvPr id="78317" name="Oval 10419"/>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8318" name="Oval 10420"/>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8316" name="Oval 10421"/>
              <p:cNvSpPr>
                <a:spLocks noChangeArrowheads="1"/>
              </p:cNvSpPr>
              <p:nvPr/>
            </p:nvSpPr>
            <p:spPr bwMode="auto">
              <a:xfrm>
                <a:off x="3834" y="1656"/>
                <a:ext cx="9" cy="7"/>
              </a:xfrm>
              <a:prstGeom prst="ellipse">
                <a:avLst/>
              </a:prstGeom>
              <a:noFill/>
              <a:ln w="12700" cap="rnd">
                <a:solidFill>
                  <a:srgbClr val="000000"/>
                </a:solidFill>
                <a:round/>
                <a:headEnd/>
                <a:tailEnd/>
              </a:ln>
            </p:spPr>
            <p:txBody>
              <a:bodyPr/>
              <a:lstStyle/>
              <a:p>
                <a:endParaRPr lang="en-US"/>
              </a:p>
            </p:txBody>
          </p:sp>
        </p:grpSp>
        <p:grpSp>
          <p:nvGrpSpPr>
            <p:cNvPr id="76767" name="Group 10422"/>
            <p:cNvGrpSpPr>
              <a:grpSpLocks/>
            </p:cNvGrpSpPr>
            <p:nvPr/>
          </p:nvGrpSpPr>
          <p:grpSpPr bwMode="auto">
            <a:xfrm>
              <a:off x="3844" y="1744"/>
              <a:ext cx="9" cy="7"/>
              <a:chOff x="3844" y="1656"/>
              <a:chExt cx="9" cy="7"/>
            </a:xfrm>
          </p:grpSpPr>
          <p:grpSp>
            <p:nvGrpSpPr>
              <p:cNvPr id="78311" name="Group 10423"/>
              <p:cNvGrpSpPr>
                <a:grpSpLocks/>
              </p:cNvGrpSpPr>
              <p:nvPr/>
            </p:nvGrpSpPr>
            <p:grpSpPr bwMode="auto">
              <a:xfrm>
                <a:off x="3844" y="1656"/>
                <a:ext cx="9" cy="7"/>
                <a:chOff x="3844" y="1656"/>
                <a:chExt cx="9" cy="7"/>
              </a:xfrm>
            </p:grpSpPr>
            <p:sp>
              <p:nvSpPr>
                <p:cNvPr id="78313" name="Oval 10424"/>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8314" name="Oval 10425"/>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8312" name="Oval 10426"/>
              <p:cNvSpPr>
                <a:spLocks noChangeArrowheads="1"/>
              </p:cNvSpPr>
              <p:nvPr/>
            </p:nvSpPr>
            <p:spPr bwMode="auto">
              <a:xfrm>
                <a:off x="3844" y="1656"/>
                <a:ext cx="9" cy="7"/>
              </a:xfrm>
              <a:prstGeom prst="ellipse">
                <a:avLst/>
              </a:prstGeom>
              <a:noFill/>
              <a:ln w="12700" cap="rnd">
                <a:solidFill>
                  <a:srgbClr val="000000"/>
                </a:solidFill>
                <a:round/>
                <a:headEnd/>
                <a:tailEnd/>
              </a:ln>
            </p:spPr>
            <p:txBody>
              <a:bodyPr/>
              <a:lstStyle/>
              <a:p>
                <a:endParaRPr lang="en-US"/>
              </a:p>
            </p:txBody>
          </p:sp>
        </p:grpSp>
        <p:grpSp>
          <p:nvGrpSpPr>
            <p:cNvPr id="76768" name="Group 10427"/>
            <p:cNvGrpSpPr>
              <a:grpSpLocks/>
            </p:cNvGrpSpPr>
            <p:nvPr/>
          </p:nvGrpSpPr>
          <p:grpSpPr bwMode="auto">
            <a:xfrm>
              <a:off x="3824" y="1744"/>
              <a:ext cx="8" cy="7"/>
              <a:chOff x="3824" y="1656"/>
              <a:chExt cx="8" cy="7"/>
            </a:xfrm>
          </p:grpSpPr>
          <p:sp>
            <p:nvSpPr>
              <p:cNvPr id="78309" name="Oval 10428"/>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8310" name="Oval 10429"/>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6769" name="Oval 10430"/>
            <p:cNvSpPr>
              <a:spLocks noChangeArrowheads="1"/>
            </p:cNvSpPr>
            <p:nvPr/>
          </p:nvSpPr>
          <p:spPr bwMode="auto">
            <a:xfrm>
              <a:off x="3824" y="1744"/>
              <a:ext cx="8" cy="7"/>
            </a:xfrm>
            <a:prstGeom prst="ellipse">
              <a:avLst/>
            </a:prstGeom>
            <a:noFill/>
            <a:ln w="12700" cap="rnd">
              <a:solidFill>
                <a:srgbClr val="000000"/>
              </a:solidFill>
              <a:round/>
              <a:headEnd/>
              <a:tailEnd/>
            </a:ln>
          </p:spPr>
          <p:txBody>
            <a:bodyPr/>
            <a:lstStyle/>
            <a:p>
              <a:endParaRPr lang="en-US"/>
            </a:p>
          </p:txBody>
        </p:sp>
        <p:grpSp>
          <p:nvGrpSpPr>
            <p:cNvPr id="76770" name="Group 10431"/>
            <p:cNvGrpSpPr>
              <a:grpSpLocks/>
            </p:cNvGrpSpPr>
            <p:nvPr/>
          </p:nvGrpSpPr>
          <p:grpSpPr bwMode="auto">
            <a:xfrm>
              <a:off x="3824" y="1744"/>
              <a:ext cx="8" cy="7"/>
              <a:chOff x="3824" y="1656"/>
              <a:chExt cx="8" cy="7"/>
            </a:xfrm>
          </p:grpSpPr>
          <p:sp>
            <p:nvSpPr>
              <p:cNvPr id="78307" name="Oval 10432"/>
              <p:cNvSpPr>
                <a:spLocks noChangeArrowheads="1"/>
              </p:cNvSpPr>
              <p:nvPr/>
            </p:nvSpPr>
            <p:spPr bwMode="auto">
              <a:xfrm>
                <a:off x="3824" y="1656"/>
                <a:ext cx="8" cy="7"/>
              </a:xfrm>
              <a:prstGeom prst="ellipse">
                <a:avLst/>
              </a:prstGeom>
              <a:solidFill>
                <a:srgbClr val="FF0000"/>
              </a:solidFill>
              <a:ln w="0">
                <a:solidFill>
                  <a:srgbClr val="000000"/>
                </a:solidFill>
                <a:round/>
                <a:headEnd/>
                <a:tailEnd/>
              </a:ln>
            </p:spPr>
            <p:txBody>
              <a:bodyPr/>
              <a:lstStyle/>
              <a:p>
                <a:endParaRPr lang="en-US"/>
              </a:p>
            </p:txBody>
          </p:sp>
          <p:sp>
            <p:nvSpPr>
              <p:cNvPr id="78308" name="Oval 10433"/>
              <p:cNvSpPr>
                <a:spLocks noChangeArrowheads="1"/>
              </p:cNvSpPr>
              <p:nvPr/>
            </p:nvSpPr>
            <p:spPr bwMode="auto">
              <a:xfrm>
                <a:off x="3824" y="1656"/>
                <a:ext cx="8" cy="7"/>
              </a:xfrm>
              <a:prstGeom prst="ellipse">
                <a:avLst/>
              </a:prstGeom>
              <a:noFill/>
              <a:ln w="1588" cap="rnd">
                <a:solidFill>
                  <a:srgbClr val="000000"/>
                </a:solidFill>
                <a:round/>
                <a:headEnd/>
                <a:tailEnd/>
              </a:ln>
            </p:spPr>
            <p:txBody>
              <a:bodyPr/>
              <a:lstStyle/>
              <a:p>
                <a:endParaRPr lang="en-US"/>
              </a:p>
            </p:txBody>
          </p:sp>
        </p:grpSp>
        <p:sp>
          <p:nvSpPr>
            <p:cNvPr id="76771" name="Oval 10434"/>
            <p:cNvSpPr>
              <a:spLocks noChangeArrowheads="1"/>
            </p:cNvSpPr>
            <p:nvPr/>
          </p:nvSpPr>
          <p:spPr bwMode="auto">
            <a:xfrm>
              <a:off x="3824" y="1744"/>
              <a:ext cx="8" cy="7"/>
            </a:xfrm>
            <a:prstGeom prst="ellipse">
              <a:avLst/>
            </a:prstGeom>
            <a:noFill/>
            <a:ln w="12700" cap="rnd">
              <a:solidFill>
                <a:srgbClr val="000000"/>
              </a:solidFill>
              <a:round/>
              <a:headEnd/>
              <a:tailEnd/>
            </a:ln>
          </p:spPr>
          <p:txBody>
            <a:bodyPr/>
            <a:lstStyle/>
            <a:p>
              <a:endParaRPr lang="en-US"/>
            </a:p>
          </p:txBody>
        </p:sp>
        <p:grpSp>
          <p:nvGrpSpPr>
            <p:cNvPr id="76772" name="Group 10435"/>
            <p:cNvGrpSpPr>
              <a:grpSpLocks/>
            </p:cNvGrpSpPr>
            <p:nvPr/>
          </p:nvGrpSpPr>
          <p:grpSpPr bwMode="auto">
            <a:xfrm>
              <a:off x="3834" y="1744"/>
              <a:ext cx="9" cy="7"/>
              <a:chOff x="3834" y="1656"/>
              <a:chExt cx="9" cy="7"/>
            </a:xfrm>
          </p:grpSpPr>
          <p:sp>
            <p:nvSpPr>
              <p:cNvPr id="78305" name="Oval 10436"/>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8306" name="Oval 10437"/>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6773" name="Oval 10438"/>
            <p:cNvSpPr>
              <a:spLocks noChangeArrowheads="1"/>
            </p:cNvSpPr>
            <p:nvPr/>
          </p:nvSpPr>
          <p:spPr bwMode="auto">
            <a:xfrm>
              <a:off x="3834" y="1744"/>
              <a:ext cx="9" cy="7"/>
            </a:xfrm>
            <a:prstGeom prst="ellipse">
              <a:avLst/>
            </a:prstGeom>
            <a:noFill/>
            <a:ln w="12700" cap="rnd">
              <a:solidFill>
                <a:srgbClr val="000000"/>
              </a:solidFill>
              <a:round/>
              <a:headEnd/>
              <a:tailEnd/>
            </a:ln>
          </p:spPr>
          <p:txBody>
            <a:bodyPr/>
            <a:lstStyle/>
            <a:p>
              <a:endParaRPr lang="en-US"/>
            </a:p>
          </p:txBody>
        </p:sp>
        <p:grpSp>
          <p:nvGrpSpPr>
            <p:cNvPr id="76774" name="Group 10439"/>
            <p:cNvGrpSpPr>
              <a:grpSpLocks/>
            </p:cNvGrpSpPr>
            <p:nvPr/>
          </p:nvGrpSpPr>
          <p:grpSpPr bwMode="auto">
            <a:xfrm>
              <a:off x="3834" y="1744"/>
              <a:ext cx="9" cy="7"/>
              <a:chOff x="3834" y="1656"/>
              <a:chExt cx="9" cy="7"/>
            </a:xfrm>
          </p:grpSpPr>
          <p:sp>
            <p:nvSpPr>
              <p:cNvPr id="78303" name="Oval 10440"/>
              <p:cNvSpPr>
                <a:spLocks noChangeArrowheads="1"/>
              </p:cNvSpPr>
              <p:nvPr/>
            </p:nvSpPr>
            <p:spPr bwMode="auto">
              <a:xfrm>
                <a:off x="3834" y="1656"/>
                <a:ext cx="9" cy="7"/>
              </a:xfrm>
              <a:prstGeom prst="ellipse">
                <a:avLst/>
              </a:prstGeom>
              <a:solidFill>
                <a:srgbClr val="FF0000"/>
              </a:solidFill>
              <a:ln w="0">
                <a:solidFill>
                  <a:srgbClr val="000000"/>
                </a:solidFill>
                <a:round/>
                <a:headEnd/>
                <a:tailEnd/>
              </a:ln>
            </p:spPr>
            <p:txBody>
              <a:bodyPr/>
              <a:lstStyle/>
              <a:p>
                <a:endParaRPr lang="en-US"/>
              </a:p>
            </p:txBody>
          </p:sp>
          <p:sp>
            <p:nvSpPr>
              <p:cNvPr id="78304" name="Oval 10441"/>
              <p:cNvSpPr>
                <a:spLocks noChangeArrowheads="1"/>
              </p:cNvSpPr>
              <p:nvPr/>
            </p:nvSpPr>
            <p:spPr bwMode="auto">
              <a:xfrm>
                <a:off x="3834" y="1656"/>
                <a:ext cx="9" cy="7"/>
              </a:xfrm>
              <a:prstGeom prst="ellipse">
                <a:avLst/>
              </a:prstGeom>
              <a:noFill/>
              <a:ln w="1588" cap="rnd">
                <a:solidFill>
                  <a:srgbClr val="000000"/>
                </a:solidFill>
                <a:round/>
                <a:headEnd/>
                <a:tailEnd/>
              </a:ln>
            </p:spPr>
            <p:txBody>
              <a:bodyPr/>
              <a:lstStyle/>
              <a:p>
                <a:endParaRPr lang="en-US"/>
              </a:p>
            </p:txBody>
          </p:sp>
        </p:grpSp>
        <p:sp>
          <p:nvSpPr>
            <p:cNvPr id="76775" name="Oval 10442"/>
            <p:cNvSpPr>
              <a:spLocks noChangeArrowheads="1"/>
            </p:cNvSpPr>
            <p:nvPr/>
          </p:nvSpPr>
          <p:spPr bwMode="auto">
            <a:xfrm>
              <a:off x="3834" y="1744"/>
              <a:ext cx="9" cy="7"/>
            </a:xfrm>
            <a:prstGeom prst="ellipse">
              <a:avLst/>
            </a:prstGeom>
            <a:noFill/>
            <a:ln w="12700" cap="rnd">
              <a:solidFill>
                <a:srgbClr val="000000"/>
              </a:solidFill>
              <a:round/>
              <a:headEnd/>
              <a:tailEnd/>
            </a:ln>
          </p:spPr>
          <p:txBody>
            <a:bodyPr/>
            <a:lstStyle/>
            <a:p>
              <a:endParaRPr lang="en-US"/>
            </a:p>
          </p:txBody>
        </p:sp>
        <p:grpSp>
          <p:nvGrpSpPr>
            <p:cNvPr id="76776" name="Group 10443"/>
            <p:cNvGrpSpPr>
              <a:grpSpLocks/>
            </p:cNvGrpSpPr>
            <p:nvPr/>
          </p:nvGrpSpPr>
          <p:grpSpPr bwMode="auto">
            <a:xfrm>
              <a:off x="3844" y="1744"/>
              <a:ext cx="9" cy="7"/>
              <a:chOff x="3844" y="1656"/>
              <a:chExt cx="9" cy="7"/>
            </a:xfrm>
          </p:grpSpPr>
          <p:sp>
            <p:nvSpPr>
              <p:cNvPr id="78301" name="Oval 10444"/>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8302" name="Oval 10445"/>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6777" name="Oval 10446"/>
            <p:cNvSpPr>
              <a:spLocks noChangeArrowheads="1"/>
            </p:cNvSpPr>
            <p:nvPr/>
          </p:nvSpPr>
          <p:spPr bwMode="auto">
            <a:xfrm>
              <a:off x="3844" y="1744"/>
              <a:ext cx="9" cy="7"/>
            </a:xfrm>
            <a:prstGeom prst="ellipse">
              <a:avLst/>
            </a:prstGeom>
            <a:noFill/>
            <a:ln w="12700" cap="rnd">
              <a:solidFill>
                <a:srgbClr val="000000"/>
              </a:solidFill>
              <a:round/>
              <a:headEnd/>
              <a:tailEnd/>
            </a:ln>
          </p:spPr>
          <p:txBody>
            <a:bodyPr/>
            <a:lstStyle/>
            <a:p>
              <a:endParaRPr lang="en-US"/>
            </a:p>
          </p:txBody>
        </p:sp>
        <p:grpSp>
          <p:nvGrpSpPr>
            <p:cNvPr id="76778" name="Group 10447"/>
            <p:cNvGrpSpPr>
              <a:grpSpLocks/>
            </p:cNvGrpSpPr>
            <p:nvPr/>
          </p:nvGrpSpPr>
          <p:grpSpPr bwMode="auto">
            <a:xfrm>
              <a:off x="3844" y="1744"/>
              <a:ext cx="9" cy="7"/>
              <a:chOff x="3844" y="1656"/>
              <a:chExt cx="9" cy="7"/>
            </a:xfrm>
          </p:grpSpPr>
          <p:sp>
            <p:nvSpPr>
              <p:cNvPr id="78299" name="Oval 10448"/>
              <p:cNvSpPr>
                <a:spLocks noChangeArrowheads="1"/>
              </p:cNvSpPr>
              <p:nvPr/>
            </p:nvSpPr>
            <p:spPr bwMode="auto">
              <a:xfrm>
                <a:off x="3844" y="1656"/>
                <a:ext cx="9" cy="7"/>
              </a:xfrm>
              <a:prstGeom prst="ellipse">
                <a:avLst/>
              </a:prstGeom>
              <a:solidFill>
                <a:srgbClr val="E0E000"/>
              </a:solidFill>
              <a:ln w="0">
                <a:solidFill>
                  <a:srgbClr val="000000"/>
                </a:solidFill>
                <a:round/>
                <a:headEnd/>
                <a:tailEnd/>
              </a:ln>
            </p:spPr>
            <p:txBody>
              <a:bodyPr/>
              <a:lstStyle/>
              <a:p>
                <a:endParaRPr lang="en-US"/>
              </a:p>
            </p:txBody>
          </p:sp>
          <p:sp>
            <p:nvSpPr>
              <p:cNvPr id="78300" name="Oval 10449"/>
              <p:cNvSpPr>
                <a:spLocks noChangeArrowheads="1"/>
              </p:cNvSpPr>
              <p:nvPr/>
            </p:nvSpPr>
            <p:spPr bwMode="auto">
              <a:xfrm>
                <a:off x="3844" y="1656"/>
                <a:ext cx="9" cy="7"/>
              </a:xfrm>
              <a:prstGeom prst="ellipse">
                <a:avLst/>
              </a:prstGeom>
              <a:noFill/>
              <a:ln w="1588" cap="rnd">
                <a:solidFill>
                  <a:srgbClr val="000000"/>
                </a:solidFill>
                <a:round/>
                <a:headEnd/>
                <a:tailEnd/>
              </a:ln>
            </p:spPr>
            <p:txBody>
              <a:bodyPr/>
              <a:lstStyle/>
              <a:p>
                <a:endParaRPr lang="en-US"/>
              </a:p>
            </p:txBody>
          </p:sp>
        </p:grpSp>
        <p:sp>
          <p:nvSpPr>
            <p:cNvPr id="76779" name="Oval 10450"/>
            <p:cNvSpPr>
              <a:spLocks noChangeArrowheads="1"/>
            </p:cNvSpPr>
            <p:nvPr/>
          </p:nvSpPr>
          <p:spPr bwMode="auto">
            <a:xfrm>
              <a:off x="3844" y="1744"/>
              <a:ext cx="9" cy="7"/>
            </a:xfrm>
            <a:prstGeom prst="ellipse">
              <a:avLst/>
            </a:prstGeom>
            <a:noFill/>
            <a:ln w="12700" cap="rnd">
              <a:solidFill>
                <a:srgbClr val="000000"/>
              </a:solidFill>
              <a:round/>
              <a:headEnd/>
              <a:tailEnd/>
            </a:ln>
          </p:spPr>
          <p:txBody>
            <a:bodyPr/>
            <a:lstStyle/>
            <a:p>
              <a:endParaRPr lang="en-US"/>
            </a:p>
          </p:txBody>
        </p:sp>
        <p:grpSp>
          <p:nvGrpSpPr>
            <p:cNvPr id="76780" name="Group 10451"/>
            <p:cNvGrpSpPr>
              <a:grpSpLocks/>
            </p:cNvGrpSpPr>
            <p:nvPr/>
          </p:nvGrpSpPr>
          <p:grpSpPr bwMode="auto">
            <a:xfrm>
              <a:off x="3948" y="1746"/>
              <a:ext cx="8" cy="7"/>
              <a:chOff x="3948" y="1658"/>
              <a:chExt cx="8" cy="7"/>
            </a:xfrm>
          </p:grpSpPr>
          <p:grpSp>
            <p:nvGrpSpPr>
              <p:cNvPr id="78295" name="Group 10452"/>
              <p:cNvGrpSpPr>
                <a:grpSpLocks/>
              </p:cNvGrpSpPr>
              <p:nvPr/>
            </p:nvGrpSpPr>
            <p:grpSpPr bwMode="auto">
              <a:xfrm>
                <a:off x="3948" y="1658"/>
                <a:ext cx="8" cy="7"/>
                <a:chOff x="3948" y="1658"/>
                <a:chExt cx="8" cy="7"/>
              </a:xfrm>
            </p:grpSpPr>
            <p:sp>
              <p:nvSpPr>
                <p:cNvPr id="78297" name="Oval 10453"/>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8298" name="Oval 10454"/>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8296" name="Oval 10455"/>
              <p:cNvSpPr>
                <a:spLocks noChangeArrowheads="1"/>
              </p:cNvSpPr>
              <p:nvPr/>
            </p:nvSpPr>
            <p:spPr bwMode="auto">
              <a:xfrm>
                <a:off x="3948" y="1658"/>
                <a:ext cx="8" cy="7"/>
              </a:xfrm>
              <a:prstGeom prst="ellipse">
                <a:avLst/>
              </a:prstGeom>
              <a:noFill/>
              <a:ln w="12700" cap="rnd">
                <a:solidFill>
                  <a:srgbClr val="000000"/>
                </a:solidFill>
                <a:round/>
                <a:headEnd/>
                <a:tailEnd/>
              </a:ln>
            </p:spPr>
            <p:txBody>
              <a:bodyPr/>
              <a:lstStyle/>
              <a:p>
                <a:endParaRPr lang="en-US"/>
              </a:p>
            </p:txBody>
          </p:sp>
        </p:grpSp>
        <p:grpSp>
          <p:nvGrpSpPr>
            <p:cNvPr id="76781" name="Group 10456"/>
            <p:cNvGrpSpPr>
              <a:grpSpLocks/>
            </p:cNvGrpSpPr>
            <p:nvPr/>
          </p:nvGrpSpPr>
          <p:grpSpPr bwMode="auto">
            <a:xfrm>
              <a:off x="3937" y="1746"/>
              <a:ext cx="8" cy="7"/>
              <a:chOff x="3937" y="1658"/>
              <a:chExt cx="8" cy="7"/>
            </a:xfrm>
          </p:grpSpPr>
          <p:grpSp>
            <p:nvGrpSpPr>
              <p:cNvPr id="78291" name="Group 10457"/>
              <p:cNvGrpSpPr>
                <a:grpSpLocks/>
              </p:cNvGrpSpPr>
              <p:nvPr/>
            </p:nvGrpSpPr>
            <p:grpSpPr bwMode="auto">
              <a:xfrm>
                <a:off x="3937" y="1658"/>
                <a:ext cx="8" cy="7"/>
                <a:chOff x="3937" y="1658"/>
                <a:chExt cx="8" cy="7"/>
              </a:xfrm>
            </p:grpSpPr>
            <p:sp>
              <p:nvSpPr>
                <p:cNvPr id="78293" name="Oval 10458"/>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8294" name="Oval 10459"/>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8292" name="Oval 10460"/>
              <p:cNvSpPr>
                <a:spLocks noChangeArrowheads="1"/>
              </p:cNvSpPr>
              <p:nvPr/>
            </p:nvSpPr>
            <p:spPr bwMode="auto">
              <a:xfrm>
                <a:off x="3937" y="1658"/>
                <a:ext cx="8" cy="7"/>
              </a:xfrm>
              <a:prstGeom prst="ellipse">
                <a:avLst/>
              </a:prstGeom>
              <a:noFill/>
              <a:ln w="12700" cap="rnd">
                <a:solidFill>
                  <a:srgbClr val="000000"/>
                </a:solidFill>
                <a:round/>
                <a:headEnd/>
                <a:tailEnd/>
              </a:ln>
            </p:spPr>
            <p:txBody>
              <a:bodyPr/>
              <a:lstStyle/>
              <a:p>
                <a:endParaRPr lang="en-US"/>
              </a:p>
            </p:txBody>
          </p:sp>
        </p:grpSp>
        <p:grpSp>
          <p:nvGrpSpPr>
            <p:cNvPr id="76782" name="Group 10461"/>
            <p:cNvGrpSpPr>
              <a:grpSpLocks/>
            </p:cNvGrpSpPr>
            <p:nvPr/>
          </p:nvGrpSpPr>
          <p:grpSpPr bwMode="auto">
            <a:xfrm>
              <a:off x="3928" y="1746"/>
              <a:ext cx="9" cy="7"/>
              <a:chOff x="3928" y="1658"/>
              <a:chExt cx="9" cy="7"/>
            </a:xfrm>
          </p:grpSpPr>
          <p:grpSp>
            <p:nvGrpSpPr>
              <p:cNvPr id="78287" name="Group 10462"/>
              <p:cNvGrpSpPr>
                <a:grpSpLocks/>
              </p:cNvGrpSpPr>
              <p:nvPr/>
            </p:nvGrpSpPr>
            <p:grpSpPr bwMode="auto">
              <a:xfrm>
                <a:off x="3928" y="1658"/>
                <a:ext cx="9" cy="7"/>
                <a:chOff x="3928" y="1658"/>
                <a:chExt cx="9" cy="7"/>
              </a:xfrm>
            </p:grpSpPr>
            <p:sp>
              <p:nvSpPr>
                <p:cNvPr id="78289" name="Oval 10463"/>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8290" name="Oval 10464"/>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8288" name="Oval 10465"/>
              <p:cNvSpPr>
                <a:spLocks noChangeArrowheads="1"/>
              </p:cNvSpPr>
              <p:nvPr/>
            </p:nvSpPr>
            <p:spPr bwMode="auto">
              <a:xfrm>
                <a:off x="3928" y="1658"/>
                <a:ext cx="9" cy="7"/>
              </a:xfrm>
              <a:prstGeom prst="ellipse">
                <a:avLst/>
              </a:prstGeom>
              <a:noFill/>
              <a:ln w="12700" cap="rnd">
                <a:solidFill>
                  <a:srgbClr val="000000"/>
                </a:solidFill>
                <a:round/>
                <a:headEnd/>
                <a:tailEnd/>
              </a:ln>
            </p:spPr>
            <p:txBody>
              <a:bodyPr/>
              <a:lstStyle/>
              <a:p>
                <a:endParaRPr lang="en-US"/>
              </a:p>
            </p:txBody>
          </p:sp>
        </p:grpSp>
        <p:grpSp>
          <p:nvGrpSpPr>
            <p:cNvPr id="76783" name="Group 10466"/>
            <p:cNvGrpSpPr>
              <a:grpSpLocks/>
            </p:cNvGrpSpPr>
            <p:nvPr/>
          </p:nvGrpSpPr>
          <p:grpSpPr bwMode="auto">
            <a:xfrm>
              <a:off x="3948" y="1746"/>
              <a:ext cx="8" cy="7"/>
              <a:chOff x="3948" y="1658"/>
              <a:chExt cx="8" cy="7"/>
            </a:xfrm>
          </p:grpSpPr>
          <p:sp>
            <p:nvSpPr>
              <p:cNvPr id="78285" name="Oval 10467"/>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8286" name="Oval 10468"/>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6784" name="Oval 10469"/>
            <p:cNvSpPr>
              <a:spLocks noChangeArrowheads="1"/>
            </p:cNvSpPr>
            <p:nvPr/>
          </p:nvSpPr>
          <p:spPr bwMode="auto">
            <a:xfrm>
              <a:off x="3948" y="1746"/>
              <a:ext cx="8" cy="7"/>
            </a:xfrm>
            <a:prstGeom prst="ellipse">
              <a:avLst/>
            </a:prstGeom>
            <a:noFill/>
            <a:ln w="12700" cap="rnd">
              <a:solidFill>
                <a:srgbClr val="000000"/>
              </a:solidFill>
              <a:round/>
              <a:headEnd/>
              <a:tailEnd/>
            </a:ln>
          </p:spPr>
          <p:txBody>
            <a:bodyPr/>
            <a:lstStyle/>
            <a:p>
              <a:endParaRPr lang="en-US"/>
            </a:p>
          </p:txBody>
        </p:sp>
        <p:grpSp>
          <p:nvGrpSpPr>
            <p:cNvPr id="76785" name="Group 10470"/>
            <p:cNvGrpSpPr>
              <a:grpSpLocks/>
            </p:cNvGrpSpPr>
            <p:nvPr/>
          </p:nvGrpSpPr>
          <p:grpSpPr bwMode="auto">
            <a:xfrm>
              <a:off x="3948" y="1746"/>
              <a:ext cx="8" cy="7"/>
              <a:chOff x="3948" y="1658"/>
              <a:chExt cx="8" cy="7"/>
            </a:xfrm>
          </p:grpSpPr>
          <p:sp>
            <p:nvSpPr>
              <p:cNvPr id="78283" name="Oval 10471"/>
              <p:cNvSpPr>
                <a:spLocks noChangeArrowheads="1"/>
              </p:cNvSpPr>
              <p:nvPr/>
            </p:nvSpPr>
            <p:spPr bwMode="auto">
              <a:xfrm>
                <a:off x="3948" y="1658"/>
                <a:ext cx="8" cy="7"/>
              </a:xfrm>
              <a:prstGeom prst="ellipse">
                <a:avLst/>
              </a:prstGeom>
              <a:solidFill>
                <a:srgbClr val="FF0000"/>
              </a:solidFill>
              <a:ln w="0">
                <a:solidFill>
                  <a:srgbClr val="000000"/>
                </a:solidFill>
                <a:round/>
                <a:headEnd/>
                <a:tailEnd/>
              </a:ln>
            </p:spPr>
            <p:txBody>
              <a:bodyPr/>
              <a:lstStyle/>
              <a:p>
                <a:endParaRPr lang="en-US"/>
              </a:p>
            </p:txBody>
          </p:sp>
          <p:sp>
            <p:nvSpPr>
              <p:cNvPr id="78284" name="Oval 10472"/>
              <p:cNvSpPr>
                <a:spLocks noChangeArrowheads="1"/>
              </p:cNvSpPr>
              <p:nvPr/>
            </p:nvSpPr>
            <p:spPr bwMode="auto">
              <a:xfrm>
                <a:off x="3948" y="1658"/>
                <a:ext cx="8" cy="7"/>
              </a:xfrm>
              <a:prstGeom prst="ellipse">
                <a:avLst/>
              </a:prstGeom>
              <a:noFill/>
              <a:ln w="1588" cap="rnd">
                <a:solidFill>
                  <a:srgbClr val="000000"/>
                </a:solidFill>
                <a:round/>
                <a:headEnd/>
                <a:tailEnd/>
              </a:ln>
            </p:spPr>
            <p:txBody>
              <a:bodyPr/>
              <a:lstStyle/>
              <a:p>
                <a:endParaRPr lang="en-US"/>
              </a:p>
            </p:txBody>
          </p:sp>
        </p:grpSp>
        <p:sp>
          <p:nvSpPr>
            <p:cNvPr id="76786" name="Oval 10473"/>
            <p:cNvSpPr>
              <a:spLocks noChangeArrowheads="1"/>
            </p:cNvSpPr>
            <p:nvPr/>
          </p:nvSpPr>
          <p:spPr bwMode="auto">
            <a:xfrm>
              <a:off x="3948" y="1746"/>
              <a:ext cx="8" cy="7"/>
            </a:xfrm>
            <a:prstGeom prst="ellipse">
              <a:avLst/>
            </a:prstGeom>
            <a:noFill/>
            <a:ln w="12700" cap="rnd">
              <a:solidFill>
                <a:srgbClr val="000000"/>
              </a:solidFill>
              <a:round/>
              <a:headEnd/>
              <a:tailEnd/>
            </a:ln>
          </p:spPr>
          <p:txBody>
            <a:bodyPr/>
            <a:lstStyle/>
            <a:p>
              <a:endParaRPr lang="en-US"/>
            </a:p>
          </p:txBody>
        </p:sp>
        <p:grpSp>
          <p:nvGrpSpPr>
            <p:cNvPr id="76787" name="Group 10474"/>
            <p:cNvGrpSpPr>
              <a:grpSpLocks/>
            </p:cNvGrpSpPr>
            <p:nvPr/>
          </p:nvGrpSpPr>
          <p:grpSpPr bwMode="auto">
            <a:xfrm>
              <a:off x="3937" y="1746"/>
              <a:ext cx="8" cy="7"/>
              <a:chOff x="3937" y="1658"/>
              <a:chExt cx="8" cy="7"/>
            </a:xfrm>
          </p:grpSpPr>
          <p:sp>
            <p:nvSpPr>
              <p:cNvPr id="78281" name="Oval 10475"/>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8282" name="Oval 10476"/>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6788" name="Oval 10477"/>
            <p:cNvSpPr>
              <a:spLocks noChangeArrowheads="1"/>
            </p:cNvSpPr>
            <p:nvPr/>
          </p:nvSpPr>
          <p:spPr bwMode="auto">
            <a:xfrm>
              <a:off x="3937" y="1746"/>
              <a:ext cx="8" cy="7"/>
            </a:xfrm>
            <a:prstGeom prst="ellipse">
              <a:avLst/>
            </a:prstGeom>
            <a:noFill/>
            <a:ln w="12700" cap="rnd">
              <a:solidFill>
                <a:srgbClr val="000000"/>
              </a:solidFill>
              <a:round/>
              <a:headEnd/>
              <a:tailEnd/>
            </a:ln>
          </p:spPr>
          <p:txBody>
            <a:bodyPr/>
            <a:lstStyle/>
            <a:p>
              <a:endParaRPr lang="en-US"/>
            </a:p>
          </p:txBody>
        </p:sp>
        <p:grpSp>
          <p:nvGrpSpPr>
            <p:cNvPr id="76789" name="Group 10478"/>
            <p:cNvGrpSpPr>
              <a:grpSpLocks/>
            </p:cNvGrpSpPr>
            <p:nvPr/>
          </p:nvGrpSpPr>
          <p:grpSpPr bwMode="auto">
            <a:xfrm>
              <a:off x="3937" y="1746"/>
              <a:ext cx="8" cy="7"/>
              <a:chOff x="3937" y="1658"/>
              <a:chExt cx="8" cy="7"/>
            </a:xfrm>
          </p:grpSpPr>
          <p:sp>
            <p:nvSpPr>
              <p:cNvPr id="78279" name="Oval 10479"/>
              <p:cNvSpPr>
                <a:spLocks noChangeArrowheads="1"/>
              </p:cNvSpPr>
              <p:nvPr/>
            </p:nvSpPr>
            <p:spPr bwMode="auto">
              <a:xfrm>
                <a:off x="3937" y="1658"/>
                <a:ext cx="8" cy="7"/>
              </a:xfrm>
              <a:prstGeom prst="ellipse">
                <a:avLst/>
              </a:prstGeom>
              <a:solidFill>
                <a:srgbClr val="FF0000"/>
              </a:solidFill>
              <a:ln w="0">
                <a:solidFill>
                  <a:srgbClr val="000000"/>
                </a:solidFill>
                <a:round/>
                <a:headEnd/>
                <a:tailEnd/>
              </a:ln>
            </p:spPr>
            <p:txBody>
              <a:bodyPr/>
              <a:lstStyle/>
              <a:p>
                <a:endParaRPr lang="en-US"/>
              </a:p>
            </p:txBody>
          </p:sp>
          <p:sp>
            <p:nvSpPr>
              <p:cNvPr id="78280" name="Oval 10480"/>
              <p:cNvSpPr>
                <a:spLocks noChangeArrowheads="1"/>
              </p:cNvSpPr>
              <p:nvPr/>
            </p:nvSpPr>
            <p:spPr bwMode="auto">
              <a:xfrm>
                <a:off x="3937" y="1658"/>
                <a:ext cx="8" cy="7"/>
              </a:xfrm>
              <a:prstGeom prst="ellipse">
                <a:avLst/>
              </a:prstGeom>
              <a:noFill/>
              <a:ln w="1588" cap="rnd">
                <a:solidFill>
                  <a:srgbClr val="000000"/>
                </a:solidFill>
                <a:round/>
                <a:headEnd/>
                <a:tailEnd/>
              </a:ln>
            </p:spPr>
            <p:txBody>
              <a:bodyPr/>
              <a:lstStyle/>
              <a:p>
                <a:endParaRPr lang="en-US"/>
              </a:p>
            </p:txBody>
          </p:sp>
        </p:grpSp>
        <p:sp>
          <p:nvSpPr>
            <p:cNvPr id="76790" name="Oval 10481"/>
            <p:cNvSpPr>
              <a:spLocks noChangeArrowheads="1"/>
            </p:cNvSpPr>
            <p:nvPr/>
          </p:nvSpPr>
          <p:spPr bwMode="auto">
            <a:xfrm>
              <a:off x="3937" y="1746"/>
              <a:ext cx="8" cy="7"/>
            </a:xfrm>
            <a:prstGeom prst="ellipse">
              <a:avLst/>
            </a:prstGeom>
            <a:noFill/>
            <a:ln w="12700" cap="rnd">
              <a:solidFill>
                <a:srgbClr val="000000"/>
              </a:solidFill>
              <a:round/>
              <a:headEnd/>
              <a:tailEnd/>
            </a:ln>
          </p:spPr>
          <p:txBody>
            <a:bodyPr/>
            <a:lstStyle/>
            <a:p>
              <a:endParaRPr lang="en-US"/>
            </a:p>
          </p:txBody>
        </p:sp>
        <p:grpSp>
          <p:nvGrpSpPr>
            <p:cNvPr id="76791" name="Group 10482"/>
            <p:cNvGrpSpPr>
              <a:grpSpLocks/>
            </p:cNvGrpSpPr>
            <p:nvPr/>
          </p:nvGrpSpPr>
          <p:grpSpPr bwMode="auto">
            <a:xfrm>
              <a:off x="3928" y="1746"/>
              <a:ext cx="9" cy="7"/>
              <a:chOff x="3928" y="1658"/>
              <a:chExt cx="9" cy="7"/>
            </a:xfrm>
          </p:grpSpPr>
          <p:sp>
            <p:nvSpPr>
              <p:cNvPr id="78277" name="Oval 10483"/>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8278" name="Oval 10484"/>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6792" name="Oval 10485"/>
            <p:cNvSpPr>
              <a:spLocks noChangeArrowheads="1"/>
            </p:cNvSpPr>
            <p:nvPr/>
          </p:nvSpPr>
          <p:spPr bwMode="auto">
            <a:xfrm>
              <a:off x="3928" y="1746"/>
              <a:ext cx="9" cy="7"/>
            </a:xfrm>
            <a:prstGeom prst="ellipse">
              <a:avLst/>
            </a:prstGeom>
            <a:noFill/>
            <a:ln w="12700" cap="rnd">
              <a:solidFill>
                <a:srgbClr val="000000"/>
              </a:solidFill>
              <a:round/>
              <a:headEnd/>
              <a:tailEnd/>
            </a:ln>
          </p:spPr>
          <p:txBody>
            <a:bodyPr/>
            <a:lstStyle/>
            <a:p>
              <a:endParaRPr lang="en-US"/>
            </a:p>
          </p:txBody>
        </p:sp>
        <p:grpSp>
          <p:nvGrpSpPr>
            <p:cNvPr id="76793" name="Group 10486"/>
            <p:cNvGrpSpPr>
              <a:grpSpLocks/>
            </p:cNvGrpSpPr>
            <p:nvPr/>
          </p:nvGrpSpPr>
          <p:grpSpPr bwMode="auto">
            <a:xfrm>
              <a:off x="3928" y="1746"/>
              <a:ext cx="9" cy="7"/>
              <a:chOff x="3928" y="1658"/>
              <a:chExt cx="9" cy="7"/>
            </a:xfrm>
          </p:grpSpPr>
          <p:sp>
            <p:nvSpPr>
              <p:cNvPr id="78275" name="Oval 10487"/>
              <p:cNvSpPr>
                <a:spLocks noChangeArrowheads="1"/>
              </p:cNvSpPr>
              <p:nvPr/>
            </p:nvSpPr>
            <p:spPr bwMode="auto">
              <a:xfrm>
                <a:off x="3928" y="1658"/>
                <a:ext cx="9" cy="7"/>
              </a:xfrm>
              <a:prstGeom prst="ellipse">
                <a:avLst/>
              </a:prstGeom>
              <a:solidFill>
                <a:srgbClr val="E0E000"/>
              </a:solidFill>
              <a:ln w="0">
                <a:solidFill>
                  <a:srgbClr val="000000"/>
                </a:solidFill>
                <a:round/>
                <a:headEnd/>
                <a:tailEnd/>
              </a:ln>
            </p:spPr>
            <p:txBody>
              <a:bodyPr/>
              <a:lstStyle/>
              <a:p>
                <a:endParaRPr lang="en-US"/>
              </a:p>
            </p:txBody>
          </p:sp>
          <p:sp>
            <p:nvSpPr>
              <p:cNvPr id="78276" name="Oval 10488"/>
              <p:cNvSpPr>
                <a:spLocks noChangeArrowheads="1"/>
              </p:cNvSpPr>
              <p:nvPr/>
            </p:nvSpPr>
            <p:spPr bwMode="auto">
              <a:xfrm>
                <a:off x="3928" y="1658"/>
                <a:ext cx="9" cy="7"/>
              </a:xfrm>
              <a:prstGeom prst="ellipse">
                <a:avLst/>
              </a:prstGeom>
              <a:noFill/>
              <a:ln w="1588" cap="rnd">
                <a:solidFill>
                  <a:srgbClr val="000000"/>
                </a:solidFill>
                <a:round/>
                <a:headEnd/>
                <a:tailEnd/>
              </a:ln>
            </p:spPr>
            <p:txBody>
              <a:bodyPr/>
              <a:lstStyle/>
              <a:p>
                <a:endParaRPr lang="en-US"/>
              </a:p>
            </p:txBody>
          </p:sp>
        </p:grpSp>
        <p:sp>
          <p:nvSpPr>
            <p:cNvPr id="76794" name="Oval 10489"/>
            <p:cNvSpPr>
              <a:spLocks noChangeArrowheads="1"/>
            </p:cNvSpPr>
            <p:nvPr/>
          </p:nvSpPr>
          <p:spPr bwMode="auto">
            <a:xfrm>
              <a:off x="3928" y="1746"/>
              <a:ext cx="9" cy="7"/>
            </a:xfrm>
            <a:prstGeom prst="ellipse">
              <a:avLst/>
            </a:prstGeom>
            <a:noFill/>
            <a:ln w="12700" cap="rnd">
              <a:solidFill>
                <a:srgbClr val="000000"/>
              </a:solidFill>
              <a:round/>
              <a:headEnd/>
              <a:tailEnd/>
            </a:ln>
          </p:spPr>
          <p:txBody>
            <a:bodyPr/>
            <a:lstStyle/>
            <a:p>
              <a:endParaRPr lang="en-US"/>
            </a:p>
          </p:txBody>
        </p:sp>
        <p:grpSp>
          <p:nvGrpSpPr>
            <p:cNvPr id="76795" name="Group 10490"/>
            <p:cNvGrpSpPr>
              <a:grpSpLocks/>
            </p:cNvGrpSpPr>
            <p:nvPr/>
          </p:nvGrpSpPr>
          <p:grpSpPr bwMode="auto">
            <a:xfrm>
              <a:off x="4144" y="1661"/>
              <a:ext cx="21" cy="91"/>
              <a:chOff x="4144" y="1573"/>
              <a:chExt cx="21" cy="91"/>
            </a:xfrm>
          </p:grpSpPr>
          <p:grpSp>
            <p:nvGrpSpPr>
              <p:cNvPr id="78263" name="Group 10491"/>
              <p:cNvGrpSpPr>
                <a:grpSpLocks/>
              </p:cNvGrpSpPr>
              <p:nvPr/>
            </p:nvGrpSpPr>
            <p:grpSpPr bwMode="auto">
              <a:xfrm>
                <a:off x="4144" y="1576"/>
                <a:ext cx="15" cy="88"/>
                <a:chOff x="4144" y="1576"/>
                <a:chExt cx="15" cy="88"/>
              </a:xfrm>
            </p:grpSpPr>
            <p:sp>
              <p:nvSpPr>
                <p:cNvPr id="78273" name="Freeform 10492"/>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8274" name="Freeform 10493"/>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78264" name="Group 10494"/>
              <p:cNvGrpSpPr>
                <a:grpSpLocks/>
              </p:cNvGrpSpPr>
              <p:nvPr/>
            </p:nvGrpSpPr>
            <p:grpSpPr bwMode="auto">
              <a:xfrm>
                <a:off x="4149" y="1573"/>
                <a:ext cx="16" cy="15"/>
                <a:chOff x="4149" y="1573"/>
                <a:chExt cx="16" cy="15"/>
              </a:xfrm>
            </p:grpSpPr>
            <p:grpSp>
              <p:nvGrpSpPr>
                <p:cNvPr id="78265" name="Group 10495"/>
                <p:cNvGrpSpPr>
                  <a:grpSpLocks/>
                </p:cNvGrpSpPr>
                <p:nvPr/>
              </p:nvGrpSpPr>
              <p:grpSpPr bwMode="auto">
                <a:xfrm>
                  <a:off x="4149" y="1573"/>
                  <a:ext cx="9" cy="8"/>
                  <a:chOff x="4149" y="1573"/>
                  <a:chExt cx="9" cy="8"/>
                </a:xfrm>
              </p:grpSpPr>
              <p:grpSp>
                <p:nvGrpSpPr>
                  <p:cNvPr id="78269" name="Group 10496"/>
                  <p:cNvGrpSpPr>
                    <a:grpSpLocks/>
                  </p:cNvGrpSpPr>
                  <p:nvPr/>
                </p:nvGrpSpPr>
                <p:grpSpPr bwMode="auto">
                  <a:xfrm>
                    <a:off x="4149" y="1573"/>
                    <a:ext cx="9" cy="8"/>
                    <a:chOff x="4149" y="1573"/>
                    <a:chExt cx="9" cy="8"/>
                  </a:xfrm>
                </p:grpSpPr>
                <p:sp>
                  <p:nvSpPr>
                    <p:cNvPr id="78271" name="Oval 10497"/>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8272" name="Oval 10498"/>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8270" name="Oval 10499"/>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78266" name="Group 10500"/>
                <p:cNvGrpSpPr>
                  <a:grpSpLocks/>
                </p:cNvGrpSpPr>
                <p:nvPr/>
              </p:nvGrpSpPr>
              <p:grpSpPr bwMode="auto">
                <a:xfrm>
                  <a:off x="4149" y="1573"/>
                  <a:ext cx="16" cy="15"/>
                  <a:chOff x="4149" y="1573"/>
                  <a:chExt cx="16" cy="15"/>
                </a:xfrm>
              </p:grpSpPr>
              <p:sp>
                <p:nvSpPr>
                  <p:cNvPr id="78267" name="Freeform 10501"/>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8268" name="Freeform 10502"/>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grpSp>
        <p:grpSp>
          <p:nvGrpSpPr>
            <p:cNvPr id="76796" name="Group 10503"/>
            <p:cNvGrpSpPr>
              <a:grpSpLocks/>
            </p:cNvGrpSpPr>
            <p:nvPr/>
          </p:nvGrpSpPr>
          <p:grpSpPr bwMode="auto">
            <a:xfrm>
              <a:off x="4148" y="1702"/>
              <a:ext cx="20" cy="28"/>
              <a:chOff x="4148" y="1614"/>
              <a:chExt cx="20" cy="28"/>
            </a:xfrm>
          </p:grpSpPr>
          <p:grpSp>
            <p:nvGrpSpPr>
              <p:cNvPr id="78257" name="Group 10504"/>
              <p:cNvGrpSpPr>
                <a:grpSpLocks/>
              </p:cNvGrpSpPr>
              <p:nvPr/>
            </p:nvGrpSpPr>
            <p:grpSpPr bwMode="auto">
              <a:xfrm>
                <a:off x="4151" y="1614"/>
                <a:ext cx="17" cy="28"/>
                <a:chOff x="4151" y="1614"/>
                <a:chExt cx="17" cy="28"/>
              </a:xfrm>
            </p:grpSpPr>
            <p:sp>
              <p:nvSpPr>
                <p:cNvPr id="78261" name="Freeform 10505"/>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8262" name="Freeform 10506"/>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78258" name="Group 10507"/>
              <p:cNvGrpSpPr>
                <a:grpSpLocks/>
              </p:cNvGrpSpPr>
              <p:nvPr/>
            </p:nvGrpSpPr>
            <p:grpSpPr bwMode="auto">
              <a:xfrm>
                <a:off x="4148" y="1614"/>
                <a:ext cx="15" cy="28"/>
                <a:chOff x="4148" y="1614"/>
                <a:chExt cx="15" cy="28"/>
              </a:xfrm>
            </p:grpSpPr>
            <p:sp>
              <p:nvSpPr>
                <p:cNvPr id="78259" name="Rectangle 10508"/>
                <p:cNvSpPr>
                  <a:spLocks noChangeArrowheads="1"/>
                </p:cNvSpPr>
                <p:nvPr/>
              </p:nvSpPr>
              <p:spPr bwMode="auto">
                <a:xfrm>
                  <a:off x="4148" y="1614"/>
                  <a:ext cx="15" cy="28"/>
                </a:xfrm>
                <a:prstGeom prst="rect">
                  <a:avLst/>
                </a:prstGeom>
                <a:solidFill>
                  <a:srgbClr val="202020"/>
                </a:solidFill>
                <a:ln w="9525">
                  <a:noFill/>
                  <a:miter lim="800000"/>
                  <a:headEnd/>
                  <a:tailEnd/>
                </a:ln>
              </p:spPr>
              <p:txBody>
                <a:bodyPr/>
                <a:lstStyle/>
                <a:p>
                  <a:endParaRPr lang="en-US"/>
                </a:p>
              </p:txBody>
            </p:sp>
            <p:sp>
              <p:nvSpPr>
                <p:cNvPr id="78260" name="Rectangle 10509"/>
                <p:cNvSpPr>
                  <a:spLocks noChangeArrowheads="1"/>
                </p:cNvSpPr>
                <p:nvPr/>
              </p:nvSpPr>
              <p:spPr bwMode="auto">
                <a:xfrm>
                  <a:off x="4148" y="1614"/>
                  <a:ext cx="15" cy="28"/>
                </a:xfrm>
                <a:prstGeom prst="rect">
                  <a:avLst/>
                </a:prstGeom>
                <a:noFill/>
                <a:ln w="12700" cap="rnd">
                  <a:solidFill>
                    <a:srgbClr val="000000"/>
                  </a:solidFill>
                  <a:miter lim="800000"/>
                  <a:headEnd/>
                  <a:tailEnd/>
                </a:ln>
              </p:spPr>
              <p:txBody>
                <a:bodyPr/>
                <a:lstStyle/>
                <a:p>
                  <a:endParaRPr lang="en-US"/>
                </a:p>
              </p:txBody>
            </p:sp>
          </p:grpSp>
        </p:grpSp>
        <p:grpSp>
          <p:nvGrpSpPr>
            <p:cNvPr id="76797" name="Group 10510"/>
            <p:cNvGrpSpPr>
              <a:grpSpLocks/>
            </p:cNvGrpSpPr>
            <p:nvPr/>
          </p:nvGrpSpPr>
          <p:grpSpPr bwMode="auto">
            <a:xfrm>
              <a:off x="4144" y="1664"/>
              <a:ext cx="15" cy="88"/>
              <a:chOff x="4144" y="1576"/>
              <a:chExt cx="15" cy="88"/>
            </a:xfrm>
          </p:grpSpPr>
          <p:sp>
            <p:nvSpPr>
              <p:cNvPr id="78255" name="Freeform 10511"/>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8256" name="Freeform 10512"/>
              <p:cNvSpPr>
                <a:spLocks/>
              </p:cNvSpPr>
              <p:nvPr/>
            </p:nvSpPr>
            <p:spPr bwMode="auto">
              <a:xfrm>
                <a:off x="4144" y="1576"/>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grpSp>
          <p:nvGrpSpPr>
            <p:cNvPr id="76798" name="Group 10513"/>
            <p:cNvGrpSpPr>
              <a:grpSpLocks/>
            </p:cNvGrpSpPr>
            <p:nvPr/>
          </p:nvGrpSpPr>
          <p:grpSpPr bwMode="auto">
            <a:xfrm>
              <a:off x="4149" y="1661"/>
              <a:ext cx="16" cy="15"/>
              <a:chOff x="4149" y="1573"/>
              <a:chExt cx="16" cy="15"/>
            </a:xfrm>
          </p:grpSpPr>
          <p:grpSp>
            <p:nvGrpSpPr>
              <p:cNvPr id="78247" name="Group 10514"/>
              <p:cNvGrpSpPr>
                <a:grpSpLocks/>
              </p:cNvGrpSpPr>
              <p:nvPr/>
            </p:nvGrpSpPr>
            <p:grpSpPr bwMode="auto">
              <a:xfrm>
                <a:off x="4149" y="1573"/>
                <a:ext cx="9" cy="8"/>
                <a:chOff x="4149" y="1573"/>
                <a:chExt cx="9" cy="8"/>
              </a:xfrm>
            </p:grpSpPr>
            <p:grpSp>
              <p:nvGrpSpPr>
                <p:cNvPr id="78251" name="Group 10515"/>
                <p:cNvGrpSpPr>
                  <a:grpSpLocks/>
                </p:cNvGrpSpPr>
                <p:nvPr/>
              </p:nvGrpSpPr>
              <p:grpSpPr bwMode="auto">
                <a:xfrm>
                  <a:off x="4149" y="1573"/>
                  <a:ext cx="9" cy="8"/>
                  <a:chOff x="4149" y="1573"/>
                  <a:chExt cx="9" cy="8"/>
                </a:xfrm>
              </p:grpSpPr>
              <p:sp>
                <p:nvSpPr>
                  <p:cNvPr id="78253" name="Oval 10516"/>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8254" name="Oval 10517"/>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8252" name="Oval 10518"/>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78248" name="Group 10519"/>
              <p:cNvGrpSpPr>
                <a:grpSpLocks/>
              </p:cNvGrpSpPr>
              <p:nvPr/>
            </p:nvGrpSpPr>
            <p:grpSpPr bwMode="auto">
              <a:xfrm>
                <a:off x="4149" y="1573"/>
                <a:ext cx="16" cy="15"/>
                <a:chOff x="4149" y="1573"/>
                <a:chExt cx="16" cy="15"/>
              </a:xfrm>
            </p:grpSpPr>
            <p:sp>
              <p:nvSpPr>
                <p:cNvPr id="78249" name="Freeform 10520"/>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8250" name="Freeform 10521"/>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sp>
          <p:nvSpPr>
            <p:cNvPr id="76799" name="Freeform 10522"/>
            <p:cNvSpPr>
              <a:spLocks/>
            </p:cNvSpPr>
            <p:nvPr/>
          </p:nvSpPr>
          <p:spPr bwMode="auto">
            <a:xfrm>
              <a:off x="4144" y="1664"/>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6800" name="Freeform 10523"/>
            <p:cNvSpPr>
              <a:spLocks/>
            </p:cNvSpPr>
            <p:nvPr/>
          </p:nvSpPr>
          <p:spPr bwMode="auto">
            <a:xfrm>
              <a:off x="4144" y="1664"/>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sp>
          <p:nvSpPr>
            <p:cNvPr id="76801" name="Freeform 10524"/>
            <p:cNvSpPr>
              <a:spLocks/>
            </p:cNvSpPr>
            <p:nvPr/>
          </p:nvSpPr>
          <p:spPr bwMode="auto">
            <a:xfrm>
              <a:off x="4144" y="1664"/>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close/>
                </a:path>
              </a:pathLst>
            </a:custGeom>
            <a:solidFill>
              <a:srgbClr val="C0C0C0"/>
            </a:solidFill>
            <a:ln w="9525">
              <a:noFill/>
              <a:round/>
              <a:headEnd/>
              <a:tailEnd/>
            </a:ln>
          </p:spPr>
          <p:txBody>
            <a:bodyPr/>
            <a:lstStyle/>
            <a:p>
              <a:endParaRPr lang="en-US"/>
            </a:p>
          </p:txBody>
        </p:sp>
        <p:sp>
          <p:nvSpPr>
            <p:cNvPr id="76802" name="Freeform 10525"/>
            <p:cNvSpPr>
              <a:spLocks/>
            </p:cNvSpPr>
            <p:nvPr/>
          </p:nvSpPr>
          <p:spPr bwMode="auto">
            <a:xfrm>
              <a:off x="4144" y="1664"/>
              <a:ext cx="15" cy="88"/>
            </a:xfrm>
            <a:custGeom>
              <a:avLst/>
              <a:gdLst>
                <a:gd name="T0" fmla="*/ 0 w 15"/>
                <a:gd name="T1" fmla="*/ 84 h 88"/>
                <a:gd name="T2" fmla="*/ 5 w 15"/>
                <a:gd name="T3" fmla="*/ 84 h 88"/>
                <a:gd name="T4" fmla="*/ 7 w 15"/>
                <a:gd name="T5" fmla="*/ 84 h 88"/>
                <a:gd name="T6" fmla="*/ 8 w 15"/>
                <a:gd name="T7" fmla="*/ 84 h 88"/>
                <a:gd name="T8" fmla="*/ 8 w 15"/>
                <a:gd name="T9" fmla="*/ 0 h 88"/>
                <a:gd name="T10" fmla="*/ 15 w 15"/>
                <a:gd name="T11" fmla="*/ 0 h 88"/>
                <a:gd name="T12" fmla="*/ 15 w 15"/>
                <a:gd name="T13" fmla="*/ 84 h 88"/>
                <a:gd name="T14" fmla="*/ 15 w 15"/>
                <a:gd name="T15" fmla="*/ 85 h 88"/>
                <a:gd name="T16" fmla="*/ 14 w 15"/>
                <a:gd name="T17" fmla="*/ 87 h 88"/>
                <a:gd name="T18" fmla="*/ 11 w 15"/>
                <a:gd name="T19" fmla="*/ 87 h 88"/>
                <a:gd name="T20" fmla="*/ 10 w 15"/>
                <a:gd name="T21" fmla="*/ 87 h 88"/>
                <a:gd name="T22" fmla="*/ 10 w 15"/>
                <a:gd name="T23" fmla="*/ 88 h 88"/>
                <a:gd name="T24" fmla="*/ 8 w 15"/>
                <a:gd name="T25" fmla="*/ 88 h 88"/>
                <a:gd name="T26" fmla="*/ 0 w 15"/>
                <a:gd name="T27" fmla="*/ 88 h 88"/>
                <a:gd name="T28" fmla="*/ 0 w 15"/>
                <a:gd name="T29" fmla="*/ 84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88"/>
                <a:gd name="T47" fmla="*/ 15 w 1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88">
                  <a:moveTo>
                    <a:pt x="0" y="84"/>
                  </a:moveTo>
                  <a:lnTo>
                    <a:pt x="5" y="84"/>
                  </a:lnTo>
                  <a:lnTo>
                    <a:pt x="7" y="84"/>
                  </a:lnTo>
                  <a:lnTo>
                    <a:pt x="8" y="84"/>
                  </a:lnTo>
                  <a:lnTo>
                    <a:pt x="8" y="0"/>
                  </a:lnTo>
                  <a:lnTo>
                    <a:pt x="15" y="0"/>
                  </a:lnTo>
                  <a:lnTo>
                    <a:pt x="15" y="84"/>
                  </a:lnTo>
                  <a:lnTo>
                    <a:pt x="15" y="85"/>
                  </a:lnTo>
                  <a:lnTo>
                    <a:pt x="14" y="87"/>
                  </a:lnTo>
                  <a:lnTo>
                    <a:pt x="11" y="87"/>
                  </a:lnTo>
                  <a:lnTo>
                    <a:pt x="10" y="87"/>
                  </a:lnTo>
                  <a:lnTo>
                    <a:pt x="10" y="88"/>
                  </a:lnTo>
                  <a:lnTo>
                    <a:pt x="8" y="88"/>
                  </a:lnTo>
                  <a:lnTo>
                    <a:pt x="0" y="88"/>
                  </a:lnTo>
                  <a:lnTo>
                    <a:pt x="0" y="84"/>
                  </a:lnTo>
                </a:path>
              </a:pathLst>
            </a:custGeom>
            <a:noFill/>
            <a:ln w="12700" cap="rnd">
              <a:solidFill>
                <a:srgbClr val="000000"/>
              </a:solidFill>
              <a:round/>
              <a:headEnd/>
              <a:tailEnd/>
            </a:ln>
          </p:spPr>
          <p:txBody>
            <a:bodyPr/>
            <a:lstStyle/>
            <a:p>
              <a:endParaRPr lang="en-US"/>
            </a:p>
          </p:txBody>
        </p:sp>
        <p:grpSp>
          <p:nvGrpSpPr>
            <p:cNvPr id="76803" name="Group 10526"/>
            <p:cNvGrpSpPr>
              <a:grpSpLocks/>
            </p:cNvGrpSpPr>
            <p:nvPr/>
          </p:nvGrpSpPr>
          <p:grpSpPr bwMode="auto">
            <a:xfrm>
              <a:off x="4149" y="1661"/>
              <a:ext cx="9" cy="8"/>
              <a:chOff x="4149" y="1573"/>
              <a:chExt cx="9" cy="8"/>
            </a:xfrm>
          </p:grpSpPr>
          <p:grpSp>
            <p:nvGrpSpPr>
              <p:cNvPr id="78243" name="Group 10527"/>
              <p:cNvGrpSpPr>
                <a:grpSpLocks/>
              </p:cNvGrpSpPr>
              <p:nvPr/>
            </p:nvGrpSpPr>
            <p:grpSpPr bwMode="auto">
              <a:xfrm>
                <a:off x="4149" y="1573"/>
                <a:ext cx="9" cy="8"/>
                <a:chOff x="4149" y="1573"/>
                <a:chExt cx="9" cy="8"/>
              </a:xfrm>
            </p:grpSpPr>
            <p:sp>
              <p:nvSpPr>
                <p:cNvPr id="78245" name="Oval 10528"/>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8246" name="Oval 10529"/>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8244" name="Oval 10530"/>
              <p:cNvSpPr>
                <a:spLocks noChangeArrowheads="1"/>
              </p:cNvSpPr>
              <p:nvPr/>
            </p:nvSpPr>
            <p:spPr bwMode="auto">
              <a:xfrm>
                <a:off x="4149" y="1573"/>
                <a:ext cx="9" cy="8"/>
              </a:xfrm>
              <a:prstGeom prst="ellipse">
                <a:avLst/>
              </a:prstGeom>
              <a:noFill/>
              <a:ln w="12700" cap="rnd">
                <a:solidFill>
                  <a:srgbClr val="000000"/>
                </a:solidFill>
                <a:round/>
                <a:headEnd/>
                <a:tailEnd/>
              </a:ln>
            </p:spPr>
            <p:txBody>
              <a:bodyPr/>
              <a:lstStyle/>
              <a:p>
                <a:endParaRPr lang="en-US"/>
              </a:p>
            </p:txBody>
          </p:sp>
        </p:grpSp>
        <p:grpSp>
          <p:nvGrpSpPr>
            <p:cNvPr id="76804" name="Group 10531"/>
            <p:cNvGrpSpPr>
              <a:grpSpLocks/>
            </p:cNvGrpSpPr>
            <p:nvPr/>
          </p:nvGrpSpPr>
          <p:grpSpPr bwMode="auto">
            <a:xfrm>
              <a:off x="4149" y="1661"/>
              <a:ext cx="16" cy="15"/>
              <a:chOff x="4149" y="1573"/>
              <a:chExt cx="16" cy="15"/>
            </a:xfrm>
          </p:grpSpPr>
          <p:sp>
            <p:nvSpPr>
              <p:cNvPr id="78241" name="Freeform 10532"/>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8242" name="Freeform 10533"/>
              <p:cNvSpPr>
                <a:spLocks/>
              </p:cNvSpPr>
              <p:nvPr/>
            </p:nvSpPr>
            <p:spPr bwMode="auto">
              <a:xfrm>
                <a:off x="4149" y="1573"/>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grpSp>
          <p:nvGrpSpPr>
            <p:cNvPr id="76805" name="Group 10534"/>
            <p:cNvGrpSpPr>
              <a:grpSpLocks/>
            </p:cNvGrpSpPr>
            <p:nvPr/>
          </p:nvGrpSpPr>
          <p:grpSpPr bwMode="auto">
            <a:xfrm>
              <a:off x="4149" y="1661"/>
              <a:ext cx="9" cy="8"/>
              <a:chOff x="4149" y="1573"/>
              <a:chExt cx="9" cy="8"/>
            </a:xfrm>
          </p:grpSpPr>
          <p:sp>
            <p:nvSpPr>
              <p:cNvPr id="78239" name="Oval 10535"/>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8240" name="Oval 10536"/>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6806" name="Oval 10537"/>
            <p:cNvSpPr>
              <a:spLocks noChangeArrowheads="1"/>
            </p:cNvSpPr>
            <p:nvPr/>
          </p:nvSpPr>
          <p:spPr bwMode="auto">
            <a:xfrm>
              <a:off x="4149" y="1661"/>
              <a:ext cx="9" cy="8"/>
            </a:xfrm>
            <a:prstGeom prst="ellipse">
              <a:avLst/>
            </a:prstGeom>
            <a:noFill/>
            <a:ln w="12700" cap="rnd">
              <a:solidFill>
                <a:srgbClr val="000000"/>
              </a:solidFill>
              <a:round/>
              <a:headEnd/>
              <a:tailEnd/>
            </a:ln>
          </p:spPr>
          <p:txBody>
            <a:bodyPr/>
            <a:lstStyle/>
            <a:p>
              <a:endParaRPr lang="en-US"/>
            </a:p>
          </p:txBody>
        </p:sp>
        <p:grpSp>
          <p:nvGrpSpPr>
            <p:cNvPr id="76807" name="Group 10538"/>
            <p:cNvGrpSpPr>
              <a:grpSpLocks/>
            </p:cNvGrpSpPr>
            <p:nvPr/>
          </p:nvGrpSpPr>
          <p:grpSpPr bwMode="auto">
            <a:xfrm>
              <a:off x="4149" y="1661"/>
              <a:ext cx="9" cy="8"/>
              <a:chOff x="4149" y="1573"/>
              <a:chExt cx="9" cy="8"/>
            </a:xfrm>
          </p:grpSpPr>
          <p:sp>
            <p:nvSpPr>
              <p:cNvPr id="78237" name="Oval 10539"/>
              <p:cNvSpPr>
                <a:spLocks noChangeArrowheads="1"/>
              </p:cNvSpPr>
              <p:nvPr/>
            </p:nvSpPr>
            <p:spPr bwMode="auto">
              <a:xfrm>
                <a:off x="4149" y="1573"/>
                <a:ext cx="9" cy="8"/>
              </a:xfrm>
              <a:prstGeom prst="ellipse">
                <a:avLst/>
              </a:prstGeom>
              <a:solidFill>
                <a:srgbClr val="404040"/>
              </a:solidFill>
              <a:ln w="0">
                <a:solidFill>
                  <a:srgbClr val="000000"/>
                </a:solidFill>
                <a:round/>
                <a:headEnd/>
                <a:tailEnd/>
              </a:ln>
            </p:spPr>
            <p:txBody>
              <a:bodyPr/>
              <a:lstStyle/>
              <a:p>
                <a:endParaRPr lang="en-US"/>
              </a:p>
            </p:txBody>
          </p:sp>
          <p:sp>
            <p:nvSpPr>
              <p:cNvPr id="78238" name="Oval 10540"/>
              <p:cNvSpPr>
                <a:spLocks noChangeArrowheads="1"/>
              </p:cNvSpPr>
              <p:nvPr/>
            </p:nvSpPr>
            <p:spPr bwMode="auto">
              <a:xfrm>
                <a:off x="4149" y="1573"/>
                <a:ext cx="9" cy="8"/>
              </a:xfrm>
              <a:prstGeom prst="ellipse">
                <a:avLst/>
              </a:prstGeom>
              <a:noFill/>
              <a:ln w="1588" cap="rnd">
                <a:solidFill>
                  <a:srgbClr val="000000"/>
                </a:solidFill>
                <a:round/>
                <a:headEnd/>
                <a:tailEnd/>
              </a:ln>
            </p:spPr>
            <p:txBody>
              <a:bodyPr/>
              <a:lstStyle/>
              <a:p>
                <a:endParaRPr lang="en-US"/>
              </a:p>
            </p:txBody>
          </p:sp>
        </p:grpSp>
        <p:sp>
          <p:nvSpPr>
            <p:cNvPr id="76808" name="Oval 10541"/>
            <p:cNvSpPr>
              <a:spLocks noChangeArrowheads="1"/>
            </p:cNvSpPr>
            <p:nvPr/>
          </p:nvSpPr>
          <p:spPr bwMode="auto">
            <a:xfrm>
              <a:off x="4149" y="1661"/>
              <a:ext cx="9" cy="8"/>
            </a:xfrm>
            <a:prstGeom prst="ellipse">
              <a:avLst/>
            </a:prstGeom>
            <a:noFill/>
            <a:ln w="12700" cap="rnd">
              <a:solidFill>
                <a:srgbClr val="000000"/>
              </a:solidFill>
              <a:round/>
              <a:headEnd/>
              <a:tailEnd/>
            </a:ln>
          </p:spPr>
          <p:txBody>
            <a:bodyPr/>
            <a:lstStyle/>
            <a:p>
              <a:endParaRPr lang="en-US"/>
            </a:p>
          </p:txBody>
        </p:sp>
        <p:sp>
          <p:nvSpPr>
            <p:cNvPr id="76809" name="Freeform 10542"/>
            <p:cNvSpPr>
              <a:spLocks/>
            </p:cNvSpPr>
            <p:nvPr/>
          </p:nvSpPr>
          <p:spPr bwMode="auto">
            <a:xfrm>
              <a:off x="4149" y="1661"/>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6810" name="Freeform 10543"/>
            <p:cNvSpPr>
              <a:spLocks/>
            </p:cNvSpPr>
            <p:nvPr/>
          </p:nvSpPr>
          <p:spPr bwMode="auto">
            <a:xfrm>
              <a:off x="4149" y="1661"/>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sp>
          <p:nvSpPr>
            <p:cNvPr id="76811" name="Freeform 10544"/>
            <p:cNvSpPr>
              <a:spLocks/>
            </p:cNvSpPr>
            <p:nvPr/>
          </p:nvSpPr>
          <p:spPr bwMode="auto">
            <a:xfrm>
              <a:off x="4149" y="1661"/>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close/>
                </a:path>
              </a:pathLst>
            </a:custGeom>
            <a:solidFill>
              <a:srgbClr val="FFFFFF"/>
            </a:solidFill>
            <a:ln w="9525">
              <a:noFill/>
              <a:round/>
              <a:headEnd/>
              <a:tailEnd/>
            </a:ln>
          </p:spPr>
          <p:txBody>
            <a:bodyPr/>
            <a:lstStyle/>
            <a:p>
              <a:endParaRPr lang="en-US"/>
            </a:p>
          </p:txBody>
        </p:sp>
        <p:sp>
          <p:nvSpPr>
            <p:cNvPr id="76812" name="Freeform 10545"/>
            <p:cNvSpPr>
              <a:spLocks/>
            </p:cNvSpPr>
            <p:nvPr/>
          </p:nvSpPr>
          <p:spPr bwMode="auto">
            <a:xfrm>
              <a:off x="4149" y="1661"/>
              <a:ext cx="16" cy="15"/>
            </a:xfrm>
            <a:custGeom>
              <a:avLst/>
              <a:gdLst>
                <a:gd name="T0" fmla="*/ 0 w 16"/>
                <a:gd name="T1" fmla="*/ 15 h 15"/>
                <a:gd name="T2" fmla="*/ 0 w 16"/>
                <a:gd name="T3" fmla="*/ 10 h 15"/>
                <a:gd name="T4" fmla="*/ 5 w 16"/>
                <a:gd name="T5" fmla="*/ 6 h 15"/>
                <a:gd name="T6" fmla="*/ 10 w 16"/>
                <a:gd name="T7" fmla="*/ 6 h 15"/>
                <a:gd name="T8" fmla="*/ 10 w 16"/>
                <a:gd name="T9" fmla="*/ 0 h 15"/>
                <a:gd name="T10" fmla="*/ 16 w 16"/>
                <a:gd name="T11" fmla="*/ 0 h 15"/>
                <a:gd name="T12" fmla="*/ 16 w 16"/>
                <a:gd name="T13" fmla="*/ 6 h 15"/>
                <a:gd name="T14" fmla="*/ 16 w 16"/>
                <a:gd name="T15" fmla="*/ 10 h 15"/>
                <a:gd name="T16" fmla="*/ 10 w 16"/>
                <a:gd name="T17" fmla="*/ 10 h 15"/>
                <a:gd name="T18" fmla="*/ 5 w 16"/>
                <a:gd name="T19" fmla="*/ 10 h 15"/>
                <a:gd name="T20" fmla="*/ 5 w 16"/>
                <a:gd name="T21" fmla="*/ 15 h 15"/>
                <a:gd name="T22" fmla="*/ 0 w 16"/>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0" y="15"/>
                  </a:moveTo>
                  <a:lnTo>
                    <a:pt x="0" y="10"/>
                  </a:lnTo>
                  <a:lnTo>
                    <a:pt x="5" y="6"/>
                  </a:lnTo>
                  <a:lnTo>
                    <a:pt x="10" y="6"/>
                  </a:lnTo>
                  <a:lnTo>
                    <a:pt x="10" y="0"/>
                  </a:lnTo>
                  <a:lnTo>
                    <a:pt x="16" y="0"/>
                  </a:lnTo>
                  <a:lnTo>
                    <a:pt x="16" y="6"/>
                  </a:lnTo>
                  <a:lnTo>
                    <a:pt x="16" y="10"/>
                  </a:lnTo>
                  <a:lnTo>
                    <a:pt x="10" y="10"/>
                  </a:lnTo>
                  <a:lnTo>
                    <a:pt x="5" y="10"/>
                  </a:lnTo>
                  <a:lnTo>
                    <a:pt x="5" y="15"/>
                  </a:lnTo>
                  <a:lnTo>
                    <a:pt x="0" y="15"/>
                  </a:lnTo>
                </a:path>
              </a:pathLst>
            </a:custGeom>
            <a:noFill/>
            <a:ln w="12700" cap="rnd">
              <a:solidFill>
                <a:srgbClr val="000000"/>
              </a:solidFill>
              <a:round/>
              <a:headEnd/>
              <a:tailEnd/>
            </a:ln>
          </p:spPr>
          <p:txBody>
            <a:bodyPr/>
            <a:lstStyle/>
            <a:p>
              <a:endParaRPr lang="en-US"/>
            </a:p>
          </p:txBody>
        </p:sp>
        <p:grpSp>
          <p:nvGrpSpPr>
            <p:cNvPr id="76813" name="Group 10546"/>
            <p:cNvGrpSpPr>
              <a:grpSpLocks/>
            </p:cNvGrpSpPr>
            <p:nvPr/>
          </p:nvGrpSpPr>
          <p:grpSpPr bwMode="auto">
            <a:xfrm>
              <a:off x="4151" y="1702"/>
              <a:ext cx="17" cy="28"/>
              <a:chOff x="4151" y="1614"/>
              <a:chExt cx="17" cy="28"/>
            </a:xfrm>
          </p:grpSpPr>
          <p:sp>
            <p:nvSpPr>
              <p:cNvPr id="78235" name="Freeform 10547"/>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8236" name="Freeform 10548"/>
              <p:cNvSpPr>
                <a:spLocks/>
              </p:cNvSpPr>
              <p:nvPr/>
            </p:nvSpPr>
            <p:spPr bwMode="auto">
              <a:xfrm>
                <a:off x="4151" y="1614"/>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grpSp>
        <p:grpSp>
          <p:nvGrpSpPr>
            <p:cNvPr id="76814" name="Group 10549"/>
            <p:cNvGrpSpPr>
              <a:grpSpLocks/>
            </p:cNvGrpSpPr>
            <p:nvPr/>
          </p:nvGrpSpPr>
          <p:grpSpPr bwMode="auto">
            <a:xfrm>
              <a:off x="4148" y="1702"/>
              <a:ext cx="15" cy="28"/>
              <a:chOff x="4148" y="1614"/>
              <a:chExt cx="15" cy="28"/>
            </a:xfrm>
          </p:grpSpPr>
          <p:sp>
            <p:nvSpPr>
              <p:cNvPr id="78233" name="Rectangle 10550"/>
              <p:cNvSpPr>
                <a:spLocks noChangeArrowheads="1"/>
              </p:cNvSpPr>
              <p:nvPr/>
            </p:nvSpPr>
            <p:spPr bwMode="auto">
              <a:xfrm>
                <a:off x="4148" y="1614"/>
                <a:ext cx="15" cy="28"/>
              </a:xfrm>
              <a:prstGeom prst="rect">
                <a:avLst/>
              </a:prstGeom>
              <a:solidFill>
                <a:srgbClr val="202020"/>
              </a:solidFill>
              <a:ln w="9525">
                <a:noFill/>
                <a:miter lim="800000"/>
                <a:headEnd/>
                <a:tailEnd/>
              </a:ln>
            </p:spPr>
            <p:txBody>
              <a:bodyPr/>
              <a:lstStyle/>
              <a:p>
                <a:endParaRPr lang="en-US"/>
              </a:p>
            </p:txBody>
          </p:sp>
          <p:sp>
            <p:nvSpPr>
              <p:cNvPr id="78234" name="Rectangle 10551"/>
              <p:cNvSpPr>
                <a:spLocks noChangeArrowheads="1"/>
              </p:cNvSpPr>
              <p:nvPr/>
            </p:nvSpPr>
            <p:spPr bwMode="auto">
              <a:xfrm>
                <a:off x="4148" y="1614"/>
                <a:ext cx="15" cy="28"/>
              </a:xfrm>
              <a:prstGeom prst="rect">
                <a:avLst/>
              </a:prstGeom>
              <a:noFill/>
              <a:ln w="12700" cap="rnd">
                <a:solidFill>
                  <a:srgbClr val="000000"/>
                </a:solidFill>
                <a:miter lim="800000"/>
                <a:headEnd/>
                <a:tailEnd/>
              </a:ln>
            </p:spPr>
            <p:txBody>
              <a:bodyPr/>
              <a:lstStyle/>
              <a:p>
                <a:endParaRPr lang="en-US"/>
              </a:p>
            </p:txBody>
          </p:sp>
        </p:grpSp>
        <p:sp>
          <p:nvSpPr>
            <p:cNvPr id="76815" name="Freeform 10552"/>
            <p:cNvSpPr>
              <a:spLocks/>
            </p:cNvSpPr>
            <p:nvPr/>
          </p:nvSpPr>
          <p:spPr bwMode="auto">
            <a:xfrm>
              <a:off x="4151" y="1702"/>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6816" name="Freeform 10553"/>
            <p:cNvSpPr>
              <a:spLocks/>
            </p:cNvSpPr>
            <p:nvPr/>
          </p:nvSpPr>
          <p:spPr bwMode="auto">
            <a:xfrm>
              <a:off x="4151" y="1702"/>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sp>
          <p:nvSpPr>
            <p:cNvPr id="76817" name="Freeform 10554"/>
            <p:cNvSpPr>
              <a:spLocks/>
            </p:cNvSpPr>
            <p:nvPr/>
          </p:nvSpPr>
          <p:spPr bwMode="auto">
            <a:xfrm>
              <a:off x="4151" y="1702"/>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close/>
                </a:path>
              </a:pathLst>
            </a:custGeom>
            <a:solidFill>
              <a:srgbClr val="606060"/>
            </a:solidFill>
            <a:ln w="9525">
              <a:noFill/>
              <a:round/>
              <a:headEnd/>
              <a:tailEnd/>
            </a:ln>
          </p:spPr>
          <p:txBody>
            <a:bodyPr/>
            <a:lstStyle/>
            <a:p>
              <a:endParaRPr lang="en-US"/>
            </a:p>
          </p:txBody>
        </p:sp>
        <p:sp>
          <p:nvSpPr>
            <p:cNvPr id="76818" name="Freeform 10555"/>
            <p:cNvSpPr>
              <a:spLocks/>
            </p:cNvSpPr>
            <p:nvPr/>
          </p:nvSpPr>
          <p:spPr bwMode="auto">
            <a:xfrm>
              <a:off x="4151" y="1702"/>
              <a:ext cx="17" cy="28"/>
            </a:xfrm>
            <a:custGeom>
              <a:avLst/>
              <a:gdLst>
                <a:gd name="T0" fmla="*/ 0 w 17"/>
                <a:gd name="T1" fmla="*/ 0 h 28"/>
                <a:gd name="T2" fmla="*/ 17 w 17"/>
                <a:gd name="T3" fmla="*/ 1 h 28"/>
                <a:gd name="T4" fmla="*/ 17 w 17"/>
                <a:gd name="T5" fmla="*/ 28 h 28"/>
                <a:gd name="T6" fmla="*/ 0 w 17"/>
                <a:gd name="T7" fmla="*/ 28 h 28"/>
                <a:gd name="T8" fmla="*/ 0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0"/>
                  </a:moveTo>
                  <a:lnTo>
                    <a:pt x="17" y="1"/>
                  </a:lnTo>
                  <a:lnTo>
                    <a:pt x="17" y="28"/>
                  </a:lnTo>
                  <a:lnTo>
                    <a:pt x="0" y="28"/>
                  </a:lnTo>
                  <a:lnTo>
                    <a:pt x="0" y="0"/>
                  </a:lnTo>
                </a:path>
              </a:pathLst>
            </a:custGeom>
            <a:noFill/>
            <a:ln w="12700" cap="rnd">
              <a:solidFill>
                <a:srgbClr val="000000"/>
              </a:solidFill>
              <a:round/>
              <a:headEnd/>
              <a:tailEnd/>
            </a:ln>
          </p:spPr>
          <p:txBody>
            <a:bodyPr/>
            <a:lstStyle/>
            <a:p>
              <a:endParaRPr lang="en-US"/>
            </a:p>
          </p:txBody>
        </p:sp>
        <p:sp>
          <p:nvSpPr>
            <p:cNvPr id="76819" name="Rectangle 10556"/>
            <p:cNvSpPr>
              <a:spLocks noChangeArrowheads="1"/>
            </p:cNvSpPr>
            <p:nvPr/>
          </p:nvSpPr>
          <p:spPr bwMode="auto">
            <a:xfrm>
              <a:off x="4148" y="1702"/>
              <a:ext cx="15" cy="28"/>
            </a:xfrm>
            <a:prstGeom prst="rect">
              <a:avLst/>
            </a:prstGeom>
            <a:solidFill>
              <a:srgbClr val="202020"/>
            </a:solidFill>
            <a:ln w="9525">
              <a:noFill/>
              <a:miter lim="800000"/>
              <a:headEnd/>
              <a:tailEnd/>
            </a:ln>
          </p:spPr>
          <p:txBody>
            <a:bodyPr/>
            <a:lstStyle/>
            <a:p>
              <a:endParaRPr lang="en-US"/>
            </a:p>
          </p:txBody>
        </p:sp>
        <p:sp>
          <p:nvSpPr>
            <p:cNvPr id="76820" name="Rectangle 10557"/>
            <p:cNvSpPr>
              <a:spLocks noChangeArrowheads="1"/>
            </p:cNvSpPr>
            <p:nvPr/>
          </p:nvSpPr>
          <p:spPr bwMode="auto">
            <a:xfrm>
              <a:off x="4148" y="1702"/>
              <a:ext cx="15" cy="28"/>
            </a:xfrm>
            <a:prstGeom prst="rect">
              <a:avLst/>
            </a:prstGeom>
            <a:noFill/>
            <a:ln w="12700" cap="rnd">
              <a:solidFill>
                <a:srgbClr val="000000"/>
              </a:solidFill>
              <a:miter lim="800000"/>
              <a:headEnd/>
              <a:tailEnd/>
            </a:ln>
          </p:spPr>
          <p:txBody>
            <a:bodyPr/>
            <a:lstStyle/>
            <a:p>
              <a:endParaRPr lang="en-US"/>
            </a:p>
          </p:txBody>
        </p:sp>
        <p:sp>
          <p:nvSpPr>
            <p:cNvPr id="76821" name="Rectangle 10558"/>
            <p:cNvSpPr>
              <a:spLocks noChangeArrowheads="1"/>
            </p:cNvSpPr>
            <p:nvPr/>
          </p:nvSpPr>
          <p:spPr bwMode="auto">
            <a:xfrm>
              <a:off x="4148" y="1702"/>
              <a:ext cx="15" cy="28"/>
            </a:xfrm>
            <a:prstGeom prst="rect">
              <a:avLst/>
            </a:prstGeom>
            <a:solidFill>
              <a:srgbClr val="202020"/>
            </a:solidFill>
            <a:ln w="9525">
              <a:noFill/>
              <a:miter lim="800000"/>
              <a:headEnd/>
              <a:tailEnd/>
            </a:ln>
          </p:spPr>
          <p:txBody>
            <a:bodyPr/>
            <a:lstStyle/>
            <a:p>
              <a:endParaRPr lang="en-US"/>
            </a:p>
          </p:txBody>
        </p:sp>
        <p:sp>
          <p:nvSpPr>
            <p:cNvPr id="76822" name="Rectangle 10559"/>
            <p:cNvSpPr>
              <a:spLocks noChangeArrowheads="1"/>
            </p:cNvSpPr>
            <p:nvPr/>
          </p:nvSpPr>
          <p:spPr bwMode="auto">
            <a:xfrm>
              <a:off x="4148" y="1702"/>
              <a:ext cx="15" cy="28"/>
            </a:xfrm>
            <a:prstGeom prst="rect">
              <a:avLst/>
            </a:prstGeom>
            <a:noFill/>
            <a:ln w="12700" cap="rnd">
              <a:solidFill>
                <a:srgbClr val="000000"/>
              </a:solidFill>
              <a:miter lim="800000"/>
              <a:headEnd/>
              <a:tailEnd/>
            </a:ln>
          </p:spPr>
          <p:txBody>
            <a:bodyPr/>
            <a:lstStyle/>
            <a:p>
              <a:endParaRPr lang="en-US"/>
            </a:p>
          </p:txBody>
        </p:sp>
        <p:grpSp>
          <p:nvGrpSpPr>
            <p:cNvPr id="76823" name="Group 10560"/>
            <p:cNvGrpSpPr>
              <a:grpSpLocks/>
            </p:cNvGrpSpPr>
            <p:nvPr/>
          </p:nvGrpSpPr>
          <p:grpSpPr bwMode="auto">
            <a:xfrm>
              <a:off x="3858" y="1756"/>
              <a:ext cx="52" cy="44"/>
              <a:chOff x="3858" y="1668"/>
              <a:chExt cx="52" cy="44"/>
            </a:xfrm>
          </p:grpSpPr>
          <p:grpSp>
            <p:nvGrpSpPr>
              <p:cNvPr id="78201" name="Group 10561"/>
              <p:cNvGrpSpPr>
                <a:grpSpLocks/>
              </p:cNvGrpSpPr>
              <p:nvPr/>
            </p:nvGrpSpPr>
            <p:grpSpPr bwMode="auto">
              <a:xfrm>
                <a:off x="3858" y="1668"/>
                <a:ext cx="37" cy="42"/>
                <a:chOff x="3858" y="1668"/>
                <a:chExt cx="37" cy="42"/>
              </a:xfrm>
            </p:grpSpPr>
            <p:grpSp>
              <p:nvGrpSpPr>
                <p:cNvPr id="78218" name="Group 10562"/>
                <p:cNvGrpSpPr>
                  <a:grpSpLocks/>
                </p:cNvGrpSpPr>
                <p:nvPr/>
              </p:nvGrpSpPr>
              <p:grpSpPr bwMode="auto">
                <a:xfrm>
                  <a:off x="3858" y="1668"/>
                  <a:ext cx="32" cy="42"/>
                  <a:chOff x="3858" y="1668"/>
                  <a:chExt cx="32" cy="42"/>
                </a:xfrm>
              </p:grpSpPr>
              <p:sp>
                <p:nvSpPr>
                  <p:cNvPr id="78229" name="Freeform 10563"/>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8230" name="Group 10564"/>
                  <p:cNvGrpSpPr>
                    <a:grpSpLocks/>
                  </p:cNvGrpSpPr>
                  <p:nvPr/>
                </p:nvGrpSpPr>
                <p:grpSpPr bwMode="auto">
                  <a:xfrm>
                    <a:off x="3871" y="1668"/>
                    <a:ext cx="19" cy="42"/>
                    <a:chOff x="3871" y="1668"/>
                    <a:chExt cx="19" cy="42"/>
                  </a:xfrm>
                </p:grpSpPr>
                <p:sp>
                  <p:nvSpPr>
                    <p:cNvPr id="78231" name="Oval 10565"/>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8232" name="Oval 10566"/>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78219" name="Group 10567"/>
                <p:cNvGrpSpPr>
                  <a:grpSpLocks/>
                </p:cNvGrpSpPr>
                <p:nvPr/>
              </p:nvGrpSpPr>
              <p:grpSpPr bwMode="auto">
                <a:xfrm>
                  <a:off x="3875" y="1678"/>
                  <a:ext cx="20" cy="24"/>
                  <a:chOff x="3875" y="1678"/>
                  <a:chExt cx="20" cy="24"/>
                </a:xfrm>
              </p:grpSpPr>
              <p:grpSp>
                <p:nvGrpSpPr>
                  <p:cNvPr id="78220" name="Group 10568"/>
                  <p:cNvGrpSpPr>
                    <a:grpSpLocks/>
                  </p:cNvGrpSpPr>
                  <p:nvPr/>
                </p:nvGrpSpPr>
                <p:grpSpPr bwMode="auto">
                  <a:xfrm>
                    <a:off x="3875" y="1678"/>
                    <a:ext cx="17" cy="22"/>
                    <a:chOff x="3875" y="1678"/>
                    <a:chExt cx="17" cy="22"/>
                  </a:xfrm>
                </p:grpSpPr>
                <p:sp>
                  <p:nvSpPr>
                    <p:cNvPr id="78227" name="Oval 10569"/>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8228" name="Oval 10570"/>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8221" name="Group 10571"/>
                  <p:cNvGrpSpPr>
                    <a:grpSpLocks/>
                  </p:cNvGrpSpPr>
                  <p:nvPr/>
                </p:nvGrpSpPr>
                <p:grpSpPr bwMode="auto">
                  <a:xfrm>
                    <a:off x="3875" y="1678"/>
                    <a:ext cx="17" cy="21"/>
                    <a:chOff x="3875" y="1678"/>
                    <a:chExt cx="17" cy="21"/>
                  </a:xfrm>
                </p:grpSpPr>
                <p:sp>
                  <p:nvSpPr>
                    <p:cNvPr id="78225" name="Oval 10572"/>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8226" name="Oval 10573"/>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8222" name="Group 10574"/>
                  <p:cNvGrpSpPr>
                    <a:grpSpLocks/>
                  </p:cNvGrpSpPr>
                  <p:nvPr/>
                </p:nvGrpSpPr>
                <p:grpSpPr bwMode="auto">
                  <a:xfrm>
                    <a:off x="3879" y="1688"/>
                    <a:ext cx="16" cy="14"/>
                    <a:chOff x="3879" y="1688"/>
                    <a:chExt cx="16" cy="14"/>
                  </a:xfrm>
                </p:grpSpPr>
                <p:sp>
                  <p:nvSpPr>
                    <p:cNvPr id="78223" name="Oval 10575"/>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8224" name="Oval 10576"/>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78202" name="Group 10577"/>
              <p:cNvGrpSpPr>
                <a:grpSpLocks/>
              </p:cNvGrpSpPr>
              <p:nvPr/>
            </p:nvGrpSpPr>
            <p:grpSpPr bwMode="auto">
              <a:xfrm>
                <a:off x="3874" y="1668"/>
                <a:ext cx="36" cy="44"/>
                <a:chOff x="3874" y="1668"/>
                <a:chExt cx="36" cy="44"/>
              </a:xfrm>
            </p:grpSpPr>
            <p:grpSp>
              <p:nvGrpSpPr>
                <p:cNvPr id="78203" name="Group 10578"/>
                <p:cNvGrpSpPr>
                  <a:grpSpLocks/>
                </p:cNvGrpSpPr>
                <p:nvPr/>
              </p:nvGrpSpPr>
              <p:grpSpPr bwMode="auto">
                <a:xfrm>
                  <a:off x="3886" y="1668"/>
                  <a:ext cx="20" cy="44"/>
                  <a:chOff x="3886" y="1668"/>
                  <a:chExt cx="20" cy="44"/>
                </a:xfrm>
              </p:grpSpPr>
              <p:sp>
                <p:nvSpPr>
                  <p:cNvPr id="78216" name="Oval 10579"/>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8217" name="Oval 10580"/>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78204" name="Group 10581"/>
                <p:cNvGrpSpPr>
                  <a:grpSpLocks/>
                </p:cNvGrpSpPr>
                <p:nvPr/>
              </p:nvGrpSpPr>
              <p:grpSpPr bwMode="auto">
                <a:xfrm>
                  <a:off x="3874" y="1668"/>
                  <a:ext cx="36" cy="42"/>
                  <a:chOff x="3874" y="1668"/>
                  <a:chExt cx="36" cy="42"/>
                </a:xfrm>
              </p:grpSpPr>
              <p:sp>
                <p:nvSpPr>
                  <p:cNvPr id="78205" name="Freeform 10582"/>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8206" name="Group 10583"/>
                  <p:cNvGrpSpPr>
                    <a:grpSpLocks/>
                  </p:cNvGrpSpPr>
                  <p:nvPr/>
                </p:nvGrpSpPr>
                <p:grpSpPr bwMode="auto">
                  <a:xfrm>
                    <a:off x="3892" y="1678"/>
                    <a:ext cx="18" cy="25"/>
                    <a:chOff x="3892" y="1678"/>
                    <a:chExt cx="18" cy="25"/>
                  </a:xfrm>
                </p:grpSpPr>
                <p:grpSp>
                  <p:nvGrpSpPr>
                    <p:cNvPr id="78207" name="Group 10584"/>
                    <p:cNvGrpSpPr>
                      <a:grpSpLocks/>
                    </p:cNvGrpSpPr>
                    <p:nvPr/>
                  </p:nvGrpSpPr>
                  <p:grpSpPr bwMode="auto">
                    <a:xfrm>
                      <a:off x="3892" y="1678"/>
                      <a:ext cx="15" cy="24"/>
                      <a:chOff x="3892" y="1678"/>
                      <a:chExt cx="15" cy="24"/>
                    </a:xfrm>
                  </p:grpSpPr>
                  <p:sp>
                    <p:nvSpPr>
                      <p:cNvPr id="78214" name="Oval 10585"/>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215" name="Oval 10586"/>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8208" name="Group 10587"/>
                    <p:cNvGrpSpPr>
                      <a:grpSpLocks/>
                    </p:cNvGrpSpPr>
                    <p:nvPr/>
                  </p:nvGrpSpPr>
                  <p:grpSpPr bwMode="auto">
                    <a:xfrm>
                      <a:off x="3892" y="1678"/>
                      <a:ext cx="15" cy="21"/>
                      <a:chOff x="3892" y="1678"/>
                      <a:chExt cx="15" cy="21"/>
                    </a:xfrm>
                  </p:grpSpPr>
                  <p:sp>
                    <p:nvSpPr>
                      <p:cNvPr id="78212" name="Oval 10588"/>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213" name="Oval 10589"/>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8209" name="Group 10590"/>
                    <p:cNvGrpSpPr>
                      <a:grpSpLocks/>
                    </p:cNvGrpSpPr>
                    <p:nvPr/>
                  </p:nvGrpSpPr>
                  <p:grpSpPr bwMode="auto">
                    <a:xfrm>
                      <a:off x="3895" y="1689"/>
                      <a:ext cx="15" cy="14"/>
                      <a:chOff x="3895" y="1689"/>
                      <a:chExt cx="15" cy="14"/>
                    </a:xfrm>
                  </p:grpSpPr>
                  <p:sp>
                    <p:nvSpPr>
                      <p:cNvPr id="78210" name="Oval 10591"/>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211" name="Oval 10592"/>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6824" name="Group 10593"/>
            <p:cNvGrpSpPr>
              <a:grpSpLocks/>
            </p:cNvGrpSpPr>
            <p:nvPr/>
          </p:nvGrpSpPr>
          <p:grpSpPr bwMode="auto">
            <a:xfrm>
              <a:off x="3829" y="1756"/>
              <a:ext cx="54" cy="48"/>
              <a:chOff x="3829" y="1668"/>
              <a:chExt cx="54" cy="48"/>
            </a:xfrm>
          </p:grpSpPr>
          <p:grpSp>
            <p:nvGrpSpPr>
              <p:cNvPr id="78169" name="Group 10594"/>
              <p:cNvGrpSpPr>
                <a:grpSpLocks/>
              </p:cNvGrpSpPr>
              <p:nvPr/>
            </p:nvGrpSpPr>
            <p:grpSpPr bwMode="auto">
              <a:xfrm>
                <a:off x="3858" y="1668"/>
                <a:ext cx="22" cy="48"/>
                <a:chOff x="3858" y="1668"/>
                <a:chExt cx="22" cy="48"/>
              </a:xfrm>
            </p:grpSpPr>
            <p:sp>
              <p:nvSpPr>
                <p:cNvPr id="78199" name="Oval 10595"/>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78200" name="Oval 10596"/>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78170" name="Group 10597"/>
              <p:cNvGrpSpPr>
                <a:grpSpLocks/>
              </p:cNvGrpSpPr>
              <p:nvPr/>
            </p:nvGrpSpPr>
            <p:grpSpPr bwMode="auto">
              <a:xfrm>
                <a:off x="3829" y="1668"/>
                <a:ext cx="54" cy="46"/>
                <a:chOff x="3829" y="1668"/>
                <a:chExt cx="54" cy="46"/>
              </a:xfrm>
            </p:grpSpPr>
            <p:grpSp>
              <p:nvGrpSpPr>
                <p:cNvPr id="78171" name="Group 10598"/>
                <p:cNvGrpSpPr>
                  <a:grpSpLocks/>
                </p:cNvGrpSpPr>
                <p:nvPr/>
              </p:nvGrpSpPr>
              <p:grpSpPr bwMode="auto">
                <a:xfrm>
                  <a:off x="3829" y="1668"/>
                  <a:ext cx="37" cy="46"/>
                  <a:chOff x="3829" y="1668"/>
                  <a:chExt cx="37" cy="46"/>
                </a:xfrm>
              </p:grpSpPr>
              <p:grpSp>
                <p:nvGrpSpPr>
                  <p:cNvPr id="78184" name="Group 10599"/>
                  <p:cNvGrpSpPr>
                    <a:grpSpLocks/>
                  </p:cNvGrpSpPr>
                  <p:nvPr/>
                </p:nvGrpSpPr>
                <p:grpSpPr bwMode="auto">
                  <a:xfrm>
                    <a:off x="3829" y="1668"/>
                    <a:ext cx="35" cy="46"/>
                    <a:chOff x="3829" y="1668"/>
                    <a:chExt cx="35" cy="46"/>
                  </a:xfrm>
                </p:grpSpPr>
                <p:sp>
                  <p:nvSpPr>
                    <p:cNvPr id="78195" name="Freeform 10600"/>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8196" name="Group 10601"/>
                    <p:cNvGrpSpPr>
                      <a:grpSpLocks/>
                    </p:cNvGrpSpPr>
                    <p:nvPr/>
                  </p:nvGrpSpPr>
                  <p:grpSpPr bwMode="auto">
                    <a:xfrm>
                      <a:off x="3841" y="1668"/>
                      <a:ext cx="23" cy="46"/>
                      <a:chOff x="3841" y="1668"/>
                      <a:chExt cx="23" cy="46"/>
                    </a:xfrm>
                  </p:grpSpPr>
                  <p:sp>
                    <p:nvSpPr>
                      <p:cNvPr id="78197" name="Oval 10602"/>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198" name="Oval 10603"/>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8185" name="Group 10604"/>
                  <p:cNvGrpSpPr>
                    <a:grpSpLocks/>
                  </p:cNvGrpSpPr>
                  <p:nvPr/>
                </p:nvGrpSpPr>
                <p:grpSpPr bwMode="auto">
                  <a:xfrm>
                    <a:off x="3848" y="1679"/>
                    <a:ext cx="18" cy="26"/>
                    <a:chOff x="3848" y="1679"/>
                    <a:chExt cx="18" cy="26"/>
                  </a:xfrm>
                </p:grpSpPr>
                <p:grpSp>
                  <p:nvGrpSpPr>
                    <p:cNvPr id="78186" name="Group 10605"/>
                    <p:cNvGrpSpPr>
                      <a:grpSpLocks/>
                    </p:cNvGrpSpPr>
                    <p:nvPr/>
                  </p:nvGrpSpPr>
                  <p:grpSpPr bwMode="auto">
                    <a:xfrm>
                      <a:off x="3848" y="1679"/>
                      <a:ext cx="16" cy="24"/>
                      <a:chOff x="3848" y="1679"/>
                      <a:chExt cx="16" cy="24"/>
                    </a:xfrm>
                  </p:grpSpPr>
                  <p:sp>
                    <p:nvSpPr>
                      <p:cNvPr id="78193" name="Oval 10606"/>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8194" name="Oval 10607"/>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8187" name="Group 10608"/>
                    <p:cNvGrpSpPr>
                      <a:grpSpLocks/>
                    </p:cNvGrpSpPr>
                    <p:nvPr/>
                  </p:nvGrpSpPr>
                  <p:grpSpPr bwMode="auto">
                    <a:xfrm>
                      <a:off x="3848" y="1681"/>
                      <a:ext cx="16" cy="21"/>
                      <a:chOff x="3848" y="1681"/>
                      <a:chExt cx="16" cy="21"/>
                    </a:xfrm>
                  </p:grpSpPr>
                  <p:sp>
                    <p:nvSpPr>
                      <p:cNvPr id="78191" name="Oval 10609"/>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8192" name="Oval 10610"/>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8188" name="Group 10611"/>
                    <p:cNvGrpSpPr>
                      <a:grpSpLocks/>
                    </p:cNvGrpSpPr>
                    <p:nvPr/>
                  </p:nvGrpSpPr>
                  <p:grpSpPr bwMode="auto">
                    <a:xfrm>
                      <a:off x="3851" y="1691"/>
                      <a:ext cx="15" cy="14"/>
                      <a:chOff x="3851" y="1691"/>
                      <a:chExt cx="15" cy="14"/>
                    </a:xfrm>
                  </p:grpSpPr>
                  <p:sp>
                    <p:nvSpPr>
                      <p:cNvPr id="78189" name="Oval 10612"/>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8190" name="Oval 10613"/>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78172" name="Group 10614"/>
                <p:cNvGrpSpPr>
                  <a:grpSpLocks/>
                </p:cNvGrpSpPr>
                <p:nvPr/>
              </p:nvGrpSpPr>
              <p:grpSpPr bwMode="auto">
                <a:xfrm>
                  <a:off x="3845" y="1668"/>
                  <a:ext cx="38" cy="46"/>
                  <a:chOff x="3845" y="1668"/>
                  <a:chExt cx="38" cy="46"/>
                </a:xfrm>
              </p:grpSpPr>
              <p:sp>
                <p:nvSpPr>
                  <p:cNvPr id="78173" name="Freeform 10615"/>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8174" name="Group 10616"/>
                  <p:cNvGrpSpPr>
                    <a:grpSpLocks/>
                  </p:cNvGrpSpPr>
                  <p:nvPr/>
                </p:nvGrpSpPr>
                <p:grpSpPr bwMode="auto">
                  <a:xfrm>
                    <a:off x="3865" y="1679"/>
                    <a:ext cx="18" cy="27"/>
                    <a:chOff x="3865" y="1679"/>
                    <a:chExt cx="18" cy="27"/>
                  </a:xfrm>
                </p:grpSpPr>
                <p:grpSp>
                  <p:nvGrpSpPr>
                    <p:cNvPr id="78175" name="Group 10617"/>
                    <p:cNvGrpSpPr>
                      <a:grpSpLocks/>
                    </p:cNvGrpSpPr>
                    <p:nvPr/>
                  </p:nvGrpSpPr>
                  <p:grpSpPr bwMode="auto">
                    <a:xfrm>
                      <a:off x="3865" y="1679"/>
                      <a:ext cx="15" cy="26"/>
                      <a:chOff x="3865" y="1679"/>
                      <a:chExt cx="15" cy="26"/>
                    </a:xfrm>
                  </p:grpSpPr>
                  <p:sp>
                    <p:nvSpPr>
                      <p:cNvPr id="78182" name="Oval 10618"/>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8183" name="Oval 10619"/>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8176" name="Group 10620"/>
                    <p:cNvGrpSpPr>
                      <a:grpSpLocks/>
                    </p:cNvGrpSpPr>
                    <p:nvPr/>
                  </p:nvGrpSpPr>
                  <p:grpSpPr bwMode="auto">
                    <a:xfrm>
                      <a:off x="3865" y="1681"/>
                      <a:ext cx="15" cy="22"/>
                      <a:chOff x="3865" y="1681"/>
                      <a:chExt cx="15" cy="22"/>
                    </a:xfrm>
                  </p:grpSpPr>
                  <p:sp>
                    <p:nvSpPr>
                      <p:cNvPr id="78180" name="Oval 10621"/>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8181" name="Oval 10622"/>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8177" name="Group 10623"/>
                    <p:cNvGrpSpPr>
                      <a:grpSpLocks/>
                    </p:cNvGrpSpPr>
                    <p:nvPr/>
                  </p:nvGrpSpPr>
                  <p:grpSpPr bwMode="auto">
                    <a:xfrm>
                      <a:off x="3868" y="1692"/>
                      <a:ext cx="15" cy="14"/>
                      <a:chOff x="3868" y="1692"/>
                      <a:chExt cx="15" cy="14"/>
                    </a:xfrm>
                  </p:grpSpPr>
                  <p:sp>
                    <p:nvSpPr>
                      <p:cNvPr id="78178" name="Oval 10624"/>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8179" name="Oval 10625"/>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grpSp>
        <p:grpSp>
          <p:nvGrpSpPr>
            <p:cNvPr id="76825" name="Group 10626"/>
            <p:cNvGrpSpPr>
              <a:grpSpLocks/>
            </p:cNvGrpSpPr>
            <p:nvPr/>
          </p:nvGrpSpPr>
          <p:grpSpPr bwMode="auto">
            <a:xfrm>
              <a:off x="3858" y="1756"/>
              <a:ext cx="37" cy="42"/>
              <a:chOff x="3858" y="1668"/>
              <a:chExt cx="37" cy="42"/>
            </a:xfrm>
          </p:grpSpPr>
          <p:grpSp>
            <p:nvGrpSpPr>
              <p:cNvPr id="78154" name="Group 10627"/>
              <p:cNvGrpSpPr>
                <a:grpSpLocks/>
              </p:cNvGrpSpPr>
              <p:nvPr/>
            </p:nvGrpSpPr>
            <p:grpSpPr bwMode="auto">
              <a:xfrm>
                <a:off x="3858" y="1668"/>
                <a:ext cx="32" cy="42"/>
                <a:chOff x="3858" y="1668"/>
                <a:chExt cx="32" cy="42"/>
              </a:xfrm>
            </p:grpSpPr>
            <p:sp>
              <p:nvSpPr>
                <p:cNvPr id="78165" name="Freeform 10628"/>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8166" name="Group 10629"/>
                <p:cNvGrpSpPr>
                  <a:grpSpLocks/>
                </p:cNvGrpSpPr>
                <p:nvPr/>
              </p:nvGrpSpPr>
              <p:grpSpPr bwMode="auto">
                <a:xfrm>
                  <a:off x="3871" y="1668"/>
                  <a:ext cx="19" cy="42"/>
                  <a:chOff x="3871" y="1668"/>
                  <a:chExt cx="19" cy="42"/>
                </a:xfrm>
              </p:grpSpPr>
              <p:sp>
                <p:nvSpPr>
                  <p:cNvPr id="78167" name="Oval 10630"/>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8168" name="Oval 10631"/>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78155" name="Group 10632"/>
              <p:cNvGrpSpPr>
                <a:grpSpLocks/>
              </p:cNvGrpSpPr>
              <p:nvPr/>
            </p:nvGrpSpPr>
            <p:grpSpPr bwMode="auto">
              <a:xfrm>
                <a:off x="3875" y="1678"/>
                <a:ext cx="20" cy="24"/>
                <a:chOff x="3875" y="1678"/>
                <a:chExt cx="20" cy="24"/>
              </a:xfrm>
            </p:grpSpPr>
            <p:grpSp>
              <p:nvGrpSpPr>
                <p:cNvPr id="78156" name="Group 10633"/>
                <p:cNvGrpSpPr>
                  <a:grpSpLocks/>
                </p:cNvGrpSpPr>
                <p:nvPr/>
              </p:nvGrpSpPr>
              <p:grpSpPr bwMode="auto">
                <a:xfrm>
                  <a:off x="3875" y="1678"/>
                  <a:ext cx="17" cy="22"/>
                  <a:chOff x="3875" y="1678"/>
                  <a:chExt cx="17" cy="22"/>
                </a:xfrm>
              </p:grpSpPr>
              <p:sp>
                <p:nvSpPr>
                  <p:cNvPr id="78163" name="Oval 10634"/>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8164" name="Oval 10635"/>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8157" name="Group 10636"/>
                <p:cNvGrpSpPr>
                  <a:grpSpLocks/>
                </p:cNvGrpSpPr>
                <p:nvPr/>
              </p:nvGrpSpPr>
              <p:grpSpPr bwMode="auto">
                <a:xfrm>
                  <a:off x="3875" y="1678"/>
                  <a:ext cx="17" cy="21"/>
                  <a:chOff x="3875" y="1678"/>
                  <a:chExt cx="17" cy="21"/>
                </a:xfrm>
              </p:grpSpPr>
              <p:sp>
                <p:nvSpPr>
                  <p:cNvPr id="78161" name="Oval 10637"/>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8162" name="Oval 10638"/>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8158" name="Group 10639"/>
                <p:cNvGrpSpPr>
                  <a:grpSpLocks/>
                </p:cNvGrpSpPr>
                <p:nvPr/>
              </p:nvGrpSpPr>
              <p:grpSpPr bwMode="auto">
                <a:xfrm>
                  <a:off x="3879" y="1688"/>
                  <a:ext cx="16" cy="14"/>
                  <a:chOff x="3879" y="1688"/>
                  <a:chExt cx="16" cy="14"/>
                </a:xfrm>
              </p:grpSpPr>
              <p:sp>
                <p:nvSpPr>
                  <p:cNvPr id="78159" name="Oval 10640"/>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8160" name="Oval 10641"/>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grpSp>
        <p:grpSp>
          <p:nvGrpSpPr>
            <p:cNvPr id="76826" name="Group 10642"/>
            <p:cNvGrpSpPr>
              <a:grpSpLocks/>
            </p:cNvGrpSpPr>
            <p:nvPr/>
          </p:nvGrpSpPr>
          <p:grpSpPr bwMode="auto">
            <a:xfrm>
              <a:off x="3874" y="1756"/>
              <a:ext cx="36" cy="44"/>
              <a:chOff x="3874" y="1668"/>
              <a:chExt cx="36" cy="44"/>
            </a:xfrm>
          </p:grpSpPr>
          <p:grpSp>
            <p:nvGrpSpPr>
              <p:cNvPr id="78139" name="Group 10643"/>
              <p:cNvGrpSpPr>
                <a:grpSpLocks/>
              </p:cNvGrpSpPr>
              <p:nvPr/>
            </p:nvGrpSpPr>
            <p:grpSpPr bwMode="auto">
              <a:xfrm>
                <a:off x="3886" y="1668"/>
                <a:ext cx="20" cy="44"/>
                <a:chOff x="3886" y="1668"/>
                <a:chExt cx="20" cy="44"/>
              </a:xfrm>
            </p:grpSpPr>
            <p:sp>
              <p:nvSpPr>
                <p:cNvPr id="78152" name="Oval 10644"/>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8153" name="Oval 10645"/>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78140" name="Group 10646"/>
              <p:cNvGrpSpPr>
                <a:grpSpLocks/>
              </p:cNvGrpSpPr>
              <p:nvPr/>
            </p:nvGrpSpPr>
            <p:grpSpPr bwMode="auto">
              <a:xfrm>
                <a:off x="3874" y="1668"/>
                <a:ext cx="36" cy="42"/>
                <a:chOff x="3874" y="1668"/>
                <a:chExt cx="36" cy="42"/>
              </a:xfrm>
            </p:grpSpPr>
            <p:sp>
              <p:nvSpPr>
                <p:cNvPr id="78141" name="Freeform 10647"/>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8142" name="Group 10648"/>
                <p:cNvGrpSpPr>
                  <a:grpSpLocks/>
                </p:cNvGrpSpPr>
                <p:nvPr/>
              </p:nvGrpSpPr>
              <p:grpSpPr bwMode="auto">
                <a:xfrm>
                  <a:off x="3892" y="1678"/>
                  <a:ext cx="18" cy="25"/>
                  <a:chOff x="3892" y="1678"/>
                  <a:chExt cx="18" cy="25"/>
                </a:xfrm>
              </p:grpSpPr>
              <p:grpSp>
                <p:nvGrpSpPr>
                  <p:cNvPr id="78143" name="Group 10649"/>
                  <p:cNvGrpSpPr>
                    <a:grpSpLocks/>
                  </p:cNvGrpSpPr>
                  <p:nvPr/>
                </p:nvGrpSpPr>
                <p:grpSpPr bwMode="auto">
                  <a:xfrm>
                    <a:off x="3892" y="1678"/>
                    <a:ext cx="15" cy="24"/>
                    <a:chOff x="3892" y="1678"/>
                    <a:chExt cx="15" cy="24"/>
                  </a:xfrm>
                </p:grpSpPr>
                <p:sp>
                  <p:nvSpPr>
                    <p:cNvPr id="78150" name="Oval 10650"/>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151" name="Oval 10651"/>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8144" name="Group 10652"/>
                  <p:cNvGrpSpPr>
                    <a:grpSpLocks/>
                  </p:cNvGrpSpPr>
                  <p:nvPr/>
                </p:nvGrpSpPr>
                <p:grpSpPr bwMode="auto">
                  <a:xfrm>
                    <a:off x="3892" y="1678"/>
                    <a:ext cx="15" cy="21"/>
                    <a:chOff x="3892" y="1678"/>
                    <a:chExt cx="15" cy="21"/>
                  </a:xfrm>
                </p:grpSpPr>
                <p:sp>
                  <p:nvSpPr>
                    <p:cNvPr id="78148" name="Oval 10653"/>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149" name="Oval 10654"/>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8145" name="Group 10655"/>
                  <p:cNvGrpSpPr>
                    <a:grpSpLocks/>
                  </p:cNvGrpSpPr>
                  <p:nvPr/>
                </p:nvGrpSpPr>
                <p:grpSpPr bwMode="auto">
                  <a:xfrm>
                    <a:off x="3895" y="1689"/>
                    <a:ext cx="15" cy="14"/>
                    <a:chOff x="3895" y="1689"/>
                    <a:chExt cx="15" cy="14"/>
                  </a:xfrm>
                </p:grpSpPr>
                <p:sp>
                  <p:nvSpPr>
                    <p:cNvPr id="78146" name="Oval 10656"/>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147" name="Oval 10657"/>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76827" name="Group 10658"/>
            <p:cNvGrpSpPr>
              <a:grpSpLocks/>
            </p:cNvGrpSpPr>
            <p:nvPr/>
          </p:nvGrpSpPr>
          <p:grpSpPr bwMode="auto">
            <a:xfrm>
              <a:off x="3858" y="1756"/>
              <a:ext cx="32" cy="42"/>
              <a:chOff x="3858" y="1668"/>
              <a:chExt cx="32" cy="42"/>
            </a:xfrm>
          </p:grpSpPr>
          <p:sp>
            <p:nvSpPr>
              <p:cNvPr id="78135" name="Freeform 10659"/>
              <p:cNvSpPr>
                <a:spLocks/>
              </p:cNvSpPr>
              <p:nvPr/>
            </p:nvSpPr>
            <p:spPr bwMode="auto">
              <a:xfrm>
                <a:off x="3858" y="1668"/>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8136" name="Group 10660"/>
              <p:cNvGrpSpPr>
                <a:grpSpLocks/>
              </p:cNvGrpSpPr>
              <p:nvPr/>
            </p:nvGrpSpPr>
            <p:grpSpPr bwMode="auto">
              <a:xfrm>
                <a:off x="3871" y="1668"/>
                <a:ext cx="19" cy="42"/>
                <a:chOff x="3871" y="1668"/>
                <a:chExt cx="19" cy="42"/>
              </a:xfrm>
            </p:grpSpPr>
            <p:sp>
              <p:nvSpPr>
                <p:cNvPr id="78137" name="Oval 10661"/>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8138" name="Oval 10662"/>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grpSp>
          <p:nvGrpSpPr>
            <p:cNvPr id="76828" name="Group 10663"/>
            <p:cNvGrpSpPr>
              <a:grpSpLocks/>
            </p:cNvGrpSpPr>
            <p:nvPr/>
          </p:nvGrpSpPr>
          <p:grpSpPr bwMode="auto">
            <a:xfrm>
              <a:off x="3875" y="1766"/>
              <a:ext cx="20" cy="24"/>
              <a:chOff x="3875" y="1678"/>
              <a:chExt cx="20" cy="24"/>
            </a:xfrm>
          </p:grpSpPr>
          <p:grpSp>
            <p:nvGrpSpPr>
              <p:cNvPr id="78126" name="Group 10664"/>
              <p:cNvGrpSpPr>
                <a:grpSpLocks/>
              </p:cNvGrpSpPr>
              <p:nvPr/>
            </p:nvGrpSpPr>
            <p:grpSpPr bwMode="auto">
              <a:xfrm>
                <a:off x="3875" y="1678"/>
                <a:ext cx="17" cy="22"/>
                <a:chOff x="3875" y="1678"/>
                <a:chExt cx="17" cy="22"/>
              </a:xfrm>
            </p:grpSpPr>
            <p:sp>
              <p:nvSpPr>
                <p:cNvPr id="78133" name="Oval 10665"/>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8134" name="Oval 10666"/>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8127" name="Group 10667"/>
              <p:cNvGrpSpPr>
                <a:grpSpLocks/>
              </p:cNvGrpSpPr>
              <p:nvPr/>
            </p:nvGrpSpPr>
            <p:grpSpPr bwMode="auto">
              <a:xfrm>
                <a:off x="3875" y="1678"/>
                <a:ext cx="17" cy="21"/>
                <a:chOff x="3875" y="1678"/>
                <a:chExt cx="17" cy="21"/>
              </a:xfrm>
            </p:grpSpPr>
            <p:sp>
              <p:nvSpPr>
                <p:cNvPr id="78131" name="Oval 10668"/>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8132" name="Oval 10669"/>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8128" name="Group 10670"/>
              <p:cNvGrpSpPr>
                <a:grpSpLocks/>
              </p:cNvGrpSpPr>
              <p:nvPr/>
            </p:nvGrpSpPr>
            <p:grpSpPr bwMode="auto">
              <a:xfrm>
                <a:off x="3879" y="1688"/>
                <a:ext cx="16" cy="14"/>
                <a:chOff x="3879" y="1688"/>
                <a:chExt cx="16" cy="14"/>
              </a:xfrm>
            </p:grpSpPr>
            <p:sp>
              <p:nvSpPr>
                <p:cNvPr id="78129" name="Oval 10671"/>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8130" name="Oval 10672"/>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sp>
          <p:nvSpPr>
            <p:cNvPr id="76829" name="Freeform 10673"/>
            <p:cNvSpPr>
              <a:spLocks/>
            </p:cNvSpPr>
            <p:nvPr/>
          </p:nvSpPr>
          <p:spPr bwMode="auto">
            <a:xfrm>
              <a:off x="3858" y="1756"/>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6830" name="Group 10674"/>
            <p:cNvGrpSpPr>
              <a:grpSpLocks/>
            </p:cNvGrpSpPr>
            <p:nvPr/>
          </p:nvGrpSpPr>
          <p:grpSpPr bwMode="auto">
            <a:xfrm>
              <a:off x="3871" y="1756"/>
              <a:ext cx="19" cy="42"/>
              <a:chOff x="3871" y="1668"/>
              <a:chExt cx="19" cy="42"/>
            </a:xfrm>
          </p:grpSpPr>
          <p:sp>
            <p:nvSpPr>
              <p:cNvPr id="78124" name="Oval 10675"/>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8125" name="Oval 10676"/>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sp>
          <p:nvSpPr>
            <p:cNvPr id="76831" name="Freeform 10677"/>
            <p:cNvSpPr>
              <a:spLocks/>
            </p:cNvSpPr>
            <p:nvPr/>
          </p:nvSpPr>
          <p:spPr bwMode="auto">
            <a:xfrm>
              <a:off x="3858" y="1756"/>
              <a:ext cx="18" cy="42"/>
            </a:xfrm>
            <a:custGeom>
              <a:avLst/>
              <a:gdLst>
                <a:gd name="T0" fmla="*/ 8 w 18"/>
                <a:gd name="T1" fmla="*/ 0 h 42"/>
                <a:gd name="T2" fmla="*/ 18 w 18"/>
                <a:gd name="T3" fmla="*/ 0 h 42"/>
                <a:gd name="T4" fmla="*/ 18 w 18"/>
                <a:gd name="T5" fmla="*/ 42 h 42"/>
                <a:gd name="T6" fmla="*/ 8 w 18"/>
                <a:gd name="T7" fmla="*/ 41 h 42"/>
                <a:gd name="T8" fmla="*/ 7 w 18"/>
                <a:gd name="T9" fmla="*/ 41 h 42"/>
                <a:gd name="T10" fmla="*/ 7 w 18"/>
                <a:gd name="T11" fmla="*/ 39 h 42"/>
                <a:gd name="T12" fmla="*/ 6 w 18"/>
                <a:gd name="T13" fmla="*/ 39 h 42"/>
                <a:gd name="T14" fmla="*/ 4 w 18"/>
                <a:gd name="T15" fmla="*/ 39 h 42"/>
                <a:gd name="T16" fmla="*/ 4 w 18"/>
                <a:gd name="T17" fmla="*/ 38 h 42"/>
                <a:gd name="T18" fmla="*/ 4 w 18"/>
                <a:gd name="T19" fmla="*/ 37 h 42"/>
                <a:gd name="T20" fmla="*/ 3 w 18"/>
                <a:gd name="T21" fmla="*/ 35 h 42"/>
                <a:gd name="T22" fmla="*/ 3 w 18"/>
                <a:gd name="T23" fmla="*/ 34 h 42"/>
                <a:gd name="T24" fmla="*/ 1 w 18"/>
                <a:gd name="T25" fmla="*/ 34 h 42"/>
                <a:gd name="T26" fmla="*/ 0 w 18"/>
                <a:gd name="T27" fmla="*/ 32 h 42"/>
                <a:gd name="T28" fmla="*/ 0 w 18"/>
                <a:gd name="T29" fmla="*/ 31 h 42"/>
                <a:gd name="T30" fmla="*/ 0 w 18"/>
                <a:gd name="T31" fmla="*/ 30 h 42"/>
                <a:gd name="T32" fmla="*/ 0 w 18"/>
                <a:gd name="T33" fmla="*/ 28 h 42"/>
                <a:gd name="T34" fmla="*/ 0 w 18"/>
                <a:gd name="T35" fmla="*/ 27 h 42"/>
                <a:gd name="T36" fmla="*/ 0 w 18"/>
                <a:gd name="T37" fmla="*/ 25 h 42"/>
                <a:gd name="T38" fmla="*/ 0 w 18"/>
                <a:gd name="T39" fmla="*/ 24 h 42"/>
                <a:gd name="T40" fmla="*/ 0 w 18"/>
                <a:gd name="T41" fmla="*/ 23 h 42"/>
                <a:gd name="T42" fmla="*/ 0 w 18"/>
                <a:gd name="T43" fmla="*/ 20 h 42"/>
                <a:gd name="T44" fmla="*/ 0 w 18"/>
                <a:gd name="T45" fmla="*/ 18 h 42"/>
                <a:gd name="T46" fmla="*/ 0 w 18"/>
                <a:gd name="T47" fmla="*/ 16 h 42"/>
                <a:gd name="T48" fmla="*/ 0 w 18"/>
                <a:gd name="T49" fmla="*/ 13 h 42"/>
                <a:gd name="T50" fmla="*/ 0 w 18"/>
                <a:gd name="T51" fmla="*/ 11 h 42"/>
                <a:gd name="T52" fmla="*/ 0 w 18"/>
                <a:gd name="T53" fmla="*/ 10 h 42"/>
                <a:gd name="T54" fmla="*/ 0 w 18"/>
                <a:gd name="T55" fmla="*/ 9 h 42"/>
                <a:gd name="T56" fmla="*/ 0 w 18"/>
                <a:gd name="T57" fmla="*/ 7 h 42"/>
                <a:gd name="T58" fmla="*/ 1 w 18"/>
                <a:gd name="T59" fmla="*/ 6 h 42"/>
                <a:gd name="T60" fmla="*/ 3 w 18"/>
                <a:gd name="T61" fmla="*/ 6 h 42"/>
                <a:gd name="T62" fmla="*/ 4 w 18"/>
                <a:gd name="T63" fmla="*/ 4 h 42"/>
                <a:gd name="T64" fmla="*/ 4 w 18"/>
                <a:gd name="T65" fmla="*/ 3 h 42"/>
                <a:gd name="T66" fmla="*/ 6 w 18"/>
                <a:gd name="T67" fmla="*/ 2 h 42"/>
                <a:gd name="T68" fmla="*/ 6 w 18"/>
                <a:gd name="T69" fmla="*/ 0 h 42"/>
                <a:gd name="T70" fmla="*/ 7 w 18"/>
                <a:gd name="T71" fmla="*/ 0 h 42"/>
                <a:gd name="T72" fmla="*/ 8 w 18"/>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42"/>
                <a:gd name="T113" fmla="*/ 18 w 18"/>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42">
                  <a:moveTo>
                    <a:pt x="8" y="0"/>
                  </a:moveTo>
                  <a:lnTo>
                    <a:pt x="18" y="0"/>
                  </a:lnTo>
                  <a:lnTo>
                    <a:pt x="18" y="42"/>
                  </a:lnTo>
                  <a:lnTo>
                    <a:pt x="8" y="41"/>
                  </a:lnTo>
                  <a:lnTo>
                    <a:pt x="7" y="41"/>
                  </a:lnTo>
                  <a:lnTo>
                    <a:pt x="7" y="39"/>
                  </a:lnTo>
                  <a:lnTo>
                    <a:pt x="6" y="39"/>
                  </a:lnTo>
                  <a:lnTo>
                    <a:pt x="4" y="39"/>
                  </a:lnTo>
                  <a:lnTo>
                    <a:pt x="4" y="38"/>
                  </a:lnTo>
                  <a:lnTo>
                    <a:pt x="4" y="37"/>
                  </a:lnTo>
                  <a:lnTo>
                    <a:pt x="3" y="35"/>
                  </a:lnTo>
                  <a:lnTo>
                    <a:pt x="3" y="34"/>
                  </a:lnTo>
                  <a:lnTo>
                    <a:pt x="1" y="34"/>
                  </a:lnTo>
                  <a:lnTo>
                    <a:pt x="0" y="32"/>
                  </a:lnTo>
                  <a:lnTo>
                    <a:pt x="0" y="31"/>
                  </a:lnTo>
                  <a:lnTo>
                    <a:pt x="0" y="30"/>
                  </a:lnTo>
                  <a:lnTo>
                    <a:pt x="0" y="28"/>
                  </a:lnTo>
                  <a:lnTo>
                    <a:pt x="0" y="27"/>
                  </a:lnTo>
                  <a:lnTo>
                    <a:pt x="0" y="25"/>
                  </a:lnTo>
                  <a:lnTo>
                    <a:pt x="0" y="24"/>
                  </a:lnTo>
                  <a:lnTo>
                    <a:pt x="0" y="23"/>
                  </a:lnTo>
                  <a:lnTo>
                    <a:pt x="0" y="20"/>
                  </a:lnTo>
                  <a:lnTo>
                    <a:pt x="0" y="18"/>
                  </a:lnTo>
                  <a:lnTo>
                    <a:pt x="0" y="16"/>
                  </a:lnTo>
                  <a:lnTo>
                    <a:pt x="0" y="13"/>
                  </a:lnTo>
                  <a:lnTo>
                    <a:pt x="0" y="11"/>
                  </a:lnTo>
                  <a:lnTo>
                    <a:pt x="0" y="10"/>
                  </a:lnTo>
                  <a:lnTo>
                    <a:pt x="0" y="9"/>
                  </a:lnTo>
                  <a:lnTo>
                    <a:pt x="0" y="7"/>
                  </a:lnTo>
                  <a:lnTo>
                    <a:pt x="1" y="6"/>
                  </a:lnTo>
                  <a:lnTo>
                    <a:pt x="3" y="6"/>
                  </a:lnTo>
                  <a:lnTo>
                    <a:pt x="4" y="4"/>
                  </a:lnTo>
                  <a:lnTo>
                    <a:pt x="4" y="3"/>
                  </a:lnTo>
                  <a:lnTo>
                    <a:pt x="6" y="2"/>
                  </a:lnTo>
                  <a:lnTo>
                    <a:pt x="6" y="0"/>
                  </a:lnTo>
                  <a:lnTo>
                    <a:pt x="7" y="0"/>
                  </a:lnTo>
                  <a:lnTo>
                    <a:pt x="8" y="0"/>
                  </a:lnTo>
                  <a:close/>
                </a:path>
              </a:pathLst>
            </a:custGeom>
            <a:solidFill>
              <a:srgbClr val="202020"/>
            </a:solidFill>
            <a:ln w="9525">
              <a:noFill/>
              <a:round/>
              <a:headEnd/>
              <a:tailEnd/>
            </a:ln>
          </p:spPr>
          <p:txBody>
            <a:bodyPr/>
            <a:lstStyle/>
            <a:p>
              <a:endParaRPr lang="en-US"/>
            </a:p>
          </p:txBody>
        </p:sp>
        <p:grpSp>
          <p:nvGrpSpPr>
            <p:cNvPr id="76832" name="Group 10678"/>
            <p:cNvGrpSpPr>
              <a:grpSpLocks/>
            </p:cNvGrpSpPr>
            <p:nvPr/>
          </p:nvGrpSpPr>
          <p:grpSpPr bwMode="auto">
            <a:xfrm>
              <a:off x="3871" y="1756"/>
              <a:ext cx="19" cy="42"/>
              <a:chOff x="3871" y="1668"/>
              <a:chExt cx="19" cy="42"/>
            </a:xfrm>
          </p:grpSpPr>
          <p:sp>
            <p:nvSpPr>
              <p:cNvPr id="78122" name="Oval 10679"/>
              <p:cNvSpPr>
                <a:spLocks noChangeArrowheads="1"/>
              </p:cNvSpPr>
              <p:nvPr/>
            </p:nvSpPr>
            <p:spPr bwMode="auto">
              <a:xfrm>
                <a:off x="3871" y="1668"/>
                <a:ext cx="19" cy="42"/>
              </a:xfrm>
              <a:prstGeom prst="ellipse">
                <a:avLst/>
              </a:prstGeom>
              <a:solidFill>
                <a:srgbClr val="404040"/>
              </a:solidFill>
              <a:ln w="0">
                <a:solidFill>
                  <a:srgbClr val="000000"/>
                </a:solidFill>
                <a:round/>
                <a:headEnd/>
                <a:tailEnd/>
              </a:ln>
            </p:spPr>
            <p:txBody>
              <a:bodyPr/>
              <a:lstStyle/>
              <a:p>
                <a:endParaRPr lang="en-US"/>
              </a:p>
            </p:txBody>
          </p:sp>
          <p:sp>
            <p:nvSpPr>
              <p:cNvPr id="78123" name="Oval 10680"/>
              <p:cNvSpPr>
                <a:spLocks noChangeArrowheads="1"/>
              </p:cNvSpPr>
              <p:nvPr/>
            </p:nvSpPr>
            <p:spPr bwMode="auto">
              <a:xfrm>
                <a:off x="3871" y="1668"/>
                <a:ext cx="19" cy="42"/>
              </a:xfrm>
              <a:prstGeom prst="ellipse">
                <a:avLst/>
              </a:prstGeom>
              <a:noFill/>
              <a:ln w="1588" cap="rnd">
                <a:solidFill>
                  <a:srgbClr val="000000"/>
                </a:solidFill>
                <a:round/>
                <a:headEnd/>
                <a:tailEnd/>
              </a:ln>
            </p:spPr>
            <p:txBody>
              <a:bodyPr/>
              <a:lstStyle/>
              <a:p>
                <a:endParaRPr lang="en-US"/>
              </a:p>
            </p:txBody>
          </p:sp>
        </p:grpSp>
        <p:grpSp>
          <p:nvGrpSpPr>
            <p:cNvPr id="76833" name="Group 10681"/>
            <p:cNvGrpSpPr>
              <a:grpSpLocks/>
            </p:cNvGrpSpPr>
            <p:nvPr/>
          </p:nvGrpSpPr>
          <p:grpSpPr bwMode="auto">
            <a:xfrm>
              <a:off x="3875" y="1766"/>
              <a:ext cx="17" cy="22"/>
              <a:chOff x="3875" y="1678"/>
              <a:chExt cx="17" cy="22"/>
            </a:xfrm>
          </p:grpSpPr>
          <p:sp>
            <p:nvSpPr>
              <p:cNvPr id="78120" name="Oval 10682"/>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8121" name="Oval 10683"/>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6834" name="Group 10684"/>
            <p:cNvGrpSpPr>
              <a:grpSpLocks/>
            </p:cNvGrpSpPr>
            <p:nvPr/>
          </p:nvGrpSpPr>
          <p:grpSpPr bwMode="auto">
            <a:xfrm>
              <a:off x="3875" y="1766"/>
              <a:ext cx="17" cy="21"/>
              <a:chOff x="3875" y="1678"/>
              <a:chExt cx="17" cy="21"/>
            </a:xfrm>
          </p:grpSpPr>
          <p:sp>
            <p:nvSpPr>
              <p:cNvPr id="78118" name="Oval 10685"/>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8119" name="Oval 10686"/>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6835" name="Group 10687"/>
            <p:cNvGrpSpPr>
              <a:grpSpLocks/>
            </p:cNvGrpSpPr>
            <p:nvPr/>
          </p:nvGrpSpPr>
          <p:grpSpPr bwMode="auto">
            <a:xfrm>
              <a:off x="3879" y="1776"/>
              <a:ext cx="16" cy="14"/>
              <a:chOff x="3879" y="1688"/>
              <a:chExt cx="16" cy="14"/>
            </a:xfrm>
          </p:grpSpPr>
          <p:sp>
            <p:nvSpPr>
              <p:cNvPr id="78116" name="Oval 10688"/>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8117" name="Oval 10689"/>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nvGrpSpPr>
            <p:cNvPr id="76836" name="Group 10690"/>
            <p:cNvGrpSpPr>
              <a:grpSpLocks/>
            </p:cNvGrpSpPr>
            <p:nvPr/>
          </p:nvGrpSpPr>
          <p:grpSpPr bwMode="auto">
            <a:xfrm>
              <a:off x="3875" y="1766"/>
              <a:ext cx="17" cy="22"/>
              <a:chOff x="3875" y="1678"/>
              <a:chExt cx="17" cy="22"/>
            </a:xfrm>
          </p:grpSpPr>
          <p:sp>
            <p:nvSpPr>
              <p:cNvPr id="78114" name="Oval 10691"/>
              <p:cNvSpPr>
                <a:spLocks noChangeArrowheads="1"/>
              </p:cNvSpPr>
              <p:nvPr/>
            </p:nvSpPr>
            <p:spPr bwMode="auto">
              <a:xfrm>
                <a:off x="3875" y="1678"/>
                <a:ext cx="17" cy="22"/>
              </a:xfrm>
              <a:prstGeom prst="ellipse">
                <a:avLst/>
              </a:prstGeom>
              <a:solidFill>
                <a:srgbClr val="A0A0A0"/>
              </a:solidFill>
              <a:ln w="0">
                <a:solidFill>
                  <a:srgbClr val="000000"/>
                </a:solidFill>
                <a:round/>
                <a:headEnd/>
                <a:tailEnd/>
              </a:ln>
            </p:spPr>
            <p:txBody>
              <a:bodyPr/>
              <a:lstStyle/>
              <a:p>
                <a:endParaRPr lang="en-US"/>
              </a:p>
            </p:txBody>
          </p:sp>
          <p:sp>
            <p:nvSpPr>
              <p:cNvPr id="78115" name="Oval 10692"/>
              <p:cNvSpPr>
                <a:spLocks noChangeArrowheads="1"/>
              </p:cNvSpPr>
              <p:nvPr/>
            </p:nvSpPr>
            <p:spPr bwMode="auto">
              <a:xfrm>
                <a:off x="3875" y="1678"/>
                <a:ext cx="17" cy="22"/>
              </a:xfrm>
              <a:prstGeom prst="ellipse">
                <a:avLst/>
              </a:prstGeom>
              <a:noFill/>
              <a:ln w="1588" cap="rnd">
                <a:solidFill>
                  <a:srgbClr val="000000"/>
                </a:solidFill>
                <a:round/>
                <a:headEnd/>
                <a:tailEnd/>
              </a:ln>
            </p:spPr>
            <p:txBody>
              <a:bodyPr/>
              <a:lstStyle/>
              <a:p>
                <a:endParaRPr lang="en-US"/>
              </a:p>
            </p:txBody>
          </p:sp>
        </p:grpSp>
        <p:grpSp>
          <p:nvGrpSpPr>
            <p:cNvPr id="76837" name="Group 10693"/>
            <p:cNvGrpSpPr>
              <a:grpSpLocks/>
            </p:cNvGrpSpPr>
            <p:nvPr/>
          </p:nvGrpSpPr>
          <p:grpSpPr bwMode="auto">
            <a:xfrm>
              <a:off x="3875" y="1766"/>
              <a:ext cx="17" cy="21"/>
              <a:chOff x="3875" y="1678"/>
              <a:chExt cx="17" cy="21"/>
            </a:xfrm>
          </p:grpSpPr>
          <p:sp>
            <p:nvSpPr>
              <p:cNvPr id="78112" name="Oval 10694"/>
              <p:cNvSpPr>
                <a:spLocks noChangeArrowheads="1"/>
              </p:cNvSpPr>
              <p:nvPr/>
            </p:nvSpPr>
            <p:spPr bwMode="auto">
              <a:xfrm>
                <a:off x="3875" y="1678"/>
                <a:ext cx="17" cy="21"/>
              </a:xfrm>
              <a:prstGeom prst="ellipse">
                <a:avLst/>
              </a:prstGeom>
              <a:solidFill>
                <a:srgbClr val="808080"/>
              </a:solidFill>
              <a:ln w="0">
                <a:solidFill>
                  <a:srgbClr val="000000"/>
                </a:solidFill>
                <a:round/>
                <a:headEnd/>
                <a:tailEnd/>
              </a:ln>
            </p:spPr>
            <p:txBody>
              <a:bodyPr/>
              <a:lstStyle/>
              <a:p>
                <a:endParaRPr lang="en-US"/>
              </a:p>
            </p:txBody>
          </p:sp>
          <p:sp>
            <p:nvSpPr>
              <p:cNvPr id="78113" name="Oval 10695"/>
              <p:cNvSpPr>
                <a:spLocks noChangeArrowheads="1"/>
              </p:cNvSpPr>
              <p:nvPr/>
            </p:nvSpPr>
            <p:spPr bwMode="auto">
              <a:xfrm>
                <a:off x="3875" y="1678"/>
                <a:ext cx="17" cy="21"/>
              </a:xfrm>
              <a:prstGeom prst="ellipse">
                <a:avLst/>
              </a:prstGeom>
              <a:noFill/>
              <a:ln w="1588" cap="rnd">
                <a:solidFill>
                  <a:srgbClr val="000000"/>
                </a:solidFill>
                <a:round/>
                <a:headEnd/>
                <a:tailEnd/>
              </a:ln>
            </p:spPr>
            <p:txBody>
              <a:bodyPr/>
              <a:lstStyle/>
              <a:p>
                <a:endParaRPr lang="en-US"/>
              </a:p>
            </p:txBody>
          </p:sp>
        </p:grpSp>
        <p:grpSp>
          <p:nvGrpSpPr>
            <p:cNvPr id="76838" name="Group 10696"/>
            <p:cNvGrpSpPr>
              <a:grpSpLocks/>
            </p:cNvGrpSpPr>
            <p:nvPr/>
          </p:nvGrpSpPr>
          <p:grpSpPr bwMode="auto">
            <a:xfrm>
              <a:off x="3879" y="1776"/>
              <a:ext cx="16" cy="14"/>
              <a:chOff x="3879" y="1688"/>
              <a:chExt cx="16" cy="14"/>
            </a:xfrm>
          </p:grpSpPr>
          <p:sp>
            <p:nvSpPr>
              <p:cNvPr id="78110" name="Oval 10697"/>
              <p:cNvSpPr>
                <a:spLocks noChangeArrowheads="1"/>
              </p:cNvSpPr>
              <p:nvPr/>
            </p:nvSpPr>
            <p:spPr bwMode="auto">
              <a:xfrm>
                <a:off x="3879" y="1688"/>
                <a:ext cx="16" cy="14"/>
              </a:xfrm>
              <a:prstGeom prst="ellipse">
                <a:avLst/>
              </a:prstGeom>
              <a:solidFill>
                <a:srgbClr val="404040"/>
              </a:solidFill>
              <a:ln w="0">
                <a:solidFill>
                  <a:srgbClr val="000000"/>
                </a:solidFill>
                <a:round/>
                <a:headEnd/>
                <a:tailEnd/>
              </a:ln>
            </p:spPr>
            <p:txBody>
              <a:bodyPr/>
              <a:lstStyle/>
              <a:p>
                <a:endParaRPr lang="en-US"/>
              </a:p>
            </p:txBody>
          </p:sp>
          <p:sp>
            <p:nvSpPr>
              <p:cNvPr id="78111" name="Oval 10698"/>
              <p:cNvSpPr>
                <a:spLocks noChangeArrowheads="1"/>
              </p:cNvSpPr>
              <p:nvPr/>
            </p:nvSpPr>
            <p:spPr bwMode="auto">
              <a:xfrm>
                <a:off x="3879" y="1688"/>
                <a:ext cx="16" cy="14"/>
              </a:xfrm>
              <a:prstGeom prst="ellipse">
                <a:avLst/>
              </a:prstGeom>
              <a:noFill/>
              <a:ln w="1588" cap="rnd">
                <a:solidFill>
                  <a:srgbClr val="000000"/>
                </a:solidFill>
                <a:round/>
                <a:headEnd/>
                <a:tailEnd/>
              </a:ln>
            </p:spPr>
            <p:txBody>
              <a:bodyPr/>
              <a:lstStyle/>
              <a:p>
                <a:endParaRPr lang="en-US"/>
              </a:p>
            </p:txBody>
          </p:sp>
        </p:grpSp>
        <p:grpSp>
          <p:nvGrpSpPr>
            <p:cNvPr id="76839" name="Group 10699"/>
            <p:cNvGrpSpPr>
              <a:grpSpLocks/>
            </p:cNvGrpSpPr>
            <p:nvPr/>
          </p:nvGrpSpPr>
          <p:grpSpPr bwMode="auto">
            <a:xfrm>
              <a:off x="3886" y="1756"/>
              <a:ext cx="20" cy="44"/>
              <a:chOff x="3886" y="1668"/>
              <a:chExt cx="20" cy="44"/>
            </a:xfrm>
          </p:grpSpPr>
          <p:sp>
            <p:nvSpPr>
              <p:cNvPr id="78108" name="Oval 10700"/>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8109" name="Oval 10701"/>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grpSp>
          <p:nvGrpSpPr>
            <p:cNvPr id="76840" name="Group 10702"/>
            <p:cNvGrpSpPr>
              <a:grpSpLocks/>
            </p:cNvGrpSpPr>
            <p:nvPr/>
          </p:nvGrpSpPr>
          <p:grpSpPr bwMode="auto">
            <a:xfrm>
              <a:off x="3874" y="1756"/>
              <a:ext cx="36" cy="42"/>
              <a:chOff x="3874" y="1668"/>
              <a:chExt cx="36" cy="42"/>
            </a:xfrm>
          </p:grpSpPr>
          <p:sp>
            <p:nvSpPr>
              <p:cNvPr id="78097" name="Freeform 10703"/>
              <p:cNvSpPr>
                <a:spLocks/>
              </p:cNvSpPr>
              <p:nvPr/>
            </p:nvSpPr>
            <p:spPr bwMode="auto">
              <a:xfrm>
                <a:off x="3874" y="1668"/>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8098" name="Group 10704"/>
              <p:cNvGrpSpPr>
                <a:grpSpLocks/>
              </p:cNvGrpSpPr>
              <p:nvPr/>
            </p:nvGrpSpPr>
            <p:grpSpPr bwMode="auto">
              <a:xfrm>
                <a:off x="3892" y="1678"/>
                <a:ext cx="18" cy="25"/>
                <a:chOff x="3892" y="1678"/>
                <a:chExt cx="18" cy="25"/>
              </a:xfrm>
            </p:grpSpPr>
            <p:grpSp>
              <p:nvGrpSpPr>
                <p:cNvPr id="78099" name="Group 10705"/>
                <p:cNvGrpSpPr>
                  <a:grpSpLocks/>
                </p:cNvGrpSpPr>
                <p:nvPr/>
              </p:nvGrpSpPr>
              <p:grpSpPr bwMode="auto">
                <a:xfrm>
                  <a:off x="3892" y="1678"/>
                  <a:ext cx="15" cy="24"/>
                  <a:chOff x="3892" y="1678"/>
                  <a:chExt cx="15" cy="24"/>
                </a:xfrm>
              </p:grpSpPr>
              <p:sp>
                <p:nvSpPr>
                  <p:cNvPr id="78106" name="Oval 10706"/>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107" name="Oval 10707"/>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8100" name="Group 10708"/>
                <p:cNvGrpSpPr>
                  <a:grpSpLocks/>
                </p:cNvGrpSpPr>
                <p:nvPr/>
              </p:nvGrpSpPr>
              <p:grpSpPr bwMode="auto">
                <a:xfrm>
                  <a:off x="3892" y="1678"/>
                  <a:ext cx="15" cy="21"/>
                  <a:chOff x="3892" y="1678"/>
                  <a:chExt cx="15" cy="21"/>
                </a:xfrm>
              </p:grpSpPr>
              <p:sp>
                <p:nvSpPr>
                  <p:cNvPr id="78104" name="Oval 10709"/>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105" name="Oval 10710"/>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8101" name="Group 10711"/>
                <p:cNvGrpSpPr>
                  <a:grpSpLocks/>
                </p:cNvGrpSpPr>
                <p:nvPr/>
              </p:nvGrpSpPr>
              <p:grpSpPr bwMode="auto">
                <a:xfrm>
                  <a:off x="3895" y="1689"/>
                  <a:ext cx="15" cy="14"/>
                  <a:chOff x="3895" y="1689"/>
                  <a:chExt cx="15" cy="14"/>
                </a:xfrm>
              </p:grpSpPr>
              <p:sp>
                <p:nvSpPr>
                  <p:cNvPr id="78102" name="Oval 10712"/>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103" name="Oval 10713"/>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grpSp>
        <p:grpSp>
          <p:nvGrpSpPr>
            <p:cNvPr id="76841" name="Group 10714"/>
            <p:cNvGrpSpPr>
              <a:grpSpLocks/>
            </p:cNvGrpSpPr>
            <p:nvPr/>
          </p:nvGrpSpPr>
          <p:grpSpPr bwMode="auto">
            <a:xfrm>
              <a:off x="3886" y="1756"/>
              <a:ext cx="20" cy="44"/>
              <a:chOff x="3886" y="1668"/>
              <a:chExt cx="20" cy="44"/>
            </a:xfrm>
          </p:grpSpPr>
          <p:sp>
            <p:nvSpPr>
              <p:cNvPr id="78095" name="Oval 10715"/>
              <p:cNvSpPr>
                <a:spLocks noChangeArrowheads="1"/>
              </p:cNvSpPr>
              <p:nvPr/>
            </p:nvSpPr>
            <p:spPr bwMode="auto">
              <a:xfrm>
                <a:off x="3886" y="1668"/>
                <a:ext cx="20" cy="44"/>
              </a:xfrm>
              <a:prstGeom prst="ellipse">
                <a:avLst/>
              </a:prstGeom>
              <a:solidFill>
                <a:srgbClr val="202020"/>
              </a:solidFill>
              <a:ln w="0">
                <a:solidFill>
                  <a:srgbClr val="000000"/>
                </a:solidFill>
                <a:round/>
                <a:headEnd/>
                <a:tailEnd/>
              </a:ln>
            </p:spPr>
            <p:txBody>
              <a:bodyPr/>
              <a:lstStyle/>
              <a:p>
                <a:endParaRPr lang="en-US"/>
              </a:p>
            </p:txBody>
          </p:sp>
          <p:sp>
            <p:nvSpPr>
              <p:cNvPr id="78096" name="Oval 10716"/>
              <p:cNvSpPr>
                <a:spLocks noChangeArrowheads="1"/>
              </p:cNvSpPr>
              <p:nvPr/>
            </p:nvSpPr>
            <p:spPr bwMode="auto">
              <a:xfrm>
                <a:off x="3886" y="1668"/>
                <a:ext cx="20" cy="44"/>
              </a:xfrm>
              <a:prstGeom prst="ellipse">
                <a:avLst/>
              </a:prstGeom>
              <a:noFill/>
              <a:ln w="1588" cap="rnd">
                <a:solidFill>
                  <a:srgbClr val="000000"/>
                </a:solidFill>
                <a:round/>
                <a:headEnd/>
                <a:tailEnd/>
              </a:ln>
            </p:spPr>
            <p:txBody>
              <a:bodyPr/>
              <a:lstStyle/>
              <a:p>
                <a:endParaRPr lang="en-US"/>
              </a:p>
            </p:txBody>
          </p:sp>
        </p:grpSp>
        <p:sp>
          <p:nvSpPr>
            <p:cNvPr id="76842" name="Freeform 10717"/>
            <p:cNvSpPr>
              <a:spLocks/>
            </p:cNvSpPr>
            <p:nvPr/>
          </p:nvSpPr>
          <p:spPr bwMode="auto">
            <a:xfrm>
              <a:off x="3874" y="1756"/>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6843" name="Group 10718"/>
            <p:cNvGrpSpPr>
              <a:grpSpLocks/>
            </p:cNvGrpSpPr>
            <p:nvPr/>
          </p:nvGrpSpPr>
          <p:grpSpPr bwMode="auto">
            <a:xfrm>
              <a:off x="3892" y="1766"/>
              <a:ext cx="18" cy="25"/>
              <a:chOff x="3892" y="1678"/>
              <a:chExt cx="18" cy="25"/>
            </a:xfrm>
          </p:grpSpPr>
          <p:grpSp>
            <p:nvGrpSpPr>
              <p:cNvPr id="78086" name="Group 10719"/>
              <p:cNvGrpSpPr>
                <a:grpSpLocks/>
              </p:cNvGrpSpPr>
              <p:nvPr/>
            </p:nvGrpSpPr>
            <p:grpSpPr bwMode="auto">
              <a:xfrm>
                <a:off x="3892" y="1678"/>
                <a:ext cx="15" cy="24"/>
                <a:chOff x="3892" y="1678"/>
                <a:chExt cx="15" cy="24"/>
              </a:xfrm>
            </p:grpSpPr>
            <p:sp>
              <p:nvSpPr>
                <p:cNvPr id="78093" name="Oval 10720"/>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094" name="Oval 10721"/>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8087" name="Group 10722"/>
              <p:cNvGrpSpPr>
                <a:grpSpLocks/>
              </p:cNvGrpSpPr>
              <p:nvPr/>
            </p:nvGrpSpPr>
            <p:grpSpPr bwMode="auto">
              <a:xfrm>
                <a:off x="3892" y="1678"/>
                <a:ext cx="15" cy="21"/>
                <a:chOff x="3892" y="1678"/>
                <a:chExt cx="15" cy="21"/>
              </a:xfrm>
            </p:grpSpPr>
            <p:sp>
              <p:nvSpPr>
                <p:cNvPr id="78091" name="Oval 10723"/>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092" name="Oval 10724"/>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8088" name="Group 10725"/>
              <p:cNvGrpSpPr>
                <a:grpSpLocks/>
              </p:cNvGrpSpPr>
              <p:nvPr/>
            </p:nvGrpSpPr>
            <p:grpSpPr bwMode="auto">
              <a:xfrm>
                <a:off x="3895" y="1689"/>
                <a:ext cx="15" cy="14"/>
                <a:chOff x="3895" y="1689"/>
                <a:chExt cx="15" cy="14"/>
              </a:xfrm>
            </p:grpSpPr>
            <p:sp>
              <p:nvSpPr>
                <p:cNvPr id="78089" name="Oval 10726"/>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090" name="Oval 10727"/>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sp>
          <p:nvSpPr>
            <p:cNvPr id="76844" name="Freeform 10728"/>
            <p:cNvSpPr>
              <a:spLocks/>
            </p:cNvSpPr>
            <p:nvPr/>
          </p:nvSpPr>
          <p:spPr bwMode="auto">
            <a:xfrm>
              <a:off x="3874" y="1756"/>
              <a:ext cx="19" cy="42"/>
            </a:xfrm>
            <a:custGeom>
              <a:avLst/>
              <a:gdLst>
                <a:gd name="T0" fmla="*/ 8 w 19"/>
                <a:gd name="T1" fmla="*/ 0 h 42"/>
                <a:gd name="T2" fmla="*/ 19 w 19"/>
                <a:gd name="T3" fmla="*/ 0 h 42"/>
                <a:gd name="T4" fmla="*/ 19 w 19"/>
                <a:gd name="T5" fmla="*/ 42 h 42"/>
                <a:gd name="T6" fmla="*/ 8 w 19"/>
                <a:gd name="T7" fmla="*/ 42 h 42"/>
                <a:gd name="T8" fmla="*/ 6 w 19"/>
                <a:gd name="T9" fmla="*/ 42 h 42"/>
                <a:gd name="T10" fmla="*/ 5 w 19"/>
                <a:gd name="T11" fmla="*/ 41 h 42"/>
                <a:gd name="T12" fmla="*/ 5 w 19"/>
                <a:gd name="T13" fmla="*/ 39 h 42"/>
                <a:gd name="T14" fmla="*/ 4 w 19"/>
                <a:gd name="T15" fmla="*/ 39 h 42"/>
                <a:gd name="T16" fmla="*/ 4 w 19"/>
                <a:gd name="T17" fmla="*/ 38 h 42"/>
                <a:gd name="T18" fmla="*/ 4 w 19"/>
                <a:gd name="T19" fmla="*/ 37 h 42"/>
                <a:gd name="T20" fmla="*/ 2 w 19"/>
                <a:gd name="T21" fmla="*/ 37 h 42"/>
                <a:gd name="T22" fmla="*/ 2 w 19"/>
                <a:gd name="T23" fmla="*/ 35 h 42"/>
                <a:gd name="T24" fmla="*/ 1 w 19"/>
                <a:gd name="T25" fmla="*/ 35 h 42"/>
                <a:gd name="T26" fmla="*/ 1 w 19"/>
                <a:gd name="T27" fmla="*/ 34 h 42"/>
                <a:gd name="T28" fmla="*/ 1 w 19"/>
                <a:gd name="T29" fmla="*/ 32 h 42"/>
                <a:gd name="T30" fmla="*/ 1 w 19"/>
                <a:gd name="T31" fmla="*/ 31 h 42"/>
                <a:gd name="T32" fmla="*/ 1 w 19"/>
                <a:gd name="T33" fmla="*/ 28 h 42"/>
                <a:gd name="T34" fmla="*/ 0 w 19"/>
                <a:gd name="T35" fmla="*/ 27 h 42"/>
                <a:gd name="T36" fmla="*/ 0 w 19"/>
                <a:gd name="T37" fmla="*/ 24 h 42"/>
                <a:gd name="T38" fmla="*/ 0 w 19"/>
                <a:gd name="T39" fmla="*/ 21 h 42"/>
                <a:gd name="T40" fmla="*/ 0 w 19"/>
                <a:gd name="T41" fmla="*/ 18 h 42"/>
                <a:gd name="T42" fmla="*/ 0 w 19"/>
                <a:gd name="T43" fmla="*/ 16 h 42"/>
                <a:gd name="T44" fmla="*/ 1 w 19"/>
                <a:gd name="T45" fmla="*/ 13 h 42"/>
                <a:gd name="T46" fmla="*/ 1 w 19"/>
                <a:gd name="T47" fmla="*/ 10 h 42"/>
                <a:gd name="T48" fmla="*/ 1 w 19"/>
                <a:gd name="T49" fmla="*/ 7 h 42"/>
                <a:gd name="T50" fmla="*/ 2 w 19"/>
                <a:gd name="T51" fmla="*/ 6 h 42"/>
                <a:gd name="T52" fmla="*/ 4 w 19"/>
                <a:gd name="T53" fmla="*/ 4 h 42"/>
                <a:gd name="T54" fmla="*/ 4 w 19"/>
                <a:gd name="T55" fmla="*/ 3 h 42"/>
                <a:gd name="T56" fmla="*/ 5 w 19"/>
                <a:gd name="T57" fmla="*/ 3 h 42"/>
                <a:gd name="T58" fmla="*/ 5 w 19"/>
                <a:gd name="T59" fmla="*/ 2 h 42"/>
                <a:gd name="T60" fmla="*/ 5 w 19"/>
                <a:gd name="T61" fmla="*/ 0 h 42"/>
                <a:gd name="T62" fmla="*/ 6 w 19"/>
                <a:gd name="T63" fmla="*/ 0 h 42"/>
                <a:gd name="T64" fmla="*/ 8 w 19"/>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8" y="0"/>
                  </a:moveTo>
                  <a:lnTo>
                    <a:pt x="19" y="0"/>
                  </a:lnTo>
                  <a:lnTo>
                    <a:pt x="19" y="42"/>
                  </a:lnTo>
                  <a:lnTo>
                    <a:pt x="8" y="42"/>
                  </a:lnTo>
                  <a:lnTo>
                    <a:pt x="6" y="42"/>
                  </a:lnTo>
                  <a:lnTo>
                    <a:pt x="5" y="41"/>
                  </a:lnTo>
                  <a:lnTo>
                    <a:pt x="5" y="39"/>
                  </a:lnTo>
                  <a:lnTo>
                    <a:pt x="4" y="39"/>
                  </a:lnTo>
                  <a:lnTo>
                    <a:pt x="4" y="38"/>
                  </a:lnTo>
                  <a:lnTo>
                    <a:pt x="4" y="37"/>
                  </a:lnTo>
                  <a:lnTo>
                    <a:pt x="2" y="37"/>
                  </a:lnTo>
                  <a:lnTo>
                    <a:pt x="2" y="35"/>
                  </a:lnTo>
                  <a:lnTo>
                    <a:pt x="1" y="35"/>
                  </a:lnTo>
                  <a:lnTo>
                    <a:pt x="1" y="34"/>
                  </a:lnTo>
                  <a:lnTo>
                    <a:pt x="1" y="32"/>
                  </a:lnTo>
                  <a:lnTo>
                    <a:pt x="1" y="31"/>
                  </a:lnTo>
                  <a:lnTo>
                    <a:pt x="1" y="28"/>
                  </a:lnTo>
                  <a:lnTo>
                    <a:pt x="0" y="27"/>
                  </a:lnTo>
                  <a:lnTo>
                    <a:pt x="0" y="24"/>
                  </a:lnTo>
                  <a:lnTo>
                    <a:pt x="0" y="21"/>
                  </a:lnTo>
                  <a:lnTo>
                    <a:pt x="0" y="18"/>
                  </a:lnTo>
                  <a:lnTo>
                    <a:pt x="0" y="16"/>
                  </a:lnTo>
                  <a:lnTo>
                    <a:pt x="1" y="13"/>
                  </a:lnTo>
                  <a:lnTo>
                    <a:pt x="1" y="10"/>
                  </a:lnTo>
                  <a:lnTo>
                    <a:pt x="1" y="7"/>
                  </a:lnTo>
                  <a:lnTo>
                    <a:pt x="2" y="6"/>
                  </a:lnTo>
                  <a:lnTo>
                    <a:pt x="4" y="4"/>
                  </a:lnTo>
                  <a:lnTo>
                    <a:pt x="4" y="3"/>
                  </a:lnTo>
                  <a:lnTo>
                    <a:pt x="5" y="3"/>
                  </a:lnTo>
                  <a:lnTo>
                    <a:pt x="5" y="2"/>
                  </a:lnTo>
                  <a:lnTo>
                    <a:pt x="5" y="0"/>
                  </a:lnTo>
                  <a:lnTo>
                    <a:pt x="6" y="0"/>
                  </a:lnTo>
                  <a:lnTo>
                    <a:pt x="8" y="0"/>
                  </a:lnTo>
                  <a:close/>
                </a:path>
              </a:pathLst>
            </a:custGeom>
            <a:solidFill>
              <a:srgbClr val="202020"/>
            </a:solidFill>
            <a:ln w="9525">
              <a:noFill/>
              <a:round/>
              <a:headEnd/>
              <a:tailEnd/>
            </a:ln>
          </p:spPr>
          <p:txBody>
            <a:bodyPr/>
            <a:lstStyle/>
            <a:p>
              <a:endParaRPr lang="en-US"/>
            </a:p>
          </p:txBody>
        </p:sp>
        <p:grpSp>
          <p:nvGrpSpPr>
            <p:cNvPr id="76845" name="Group 10729"/>
            <p:cNvGrpSpPr>
              <a:grpSpLocks/>
            </p:cNvGrpSpPr>
            <p:nvPr/>
          </p:nvGrpSpPr>
          <p:grpSpPr bwMode="auto">
            <a:xfrm>
              <a:off x="3892" y="1766"/>
              <a:ext cx="15" cy="24"/>
              <a:chOff x="3892" y="1678"/>
              <a:chExt cx="15" cy="24"/>
            </a:xfrm>
          </p:grpSpPr>
          <p:sp>
            <p:nvSpPr>
              <p:cNvPr id="78084" name="Oval 10730"/>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085" name="Oval 10731"/>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6846" name="Group 10732"/>
            <p:cNvGrpSpPr>
              <a:grpSpLocks/>
            </p:cNvGrpSpPr>
            <p:nvPr/>
          </p:nvGrpSpPr>
          <p:grpSpPr bwMode="auto">
            <a:xfrm>
              <a:off x="3892" y="1766"/>
              <a:ext cx="15" cy="21"/>
              <a:chOff x="3892" y="1678"/>
              <a:chExt cx="15" cy="21"/>
            </a:xfrm>
          </p:grpSpPr>
          <p:sp>
            <p:nvSpPr>
              <p:cNvPr id="78082" name="Oval 10733"/>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083" name="Oval 10734"/>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6847" name="Group 10735"/>
            <p:cNvGrpSpPr>
              <a:grpSpLocks/>
            </p:cNvGrpSpPr>
            <p:nvPr/>
          </p:nvGrpSpPr>
          <p:grpSpPr bwMode="auto">
            <a:xfrm>
              <a:off x="3895" y="1777"/>
              <a:ext cx="15" cy="14"/>
              <a:chOff x="3895" y="1689"/>
              <a:chExt cx="15" cy="14"/>
            </a:xfrm>
          </p:grpSpPr>
          <p:sp>
            <p:nvSpPr>
              <p:cNvPr id="78080" name="Oval 10736"/>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081" name="Oval 10737"/>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nvGrpSpPr>
            <p:cNvPr id="76848" name="Group 10738"/>
            <p:cNvGrpSpPr>
              <a:grpSpLocks/>
            </p:cNvGrpSpPr>
            <p:nvPr/>
          </p:nvGrpSpPr>
          <p:grpSpPr bwMode="auto">
            <a:xfrm>
              <a:off x="3892" y="1766"/>
              <a:ext cx="15" cy="24"/>
              <a:chOff x="3892" y="1678"/>
              <a:chExt cx="15" cy="24"/>
            </a:xfrm>
          </p:grpSpPr>
          <p:sp>
            <p:nvSpPr>
              <p:cNvPr id="78078" name="Oval 10739"/>
              <p:cNvSpPr>
                <a:spLocks noChangeArrowheads="1"/>
              </p:cNvSpPr>
              <p:nvPr/>
            </p:nvSpPr>
            <p:spPr bwMode="auto">
              <a:xfrm>
                <a:off x="3892" y="1678"/>
                <a:ext cx="15" cy="24"/>
              </a:xfrm>
              <a:prstGeom prst="ellipse">
                <a:avLst/>
              </a:prstGeom>
              <a:solidFill>
                <a:srgbClr val="606060"/>
              </a:solidFill>
              <a:ln w="0">
                <a:solidFill>
                  <a:srgbClr val="000000"/>
                </a:solidFill>
                <a:round/>
                <a:headEnd/>
                <a:tailEnd/>
              </a:ln>
            </p:spPr>
            <p:txBody>
              <a:bodyPr/>
              <a:lstStyle/>
              <a:p>
                <a:endParaRPr lang="en-US"/>
              </a:p>
            </p:txBody>
          </p:sp>
          <p:sp>
            <p:nvSpPr>
              <p:cNvPr id="78079" name="Oval 10740"/>
              <p:cNvSpPr>
                <a:spLocks noChangeArrowheads="1"/>
              </p:cNvSpPr>
              <p:nvPr/>
            </p:nvSpPr>
            <p:spPr bwMode="auto">
              <a:xfrm>
                <a:off x="3892" y="1678"/>
                <a:ext cx="15" cy="24"/>
              </a:xfrm>
              <a:prstGeom prst="ellipse">
                <a:avLst/>
              </a:prstGeom>
              <a:noFill/>
              <a:ln w="1588" cap="rnd">
                <a:solidFill>
                  <a:srgbClr val="000000"/>
                </a:solidFill>
                <a:round/>
                <a:headEnd/>
                <a:tailEnd/>
              </a:ln>
            </p:spPr>
            <p:txBody>
              <a:bodyPr/>
              <a:lstStyle/>
              <a:p>
                <a:endParaRPr lang="en-US"/>
              </a:p>
            </p:txBody>
          </p:sp>
        </p:grpSp>
        <p:grpSp>
          <p:nvGrpSpPr>
            <p:cNvPr id="76849" name="Group 10741"/>
            <p:cNvGrpSpPr>
              <a:grpSpLocks/>
            </p:cNvGrpSpPr>
            <p:nvPr/>
          </p:nvGrpSpPr>
          <p:grpSpPr bwMode="auto">
            <a:xfrm>
              <a:off x="3892" y="1766"/>
              <a:ext cx="15" cy="21"/>
              <a:chOff x="3892" y="1678"/>
              <a:chExt cx="15" cy="21"/>
            </a:xfrm>
          </p:grpSpPr>
          <p:sp>
            <p:nvSpPr>
              <p:cNvPr id="78076" name="Oval 10742"/>
              <p:cNvSpPr>
                <a:spLocks noChangeArrowheads="1"/>
              </p:cNvSpPr>
              <p:nvPr/>
            </p:nvSpPr>
            <p:spPr bwMode="auto">
              <a:xfrm>
                <a:off x="3892" y="1678"/>
                <a:ext cx="15" cy="21"/>
              </a:xfrm>
              <a:prstGeom prst="ellipse">
                <a:avLst/>
              </a:prstGeom>
              <a:solidFill>
                <a:srgbClr val="404040"/>
              </a:solidFill>
              <a:ln w="0">
                <a:solidFill>
                  <a:srgbClr val="000000"/>
                </a:solidFill>
                <a:round/>
                <a:headEnd/>
                <a:tailEnd/>
              </a:ln>
            </p:spPr>
            <p:txBody>
              <a:bodyPr/>
              <a:lstStyle/>
              <a:p>
                <a:endParaRPr lang="en-US"/>
              </a:p>
            </p:txBody>
          </p:sp>
          <p:sp>
            <p:nvSpPr>
              <p:cNvPr id="78077" name="Oval 10743"/>
              <p:cNvSpPr>
                <a:spLocks noChangeArrowheads="1"/>
              </p:cNvSpPr>
              <p:nvPr/>
            </p:nvSpPr>
            <p:spPr bwMode="auto">
              <a:xfrm>
                <a:off x="3892" y="1678"/>
                <a:ext cx="15" cy="21"/>
              </a:xfrm>
              <a:prstGeom prst="ellipse">
                <a:avLst/>
              </a:prstGeom>
              <a:noFill/>
              <a:ln w="1588" cap="rnd">
                <a:solidFill>
                  <a:srgbClr val="000000"/>
                </a:solidFill>
                <a:round/>
                <a:headEnd/>
                <a:tailEnd/>
              </a:ln>
            </p:spPr>
            <p:txBody>
              <a:bodyPr/>
              <a:lstStyle/>
              <a:p>
                <a:endParaRPr lang="en-US"/>
              </a:p>
            </p:txBody>
          </p:sp>
        </p:grpSp>
        <p:grpSp>
          <p:nvGrpSpPr>
            <p:cNvPr id="76850" name="Group 10744"/>
            <p:cNvGrpSpPr>
              <a:grpSpLocks/>
            </p:cNvGrpSpPr>
            <p:nvPr/>
          </p:nvGrpSpPr>
          <p:grpSpPr bwMode="auto">
            <a:xfrm>
              <a:off x="3895" y="1777"/>
              <a:ext cx="15" cy="14"/>
              <a:chOff x="3895" y="1689"/>
              <a:chExt cx="15" cy="14"/>
            </a:xfrm>
          </p:grpSpPr>
          <p:sp>
            <p:nvSpPr>
              <p:cNvPr id="78074" name="Oval 10745"/>
              <p:cNvSpPr>
                <a:spLocks noChangeArrowheads="1"/>
              </p:cNvSpPr>
              <p:nvPr/>
            </p:nvSpPr>
            <p:spPr bwMode="auto">
              <a:xfrm>
                <a:off x="3895" y="1689"/>
                <a:ext cx="15" cy="14"/>
              </a:xfrm>
              <a:prstGeom prst="ellipse">
                <a:avLst/>
              </a:prstGeom>
              <a:solidFill>
                <a:srgbClr val="202020"/>
              </a:solidFill>
              <a:ln w="0">
                <a:solidFill>
                  <a:srgbClr val="000000"/>
                </a:solidFill>
                <a:round/>
                <a:headEnd/>
                <a:tailEnd/>
              </a:ln>
            </p:spPr>
            <p:txBody>
              <a:bodyPr/>
              <a:lstStyle/>
              <a:p>
                <a:endParaRPr lang="en-US"/>
              </a:p>
            </p:txBody>
          </p:sp>
          <p:sp>
            <p:nvSpPr>
              <p:cNvPr id="78075" name="Oval 10746"/>
              <p:cNvSpPr>
                <a:spLocks noChangeArrowheads="1"/>
              </p:cNvSpPr>
              <p:nvPr/>
            </p:nvSpPr>
            <p:spPr bwMode="auto">
              <a:xfrm>
                <a:off x="3895" y="1689"/>
                <a:ext cx="15" cy="14"/>
              </a:xfrm>
              <a:prstGeom prst="ellipse">
                <a:avLst/>
              </a:prstGeom>
              <a:noFill/>
              <a:ln w="1588" cap="rnd">
                <a:solidFill>
                  <a:srgbClr val="000000"/>
                </a:solidFill>
                <a:round/>
                <a:headEnd/>
                <a:tailEnd/>
              </a:ln>
            </p:spPr>
            <p:txBody>
              <a:bodyPr/>
              <a:lstStyle/>
              <a:p>
                <a:endParaRPr lang="en-US"/>
              </a:p>
            </p:txBody>
          </p:sp>
        </p:grpSp>
        <p:grpSp>
          <p:nvGrpSpPr>
            <p:cNvPr id="76851" name="Group 10747"/>
            <p:cNvGrpSpPr>
              <a:grpSpLocks/>
            </p:cNvGrpSpPr>
            <p:nvPr/>
          </p:nvGrpSpPr>
          <p:grpSpPr bwMode="auto">
            <a:xfrm>
              <a:off x="3858" y="1756"/>
              <a:ext cx="22" cy="48"/>
              <a:chOff x="3858" y="1668"/>
              <a:chExt cx="22" cy="48"/>
            </a:xfrm>
          </p:grpSpPr>
          <p:sp>
            <p:nvSpPr>
              <p:cNvPr id="78072" name="Oval 10748"/>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78073" name="Oval 10749"/>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76852" name="Group 10750"/>
            <p:cNvGrpSpPr>
              <a:grpSpLocks/>
            </p:cNvGrpSpPr>
            <p:nvPr/>
          </p:nvGrpSpPr>
          <p:grpSpPr bwMode="auto">
            <a:xfrm>
              <a:off x="3829" y="1756"/>
              <a:ext cx="54" cy="46"/>
              <a:chOff x="3829" y="1668"/>
              <a:chExt cx="54" cy="46"/>
            </a:xfrm>
          </p:grpSpPr>
          <p:grpSp>
            <p:nvGrpSpPr>
              <p:cNvPr id="78044" name="Group 10751"/>
              <p:cNvGrpSpPr>
                <a:grpSpLocks/>
              </p:cNvGrpSpPr>
              <p:nvPr/>
            </p:nvGrpSpPr>
            <p:grpSpPr bwMode="auto">
              <a:xfrm>
                <a:off x="3829" y="1668"/>
                <a:ext cx="37" cy="46"/>
                <a:chOff x="3829" y="1668"/>
                <a:chExt cx="37" cy="46"/>
              </a:xfrm>
            </p:grpSpPr>
            <p:grpSp>
              <p:nvGrpSpPr>
                <p:cNvPr id="78057" name="Group 10752"/>
                <p:cNvGrpSpPr>
                  <a:grpSpLocks/>
                </p:cNvGrpSpPr>
                <p:nvPr/>
              </p:nvGrpSpPr>
              <p:grpSpPr bwMode="auto">
                <a:xfrm>
                  <a:off x="3829" y="1668"/>
                  <a:ext cx="35" cy="46"/>
                  <a:chOff x="3829" y="1668"/>
                  <a:chExt cx="35" cy="46"/>
                </a:xfrm>
              </p:grpSpPr>
              <p:sp>
                <p:nvSpPr>
                  <p:cNvPr id="78068" name="Freeform 10753"/>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8069" name="Group 10754"/>
                  <p:cNvGrpSpPr>
                    <a:grpSpLocks/>
                  </p:cNvGrpSpPr>
                  <p:nvPr/>
                </p:nvGrpSpPr>
                <p:grpSpPr bwMode="auto">
                  <a:xfrm>
                    <a:off x="3841" y="1668"/>
                    <a:ext cx="23" cy="46"/>
                    <a:chOff x="3841" y="1668"/>
                    <a:chExt cx="23" cy="46"/>
                  </a:xfrm>
                </p:grpSpPr>
                <p:sp>
                  <p:nvSpPr>
                    <p:cNvPr id="78070" name="Oval 10755"/>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071" name="Oval 10756"/>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8058" name="Group 10757"/>
                <p:cNvGrpSpPr>
                  <a:grpSpLocks/>
                </p:cNvGrpSpPr>
                <p:nvPr/>
              </p:nvGrpSpPr>
              <p:grpSpPr bwMode="auto">
                <a:xfrm>
                  <a:off x="3848" y="1679"/>
                  <a:ext cx="18" cy="26"/>
                  <a:chOff x="3848" y="1679"/>
                  <a:chExt cx="18" cy="26"/>
                </a:xfrm>
              </p:grpSpPr>
              <p:grpSp>
                <p:nvGrpSpPr>
                  <p:cNvPr id="78059" name="Group 10758"/>
                  <p:cNvGrpSpPr>
                    <a:grpSpLocks/>
                  </p:cNvGrpSpPr>
                  <p:nvPr/>
                </p:nvGrpSpPr>
                <p:grpSpPr bwMode="auto">
                  <a:xfrm>
                    <a:off x="3848" y="1679"/>
                    <a:ext cx="16" cy="24"/>
                    <a:chOff x="3848" y="1679"/>
                    <a:chExt cx="16" cy="24"/>
                  </a:xfrm>
                </p:grpSpPr>
                <p:sp>
                  <p:nvSpPr>
                    <p:cNvPr id="78066" name="Oval 10759"/>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8067" name="Oval 10760"/>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8060" name="Group 10761"/>
                  <p:cNvGrpSpPr>
                    <a:grpSpLocks/>
                  </p:cNvGrpSpPr>
                  <p:nvPr/>
                </p:nvGrpSpPr>
                <p:grpSpPr bwMode="auto">
                  <a:xfrm>
                    <a:off x="3848" y="1681"/>
                    <a:ext cx="16" cy="21"/>
                    <a:chOff x="3848" y="1681"/>
                    <a:chExt cx="16" cy="21"/>
                  </a:xfrm>
                </p:grpSpPr>
                <p:sp>
                  <p:nvSpPr>
                    <p:cNvPr id="78064" name="Oval 10762"/>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8065" name="Oval 10763"/>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8061" name="Group 10764"/>
                  <p:cNvGrpSpPr>
                    <a:grpSpLocks/>
                  </p:cNvGrpSpPr>
                  <p:nvPr/>
                </p:nvGrpSpPr>
                <p:grpSpPr bwMode="auto">
                  <a:xfrm>
                    <a:off x="3851" y="1691"/>
                    <a:ext cx="15" cy="14"/>
                    <a:chOff x="3851" y="1691"/>
                    <a:chExt cx="15" cy="14"/>
                  </a:xfrm>
                </p:grpSpPr>
                <p:sp>
                  <p:nvSpPr>
                    <p:cNvPr id="78062" name="Oval 10765"/>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8063" name="Oval 10766"/>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78045" name="Group 10767"/>
              <p:cNvGrpSpPr>
                <a:grpSpLocks/>
              </p:cNvGrpSpPr>
              <p:nvPr/>
            </p:nvGrpSpPr>
            <p:grpSpPr bwMode="auto">
              <a:xfrm>
                <a:off x="3845" y="1668"/>
                <a:ext cx="38" cy="46"/>
                <a:chOff x="3845" y="1668"/>
                <a:chExt cx="38" cy="46"/>
              </a:xfrm>
            </p:grpSpPr>
            <p:sp>
              <p:nvSpPr>
                <p:cNvPr id="78046" name="Freeform 10768"/>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8047" name="Group 10769"/>
                <p:cNvGrpSpPr>
                  <a:grpSpLocks/>
                </p:cNvGrpSpPr>
                <p:nvPr/>
              </p:nvGrpSpPr>
              <p:grpSpPr bwMode="auto">
                <a:xfrm>
                  <a:off x="3865" y="1679"/>
                  <a:ext cx="18" cy="27"/>
                  <a:chOff x="3865" y="1679"/>
                  <a:chExt cx="18" cy="27"/>
                </a:xfrm>
              </p:grpSpPr>
              <p:grpSp>
                <p:nvGrpSpPr>
                  <p:cNvPr id="78048" name="Group 10770"/>
                  <p:cNvGrpSpPr>
                    <a:grpSpLocks/>
                  </p:cNvGrpSpPr>
                  <p:nvPr/>
                </p:nvGrpSpPr>
                <p:grpSpPr bwMode="auto">
                  <a:xfrm>
                    <a:off x="3865" y="1679"/>
                    <a:ext cx="15" cy="26"/>
                    <a:chOff x="3865" y="1679"/>
                    <a:chExt cx="15" cy="26"/>
                  </a:xfrm>
                </p:grpSpPr>
                <p:sp>
                  <p:nvSpPr>
                    <p:cNvPr id="78055" name="Oval 10771"/>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8056" name="Oval 10772"/>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8049" name="Group 10773"/>
                  <p:cNvGrpSpPr>
                    <a:grpSpLocks/>
                  </p:cNvGrpSpPr>
                  <p:nvPr/>
                </p:nvGrpSpPr>
                <p:grpSpPr bwMode="auto">
                  <a:xfrm>
                    <a:off x="3865" y="1681"/>
                    <a:ext cx="15" cy="22"/>
                    <a:chOff x="3865" y="1681"/>
                    <a:chExt cx="15" cy="22"/>
                  </a:xfrm>
                </p:grpSpPr>
                <p:sp>
                  <p:nvSpPr>
                    <p:cNvPr id="78053" name="Oval 10774"/>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8054" name="Oval 10775"/>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8050" name="Group 10776"/>
                  <p:cNvGrpSpPr>
                    <a:grpSpLocks/>
                  </p:cNvGrpSpPr>
                  <p:nvPr/>
                </p:nvGrpSpPr>
                <p:grpSpPr bwMode="auto">
                  <a:xfrm>
                    <a:off x="3868" y="1692"/>
                    <a:ext cx="15" cy="14"/>
                    <a:chOff x="3868" y="1692"/>
                    <a:chExt cx="15" cy="14"/>
                  </a:xfrm>
                </p:grpSpPr>
                <p:sp>
                  <p:nvSpPr>
                    <p:cNvPr id="78051" name="Oval 10777"/>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8052" name="Oval 10778"/>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grpSp>
          <p:nvGrpSpPr>
            <p:cNvPr id="76853" name="Group 10779"/>
            <p:cNvGrpSpPr>
              <a:grpSpLocks/>
            </p:cNvGrpSpPr>
            <p:nvPr/>
          </p:nvGrpSpPr>
          <p:grpSpPr bwMode="auto">
            <a:xfrm>
              <a:off x="3858" y="1756"/>
              <a:ext cx="22" cy="48"/>
              <a:chOff x="3858" y="1668"/>
              <a:chExt cx="22" cy="48"/>
            </a:xfrm>
          </p:grpSpPr>
          <p:sp>
            <p:nvSpPr>
              <p:cNvPr id="78042" name="Oval 10780"/>
              <p:cNvSpPr>
                <a:spLocks noChangeArrowheads="1"/>
              </p:cNvSpPr>
              <p:nvPr/>
            </p:nvSpPr>
            <p:spPr bwMode="auto">
              <a:xfrm>
                <a:off x="3858" y="1668"/>
                <a:ext cx="22" cy="48"/>
              </a:xfrm>
              <a:prstGeom prst="ellipse">
                <a:avLst/>
              </a:prstGeom>
              <a:solidFill>
                <a:srgbClr val="202020"/>
              </a:solidFill>
              <a:ln w="0">
                <a:solidFill>
                  <a:srgbClr val="000000"/>
                </a:solidFill>
                <a:round/>
                <a:headEnd/>
                <a:tailEnd/>
              </a:ln>
            </p:spPr>
            <p:txBody>
              <a:bodyPr/>
              <a:lstStyle/>
              <a:p>
                <a:endParaRPr lang="en-US"/>
              </a:p>
            </p:txBody>
          </p:sp>
          <p:sp>
            <p:nvSpPr>
              <p:cNvPr id="78043" name="Oval 10781"/>
              <p:cNvSpPr>
                <a:spLocks noChangeArrowheads="1"/>
              </p:cNvSpPr>
              <p:nvPr/>
            </p:nvSpPr>
            <p:spPr bwMode="auto">
              <a:xfrm>
                <a:off x="3858" y="1668"/>
                <a:ext cx="22" cy="48"/>
              </a:xfrm>
              <a:prstGeom prst="ellipse">
                <a:avLst/>
              </a:prstGeom>
              <a:noFill/>
              <a:ln w="1588" cap="rnd">
                <a:solidFill>
                  <a:srgbClr val="000000"/>
                </a:solidFill>
                <a:round/>
                <a:headEnd/>
                <a:tailEnd/>
              </a:ln>
            </p:spPr>
            <p:txBody>
              <a:bodyPr/>
              <a:lstStyle/>
              <a:p>
                <a:endParaRPr lang="en-US"/>
              </a:p>
            </p:txBody>
          </p:sp>
        </p:grpSp>
        <p:grpSp>
          <p:nvGrpSpPr>
            <p:cNvPr id="76854" name="Group 10782"/>
            <p:cNvGrpSpPr>
              <a:grpSpLocks/>
            </p:cNvGrpSpPr>
            <p:nvPr/>
          </p:nvGrpSpPr>
          <p:grpSpPr bwMode="auto">
            <a:xfrm>
              <a:off x="3829" y="1756"/>
              <a:ext cx="37" cy="46"/>
              <a:chOff x="3829" y="1668"/>
              <a:chExt cx="37" cy="46"/>
            </a:xfrm>
          </p:grpSpPr>
          <p:grpSp>
            <p:nvGrpSpPr>
              <p:cNvPr id="78027" name="Group 10783"/>
              <p:cNvGrpSpPr>
                <a:grpSpLocks/>
              </p:cNvGrpSpPr>
              <p:nvPr/>
            </p:nvGrpSpPr>
            <p:grpSpPr bwMode="auto">
              <a:xfrm>
                <a:off x="3829" y="1668"/>
                <a:ext cx="35" cy="46"/>
                <a:chOff x="3829" y="1668"/>
                <a:chExt cx="35" cy="46"/>
              </a:xfrm>
            </p:grpSpPr>
            <p:sp>
              <p:nvSpPr>
                <p:cNvPr id="78038" name="Freeform 10784"/>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8039" name="Group 10785"/>
                <p:cNvGrpSpPr>
                  <a:grpSpLocks/>
                </p:cNvGrpSpPr>
                <p:nvPr/>
              </p:nvGrpSpPr>
              <p:grpSpPr bwMode="auto">
                <a:xfrm>
                  <a:off x="3841" y="1668"/>
                  <a:ext cx="23" cy="46"/>
                  <a:chOff x="3841" y="1668"/>
                  <a:chExt cx="23" cy="46"/>
                </a:xfrm>
              </p:grpSpPr>
              <p:sp>
                <p:nvSpPr>
                  <p:cNvPr id="78040" name="Oval 10786"/>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041" name="Oval 10787"/>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8028" name="Group 10788"/>
              <p:cNvGrpSpPr>
                <a:grpSpLocks/>
              </p:cNvGrpSpPr>
              <p:nvPr/>
            </p:nvGrpSpPr>
            <p:grpSpPr bwMode="auto">
              <a:xfrm>
                <a:off x="3848" y="1679"/>
                <a:ext cx="18" cy="26"/>
                <a:chOff x="3848" y="1679"/>
                <a:chExt cx="18" cy="26"/>
              </a:xfrm>
            </p:grpSpPr>
            <p:grpSp>
              <p:nvGrpSpPr>
                <p:cNvPr id="78029" name="Group 10789"/>
                <p:cNvGrpSpPr>
                  <a:grpSpLocks/>
                </p:cNvGrpSpPr>
                <p:nvPr/>
              </p:nvGrpSpPr>
              <p:grpSpPr bwMode="auto">
                <a:xfrm>
                  <a:off x="3848" y="1679"/>
                  <a:ext cx="16" cy="24"/>
                  <a:chOff x="3848" y="1679"/>
                  <a:chExt cx="16" cy="24"/>
                </a:xfrm>
              </p:grpSpPr>
              <p:sp>
                <p:nvSpPr>
                  <p:cNvPr id="78036" name="Oval 10790"/>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8037" name="Oval 10791"/>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8030" name="Group 10792"/>
                <p:cNvGrpSpPr>
                  <a:grpSpLocks/>
                </p:cNvGrpSpPr>
                <p:nvPr/>
              </p:nvGrpSpPr>
              <p:grpSpPr bwMode="auto">
                <a:xfrm>
                  <a:off x="3848" y="1681"/>
                  <a:ext cx="16" cy="21"/>
                  <a:chOff x="3848" y="1681"/>
                  <a:chExt cx="16" cy="21"/>
                </a:xfrm>
              </p:grpSpPr>
              <p:sp>
                <p:nvSpPr>
                  <p:cNvPr id="78034" name="Oval 10793"/>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8035" name="Oval 10794"/>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8031" name="Group 10795"/>
                <p:cNvGrpSpPr>
                  <a:grpSpLocks/>
                </p:cNvGrpSpPr>
                <p:nvPr/>
              </p:nvGrpSpPr>
              <p:grpSpPr bwMode="auto">
                <a:xfrm>
                  <a:off x="3851" y="1691"/>
                  <a:ext cx="15" cy="14"/>
                  <a:chOff x="3851" y="1691"/>
                  <a:chExt cx="15" cy="14"/>
                </a:xfrm>
              </p:grpSpPr>
              <p:sp>
                <p:nvSpPr>
                  <p:cNvPr id="78032" name="Oval 10796"/>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8033" name="Oval 10797"/>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grpSp>
        <p:grpSp>
          <p:nvGrpSpPr>
            <p:cNvPr id="76855" name="Group 10798"/>
            <p:cNvGrpSpPr>
              <a:grpSpLocks/>
            </p:cNvGrpSpPr>
            <p:nvPr/>
          </p:nvGrpSpPr>
          <p:grpSpPr bwMode="auto">
            <a:xfrm>
              <a:off x="3845" y="1756"/>
              <a:ext cx="38" cy="46"/>
              <a:chOff x="3845" y="1668"/>
              <a:chExt cx="38" cy="46"/>
            </a:xfrm>
          </p:grpSpPr>
          <p:sp>
            <p:nvSpPr>
              <p:cNvPr id="78016" name="Freeform 10799"/>
              <p:cNvSpPr>
                <a:spLocks/>
              </p:cNvSpPr>
              <p:nvPr/>
            </p:nvSpPr>
            <p:spPr bwMode="auto">
              <a:xfrm>
                <a:off x="3845" y="1668"/>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8017" name="Group 10800"/>
              <p:cNvGrpSpPr>
                <a:grpSpLocks/>
              </p:cNvGrpSpPr>
              <p:nvPr/>
            </p:nvGrpSpPr>
            <p:grpSpPr bwMode="auto">
              <a:xfrm>
                <a:off x="3865" y="1679"/>
                <a:ext cx="18" cy="27"/>
                <a:chOff x="3865" y="1679"/>
                <a:chExt cx="18" cy="27"/>
              </a:xfrm>
            </p:grpSpPr>
            <p:grpSp>
              <p:nvGrpSpPr>
                <p:cNvPr id="78018" name="Group 10801"/>
                <p:cNvGrpSpPr>
                  <a:grpSpLocks/>
                </p:cNvGrpSpPr>
                <p:nvPr/>
              </p:nvGrpSpPr>
              <p:grpSpPr bwMode="auto">
                <a:xfrm>
                  <a:off x="3865" y="1679"/>
                  <a:ext cx="15" cy="26"/>
                  <a:chOff x="3865" y="1679"/>
                  <a:chExt cx="15" cy="26"/>
                </a:xfrm>
              </p:grpSpPr>
              <p:sp>
                <p:nvSpPr>
                  <p:cNvPr id="78025" name="Oval 10802"/>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8026" name="Oval 10803"/>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8019" name="Group 10804"/>
                <p:cNvGrpSpPr>
                  <a:grpSpLocks/>
                </p:cNvGrpSpPr>
                <p:nvPr/>
              </p:nvGrpSpPr>
              <p:grpSpPr bwMode="auto">
                <a:xfrm>
                  <a:off x="3865" y="1681"/>
                  <a:ext cx="15" cy="22"/>
                  <a:chOff x="3865" y="1681"/>
                  <a:chExt cx="15" cy="22"/>
                </a:xfrm>
              </p:grpSpPr>
              <p:sp>
                <p:nvSpPr>
                  <p:cNvPr id="78023" name="Oval 10805"/>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8024" name="Oval 10806"/>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8020" name="Group 10807"/>
                <p:cNvGrpSpPr>
                  <a:grpSpLocks/>
                </p:cNvGrpSpPr>
                <p:nvPr/>
              </p:nvGrpSpPr>
              <p:grpSpPr bwMode="auto">
                <a:xfrm>
                  <a:off x="3868" y="1692"/>
                  <a:ext cx="15" cy="14"/>
                  <a:chOff x="3868" y="1692"/>
                  <a:chExt cx="15" cy="14"/>
                </a:xfrm>
              </p:grpSpPr>
              <p:sp>
                <p:nvSpPr>
                  <p:cNvPr id="78021" name="Oval 10808"/>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8022" name="Oval 10809"/>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grpSp>
        <p:grpSp>
          <p:nvGrpSpPr>
            <p:cNvPr id="76856" name="Group 10810"/>
            <p:cNvGrpSpPr>
              <a:grpSpLocks/>
            </p:cNvGrpSpPr>
            <p:nvPr/>
          </p:nvGrpSpPr>
          <p:grpSpPr bwMode="auto">
            <a:xfrm>
              <a:off x="3829" y="1756"/>
              <a:ext cx="35" cy="46"/>
              <a:chOff x="3829" y="1668"/>
              <a:chExt cx="35" cy="46"/>
            </a:xfrm>
          </p:grpSpPr>
          <p:sp>
            <p:nvSpPr>
              <p:cNvPr id="78012" name="Freeform 10811"/>
              <p:cNvSpPr>
                <a:spLocks/>
              </p:cNvSpPr>
              <p:nvPr/>
            </p:nvSpPr>
            <p:spPr bwMode="auto">
              <a:xfrm>
                <a:off x="3829" y="1668"/>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8013" name="Group 10812"/>
              <p:cNvGrpSpPr>
                <a:grpSpLocks/>
              </p:cNvGrpSpPr>
              <p:nvPr/>
            </p:nvGrpSpPr>
            <p:grpSpPr bwMode="auto">
              <a:xfrm>
                <a:off x="3841" y="1668"/>
                <a:ext cx="23" cy="46"/>
                <a:chOff x="3841" y="1668"/>
                <a:chExt cx="23" cy="46"/>
              </a:xfrm>
            </p:grpSpPr>
            <p:sp>
              <p:nvSpPr>
                <p:cNvPr id="78014" name="Oval 10813"/>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015" name="Oval 10814"/>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grpSp>
          <p:nvGrpSpPr>
            <p:cNvPr id="76857" name="Group 10815"/>
            <p:cNvGrpSpPr>
              <a:grpSpLocks/>
            </p:cNvGrpSpPr>
            <p:nvPr/>
          </p:nvGrpSpPr>
          <p:grpSpPr bwMode="auto">
            <a:xfrm>
              <a:off x="3848" y="1767"/>
              <a:ext cx="18" cy="26"/>
              <a:chOff x="3848" y="1679"/>
              <a:chExt cx="18" cy="26"/>
            </a:xfrm>
          </p:grpSpPr>
          <p:grpSp>
            <p:nvGrpSpPr>
              <p:cNvPr id="78003" name="Group 10816"/>
              <p:cNvGrpSpPr>
                <a:grpSpLocks/>
              </p:cNvGrpSpPr>
              <p:nvPr/>
            </p:nvGrpSpPr>
            <p:grpSpPr bwMode="auto">
              <a:xfrm>
                <a:off x="3848" y="1679"/>
                <a:ext cx="16" cy="24"/>
                <a:chOff x="3848" y="1679"/>
                <a:chExt cx="16" cy="24"/>
              </a:xfrm>
            </p:grpSpPr>
            <p:sp>
              <p:nvSpPr>
                <p:cNvPr id="78010" name="Oval 10817"/>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8011" name="Oval 10818"/>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8004" name="Group 10819"/>
              <p:cNvGrpSpPr>
                <a:grpSpLocks/>
              </p:cNvGrpSpPr>
              <p:nvPr/>
            </p:nvGrpSpPr>
            <p:grpSpPr bwMode="auto">
              <a:xfrm>
                <a:off x="3848" y="1681"/>
                <a:ext cx="16" cy="21"/>
                <a:chOff x="3848" y="1681"/>
                <a:chExt cx="16" cy="21"/>
              </a:xfrm>
            </p:grpSpPr>
            <p:sp>
              <p:nvSpPr>
                <p:cNvPr id="78008" name="Oval 10820"/>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8009" name="Oval 10821"/>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8005" name="Group 10822"/>
              <p:cNvGrpSpPr>
                <a:grpSpLocks/>
              </p:cNvGrpSpPr>
              <p:nvPr/>
            </p:nvGrpSpPr>
            <p:grpSpPr bwMode="auto">
              <a:xfrm>
                <a:off x="3851" y="1691"/>
                <a:ext cx="15" cy="14"/>
                <a:chOff x="3851" y="1691"/>
                <a:chExt cx="15" cy="14"/>
              </a:xfrm>
            </p:grpSpPr>
            <p:sp>
              <p:nvSpPr>
                <p:cNvPr id="78006" name="Oval 10823"/>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8007" name="Oval 10824"/>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sp>
          <p:nvSpPr>
            <p:cNvPr id="76858" name="Freeform 10825"/>
            <p:cNvSpPr>
              <a:spLocks/>
            </p:cNvSpPr>
            <p:nvPr/>
          </p:nvSpPr>
          <p:spPr bwMode="auto">
            <a:xfrm>
              <a:off x="3829" y="1756"/>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6859" name="Group 10826"/>
            <p:cNvGrpSpPr>
              <a:grpSpLocks/>
            </p:cNvGrpSpPr>
            <p:nvPr/>
          </p:nvGrpSpPr>
          <p:grpSpPr bwMode="auto">
            <a:xfrm>
              <a:off x="3841" y="1756"/>
              <a:ext cx="23" cy="46"/>
              <a:chOff x="3841" y="1668"/>
              <a:chExt cx="23" cy="46"/>
            </a:xfrm>
          </p:grpSpPr>
          <p:sp>
            <p:nvSpPr>
              <p:cNvPr id="78001" name="Oval 10827"/>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002" name="Oval 10828"/>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sp>
          <p:nvSpPr>
            <p:cNvPr id="76860" name="Freeform 10829"/>
            <p:cNvSpPr>
              <a:spLocks/>
            </p:cNvSpPr>
            <p:nvPr/>
          </p:nvSpPr>
          <p:spPr bwMode="auto">
            <a:xfrm>
              <a:off x="3829" y="1756"/>
              <a:ext cx="19" cy="45"/>
            </a:xfrm>
            <a:custGeom>
              <a:avLst/>
              <a:gdLst>
                <a:gd name="T0" fmla="*/ 9 w 19"/>
                <a:gd name="T1" fmla="*/ 0 h 45"/>
                <a:gd name="T2" fmla="*/ 19 w 19"/>
                <a:gd name="T3" fmla="*/ 0 h 45"/>
                <a:gd name="T4" fmla="*/ 19 w 19"/>
                <a:gd name="T5" fmla="*/ 45 h 45"/>
                <a:gd name="T6" fmla="*/ 9 w 19"/>
                <a:gd name="T7" fmla="*/ 45 h 45"/>
                <a:gd name="T8" fmla="*/ 8 w 19"/>
                <a:gd name="T9" fmla="*/ 45 h 45"/>
                <a:gd name="T10" fmla="*/ 7 w 19"/>
                <a:gd name="T11" fmla="*/ 44 h 45"/>
                <a:gd name="T12" fmla="*/ 5 w 19"/>
                <a:gd name="T13" fmla="*/ 44 h 45"/>
                <a:gd name="T14" fmla="*/ 5 w 19"/>
                <a:gd name="T15" fmla="*/ 42 h 45"/>
                <a:gd name="T16" fmla="*/ 4 w 19"/>
                <a:gd name="T17" fmla="*/ 41 h 45"/>
                <a:gd name="T18" fmla="*/ 4 w 19"/>
                <a:gd name="T19" fmla="*/ 39 h 45"/>
                <a:gd name="T20" fmla="*/ 3 w 19"/>
                <a:gd name="T21" fmla="*/ 39 h 45"/>
                <a:gd name="T22" fmla="*/ 3 w 19"/>
                <a:gd name="T23" fmla="*/ 38 h 45"/>
                <a:gd name="T24" fmla="*/ 3 w 19"/>
                <a:gd name="T25" fmla="*/ 37 h 45"/>
                <a:gd name="T26" fmla="*/ 1 w 19"/>
                <a:gd name="T27" fmla="*/ 34 h 45"/>
                <a:gd name="T28" fmla="*/ 1 w 19"/>
                <a:gd name="T29" fmla="*/ 32 h 45"/>
                <a:gd name="T30" fmla="*/ 1 w 19"/>
                <a:gd name="T31" fmla="*/ 31 h 45"/>
                <a:gd name="T32" fmla="*/ 0 w 19"/>
                <a:gd name="T33" fmla="*/ 28 h 45"/>
                <a:gd name="T34" fmla="*/ 0 w 19"/>
                <a:gd name="T35" fmla="*/ 27 h 45"/>
                <a:gd name="T36" fmla="*/ 0 w 19"/>
                <a:gd name="T37" fmla="*/ 25 h 45"/>
                <a:gd name="T38" fmla="*/ 0 w 19"/>
                <a:gd name="T39" fmla="*/ 23 h 45"/>
                <a:gd name="T40" fmla="*/ 0 w 19"/>
                <a:gd name="T41" fmla="*/ 20 h 45"/>
                <a:gd name="T42" fmla="*/ 0 w 19"/>
                <a:gd name="T43" fmla="*/ 18 h 45"/>
                <a:gd name="T44" fmla="*/ 1 w 19"/>
                <a:gd name="T45" fmla="*/ 16 h 45"/>
                <a:gd name="T46" fmla="*/ 1 w 19"/>
                <a:gd name="T47" fmla="*/ 14 h 45"/>
                <a:gd name="T48" fmla="*/ 1 w 19"/>
                <a:gd name="T49" fmla="*/ 13 h 45"/>
                <a:gd name="T50" fmla="*/ 1 w 19"/>
                <a:gd name="T51" fmla="*/ 11 h 45"/>
                <a:gd name="T52" fmla="*/ 3 w 19"/>
                <a:gd name="T53" fmla="*/ 10 h 45"/>
                <a:gd name="T54" fmla="*/ 3 w 19"/>
                <a:gd name="T55" fmla="*/ 7 h 45"/>
                <a:gd name="T56" fmla="*/ 4 w 19"/>
                <a:gd name="T57" fmla="*/ 7 h 45"/>
                <a:gd name="T58" fmla="*/ 4 w 19"/>
                <a:gd name="T59" fmla="*/ 6 h 45"/>
                <a:gd name="T60" fmla="*/ 4 w 19"/>
                <a:gd name="T61" fmla="*/ 4 h 45"/>
                <a:gd name="T62" fmla="*/ 5 w 19"/>
                <a:gd name="T63" fmla="*/ 3 h 45"/>
                <a:gd name="T64" fmla="*/ 7 w 19"/>
                <a:gd name="T65" fmla="*/ 3 h 45"/>
                <a:gd name="T66" fmla="*/ 8 w 19"/>
                <a:gd name="T67" fmla="*/ 2 h 45"/>
                <a:gd name="T68" fmla="*/ 9 w 19"/>
                <a:gd name="T69" fmla="*/ 2 h 45"/>
                <a:gd name="T70" fmla="*/ 9 w 19"/>
                <a:gd name="T71" fmla="*/ 0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45"/>
                <a:gd name="T110" fmla="*/ 19 w 19"/>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45">
                  <a:moveTo>
                    <a:pt x="9" y="0"/>
                  </a:moveTo>
                  <a:lnTo>
                    <a:pt x="19" y="0"/>
                  </a:lnTo>
                  <a:lnTo>
                    <a:pt x="19" y="45"/>
                  </a:lnTo>
                  <a:lnTo>
                    <a:pt x="9" y="45"/>
                  </a:lnTo>
                  <a:lnTo>
                    <a:pt x="8" y="45"/>
                  </a:lnTo>
                  <a:lnTo>
                    <a:pt x="7" y="44"/>
                  </a:lnTo>
                  <a:lnTo>
                    <a:pt x="5" y="44"/>
                  </a:lnTo>
                  <a:lnTo>
                    <a:pt x="5" y="42"/>
                  </a:lnTo>
                  <a:lnTo>
                    <a:pt x="4" y="41"/>
                  </a:lnTo>
                  <a:lnTo>
                    <a:pt x="4" y="39"/>
                  </a:lnTo>
                  <a:lnTo>
                    <a:pt x="3" y="39"/>
                  </a:lnTo>
                  <a:lnTo>
                    <a:pt x="3" y="38"/>
                  </a:lnTo>
                  <a:lnTo>
                    <a:pt x="3" y="37"/>
                  </a:lnTo>
                  <a:lnTo>
                    <a:pt x="1" y="34"/>
                  </a:lnTo>
                  <a:lnTo>
                    <a:pt x="1" y="32"/>
                  </a:lnTo>
                  <a:lnTo>
                    <a:pt x="1" y="31"/>
                  </a:lnTo>
                  <a:lnTo>
                    <a:pt x="0" y="28"/>
                  </a:lnTo>
                  <a:lnTo>
                    <a:pt x="0" y="27"/>
                  </a:lnTo>
                  <a:lnTo>
                    <a:pt x="0" y="25"/>
                  </a:lnTo>
                  <a:lnTo>
                    <a:pt x="0" y="23"/>
                  </a:lnTo>
                  <a:lnTo>
                    <a:pt x="0" y="20"/>
                  </a:lnTo>
                  <a:lnTo>
                    <a:pt x="0" y="18"/>
                  </a:lnTo>
                  <a:lnTo>
                    <a:pt x="1" y="16"/>
                  </a:lnTo>
                  <a:lnTo>
                    <a:pt x="1" y="14"/>
                  </a:lnTo>
                  <a:lnTo>
                    <a:pt x="1" y="13"/>
                  </a:lnTo>
                  <a:lnTo>
                    <a:pt x="1" y="11"/>
                  </a:lnTo>
                  <a:lnTo>
                    <a:pt x="3" y="10"/>
                  </a:lnTo>
                  <a:lnTo>
                    <a:pt x="3" y="7"/>
                  </a:lnTo>
                  <a:lnTo>
                    <a:pt x="4" y="7"/>
                  </a:lnTo>
                  <a:lnTo>
                    <a:pt x="4" y="6"/>
                  </a:lnTo>
                  <a:lnTo>
                    <a:pt x="4" y="4"/>
                  </a:lnTo>
                  <a:lnTo>
                    <a:pt x="5" y="3"/>
                  </a:lnTo>
                  <a:lnTo>
                    <a:pt x="7" y="3"/>
                  </a:lnTo>
                  <a:lnTo>
                    <a:pt x="8" y="2"/>
                  </a:lnTo>
                  <a:lnTo>
                    <a:pt x="9" y="2"/>
                  </a:lnTo>
                  <a:lnTo>
                    <a:pt x="9" y="0"/>
                  </a:lnTo>
                  <a:close/>
                </a:path>
              </a:pathLst>
            </a:custGeom>
            <a:solidFill>
              <a:srgbClr val="202020"/>
            </a:solidFill>
            <a:ln w="9525">
              <a:noFill/>
              <a:round/>
              <a:headEnd/>
              <a:tailEnd/>
            </a:ln>
          </p:spPr>
          <p:txBody>
            <a:bodyPr/>
            <a:lstStyle/>
            <a:p>
              <a:endParaRPr lang="en-US"/>
            </a:p>
          </p:txBody>
        </p:sp>
        <p:grpSp>
          <p:nvGrpSpPr>
            <p:cNvPr id="76861" name="Group 10830"/>
            <p:cNvGrpSpPr>
              <a:grpSpLocks/>
            </p:cNvGrpSpPr>
            <p:nvPr/>
          </p:nvGrpSpPr>
          <p:grpSpPr bwMode="auto">
            <a:xfrm>
              <a:off x="3841" y="1756"/>
              <a:ext cx="23" cy="46"/>
              <a:chOff x="3841" y="1668"/>
              <a:chExt cx="23" cy="46"/>
            </a:xfrm>
          </p:grpSpPr>
          <p:sp>
            <p:nvSpPr>
              <p:cNvPr id="77999" name="Oval 10831"/>
              <p:cNvSpPr>
                <a:spLocks noChangeArrowheads="1"/>
              </p:cNvSpPr>
              <p:nvPr/>
            </p:nvSpPr>
            <p:spPr bwMode="auto">
              <a:xfrm>
                <a:off x="3841" y="1668"/>
                <a:ext cx="23" cy="46"/>
              </a:xfrm>
              <a:prstGeom prst="ellipse">
                <a:avLst/>
              </a:prstGeom>
              <a:solidFill>
                <a:srgbClr val="404040"/>
              </a:solidFill>
              <a:ln w="0">
                <a:solidFill>
                  <a:srgbClr val="000000"/>
                </a:solidFill>
                <a:round/>
                <a:headEnd/>
                <a:tailEnd/>
              </a:ln>
            </p:spPr>
            <p:txBody>
              <a:bodyPr/>
              <a:lstStyle/>
              <a:p>
                <a:endParaRPr lang="en-US"/>
              </a:p>
            </p:txBody>
          </p:sp>
          <p:sp>
            <p:nvSpPr>
              <p:cNvPr id="78000" name="Oval 10832"/>
              <p:cNvSpPr>
                <a:spLocks noChangeArrowheads="1"/>
              </p:cNvSpPr>
              <p:nvPr/>
            </p:nvSpPr>
            <p:spPr bwMode="auto">
              <a:xfrm>
                <a:off x="3841" y="1668"/>
                <a:ext cx="23" cy="46"/>
              </a:xfrm>
              <a:prstGeom prst="ellipse">
                <a:avLst/>
              </a:prstGeom>
              <a:noFill/>
              <a:ln w="1588" cap="rnd">
                <a:solidFill>
                  <a:srgbClr val="000000"/>
                </a:solidFill>
                <a:round/>
                <a:headEnd/>
                <a:tailEnd/>
              </a:ln>
            </p:spPr>
            <p:txBody>
              <a:bodyPr/>
              <a:lstStyle/>
              <a:p>
                <a:endParaRPr lang="en-US"/>
              </a:p>
            </p:txBody>
          </p:sp>
        </p:grpSp>
        <p:grpSp>
          <p:nvGrpSpPr>
            <p:cNvPr id="76862" name="Group 10833"/>
            <p:cNvGrpSpPr>
              <a:grpSpLocks/>
            </p:cNvGrpSpPr>
            <p:nvPr/>
          </p:nvGrpSpPr>
          <p:grpSpPr bwMode="auto">
            <a:xfrm>
              <a:off x="3848" y="1767"/>
              <a:ext cx="16" cy="24"/>
              <a:chOff x="3848" y="1679"/>
              <a:chExt cx="16" cy="24"/>
            </a:xfrm>
          </p:grpSpPr>
          <p:sp>
            <p:nvSpPr>
              <p:cNvPr id="77997" name="Oval 10834"/>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7998" name="Oval 10835"/>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6863" name="Group 10836"/>
            <p:cNvGrpSpPr>
              <a:grpSpLocks/>
            </p:cNvGrpSpPr>
            <p:nvPr/>
          </p:nvGrpSpPr>
          <p:grpSpPr bwMode="auto">
            <a:xfrm>
              <a:off x="3848" y="1769"/>
              <a:ext cx="16" cy="21"/>
              <a:chOff x="3848" y="1681"/>
              <a:chExt cx="16" cy="21"/>
            </a:xfrm>
          </p:grpSpPr>
          <p:sp>
            <p:nvSpPr>
              <p:cNvPr id="77995" name="Oval 10837"/>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7996" name="Oval 10838"/>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6864" name="Group 10839"/>
            <p:cNvGrpSpPr>
              <a:grpSpLocks/>
            </p:cNvGrpSpPr>
            <p:nvPr/>
          </p:nvGrpSpPr>
          <p:grpSpPr bwMode="auto">
            <a:xfrm>
              <a:off x="3851" y="1779"/>
              <a:ext cx="15" cy="14"/>
              <a:chOff x="3851" y="1691"/>
              <a:chExt cx="15" cy="14"/>
            </a:xfrm>
          </p:grpSpPr>
          <p:sp>
            <p:nvSpPr>
              <p:cNvPr id="77993" name="Oval 10840"/>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7994" name="Oval 10841"/>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grpSp>
          <p:nvGrpSpPr>
            <p:cNvPr id="76865" name="Group 10842"/>
            <p:cNvGrpSpPr>
              <a:grpSpLocks/>
            </p:cNvGrpSpPr>
            <p:nvPr/>
          </p:nvGrpSpPr>
          <p:grpSpPr bwMode="auto">
            <a:xfrm>
              <a:off x="3848" y="1767"/>
              <a:ext cx="16" cy="24"/>
              <a:chOff x="3848" y="1679"/>
              <a:chExt cx="16" cy="24"/>
            </a:xfrm>
          </p:grpSpPr>
          <p:sp>
            <p:nvSpPr>
              <p:cNvPr id="77991" name="Oval 10843"/>
              <p:cNvSpPr>
                <a:spLocks noChangeArrowheads="1"/>
              </p:cNvSpPr>
              <p:nvPr/>
            </p:nvSpPr>
            <p:spPr bwMode="auto">
              <a:xfrm>
                <a:off x="3848" y="1679"/>
                <a:ext cx="16" cy="24"/>
              </a:xfrm>
              <a:prstGeom prst="ellipse">
                <a:avLst/>
              </a:prstGeom>
              <a:solidFill>
                <a:srgbClr val="A0A0A0"/>
              </a:solidFill>
              <a:ln w="0">
                <a:solidFill>
                  <a:srgbClr val="000000"/>
                </a:solidFill>
                <a:round/>
                <a:headEnd/>
                <a:tailEnd/>
              </a:ln>
            </p:spPr>
            <p:txBody>
              <a:bodyPr/>
              <a:lstStyle/>
              <a:p>
                <a:endParaRPr lang="en-US"/>
              </a:p>
            </p:txBody>
          </p:sp>
          <p:sp>
            <p:nvSpPr>
              <p:cNvPr id="77992" name="Oval 10844"/>
              <p:cNvSpPr>
                <a:spLocks noChangeArrowheads="1"/>
              </p:cNvSpPr>
              <p:nvPr/>
            </p:nvSpPr>
            <p:spPr bwMode="auto">
              <a:xfrm>
                <a:off x="3848" y="1679"/>
                <a:ext cx="16" cy="24"/>
              </a:xfrm>
              <a:prstGeom prst="ellipse">
                <a:avLst/>
              </a:prstGeom>
              <a:noFill/>
              <a:ln w="1588" cap="rnd">
                <a:solidFill>
                  <a:srgbClr val="000000"/>
                </a:solidFill>
                <a:round/>
                <a:headEnd/>
                <a:tailEnd/>
              </a:ln>
            </p:spPr>
            <p:txBody>
              <a:bodyPr/>
              <a:lstStyle/>
              <a:p>
                <a:endParaRPr lang="en-US"/>
              </a:p>
            </p:txBody>
          </p:sp>
        </p:grpSp>
        <p:grpSp>
          <p:nvGrpSpPr>
            <p:cNvPr id="76866" name="Group 10845"/>
            <p:cNvGrpSpPr>
              <a:grpSpLocks/>
            </p:cNvGrpSpPr>
            <p:nvPr/>
          </p:nvGrpSpPr>
          <p:grpSpPr bwMode="auto">
            <a:xfrm>
              <a:off x="3848" y="1769"/>
              <a:ext cx="16" cy="21"/>
              <a:chOff x="3848" y="1681"/>
              <a:chExt cx="16" cy="21"/>
            </a:xfrm>
          </p:grpSpPr>
          <p:sp>
            <p:nvSpPr>
              <p:cNvPr id="77989" name="Oval 10846"/>
              <p:cNvSpPr>
                <a:spLocks noChangeArrowheads="1"/>
              </p:cNvSpPr>
              <p:nvPr/>
            </p:nvSpPr>
            <p:spPr bwMode="auto">
              <a:xfrm>
                <a:off x="3848" y="1681"/>
                <a:ext cx="16" cy="21"/>
              </a:xfrm>
              <a:prstGeom prst="ellipse">
                <a:avLst/>
              </a:prstGeom>
              <a:solidFill>
                <a:srgbClr val="808080"/>
              </a:solidFill>
              <a:ln w="0">
                <a:solidFill>
                  <a:srgbClr val="000000"/>
                </a:solidFill>
                <a:round/>
                <a:headEnd/>
                <a:tailEnd/>
              </a:ln>
            </p:spPr>
            <p:txBody>
              <a:bodyPr/>
              <a:lstStyle/>
              <a:p>
                <a:endParaRPr lang="en-US"/>
              </a:p>
            </p:txBody>
          </p:sp>
          <p:sp>
            <p:nvSpPr>
              <p:cNvPr id="77990" name="Oval 10847"/>
              <p:cNvSpPr>
                <a:spLocks noChangeArrowheads="1"/>
              </p:cNvSpPr>
              <p:nvPr/>
            </p:nvSpPr>
            <p:spPr bwMode="auto">
              <a:xfrm>
                <a:off x="3848" y="1681"/>
                <a:ext cx="16" cy="21"/>
              </a:xfrm>
              <a:prstGeom prst="ellipse">
                <a:avLst/>
              </a:prstGeom>
              <a:noFill/>
              <a:ln w="1588" cap="rnd">
                <a:solidFill>
                  <a:srgbClr val="000000"/>
                </a:solidFill>
                <a:round/>
                <a:headEnd/>
                <a:tailEnd/>
              </a:ln>
            </p:spPr>
            <p:txBody>
              <a:bodyPr/>
              <a:lstStyle/>
              <a:p>
                <a:endParaRPr lang="en-US"/>
              </a:p>
            </p:txBody>
          </p:sp>
        </p:grpSp>
        <p:grpSp>
          <p:nvGrpSpPr>
            <p:cNvPr id="76867" name="Group 10848"/>
            <p:cNvGrpSpPr>
              <a:grpSpLocks/>
            </p:cNvGrpSpPr>
            <p:nvPr/>
          </p:nvGrpSpPr>
          <p:grpSpPr bwMode="auto">
            <a:xfrm>
              <a:off x="3851" y="1779"/>
              <a:ext cx="15" cy="14"/>
              <a:chOff x="3851" y="1691"/>
              <a:chExt cx="15" cy="14"/>
            </a:xfrm>
          </p:grpSpPr>
          <p:sp>
            <p:nvSpPr>
              <p:cNvPr id="77987" name="Oval 10849"/>
              <p:cNvSpPr>
                <a:spLocks noChangeArrowheads="1"/>
              </p:cNvSpPr>
              <p:nvPr/>
            </p:nvSpPr>
            <p:spPr bwMode="auto">
              <a:xfrm>
                <a:off x="3851" y="1691"/>
                <a:ext cx="15" cy="14"/>
              </a:xfrm>
              <a:prstGeom prst="ellipse">
                <a:avLst/>
              </a:prstGeom>
              <a:solidFill>
                <a:srgbClr val="404040"/>
              </a:solidFill>
              <a:ln w="0">
                <a:solidFill>
                  <a:srgbClr val="000000"/>
                </a:solidFill>
                <a:round/>
                <a:headEnd/>
                <a:tailEnd/>
              </a:ln>
            </p:spPr>
            <p:txBody>
              <a:bodyPr/>
              <a:lstStyle/>
              <a:p>
                <a:endParaRPr lang="en-US"/>
              </a:p>
            </p:txBody>
          </p:sp>
          <p:sp>
            <p:nvSpPr>
              <p:cNvPr id="77988" name="Oval 10850"/>
              <p:cNvSpPr>
                <a:spLocks noChangeArrowheads="1"/>
              </p:cNvSpPr>
              <p:nvPr/>
            </p:nvSpPr>
            <p:spPr bwMode="auto">
              <a:xfrm>
                <a:off x="3851" y="1691"/>
                <a:ext cx="15" cy="14"/>
              </a:xfrm>
              <a:prstGeom prst="ellipse">
                <a:avLst/>
              </a:prstGeom>
              <a:noFill/>
              <a:ln w="1588" cap="rnd">
                <a:solidFill>
                  <a:srgbClr val="000000"/>
                </a:solidFill>
                <a:round/>
                <a:headEnd/>
                <a:tailEnd/>
              </a:ln>
            </p:spPr>
            <p:txBody>
              <a:bodyPr/>
              <a:lstStyle/>
              <a:p>
                <a:endParaRPr lang="en-US"/>
              </a:p>
            </p:txBody>
          </p:sp>
        </p:grpSp>
        <p:sp>
          <p:nvSpPr>
            <p:cNvPr id="76868" name="Freeform 10851"/>
            <p:cNvSpPr>
              <a:spLocks/>
            </p:cNvSpPr>
            <p:nvPr/>
          </p:nvSpPr>
          <p:spPr bwMode="auto">
            <a:xfrm>
              <a:off x="3845" y="1756"/>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6869" name="Group 10852"/>
            <p:cNvGrpSpPr>
              <a:grpSpLocks/>
            </p:cNvGrpSpPr>
            <p:nvPr/>
          </p:nvGrpSpPr>
          <p:grpSpPr bwMode="auto">
            <a:xfrm>
              <a:off x="3865" y="1767"/>
              <a:ext cx="18" cy="27"/>
              <a:chOff x="3865" y="1679"/>
              <a:chExt cx="18" cy="27"/>
            </a:xfrm>
          </p:grpSpPr>
          <p:grpSp>
            <p:nvGrpSpPr>
              <p:cNvPr id="77978" name="Group 10853"/>
              <p:cNvGrpSpPr>
                <a:grpSpLocks/>
              </p:cNvGrpSpPr>
              <p:nvPr/>
            </p:nvGrpSpPr>
            <p:grpSpPr bwMode="auto">
              <a:xfrm>
                <a:off x="3865" y="1679"/>
                <a:ext cx="15" cy="26"/>
                <a:chOff x="3865" y="1679"/>
                <a:chExt cx="15" cy="26"/>
              </a:xfrm>
            </p:grpSpPr>
            <p:sp>
              <p:nvSpPr>
                <p:cNvPr id="77985" name="Oval 10854"/>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7986" name="Oval 10855"/>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7979" name="Group 10856"/>
              <p:cNvGrpSpPr>
                <a:grpSpLocks/>
              </p:cNvGrpSpPr>
              <p:nvPr/>
            </p:nvGrpSpPr>
            <p:grpSpPr bwMode="auto">
              <a:xfrm>
                <a:off x="3865" y="1681"/>
                <a:ext cx="15" cy="22"/>
                <a:chOff x="3865" y="1681"/>
                <a:chExt cx="15" cy="22"/>
              </a:xfrm>
            </p:grpSpPr>
            <p:sp>
              <p:nvSpPr>
                <p:cNvPr id="77983" name="Oval 10857"/>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7984" name="Oval 10858"/>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7980" name="Group 10859"/>
              <p:cNvGrpSpPr>
                <a:grpSpLocks/>
              </p:cNvGrpSpPr>
              <p:nvPr/>
            </p:nvGrpSpPr>
            <p:grpSpPr bwMode="auto">
              <a:xfrm>
                <a:off x="3868" y="1692"/>
                <a:ext cx="15" cy="14"/>
                <a:chOff x="3868" y="1692"/>
                <a:chExt cx="15" cy="14"/>
              </a:xfrm>
            </p:grpSpPr>
            <p:sp>
              <p:nvSpPr>
                <p:cNvPr id="77981" name="Oval 10860"/>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7982" name="Oval 10861"/>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sp>
          <p:nvSpPr>
            <p:cNvPr id="76870" name="Freeform 10862"/>
            <p:cNvSpPr>
              <a:spLocks/>
            </p:cNvSpPr>
            <p:nvPr/>
          </p:nvSpPr>
          <p:spPr bwMode="auto">
            <a:xfrm>
              <a:off x="3845" y="1756"/>
              <a:ext cx="20" cy="46"/>
            </a:xfrm>
            <a:custGeom>
              <a:avLst/>
              <a:gdLst>
                <a:gd name="T0" fmla="*/ 10 w 20"/>
                <a:gd name="T1" fmla="*/ 0 h 46"/>
                <a:gd name="T2" fmla="*/ 20 w 20"/>
                <a:gd name="T3" fmla="*/ 0 h 46"/>
                <a:gd name="T4" fmla="*/ 20 w 20"/>
                <a:gd name="T5" fmla="*/ 46 h 46"/>
                <a:gd name="T6" fmla="*/ 10 w 20"/>
                <a:gd name="T7" fmla="*/ 46 h 46"/>
                <a:gd name="T8" fmla="*/ 10 w 20"/>
                <a:gd name="T9" fmla="*/ 45 h 46"/>
                <a:gd name="T10" fmla="*/ 9 w 20"/>
                <a:gd name="T11" fmla="*/ 45 h 46"/>
                <a:gd name="T12" fmla="*/ 8 w 20"/>
                <a:gd name="T13" fmla="*/ 45 h 46"/>
                <a:gd name="T14" fmla="*/ 8 w 20"/>
                <a:gd name="T15" fmla="*/ 44 h 46"/>
                <a:gd name="T16" fmla="*/ 6 w 20"/>
                <a:gd name="T17" fmla="*/ 44 h 46"/>
                <a:gd name="T18" fmla="*/ 5 w 20"/>
                <a:gd name="T19" fmla="*/ 42 h 46"/>
                <a:gd name="T20" fmla="*/ 5 w 20"/>
                <a:gd name="T21" fmla="*/ 41 h 46"/>
                <a:gd name="T22" fmla="*/ 3 w 20"/>
                <a:gd name="T23" fmla="*/ 39 h 46"/>
                <a:gd name="T24" fmla="*/ 3 w 20"/>
                <a:gd name="T25" fmla="*/ 38 h 46"/>
                <a:gd name="T26" fmla="*/ 2 w 20"/>
                <a:gd name="T27" fmla="*/ 37 h 46"/>
                <a:gd name="T28" fmla="*/ 2 w 20"/>
                <a:gd name="T29" fmla="*/ 35 h 46"/>
                <a:gd name="T30" fmla="*/ 2 w 20"/>
                <a:gd name="T31" fmla="*/ 34 h 46"/>
                <a:gd name="T32" fmla="*/ 2 w 20"/>
                <a:gd name="T33" fmla="*/ 32 h 46"/>
                <a:gd name="T34" fmla="*/ 2 w 20"/>
                <a:gd name="T35" fmla="*/ 31 h 46"/>
                <a:gd name="T36" fmla="*/ 0 w 20"/>
                <a:gd name="T37" fmla="*/ 28 h 46"/>
                <a:gd name="T38" fmla="*/ 0 w 20"/>
                <a:gd name="T39" fmla="*/ 27 h 46"/>
                <a:gd name="T40" fmla="*/ 0 w 20"/>
                <a:gd name="T41" fmla="*/ 24 h 46"/>
                <a:gd name="T42" fmla="*/ 0 w 20"/>
                <a:gd name="T43" fmla="*/ 21 h 46"/>
                <a:gd name="T44" fmla="*/ 0 w 20"/>
                <a:gd name="T45" fmla="*/ 18 h 46"/>
                <a:gd name="T46" fmla="*/ 2 w 20"/>
                <a:gd name="T47" fmla="*/ 16 h 46"/>
                <a:gd name="T48" fmla="*/ 2 w 20"/>
                <a:gd name="T49" fmla="*/ 14 h 46"/>
                <a:gd name="T50" fmla="*/ 2 w 20"/>
                <a:gd name="T51" fmla="*/ 13 h 46"/>
                <a:gd name="T52" fmla="*/ 2 w 20"/>
                <a:gd name="T53" fmla="*/ 11 h 46"/>
                <a:gd name="T54" fmla="*/ 3 w 20"/>
                <a:gd name="T55" fmla="*/ 10 h 46"/>
                <a:gd name="T56" fmla="*/ 3 w 20"/>
                <a:gd name="T57" fmla="*/ 9 h 46"/>
                <a:gd name="T58" fmla="*/ 3 w 20"/>
                <a:gd name="T59" fmla="*/ 7 h 46"/>
                <a:gd name="T60" fmla="*/ 5 w 20"/>
                <a:gd name="T61" fmla="*/ 6 h 46"/>
                <a:gd name="T62" fmla="*/ 5 w 20"/>
                <a:gd name="T63" fmla="*/ 4 h 46"/>
                <a:gd name="T64" fmla="*/ 6 w 20"/>
                <a:gd name="T65" fmla="*/ 4 h 46"/>
                <a:gd name="T66" fmla="*/ 6 w 20"/>
                <a:gd name="T67" fmla="*/ 3 h 46"/>
                <a:gd name="T68" fmla="*/ 8 w 20"/>
                <a:gd name="T69" fmla="*/ 3 h 46"/>
                <a:gd name="T70" fmla="*/ 8 w 20"/>
                <a:gd name="T71" fmla="*/ 2 h 46"/>
                <a:gd name="T72" fmla="*/ 9 w 20"/>
                <a:gd name="T73" fmla="*/ 2 h 46"/>
                <a:gd name="T74" fmla="*/ 10 w 20"/>
                <a:gd name="T75" fmla="*/ 2 h 46"/>
                <a:gd name="T76" fmla="*/ 10 w 2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
                <a:gd name="T118" fmla="*/ 0 h 46"/>
                <a:gd name="T119" fmla="*/ 20 w 2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 h="46">
                  <a:moveTo>
                    <a:pt x="10" y="0"/>
                  </a:moveTo>
                  <a:lnTo>
                    <a:pt x="20" y="0"/>
                  </a:lnTo>
                  <a:lnTo>
                    <a:pt x="20" y="46"/>
                  </a:lnTo>
                  <a:lnTo>
                    <a:pt x="10" y="46"/>
                  </a:lnTo>
                  <a:lnTo>
                    <a:pt x="10" y="45"/>
                  </a:lnTo>
                  <a:lnTo>
                    <a:pt x="9" y="45"/>
                  </a:lnTo>
                  <a:lnTo>
                    <a:pt x="8" y="45"/>
                  </a:lnTo>
                  <a:lnTo>
                    <a:pt x="8" y="44"/>
                  </a:lnTo>
                  <a:lnTo>
                    <a:pt x="6" y="44"/>
                  </a:lnTo>
                  <a:lnTo>
                    <a:pt x="5" y="42"/>
                  </a:lnTo>
                  <a:lnTo>
                    <a:pt x="5" y="41"/>
                  </a:lnTo>
                  <a:lnTo>
                    <a:pt x="3" y="39"/>
                  </a:lnTo>
                  <a:lnTo>
                    <a:pt x="3" y="38"/>
                  </a:lnTo>
                  <a:lnTo>
                    <a:pt x="2" y="37"/>
                  </a:lnTo>
                  <a:lnTo>
                    <a:pt x="2" y="35"/>
                  </a:lnTo>
                  <a:lnTo>
                    <a:pt x="2" y="34"/>
                  </a:lnTo>
                  <a:lnTo>
                    <a:pt x="2" y="32"/>
                  </a:lnTo>
                  <a:lnTo>
                    <a:pt x="2" y="31"/>
                  </a:lnTo>
                  <a:lnTo>
                    <a:pt x="0" y="28"/>
                  </a:lnTo>
                  <a:lnTo>
                    <a:pt x="0" y="27"/>
                  </a:lnTo>
                  <a:lnTo>
                    <a:pt x="0" y="24"/>
                  </a:lnTo>
                  <a:lnTo>
                    <a:pt x="0" y="21"/>
                  </a:lnTo>
                  <a:lnTo>
                    <a:pt x="0" y="18"/>
                  </a:lnTo>
                  <a:lnTo>
                    <a:pt x="2" y="16"/>
                  </a:lnTo>
                  <a:lnTo>
                    <a:pt x="2" y="14"/>
                  </a:lnTo>
                  <a:lnTo>
                    <a:pt x="2" y="13"/>
                  </a:lnTo>
                  <a:lnTo>
                    <a:pt x="2" y="11"/>
                  </a:lnTo>
                  <a:lnTo>
                    <a:pt x="3" y="10"/>
                  </a:lnTo>
                  <a:lnTo>
                    <a:pt x="3" y="9"/>
                  </a:lnTo>
                  <a:lnTo>
                    <a:pt x="3" y="7"/>
                  </a:lnTo>
                  <a:lnTo>
                    <a:pt x="5" y="6"/>
                  </a:lnTo>
                  <a:lnTo>
                    <a:pt x="5" y="4"/>
                  </a:lnTo>
                  <a:lnTo>
                    <a:pt x="6" y="4"/>
                  </a:lnTo>
                  <a:lnTo>
                    <a:pt x="6" y="3"/>
                  </a:lnTo>
                  <a:lnTo>
                    <a:pt x="8" y="3"/>
                  </a:lnTo>
                  <a:lnTo>
                    <a:pt x="8" y="2"/>
                  </a:lnTo>
                  <a:lnTo>
                    <a:pt x="9" y="2"/>
                  </a:lnTo>
                  <a:lnTo>
                    <a:pt x="10" y="2"/>
                  </a:lnTo>
                  <a:lnTo>
                    <a:pt x="10" y="0"/>
                  </a:lnTo>
                  <a:close/>
                </a:path>
              </a:pathLst>
            </a:custGeom>
            <a:solidFill>
              <a:srgbClr val="202020"/>
            </a:solidFill>
            <a:ln w="9525">
              <a:noFill/>
              <a:round/>
              <a:headEnd/>
              <a:tailEnd/>
            </a:ln>
          </p:spPr>
          <p:txBody>
            <a:bodyPr/>
            <a:lstStyle/>
            <a:p>
              <a:endParaRPr lang="en-US"/>
            </a:p>
          </p:txBody>
        </p:sp>
        <p:grpSp>
          <p:nvGrpSpPr>
            <p:cNvPr id="76871" name="Group 10863"/>
            <p:cNvGrpSpPr>
              <a:grpSpLocks/>
            </p:cNvGrpSpPr>
            <p:nvPr/>
          </p:nvGrpSpPr>
          <p:grpSpPr bwMode="auto">
            <a:xfrm>
              <a:off x="3865" y="1767"/>
              <a:ext cx="15" cy="26"/>
              <a:chOff x="3865" y="1679"/>
              <a:chExt cx="15" cy="26"/>
            </a:xfrm>
          </p:grpSpPr>
          <p:sp>
            <p:nvSpPr>
              <p:cNvPr id="77976" name="Oval 10864"/>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7977" name="Oval 10865"/>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6872" name="Group 10866"/>
            <p:cNvGrpSpPr>
              <a:grpSpLocks/>
            </p:cNvGrpSpPr>
            <p:nvPr/>
          </p:nvGrpSpPr>
          <p:grpSpPr bwMode="auto">
            <a:xfrm>
              <a:off x="3865" y="1769"/>
              <a:ext cx="15" cy="22"/>
              <a:chOff x="3865" y="1681"/>
              <a:chExt cx="15" cy="22"/>
            </a:xfrm>
          </p:grpSpPr>
          <p:sp>
            <p:nvSpPr>
              <p:cNvPr id="77974" name="Oval 10867"/>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7975" name="Oval 10868"/>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6873" name="Group 10869"/>
            <p:cNvGrpSpPr>
              <a:grpSpLocks/>
            </p:cNvGrpSpPr>
            <p:nvPr/>
          </p:nvGrpSpPr>
          <p:grpSpPr bwMode="auto">
            <a:xfrm>
              <a:off x="3868" y="1780"/>
              <a:ext cx="15" cy="14"/>
              <a:chOff x="3868" y="1692"/>
              <a:chExt cx="15" cy="14"/>
            </a:xfrm>
          </p:grpSpPr>
          <p:sp>
            <p:nvSpPr>
              <p:cNvPr id="77972" name="Oval 10870"/>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7973" name="Oval 10871"/>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nvGrpSpPr>
            <p:cNvPr id="76874" name="Group 10872"/>
            <p:cNvGrpSpPr>
              <a:grpSpLocks/>
            </p:cNvGrpSpPr>
            <p:nvPr/>
          </p:nvGrpSpPr>
          <p:grpSpPr bwMode="auto">
            <a:xfrm>
              <a:off x="3865" y="1767"/>
              <a:ext cx="15" cy="26"/>
              <a:chOff x="3865" y="1679"/>
              <a:chExt cx="15" cy="26"/>
            </a:xfrm>
          </p:grpSpPr>
          <p:sp>
            <p:nvSpPr>
              <p:cNvPr id="77970" name="Oval 10873"/>
              <p:cNvSpPr>
                <a:spLocks noChangeArrowheads="1"/>
              </p:cNvSpPr>
              <p:nvPr/>
            </p:nvSpPr>
            <p:spPr bwMode="auto">
              <a:xfrm>
                <a:off x="3865" y="1679"/>
                <a:ext cx="15" cy="26"/>
              </a:xfrm>
              <a:prstGeom prst="ellipse">
                <a:avLst/>
              </a:prstGeom>
              <a:solidFill>
                <a:srgbClr val="606060"/>
              </a:solidFill>
              <a:ln w="0">
                <a:solidFill>
                  <a:srgbClr val="000000"/>
                </a:solidFill>
                <a:round/>
                <a:headEnd/>
                <a:tailEnd/>
              </a:ln>
            </p:spPr>
            <p:txBody>
              <a:bodyPr/>
              <a:lstStyle/>
              <a:p>
                <a:endParaRPr lang="en-US"/>
              </a:p>
            </p:txBody>
          </p:sp>
          <p:sp>
            <p:nvSpPr>
              <p:cNvPr id="77971" name="Oval 10874"/>
              <p:cNvSpPr>
                <a:spLocks noChangeArrowheads="1"/>
              </p:cNvSpPr>
              <p:nvPr/>
            </p:nvSpPr>
            <p:spPr bwMode="auto">
              <a:xfrm>
                <a:off x="3865" y="1679"/>
                <a:ext cx="15" cy="26"/>
              </a:xfrm>
              <a:prstGeom prst="ellipse">
                <a:avLst/>
              </a:prstGeom>
              <a:noFill/>
              <a:ln w="1588" cap="rnd">
                <a:solidFill>
                  <a:srgbClr val="000000"/>
                </a:solidFill>
                <a:round/>
                <a:headEnd/>
                <a:tailEnd/>
              </a:ln>
            </p:spPr>
            <p:txBody>
              <a:bodyPr/>
              <a:lstStyle/>
              <a:p>
                <a:endParaRPr lang="en-US"/>
              </a:p>
            </p:txBody>
          </p:sp>
        </p:grpSp>
        <p:grpSp>
          <p:nvGrpSpPr>
            <p:cNvPr id="76875" name="Group 10875"/>
            <p:cNvGrpSpPr>
              <a:grpSpLocks/>
            </p:cNvGrpSpPr>
            <p:nvPr/>
          </p:nvGrpSpPr>
          <p:grpSpPr bwMode="auto">
            <a:xfrm>
              <a:off x="3865" y="1769"/>
              <a:ext cx="15" cy="22"/>
              <a:chOff x="3865" y="1681"/>
              <a:chExt cx="15" cy="22"/>
            </a:xfrm>
          </p:grpSpPr>
          <p:sp>
            <p:nvSpPr>
              <p:cNvPr id="77968" name="Oval 10876"/>
              <p:cNvSpPr>
                <a:spLocks noChangeArrowheads="1"/>
              </p:cNvSpPr>
              <p:nvPr/>
            </p:nvSpPr>
            <p:spPr bwMode="auto">
              <a:xfrm>
                <a:off x="3865" y="1681"/>
                <a:ext cx="15" cy="22"/>
              </a:xfrm>
              <a:prstGeom prst="ellipse">
                <a:avLst/>
              </a:prstGeom>
              <a:solidFill>
                <a:srgbClr val="404040"/>
              </a:solidFill>
              <a:ln w="0">
                <a:solidFill>
                  <a:srgbClr val="000000"/>
                </a:solidFill>
                <a:round/>
                <a:headEnd/>
                <a:tailEnd/>
              </a:ln>
            </p:spPr>
            <p:txBody>
              <a:bodyPr/>
              <a:lstStyle/>
              <a:p>
                <a:endParaRPr lang="en-US"/>
              </a:p>
            </p:txBody>
          </p:sp>
          <p:sp>
            <p:nvSpPr>
              <p:cNvPr id="77969" name="Oval 10877"/>
              <p:cNvSpPr>
                <a:spLocks noChangeArrowheads="1"/>
              </p:cNvSpPr>
              <p:nvPr/>
            </p:nvSpPr>
            <p:spPr bwMode="auto">
              <a:xfrm>
                <a:off x="3865" y="1681"/>
                <a:ext cx="15" cy="22"/>
              </a:xfrm>
              <a:prstGeom prst="ellipse">
                <a:avLst/>
              </a:prstGeom>
              <a:noFill/>
              <a:ln w="1588" cap="rnd">
                <a:solidFill>
                  <a:srgbClr val="000000"/>
                </a:solidFill>
                <a:round/>
                <a:headEnd/>
                <a:tailEnd/>
              </a:ln>
            </p:spPr>
            <p:txBody>
              <a:bodyPr/>
              <a:lstStyle/>
              <a:p>
                <a:endParaRPr lang="en-US"/>
              </a:p>
            </p:txBody>
          </p:sp>
        </p:grpSp>
        <p:grpSp>
          <p:nvGrpSpPr>
            <p:cNvPr id="76876" name="Group 10878"/>
            <p:cNvGrpSpPr>
              <a:grpSpLocks/>
            </p:cNvGrpSpPr>
            <p:nvPr/>
          </p:nvGrpSpPr>
          <p:grpSpPr bwMode="auto">
            <a:xfrm>
              <a:off x="3868" y="1780"/>
              <a:ext cx="15" cy="14"/>
              <a:chOff x="3868" y="1692"/>
              <a:chExt cx="15" cy="14"/>
            </a:xfrm>
          </p:grpSpPr>
          <p:sp>
            <p:nvSpPr>
              <p:cNvPr id="77966" name="Oval 10879"/>
              <p:cNvSpPr>
                <a:spLocks noChangeArrowheads="1"/>
              </p:cNvSpPr>
              <p:nvPr/>
            </p:nvSpPr>
            <p:spPr bwMode="auto">
              <a:xfrm>
                <a:off x="3868" y="1692"/>
                <a:ext cx="15" cy="14"/>
              </a:xfrm>
              <a:prstGeom prst="ellipse">
                <a:avLst/>
              </a:prstGeom>
              <a:solidFill>
                <a:srgbClr val="202020"/>
              </a:solidFill>
              <a:ln w="0">
                <a:solidFill>
                  <a:srgbClr val="000000"/>
                </a:solidFill>
                <a:round/>
                <a:headEnd/>
                <a:tailEnd/>
              </a:ln>
            </p:spPr>
            <p:txBody>
              <a:bodyPr/>
              <a:lstStyle/>
              <a:p>
                <a:endParaRPr lang="en-US"/>
              </a:p>
            </p:txBody>
          </p:sp>
          <p:sp>
            <p:nvSpPr>
              <p:cNvPr id="77967" name="Oval 10880"/>
              <p:cNvSpPr>
                <a:spLocks noChangeArrowheads="1"/>
              </p:cNvSpPr>
              <p:nvPr/>
            </p:nvSpPr>
            <p:spPr bwMode="auto">
              <a:xfrm>
                <a:off x="3868" y="1692"/>
                <a:ext cx="15" cy="14"/>
              </a:xfrm>
              <a:prstGeom prst="ellipse">
                <a:avLst/>
              </a:prstGeom>
              <a:noFill/>
              <a:ln w="1588" cap="rnd">
                <a:solidFill>
                  <a:srgbClr val="000000"/>
                </a:solidFill>
                <a:round/>
                <a:headEnd/>
                <a:tailEnd/>
              </a:ln>
            </p:spPr>
            <p:txBody>
              <a:bodyPr/>
              <a:lstStyle/>
              <a:p>
                <a:endParaRPr lang="en-US"/>
              </a:p>
            </p:txBody>
          </p:sp>
        </p:grpSp>
        <p:grpSp>
          <p:nvGrpSpPr>
            <p:cNvPr id="76877" name="Group 10881"/>
            <p:cNvGrpSpPr>
              <a:grpSpLocks/>
            </p:cNvGrpSpPr>
            <p:nvPr/>
          </p:nvGrpSpPr>
          <p:grpSpPr bwMode="auto">
            <a:xfrm>
              <a:off x="3931" y="1756"/>
              <a:ext cx="21" cy="39"/>
              <a:chOff x="3931" y="1668"/>
              <a:chExt cx="21" cy="39"/>
            </a:xfrm>
          </p:grpSpPr>
          <p:sp>
            <p:nvSpPr>
              <p:cNvPr id="77964" name="Freeform 10882"/>
              <p:cNvSpPr>
                <a:spLocks/>
              </p:cNvSpPr>
              <p:nvPr/>
            </p:nvSpPr>
            <p:spPr bwMode="auto">
              <a:xfrm>
                <a:off x="3931" y="1668"/>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77965" name="Freeform 10883"/>
              <p:cNvSpPr>
                <a:spLocks/>
              </p:cNvSpPr>
              <p:nvPr/>
            </p:nvSpPr>
            <p:spPr bwMode="auto">
              <a:xfrm>
                <a:off x="3931" y="1668"/>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grpSp>
        <p:grpSp>
          <p:nvGrpSpPr>
            <p:cNvPr id="76878" name="Group 10884"/>
            <p:cNvGrpSpPr>
              <a:grpSpLocks/>
            </p:cNvGrpSpPr>
            <p:nvPr/>
          </p:nvGrpSpPr>
          <p:grpSpPr bwMode="auto">
            <a:xfrm>
              <a:off x="3826" y="1753"/>
              <a:ext cx="21" cy="34"/>
              <a:chOff x="3826" y="1665"/>
              <a:chExt cx="21" cy="34"/>
            </a:xfrm>
          </p:grpSpPr>
          <p:sp>
            <p:nvSpPr>
              <p:cNvPr id="77962" name="Freeform 10885"/>
              <p:cNvSpPr>
                <a:spLocks/>
              </p:cNvSpPr>
              <p:nvPr/>
            </p:nvSpPr>
            <p:spPr bwMode="auto">
              <a:xfrm>
                <a:off x="3826" y="1665"/>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77963" name="Freeform 10886"/>
              <p:cNvSpPr>
                <a:spLocks/>
              </p:cNvSpPr>
              <p:nvPr/>
            </p:nvSpPr>
            <p:spPr bwMode="auto">
              <a:xfrm>
                <a:off x="3826" y="1665"/>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grpSp>
        <p:sp>
          <p:nvSpPr>
            <p:cNvPr id="76879" name="Freeform 10887"/>
            <p:cNvSpPr>
              <a:spLocks/>
            </p:cNvSpPr>
            <p:nvPr/>
          </p:nvSpPr>
          <p:spPr bwMode="auto">
            <a:xfrm>
              <a:off x="3931" y="1756"/>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76880" name="Freeform 10888"/>
            <p:cNvSpPr>
              <a:spLocks/>
            </p:cNvSpPr>
            <p:nvPr/>
          </p:nvSpPr>
          <p:spPr bwMode="auto">
            <a:xfrm>
              <a:off x="3931" y="1756"/>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sp>
          <p:nvSpPr>
            <p:cNvPr id="76881" name="Freeform 10889"/>
            <p:cNvSpPr>
              <a:spLocks/>
            </p:cNvSpPr>
            <p:nvPr/>
          </p:nvSpPr>
          <p:spPr bwMode="auto">
            <a:xfrm>
              <a:off x="3931" y="1756"/>
              <a:ext cx="21" cy="39"/>
            </a:xfrm>
            <a:custGeom>
              <a:avLst/>
              <a:gdLst>
                <a:gd name="T0" fmla="*/ 0 w 21"/>
                <a:gd name="T1" fmla="*/ 0 h 39"/>
                <a:gd name="T2" fmla="*/ 21 w 21"/>
                <a:gd name="T3" fmla="*/ 0 h 39"/>
                <a:gd name="T4" fmla="*/ 21 w 21"/>
                <a:gd name="T5" fmla="*/ 39 h 39"/>
                <a:gd name="T6" fmla="*/ 0 w 21"/>
                <a:gd name="T7" fmla="*/ 38 h 39"/>
                <a:gd name="T8" fmla="*/ 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ahLst/>
              <a:cxnLst>
                <a:cxn ang="T10">
                  <a:pos x="T0" y="T1"/>
                </a:cxn>
                <a:cxn ang="T11">
                  <a:pos x="T2" y="T3"/>
                </a:cxn>
                <a:cxn ang="T12">
                  <a:pos x="T4" y="T5"/>
                </a:cxn>
                <a:cxn ang="T13">
                  <a:pos x="T6" y="T7"/>
                </a:cxn>
                <a:cxn ang="T14">
                  <a:pos x="T8" y="T9"/>
                </a:cxn>
              </a:cxnLst>
              <a:rect l="T15" t="T16" r="T17" b="T18"/>
              <a:pathLst>
                <a:path w="21" h="39">
                  <a:moveTo>
                    <a:pt x="0" y="0"/>
                  </a:moveTo>
                  <a:lnTo>
                    <a:pt x="21" y="0"/>
                  </a:lnTo>
                  <a:lnTo>
                    <a:pt x="21" y="39"/>
                  </a:lnTo>
                  <a:lnTo>
                    <a:pt x="0" y="38"/>
                  </a:lnTo>
                  <a:lnTo>
                    <a:pt x="0" y="0"/>
                  </a:lnTo>
                  <a:close/>
                </a:path>
              </a:pathLst>
            </a:custGeom>
            <a:solidFill>
              <a:srgbClr val="606060"/>
            </a:solidFill>
            <a:ln w="9525">
              <a:noFill/>
              <a:round/>
              <a:headEnd/>
              <a:tailEnd/>
            </a:ln>
          </p:spPr>
          <p:txBody>
            <a:bodyPr/>
            <a:lstStyle/>
            <a:p>
              <a:endParaRPr lang="en-US"/>
            </a:p>
          </p:txBody>
        </p:sp>
        <p:sp>
          <p:nvSpPr>
            <p:cNvPr id="76882" name="Freeform 10890"/>
            <p:cNvSpPr>
              <a:spLocks/>
            </p:cNvSpPr>
            <p:nvPr/>
          </p:nvSpPr>
          <p:spPr bwMode="auto">
            <a:xfrm>
              <a:off x="3931" y="1756"/>
              <a:ext cx="21" cy="25"/>
            </a:xfrm>
            <a:custGeom>
              <a:avLst/>
              <a:gdLst>
                <a:gd name="T0" fmla="*/ 0 w 21"/>
                <a:gd name="T1" fmla="*/ 0 h 25"/>
                <a:gd name="T2" fmla="*/ 21 w 21"/>
                <a:gd name="T3" fmla="*/ 0 h 25"/>
                <a:gd name="T4" fmla="*/ 21 w 21"/>
                <a:gd name="T5" fmla="*/ 25 h 25"/>
                <a:gd name="T6" fmla="*/ 0 w 21"/>
                <a:gd name="T7" fmla="*/ 24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21" y="0"/>
                  </a:lnTo>
                  <a:lnTo>
                    <a:pt x="21" y="25"/>
                  </a:lnTo>
                  <a:lnTo>
                    <a:pt x="0" y="24"/>
                  </a:lnTo>
                  <a:lnTo>
                    <a:pt x="0" y="0"/>
                  </a:lnTo>
                  <a:close/>
                </a:path>
              </a:pathLst>
            </a:custGeom>
            <a:solidFill>
              <a:srgbClr val="404040"/>
            </a:solidFill>
            <a:ln w="9525">
              <a:noFill/>
              <a:round/>
              <a:headEnd/>
              <a:tailEnd/>
            </a:ln>
          </p:spPr>
          <p:txBody>
            <a:bodyPr/>
            <a:lstStyle/>
            <a:p>
              <a:endParaRPr lang="en-US"/>
            </a:p>
          </p:txBody>
        </p:sp>
        <p:sp>
          <p:nvSpPr>
            <p:cNvPr id="76883" name="Freeform 10891"/>
            <p:cNvSpPr>
              <a:spLocks/>
            </p:cNvSpPr>
            <p:nvPr/>
          </p:nvSpPr>
          <p:spPr bwMode="auto">
            <a:xfrm>
              <a:off x="3826" y="1753"/>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76884" name="Freeform 10892"/>
            <p:cNvSpPr>
              <a:spLocks/>
            </p:cNvSpPr>
            <p:nvPr/>
          </p:nvSpPr>
          <p:spPr bwMode="auto">
            <a:xfrm>
              <a:off x="3826" y="1753"/>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sp>
          <p:nvSpPr>
            <p:cNvPr id="76885" name="Freeform 10893"/>
            <p:cNvSpPr>
              <a:spLocks/>
            </p:cNvSpPr>
            <p:nvPr/>
          </p:nvSpPr>
          <p:spPr bwMode="auto">
            <a:xfrm>
              <a:off x="3826" y="1753"/>
              <a:ext cx="21" cy="34"/>
            </a:xfrm>
            <a:custGeom>
              <a:avLst/>
              <a:gdLst>
                <a:gd name="T0" fmla="*/ 0 w 21"/>
                <a:gd name="T1" fmla="*/ 0 h 34"/>
                <a:gd name="T2" fmla="*/ 21 w 21"/>
                <a:gd name="T3" fmla="*/ 0 h 34"/>
                <a:gd name="T4" fmla="*/ 21 w 21"/>
                <a:gd name="T5" fmla="*/ 34 h 34"/>
                <a:gd name="T6" fmla="*/ 0 w 21"/>
                <a:gd name="T7" fmla="*/ 33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21" y="0"/>
                  </a:lnTo>
                  <a:lnTo>
                    <a:pt x="21" y="34"/>
                  </a:lnTo>
                  <a:lnTo>
                    <a:pt x="0" y="33"/>
                  </a:lnTo>
                  <a:lnTo>
                    <a:pt x="0" y="0"/>
                  </a:lnTo>
                  <a:close/>
                </a:path>
              </a:pathLst>
            </a:custGeom>
            <a:solidFill>
              <a:srgbClr val="606060"/>
            </a:solidFill>
            <a:ln w="9525">
              <a:noFill/>
              <a:round/>
              <a:headEnd/>
              <a:tailEnd/>
            </a:ln>
          </p:spPr>
          <p:txBody>
            <a:bodyPr/>
            <a:lstStyle/>
            <a:p>
              <a:endParaRPr lang="en-US"/>
            </a:p>
          </p:txBody>
        </p:sp>
        <p:sp>
          <p:nvSpPr>
            <p:cNvPr id="76886" name="Freeform 10894"/>
            <p:cNvSpPr>
              <a:spLocks/>
            </p:cNvSpPr>
            <p:nvPr/>
          </p:nvSpPr>
          <p:spPr bwMode="auto">
            <a:xfrm>
              <a:off x="3826" y="1753"/>
              <a:ext cx="21" cy="14"/>
            </a:xfrm>
            <a:custGeom>
              <a:avLst/>
              <a:gdLst>
                <a:gd name="T0" fmla="*/ 0 w 21"/>
                <a:gd name="T1" fmla="*/ 0 h 14"/>
                <a:gd name="T2" fmla="*/ 21 w 21"/>
                <a:gd name="T3" fmla="*/ 0 h 14"/>
                <a:gd name="T4" fmla="*/ 21 w 21"/>
                <a:gd name="T5" fmla="*/ 14 h 14"/>
                <a:gd name="T6" fmla="*/ 0 w 21"/>
                <a:gd name="T7" fmla="*/ 13 h 14"/>
                <a:gd name="T8" fmla="*/ 0 w 21"/>
                <a:gd name="T9" fmla="*/ 0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0"/>
                  </a:moveTo>
                  <a:lnTo>
                    <a:pt x="21" y="0"/>
                  </a:lnTo>
                  <a:lnTo>
                    <a:pt x="21" y="14"/>
                  </a:lnTo>
                  <a:lnTo>
                    <a:pt x="0" y="13"/>
                  </a:lnTo>
                  <a:lnTo>
                    <a:pt x="0" y="0"/>
                  </a:lnTo>
                  <a:close/>
                </a:path>
              </a:pathLst>
            </a:custGeom>
            <a:solidFill>
              <a:srgbClr val="404040"/>
            </a:solidFill>
            <a:ln w="9525">
              <a:noFill/>
              <a:round/>
              <a:headEnd/>
              <a:tailEnd/>
            </a:ln>
          </p:spPr>
          <p:txBody>
            <a:bodyPr/>
            <a:lstStyle/>
            <a:p>
              <a:endParaRPr lang="en-US"/>
            </a:p>
          </p:txBody>
        </p:sp>
        <p:grpSp>
          <p:nvGrpSpPr>
            <p:cNvPr id="76887" name="Group 10895"/>
            <p:cNvGrpSpPr>
              <a:grpSpLocks/>
            </p:cNvGrpSpPr>
            <p:nvPr/>
          </p:nvGrpSpPr>
          <p:grpSpPr bwMode="auto">
            <a:xfrm>
              <a:off x="3836" y="1753"/>
              <a:ext cx="99" cy="26"/>
              <a:chOff x="3836" y="1665"/>
              <a:chExt cx="99" cy="26"/>
            </a:xfrm>
          </p:grpSpPr>
          <p:sp>
            <p:nvSpPr>
              <p:cNvPr id="77960" name="Freeform 10896"/>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77961" name="Freeform 10897"/>
              <p:cNvSpPr>
                <a:spLocks/>
              </p:cNvSpPr>
              <p:nvPr/>
            </p:nvSpPr>
            <p:spPr bwMode="auto">
              <a:xfrm>
                <a:off x="3836" y="1665"/>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grpSp>
        <p:grpSp>
          <p:nvGrpSpPr>
            <p:cNvPr id="76888" name="Group 10898"/>
            <p:cNvGrpSpPr>
              <a:grpSpLocks/>
            </p:cNvGrpSpPr>
            <p:nvPr/>
          </p:nvGrpSpPr>
          <p:grpSpPr bwMode="auto">
            <a:xfrm>
              <a:off x="3836" y="1755"/>
              <a:ext cx="115" cy="28"/>
              <a:chOff x="3836" y="1667"/>
              <a:chExt cx="115" cy="28"/>
            </a:xfrm>
          </p:grpSpPr>
          <p:grpSp>
            <p:nvGrpSpPr>
              <p:cNvPr id="77942" name="Group 10899"/>
              <p:cNvGrpSpPr>
                <a:grpSpLocks/>
              </p:cNvGrpSpPr>
              <p:nvPr/>
            </p:nvGrpSpPr>
            <p:grpSpPr bwMode="auto">
              <a:xfrm>
                <a:off x="3857" y="1667"/>
                <a:ext cx="15" cy="14"/>
                <a:chOff x="3857" y="1667"/>
                <a:chExt cx="15" cy="14"/>
              </a:xfrm>
            </p:grpSpPr>
            <p:sp>
              <p:nvSpPr>
                <p:cNvPr id="77958" name="Freeform 10900"/>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7959" name="Freeform 10901"/>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7943" name="Group 10902"/>
              <p:cNvGrpSpPr>
                <a:grpSpLocks/>
              </p:cNvGrpSpPr>
              <p:nvPr/>
            </p:nvGrpSpPr>
            <p:grpSpPr bwMode="auto">
              <a:xfrm>
                <a:off x="3836" y="1677"/>
                <a:ext cx="17" cy="15"/>
                <a:chOff x="3836" y="1677"/>
                <a:chExt cx="17" cy="15"/>
              </a:xfrm>
            </p:grpSpPr>
            <p:sp>
              <p:nvSpPr>
                <p:cNvPr id="77956" name="Freeform 10903"/>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7957" name="Freeform 10904"/>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grpSp>
          <p:grpSp>
            <p:nvGrpSpPr>
              <p:cNvPr id="77944" name="Group 10905"/>
              <p:cNvGrpSpPr>
                <a:grpSpLocks/>
              </p:cNvGrpSpPr>
              <p:nvPr/>
            </p:nvGrpSpPr>
            <p:grpSpPr bwMode="auto">
              <a:xfrm>
                <a:off x="3857" y="1677"/>
                <a:ext cx="57" cy="15"/>
                <a:chOff x="3857" y="1677"/>
                <a:chExt cx="57" cy="15"/>
              </a:xfrm>
            </p:grpSpPr>
            <p:sp>
              <p:nvSpPr>
                <p:cNvPr id="77954" name="Freeform 10906"/>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7955" name="Freeform 10907"/>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77945" name="Group 10908"/>
              <p:cNvGrpSpPr>
                <a:grpSpLocks/>
              </p:cNvGrpSpPr>
              <p:nvPr/>
            </p:nvGrpSpPr>
            <p:grpSpPr bwMode="auto">
              <a:xfrm>
                <a:off x="3921" y="1668"/>
                <a:ext cx="16" cy="14"/>
                <a:chOff x="3921" y="1668"/>
                <a:chExt cx="16" cy="14"/>
              </a:xfrm>
            </p:grpSpPr>
            <p:sp>
              <p:nvSpPr>
                <p:cNvPr id="77952" name="Freeform 10909"/>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7953" name="Freeform 10910"/>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7946" name="Group 10911"/>
              <p:cNvGrpSpPr>
                <a:grpSpLocks/>
              </p:cNvGrpSpPr>
              <p:nvPr/>
            </p:nvGrpSpPr>
            <p:grpSpPr bwMode="auto">
              <a:xfrm>
                <a:off x="3921" y="1678"/>
                <a:ext cx="17" cy="15"/>
                <a:chOff x="3921" y="1678"/>
                <a:chExt cx="17" cy="15"/>
              </a:xfrm>
            </p:grpSpPr>
            <p:sp>
              <p:nvSpPr>
                <p:cNvPr id="77950" name="Freeform 10912"/>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7951" name="Freeform 10913"/>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grpSp>
          <p:grpSp>
            <p:nvGrpSpPr>
              <p:cNvPr id="77947" name="Group 10914"/>
              <p:cNvGrpSpPr>
                <a:grpSpLocks/>
              </p:cNvGrpSpPr>
              <p:nvPr/>
            </p:nvGrpSpPr>
            <p:grpSpPr bwMode="auto">
              <a:xfrm>
                <a:off x="3935" y="1679"/>
                <a:ext cx="16" cy="16"/>
                <a:chOff x="3935" y="1679"/>
                <a:chExt cx="16" cy="16"/>
              </a:xfrm>
            </p:grpSpPr>
            <p:sp>
              <p:nvSpPr>
                <p:cNvPr id="77948" name="Freeform 10915"/>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7949" name="Freeform 10916"/>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grpSp>
        <p:sp>
          <p:nvSpPr>
            <p:cNvPr id="76889" name="Freeform 10917"/>
            <p:cNvSpPr>
              <a:spLocks/>
            </p:cNvSpPr>
            <p:nvPr/>
          </p:nvSpPr>
          <p:spPr bwMode="auto">
            <a:xfrm>
              <a:off x="3836" y="1753"/>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76890" name="Freeform 10918"/>
            <p:cNvSpPr>
              <a:spLocks/>
            </p:cNvSpPr>
            <p:nvPr/>
          </p:nvSpPr>
          <p:spPr bwMode="auto">
            <a:xfrm>
              <a:off x="3836" y="1753"/>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sp>
          <p:nvSpPr>
            <p:cNvPr id="76891" name="Freeform 10919"/>
            <p:cNvSpPr>
              <a:spLocks/>
            </p:cNvSpPr>
            <p:nvPr/>
          </p:nvSpPr>
          <p:spPr bwMode="auto">
            <a:xfrm>
              <a:off x="3836" y="1753"/>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close/>
                </a:path>
              </a:pathLst>
            </a:custGeom>
            <a:solidFill>
              <a:srgbClr val="A0A0A0"/>
            </a:solidFill>
            <a:ln w="9525">
              <a:noFill/>
              <a:round/>
              <a:headEnd/>
              <a:tailEnd/>
            </a:ln>
          </p:spPr>
          <p:txBody>
            <a:bodyPr/>
            <a:lstStyle/>
            <a:p>
              <a:endParaRPr lang="en-US"/>
            </a:p>
          </p:txBody>
        </p:sp>
        <p:sp>
          <p:nvSpPr>
            <p:cNvPr id="76892" name="Freeform 10920"/>
            <p:cNvSpPr>
              <a:spLocks/>
            </p:cNvSpPr>
            <p:nvPr/>
          </p:nvSpPr>
          <p:spPr bwMode="auto">
            <a:xfrm>
              <a:off x="3836" y="1753"/>
              <a:ext cx="99" cy="26"/>
            </a:xfrm>
            <a:custGeom>
              <a:avLst/>
              <a:gdLst>
                <a:gd name="T0" fmla="*/ 14 w 99"/>
                <a:gd name="T1" fmla="*/ 0 h 26"/>
                <a:gd name="T2" fmla="*/ 21 w 99"/>
                <a:gd name="T3" fmla="*/ 2 h 26"/>
                <a:gd name="T4" fmla="*/ 21 w 99"/>
                <a:gd name="T5" fmla="*/ 13 h 26"/>
                <a:gd name="T6" fmla="*/ 78 w 99"/>
                <a:gd name="T7" fmla="*/ 16 h 26"/>
                <a:gd name="T8" fmla="*/ 78 w 99"/>
                <a:gd name="T9" fmla="*/ 3 h 26"/>
                <a:gd name="T10" fmla="*/ 85 w 99"/>
                <a:gd name="T11" fmla="*/ 3 h 26"/>
                <a:gd name="T12" fmla="*/ 85 w 99"/>
                <a:gd name="T13" fmla="*/ 16 h 26"/>
                <a:gd name="T14" fmla="*/ 99 w 99"/>
                <a:gd name="T15" fmla="*/ 16 h 26"/>
                <a:gd name="T16" fmla="*/ 99 w 99"/>
                <a:gd name="T17" fmla="*/ 26 h 26"/>
                <a:gd name="T18" fmla="*/ 0 w 99"/>
                <a:gd name="T19" fmla="*/ 21 h 26"/>
                <a:gd name="T20" fmla="*/ 0 w 99"/>
                <a:gd name="T21" fmla="*/ 13 h 26"/>
                <a:gd name="T22" fmla="*/ 14 w 99"/>
                <a:gd name="T23" fmla="*/ 13 h 26"/>
                <a:gd name="T24" fmla="*/ 14 w 9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6"/>
                <a:gd name="T41" fmla="*/ 99 w 9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6">
                  <a:moveTo>
                    <a:pt x="14" y="0"/>
                  </a:moveTo>
                  <a:lnTo>
                    <a:pt x="21" y="2"/>
                  </a:lnTo>
                  <a:lnTo>
                    <a:pt x="21" y="13"/>
                  </a:lnTo>
                  <a:lnTo>
                    <a:pt x="78" y="16"/>
                  </a:lnTo>
                  <a:lnTo>
                    <a:pt x="78" y="3"/>
                  </a:lnTo>
                  <a:lnTo>
                    <a:pt x="85" y="3"/>
                  </a:lnTo>
                  <a:lnTo>
                    <a:pt x="85" y="16"/>
                  </a:lnTo>
                  <a:lnTo>
                    <a:pt x="99" y="16"/>
                  </a:lnTo>
                  <a:lnTo>
                    <a:pt x="99" y="26"/>
                  </a:lnTo>
                  <a:lnTo>
                    <a:pt x="0" y="21"/>
                  </a:lnTo>
                  <a:lnTo>
                    <a:pt x="0" y="13"/>
                  </a:lnTo>
                  <a:lnTo>
                    <a:pt x="14" y="13"/>
                  </a:lnTo>
                  <a:lnTo>
                    <a:pt x="14" y="0"/>
                  </a:lnTo>
                </a:path>
              </a:pathLst>
            </a:custGeom>
            <a:noFill/>
            <a:ln w="12700" cap="rnd">
              <a:solidFill>
                <a:srgbClr val="000000"/>
              </a:solidFill>
              <a:round/>
              <a:headEnd/>
              <a:tailEnd/>
            </a:ln>
          </p:spPr>
          <p:txBody>
            <a:bodyPr/>
            <a:lstStyle/>
            <a:p>
              <a:endParaRPr lang="en-US"/>
            </a:p>
          </p:txBody>
        </p:sp>
        <p:grpSp>
          <p:nvGrpSpPr>
            <p:cNvPr id="76893" name="Group 10921"/>
            <p:cNvGrpSpPr>
              <a:grpSpLocks/>
            </p:cNvGrpSpPr>
            <p:nvPr/>
          </p:nvGrpSpPr>
          <p:grpSpPr bwMode="auto">
            <a:xfrm>
              <a:off x="3857" y="1755"/>
              <a:ext cx="15" cy="14"/>
              <a:chOff x="3857" y="1667"/>
              <a:chExt cx="15" cy="14"/>
            </a:xfrm>
          </p:grpSpPr>
          <p:sp>
            <p:nvSpPr>
              <p:cNvPr id="77940" name="Freeform 10922"/>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7941" name="Freeform 10923"/>
              <p:cNvSpPr>
                <a:spLocks/>
              </p:cNvSpPr>
              <p:nvPr/>
            </p:nvSpPr>
            <p:spPr bwMode="auto">
              <a:xfrm>
                <a:off x="3857" y="1667"/>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6894" name="Group 10924"/>
            <p:cNvGrpSpPr>
              <a:grpSpLocks/>
            </p:cNvGrpSpPr>
            <p:nvPr/>
          </p:nvGrpSpPr>
          <p:grpSpPr bwMode="auto">
            <a:xfrm>
              <a:off x="3836" y="1765"/>
              <a:ext cx="17" cy="15"/>
              <a:chOff x="3836" y="1677"/>
              <a:chExt cx="17" cy="15"/>
            </a:xfrm>
          </p:grpSpPr>
          <p:sp>
            <p:nvSpPr>
              <p:cNvPr id="77938" name="Freeform 10925"/>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7939" name="Freeform 10926"/>
              <p:cNvSpPr>
                <a:spLocks/>
              </p:cNvSpPr>
              <p:nvPr/>
            </p:nvSpPr>
            <p:spPr bwMode="auto">
              <a:xfrm>
                <a:off x="3836" y="1677"/>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grpSp>
        <p:grpSp>
          <p:nvGrpSpPr>
            <p:cNvPr id="76895" name="Group 10927"/>
            <p:cNvGrpSpPr>
              <a:grpSpLocks/>
            </p:cNvGrpSpPr>
            <p:nvPr/>
          </p:nvGrpSpPr>
          <p:grpSpPr bwMode="auto">
            <a:xfrm>
              <a:off x="3857" y="1765"/>
              <a:ext cx="57" cy="15"/>
              <a:chOff x="3857" y="1677"/>
              <a:chExt cx="57" cy="15"/>
            </a:xfrm>
          </p:grpSpPr>
          <p:sp>
            <p:nvSpPr>
              <p:cNvPr id="77936" name="Freeform 10928"/>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7937" name="Freeform 10929"/>
              <p:cNvSpPr>
                <a:spLocks/>
              </p:cNvSpPr>
              <p:nvPr/>
            </p:nvSpPr>
            <p:spPr bwMode="auto">
              <a:xfrm>
                <a:off x="3857" y="1677"/>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grpSp>
        <p:grpSp>
          <p:nvGrpSpPr>
            <p:cNvPr id="76896" name="Group 10930"/>
            <p:cNvGrpSpPr>
              <a:grpSpLocks/>
            </p:cNvGrpSpPr>
            <p:nvPr/>
          </p:nvGrpSpPr>
          <p:grpSpPr bwMode="auto">
            <a:xfrm>
              <a:off x="3921" y="1756"/>
              <a:ext cx="16" cy="14"/>
              <a:chOff x="3921" y="1668"/>
              <a:chExt cx="16" cy="14"/>
            </a:xfrm>
          </p:grpSpPr>
          <p:sp>
            <p:nvSpPr>
              <p:cNvPr id="77934" name="Freeform 10931"/>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7935" name="Freeform 10932"/>
              <p:cNvSpPr>
                <a:spLocks/>
              </p:cNvSpPr>
              <p:nvPr/>
            </p:nvSpPr>
            <p:spPr bwMode="auto">
              <a:xfrm>
                <a:off x="3921" y="1668"/>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grpSp>
        <p:grpSp>
          <p:nvGrpSpPr>
            <p:cNvPr id="76897" name="Group 10933"/>
            <p:cNvGrpSpPr>
              <a:grpSpLocks/>
            </p:cNvGrpSpPr>
            <p:nvPr/>
          </p:nvGrpSpPr>
          <p:grpSpPr bwMode="auto">
            <a:xfrm>
              <a:off x="3921" y="1766"/>
              <a:ext cx="17" cy="15"/>
              <a:chOff x="3921" y="1678"/>
              <a:chExt cx="17" cy="15"/>
            </a:xfrm>
          </p:grpSpPr>
          <p:sp>
            <p:nvSpPr>
              <p:cNvPr id="77932" name="Freeform 10934"/>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7933" name="Freeform 10935"/>
              <p:cNvSpPr>
                <a:spLocks/>
              </p:cNvSpPr>
              <p:nvPr/>
            </p:nvSpPr>
            <p:spPr bwMode="auto">
              <a:xfrm>
                <a:off x="3921" y="1678"/>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grpSp>
        <p:grpSp>
          <p:nvGrpSpPr>
            <p:cNvPr id="76898" name="Group 10936"/>
            <p:cNvGrpSpPr>
              <a:grpSpLocks/>
            </p:cNvGrpSpPr>
            <p:nvPr/>
          </p:nvGrpSpPr>
          <p:grpSpPr bwMode="auto">
            <a:xfrm>
              <a:off x="3935" y="1767"/>
              <a:ext cx="16" cy="16"/>
              <a:chOff x="3935" y="1679"/>
              <a:chExt cx="16" cy="16"/>
            </a:xfrm>
          </p:grpSpPr>
          <p:sp>
            <p:nvSpPr>
              <p:cNvPr id="77930" name="Freeform 10937"/>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7931" name="Freeform 10938"/>
              <p:cNvSpPr>
                <a:spLocks/>
              </p:cNvSpPr>
              <p:nvPr/>
            </p:nvSpPr>
            <p:spPr bwMode="auto">
              <a:xfrm>
                <a:off x="3935" y="1679"/>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sp>
          <p:nvSpPr>
            <p:cNvPr id="76899" name="Freeform 10939"/>
            <p:cNvSpPr>
              <a:spLocks/>
            </p:cNvSpPr>
            <p:nvPr/>
          </p:nvSpPr>
          <p:spPr bwMode="auto">
            <a:xfrm>
              <a:off x="3857" y="1755"/>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6900" name="Freeform 10940"/>
            <p:cNvSpPr>
              <a:spLocks/>
            </p:cNvSpPr>
            <p:nvPr/>
          </p:nvSpPr>
          <p:spPr bwMode="auto">
            <a:xfrm>
              <a:off x="3857" y="1755"/>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sp>
          <p:nvSpPr>
            <p:cNvPr id="76901" name="Freeform 10941"/>
            <p:cNvSpPr>
              <a:spLocks/>
            </p:cNvSpPr>
            <p:nvPr/>
          </p:nvSpPr>
          <p:spPr bwMode="auto">
            <a:xfrm>
              <a:off x="3857" y="1755"/>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close/>
                </a:path>
              </a:pathLst>
            </a:custGeom>
            <a:solidFill>
              <a:srgbClr val="606060"/>
            </a:solidFill>
            <a:ln w="9525">
              <a:noFill/>
              <a:round/>
              <a:headEnd/>
              <a:tailEnd/>
            </a:ln>
          </p:spPr>
          <p:txBody>
            <a:bodyPr/>
            <a:lstStyle/>
            <a:p>
              <a:endParaRPr lang="en-US"/>
            </a:p>
          </p:txBody>
        </p:sp>
        <p:sp>
          <p:nvSpPr>
            <p:cNvPr id="76902" name="Freeform 10942"/>
            <p:cNvSpPr>
              <a:spLocks/>
            </p:cNvSpPr>
            <p:nvPr/>
          </p:nvSpPr>
          <p:spPr bwMode="auto">
            <a:xfrm>
              <a:off x="3857" y="1755"/>
              <a:ext cx="15" cy="14"/>
            </a:xfrm>
            <a:custGeom>
              <a:avLst/>
              <a:gdLst>
                <a:gd name="T0" fmla="*/ 0 w 15"/>
                <a:gd name="T1" fmla="*/ 0 h 14"/>
                <a:gd name="T2" fmla="*/ 15 w 15"/>
                <a:gd name="T3" fmla="*/ 0 h 14"/>
                <a:gd name="T4" fmla="*/ 15 w 15"/>
                <a:gd name="T5" fmla="*/ 11 h 14"/>
                <a:gd name="T6" fmla="*/ 0 w 15"/>
                <a:gd name="T7" fmla="*/ 14 h 14"/>
                <a:gd name="T8" fmla="*/ 0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0"/>
                  </a:moveTo>
                  <a:lnTo>
                    <a:pt x="15" y="0"/>
                  </a:lnTo>
                  <a:lnTo>
                    <a:pt x="15" y="11"/>
                  </a:lnTo>
                  <a:lnTo>
                    <a:pt x="0" y="14"/>
                  </a:lnTo>
                  <a:lnTo>
                    <a:pt x="0" y="0"/>
                  </a:lnTo>
                </a:path>
              </a:pathLst>
            </a:custGeom>
            <a:noFill/>
            <a:ln w="12700" cap="rnd">
              <a:solidFill>
                <a:srgbClr val="000000"/>
              </a:solidFill>
              <a:round/>
              <a:headEnd/>
              <a:tailEnd/>
            </a:ln>
          </p:spPr>
          <p:txBody>
            <a:bodyPr/>
            <a:lstStyle/>
            <a:p>
              <a:endParaRPr lang="en-US"/>
            </a:p>
          </p:txBody>
        </p:sp>
        <p:sp>
          <p:nvSpPr>
            <p:cNvPr id="76903" name="Freeform 10943"/>
            <p:cNvSpPr>
              <a:spLocks/>
            </p:cNvSpPr>
            <p:nvPr/>
          </p:nvSpPr>
          <p:spPr bwMode="auto">
            <a:xfrm>
              <a:off x="3836" y="1765"/>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6904" name="Freeform 10944"/>
            <p:cNvSpPr>
              <a:spLocks/>
            </p:cNvSpPr>
            <p:nvPr/>
          </p:nvSpPr>
          <p:spPr bwMode="auto">
            <a:xfrm>
              <a:off x="3836" y="1765"/>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sp>
          <p:nvSpPr>
            <p:cNvPr id="76905" name="Freeform 10945"/>
            <p:cNvSpPr>
              <a:spLocks/>
            </p:cNvSpPr>
            <p:nvPr/>
          </p:nvSpPr>
          <p:spPr bwMode="auto">
            <a:xfrm>
              <a:off x="3836" y="1765"/>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close/>
                </a:path>
              </a:pathLst>
            </a:custGeom>
            <a:solidFill>
              <a:srgbClr val="808080"/>
            </a:solidFill>
            <a:ln w="9525">
              <a:noFill/>
              <a:round/>
              <a:headEnd/>
              <a:tailEnd/>
            </a:ln>
          </p:spPr>
          <p:txBody>
            <a:bodyPr/>
            <a:lstStyle/>
            <a:p>
              <a:endParaRPr lang="en-US"/>
            </a:p>
          </p:txBody>
        </p:sp>
        <p:sp>
          <p:nvSpPr>
            <p:cNvPr id="76906" name="Freeform 10946"/>
            <p:cNvSpPr>
              <a:spLocks/>
            </p:cNvSpPr>
            <p:nvPr/>
          </p:nvSpPr>
          <p:spPr bwMode="auto">
            <a:xfrm>
              <a:off x="3836" y="1765"/>
              <a:ext cx="17" cy="15"/>
            </a:xfrm>
            <a:custGeom>
              <a:avLst/>
              <a:gdLst>
                <a:gd name="T0" fmla="*/ 0 w 17"/>
                <a:gd name="T1" fmla="*/ 15 h 15"/>
                <a:gd name="T2" fmla="*/ 17 w 17"/>
                <a:gd name="T3" fmla="*/ 15 h 15"/>
                <a:gd name="T4" fmla="*/ 17 w 17"/>
                <a:gd name="T5" fmla="*/ 0 h 15"/>
                <a:gd name="T6" fmla="*/ 2 w 17"/>
                <a:gd name="T7" fmla="*/ 0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17" y="15"/>
                  </a:lnTo>
                  <a:lnTo>
                    <a:pt x="17" y="0"/>
                  </a:lnTo>
                  <a:lnTo>
                    <a:pt x="2" y="0"/>
                  </a:lnTo>
                  <a:lnTo>
                    <a:pt x="0" y="15"/>
                  </a:lnTo>
                </a:path>
              </a:pathLst>
            </a:custGeom>
            <a:noFill/>
            <a:ln w="12700" cap="rnd">
              <a:solidFill>
                <a:srgbClr val="000000"/>
              </a:solidFill>
              <a:round/>
              <a:headEnd/>
              <a:tailEnd/>
            </a:ln>
          </p:spPr>
          <p:txBody>
            <a:bodyPr/>
            <a:lstStyle/>
            <a:p>
              <a:endParaRPr lang="en-US"/>
            </a:p>
          </p:txBody>
        </p:sp>
        <p:sp>
          <p:nvSpPr>
            <p:cNvPr id="76907" name="Freeform 10947"/>
            <p:cNvSpPr>
              <a:spLocks/>
            </p:cNvSpPr>
            <p:nvPr/>
          </p:nvSpPr>
          <p:spPr bwMode="auto">
            <a:xfrm>
              <a:off x="3857" y="1765"/>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6908" name="Freeform 10948"/>
            <p:cNvSpPr>
              <a:spLocks/>
            </p:cNvSpPr>
            <p:nvPr/>
          </p:nvSpPr>
          <p:spPr bwMode="auto">
            <a:xfrm>
              <a:off x="3857" y="1765"/>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sp>
          <p:nvSpPr>
            <p:cNvPr id="76909" name="Freeform 10949"/>
            <p:cNvSpPr>
              <a:spLocks/>
            </p:cNvSpPr>
            <p:nvPr/>
          </p:nvSpPr>
          <p:spPr bwMode="auto">
            <a:xfrm>
              <a:off x="3857" y="1765"/>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close/>
                </a:path>
              </a:pathLst>
            </a:custGeom>
            <a:solidFill>
              <a:srgbClr val="808080"/>
            </a:solidFill>
            <a:ln w="9525">
              <a:noFill/>
              <a:round/>
              <a:headEnd/>
              <a:tailEnd/>
            </a:ln>
          </p:spPr>
          <p:txBody>
            <a:bodyPr/>
            <a:lstStyle/>
            <a:p>
              <a:endParaRPr lang="en-US"/>
            </a:p>
          </p:txBody>
        </p:sp>
        <p:sp>
          <p:nvSpPr>
            <p:cNvPr id="76910" name="Freeform 10950"/>
            <p:cNvSpPr>
              <a:spLocks/>
            </p:cNvSpPr>
            <p:nvPr/>
          </p:nvSpPr>
          <p:spPr bwMode="auto">
            <a:xfrm>
              <a:off x="3857" y="1765"/>
              <a:ext cx="57" cy="15"/>
            </a:xfrm>
            <a:custGeom>
              <a:avLst/>
              <a:gdLst>
                <a:gd name="T0" fmla="*/ 0 w 57"/>
                <a:gd name="T1" fmla="*/ 7 h 15"/>
                <a:gd name="T2" fmla="*/ 2 w 57"/>
                <a:gd name="T3" fmla="*/ 0 h 15"/>
                <a:gd name="T4" fmla="*/ 57 w 57"/>
                <a:gd name="T5" fmla="*/ 7 h 15"/>
                <a:gd name="T6" fmla="*/ 57 w 57"/>
                <a:gd name="T7" fmla="*/ 15 h 15"/>
                <a:gd name="T8" fmla="*/ 0 w 57"/>
                <a:gd name="T9" fmla="*/ 7 h 15"/>
                <a:gd name="T10" fmla="*/ 0 60000 65536"/>
                <a:gd name="T11" fmla="*/ 0 60000 65536"/>
                <a:gd name="T12" fmla="*/ 0 60000 65536"/>
                <a:gd name="T13" fmla="*/ 0 60000 65536"/>
                <a:gd name="T14" fmla="*/ 0 60000 65536"/>
                <a:gd name="T15" fmla="*/ 0 w 57"/>
                <a:gd name="T16" fmla="*/ 0 h 15"/>
                <a:gd name="T17" fmla="*/ 57 w 57"/>
                <a:gd name="T18" fmla="*/ 15 h 15"/>
              </a:gdLst>
              <a:ahLst/>
              <a:cxnLst>
                <a:cxn ang="T10">
                  <a:pos x="T0" y="T1"/>
                </a:cxn>
                <a:cxn ang="T11">
                  <a:pos x="T2" y="T3"/>
                </a:cxn>
                <a:cxn ang="T12">
                  <a:pos x="T4" y="T5"/>
                </a:cxn>
                <a:cxn ang="T13">
                  <a:pos x="T6" y="T7"/>
                </a:cxn>
                <a:cxn ang="T14">
                  <a:pos x="T8" y="T9"/>
                </a:cxn>
              </a:cxnLst>
              <a:rect l="T15" t="T16" r="T17" b="T18"/>
              <a:pathLst>
                <a:path w="57" h="15">
                  <a:moveTo>
                    <a:pt x="0" y="7"/>
                  </a:moveTo>
                  <a:lnTo>
                    <a:pt x="2" y="0"/>
                  </a:lnTo>
                  <a:lnTo>
                    <a:pt x="57" y="7"/>
                  </a:lnTo>
                  <a:lnTo>
                    <a:pt x="57" y="15"/>
                  </a:lnTo>
                  <a:lnTo>
                    <a:pt x="0" y="7"/>
                  </a:lnTo>
                </a:path>
              </a:pathLst>
            </a:custGeom>
            <a:noFill/>
            <a:ln w="12700" cap="rnd">
              <a:solidFill>
                <a:srgbClr val="000000"/>
              </a:solidFill>
              <a:round/>
              <a:headEnd/>
              <a:tailEnd/>
            </a:ln>
          </p:spPr>
          <p:txBody>
            <a:bodyPr/>
            <a:lstStyle/>
            <a:p>
              <a:endParaRPr lang="en-US"/>
            </a:p>
          </p:txBody>
        </p:sp>
        <p:sp>
          <p:nvSpPr>
            <p:cNvPr id="76911" name="Freeform 10951"/>
            <p:cNvSpPr>
              <a:spLocks/>
            </p:cNvSpPr>
            <p:nvPr/>
          </p:nvSpPr>
          <p:spPr bwMode="auto">
            <a:xfrm>
              <a:off x="3921" y="1756"/>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6912" name="Freeform 10952"/>
            <p:cNvSpPr>
              <a:spLocks/>
            </p:cNvSpPr>
            <p:nvPr/>
          </p:nvSpPr>
          <p:spPr bwMode="auto">
            <a:xfrm>
              <a:off x="3921" y="1756"/>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sp>
          <p:nvSpPr>
            <p:cNvPr id="76913" name="Freeform 10953"/>
            <p:cNvSpPr>
              <a:spLocks/>
            </p:cNvSpPr>
            <p:nvPr/>
          </p:nvSpPr>
          <p:spPr bwMode="auto">
            <a:xfrm>
              <a:off x="3921" y="1756"/>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close/>
                </a:path>
              </a:pathLst>
            </a:custGeom>
            <a:solidFill>
              <a:srgbClr val="606060"/>
            </a:solidFill>
            <a:ln w="9525">
              <a:noFill/>
              <a:round/>
              <a:headEnd/>
              <a:tailEnd/>
            </a:ln>
          </p:spPr>
          <p:txBody>
            <a:bodyPr/>
            <a:lstStyle/>
            <a:p>
              <a:endParaRPr lang="en-US"/>
            </a:p>
          </p:txBody>
        </p:sp>
        <p:sp>
          <p:nvSpPr>
            <p:cNvPr id="76914" name="Freeform 10954"/>
            <p:cNvSpPr>
              <a:spLocks/>
            </p:cNvSpPr>
            <p:nvPr/>
          </p:nvSpPr>
          <p:spPr bwMode="auto">
            <a:xfrm>
              <a:off x="3921" y="1756"/>
              <a:ext cx="16" cy="14"/>
            </a:xfrm>
            <a:custGeom>
              <a:avLst/>
              <a:gdLst>
                <a:gd name="T0" fmla="*/ 0 w 16"/>
                <a:gd name="T1" fmla="*/ 0 h 14"/>
                <a:gd name="T2" fmla="*/ 16 w 16"/>
                <a:gd name="T3" fmla="*/ 0 h 14"/>
                <a:gd name="T4" fmla="*/ 16 w 16"/>
                <a:gd name="T5" fmla="*/ 11 h 14"/>
                <a:gd name="T6" fmla="*/ 0 w 16"/>
                <a:gd name="T7" fmla="*/ 14 h 14"/>
                <a:gd name="T8" fmla="*/ 0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0"/>
                  </a:moveTo>
                  <a:lnTo>
                    <a:pt x="16" y="0"/>
                  </a:lnTo>
                  <a:lnTo>
                    <a:pt x="16" y="11"/>
                  </a:lnTo>
                  <a:lnTo>
                    <a:pt x="0" y="14"/>
                  </a:lnTo>
                  <a:lnTo>
                    <a:pt x="0" y="0"/>
                  </a:lnTo>
                </a:path>
              </a:pathLst>
            </a:custGeom>
            <a:noFill/>
            <a:ln w="12700" cap="rnd">
              <a:solidFill>
                <a:srgbClr val="000000"/>
              </a:solidFill>
              <a:round/>
              <a:headEnd/>
              <a:tailEnd/>
            </a:ln>
          </p:spPr>
          <p:txBody>
            <a:bodyPr/>
            <a:lstStyle/>
            <a:p>
              <a:endParaRPr lang="en-US"/>
            </a:p>
          </p:txBody>
        </p:sp>
        <p:sp>
          <p:nvSpPr>
            <p:cNvPr id="76915" name="Freeform 10955"/>
            <p:cNvSpPr>
              <a:spLocks/>
            </p:cNvSpPr>
            <p:nvPr/>
          </p:nvSpPr>
          <p:spPr bwMode="auto">
            <a:xfrm>
              <a:off x="3921" y="1766"/>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6916" name="Freeform 10956"/>
            <p:cNvSpPr>
              <a:spLocks/>
            </p:cNvSpPr>
            <p:nvPr/>
          </p:nvSpPr>
          <p:spPr bwMode="auto">
            <a:xfrm>
              <a:off x="3921" y="1766"/>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sp>
          <p:nvSpPr>
            <p:cNvPr id="76917" name="Freeform 10957"/>
            <p:cNvSpPr>
              <a:spLocks/>
            </p:cNvSpPr>
            <p:nvPr/>
          </p:nvSpPr>
          <p:spPr bwMode="auto">
            <a:xfrm>
              <a:off x="3921" y="1766"/>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close/>
                </a:path>
              </a:pathLst>
            </a:custGeom>
            <a:solidFill>
              <a:srgbClr val="808080"/>
            </a:solidFill>
            <a:ln w="9525">
              <a:noFill/>
              <a:round/>
              <a:headEnd/>
              <a:tailEnd/>
            </a:ln>
          </p:spPr>
          <p:txBody>
            <a:bodyPr/>
            <a:lstStyle/>
            <a:p>
              <a:endParaRPr lang="en-US"/>
            </a:p>
          </p:txBody>
        </p:sp>
        <p:sp>
          <p:nvSpPr>
            <p:cNvPr id="76918" name="Freeform 10958"/>
            <p:cNvSpPr>
              <a:spLocks/>
            </p:cNvSpPr>
            <p:nvPr/>
          </p:nvSpPr>
          <p:spPr bwMode="auto">
            <a:xfrm>
              <a:off x="3921" y="1766"/>
              <a:ext cx="17" cy="15"/>
            </a:xfrm>
            <a:custGeom>
              <a:avLst/>
              <a:gdLst>
                <a:gd name="T0" fmla="*/ 0 w 17"/>
                <a:gd name="T1" fmla="*/ 15 h 15"/>
                <a:gd name="T2" fmla="*/ 3 w 17"/>
                <a:gd name="T3" fmla="*/ 0 h 15"/>
                <a:gd name="T4" fmla="*/ 17 w 17"/>
                <a:gd name="T5" fmla="*/ 8 h 15"/>
                <a:gd name="T6" fmla="*/ 14 w 17"/>
                <a:gd name="T7" fmla="*/ 15 h 15"/>
                <a:gd name="T8" fmla="*/ 0 w 17"/>
                <a:gd name="T9" fmla="*/ 15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15"/>
                  </a:moveTo>
                  <a:lnTo>
                    <a:pt x="3" y="0"/>
                  </a:lnTo>
                  <a:lnTo>
                    <a:pt x="17" y="8"/>
                  </a:lnTo>
                  <a:lnTo>
                    <a:pt x="14" y="15"/>
                  </a:lnTo>
                  <a:lnTo>
                    <a:pt x="0" y="15"/>
                  </a:lnTo>
                </a:path>
              </a:pathLst>
            </a:custGeom>
            <a:noFill/>
            <a:ln w="12700" cap="rnd">
              <a:solidFill>
                <a:srgbClr val="000000"/>
              </a:solidFill>
              <a:round/>
              <a:headEnd/>
              <a:tailEnd/>
            </a:ln>
          </p:spPr>
          <p:txBody>
            <a:bodyPr/>
            <a:lstStyle/>
            <a:p>
              <a:endParaRPr lang="en-US"/>
            </a:p>
          </p:txBody>
        </p:sp>
        <p:sp>
          <p:nvSpPr>
            <p:cNvPr id="76919" name="Freeform 10959"/>
            <p:cNvSpPr>
              <a:spLocks/>
            </p:cNvSpPr>
            <p:nvPr/>
          </p:nvSpPr>
          <p:spPr bwMode="auto">
            <a:xfrm>
              <a:off x="3935" y="1767"/>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6920" name="Freeform 10960"/>
            <p:cNvSpPr>
              <a:spLocks/>
            </p:cNvSpPr>
            <p:nvPr/>
          </p:nvSpPr>
          <p:spPr bwMode="auto">
            <a:xfrm>
              <a:off x="3935" y="1767"/>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sp>
          <p:nvSpPr>
            <p:cNvPr id="76921" name="Freeform 10961"/>
            <p:cNvSpPr>
              <a:spLocks/>
            </p:cNvSpPr>
            <p:nvPr/>
          </p:nvSpPr>
          <p:spPr bwMode="auto">
            <a:xfrm>
              <a:off x="3935" y="1767"/>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close/>
                </a:path>
              </a:pathLst>
            </a:custGeom>
            <a:solidFill>
              <a:srgbClr val="606060"/>
            </a:solidFill>
            <a:ln w="9525">
              <a:noFill/>
              <a:round/>
              <a:headEnd/>
              <a:tailEnd/>
            </a:ln>
          </p:spPr>
          <p:txBody>
            <a:bodyPr/>
            <a:lstStyle/>
            <a:p>
              <a:endParaRPr lang="en-US"/>
            </a:p>
          </p:txBody>
        </p:sp>
        <p:sp>
          <p:nvSpPr>
            <p:cNvPr id="76922" name="Freeform 10962"/>
            <p:cNvSpPr>
              <a:spLocks/>
            </p:cNvSpPr>
            <p:nvPr/>
          </p:nvSpPr>
          <p:spPr bwMode="auto">
            <a:xfrm>
              <a:off x="3935" y="1767"/>
              <a:ext cx="16" cy="16"/>
            </a:xfrm>
            <a:custGeom>
              <a:avLst/>
              <a:gdLst>
                <a:gd name="T0" fmla="*/ 16 w 16"/>
                <a:gd name="T1" fmla="*/ 0 h 16"/>
                <a:gd name="T2" fmla="*/ 0 w 16"/>
                <a:gd name="T3" fmla="*/ 2 h 16"/>
                <a:gd name="T4" fmla="*/ 0 w 16"/>
                <a:gd name="T5" fmla="*/ 16 h 16"/>
                <a:gd name="T6" fmla="*/ 16 w 16"/>
                <a:gd name="T7" fmla="*/ 13 h 16"/>
                <a:gd name="T8" fmla="*/ 16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0"/>
                  </a:moveTo>
                  <a:lnTo>
                    <a:pt x="0" y="2"/>
                  </a:lnTo>
                  <a:lnTo>
                    <a:pt x="0" y="16"/>
                  </a:lnTo>
                  <a:lnTo>
                    <a:pt x="16" y="13"/>
                  </a:lnTo>
                  <a:lnTo>
                    <a:pt x="16" y="0"/>
                  </a:lnTo>
                </a:path>
              </a:pathLst>
            </a:custGeom>
            <a:noFill/>
            <a:ln w="12700" cap="rnd">
              <a:solidFill>
                <a:srgbClr val="000000"/>
              </a:solidFill>
              <a:round/>
              <a:headEnd/>
              <a:tailEnd/>
            </a:ln>
          </p:spPr>
          <p:txBody>
            <a:bodyPr/>
            <a:lstStyle/>
            <a:p>
              <a:endParaRPr lang="en-US"/>
            </a:p>
          </p:txBody>
        </p:sp>
        <p:grpSp>
          <p:nvGrpSpPr>
            <p:cNvPr id="76923" name="Group 10963"/>
            <p:cNvGrpSpPr>
              <a:grpSpLocks/>
            </p:cNvGrpSpPr>
            <p:nvPr/>
          </p:nvGrpSpPr>
          <p:grpSpPr bwMode="auto">
            <a:xfrm>
              <a:off x="3872" y="1742"/>
              <a:ext cx="27" cy="16"/>
              <a:chOff x="3872" y="1654"/>
              <a:chExt cx="27" cy="16"/>
            </a:xfrm>
          </p:grpSpPr>
          <p:sp>
            <p:nvSpPr>
              <p:cNvPr id="77928" name="Freeform 10964"/>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close/>
                  </a:path>
                </a:pathLst>
              </a:custGeom>
              <a:solidFill>
                <a:srgbClr val="808000"/>
              </a:solidFill>
              <a:ln w="9525">
                <a:noFill/>
                <a:round/>
                <a:headEnd/>
                <a:tailEnd/>
              </a:ln>
            </p:spPr>
            <p:txBody>
              <a:bodyPr/>
              <a:lstStyle/>
              <a:p>
                <a:endParaRPr lang="en-US"/>
              </a:p>
            </p:txBody>
          </p:sp>
          <p:sp>
            <p:nvSpPr>
              <p:cNvPr id="77929" name="Freeform 10965"/>
              <p:cNvSpPr>
                <a:spLocks/>
              </p:cNvSpPr>
              <p:nvPr/>
            </p:nvSpPr>
            <p:spPr bwMode="auto">
              <a:xfrm>
                <a:off x="3872" y="1654"/>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path>
                </a:pathLst>
              </a:custGeom>
              <a:noFill/>
              <a:ln w="12700" cap="rnd">
                <a:solidFill>
                  <a:srgbClr val="000000"/>
                </a:solidFill>
                <a:round/>
                <a:headEnd/>
                <a:tailEnd/>
              </a:ln>
            </p:spPr>
            <p:txBody>
              <a:bodyPr/>
              <a:lstStyle/>
              <a:p>
                <a:endParaRPr lang="en-US"/>
              </a:p>
            </p:txBody>
          </p:sp>
        </p:grpSp>
        <p:grpSp>
          <p:nvGrpSpPr>
            <p:cNvPr id="76924" name="Group 10966"/>
            <p:cNvGrpSpPr>
              <a:grpSpLocks/>
            </p:cNvGrpSpPr>
            <p:nvPr/>
          </p:nvGrpSpPr>
          <p:grpSpPr bwMode="auto">
            <a:xfrm>
              <a:off x="3872" y="1744"/>
              <a:ext cx="31" cy="15"/>
              <a:chOff x="3872" y="1656"/>
              <a:chExt cx="31" cy="15"/>
            </a:xfrm>
          </p:grpSpPr>
          <p:grpSp>
            <p:nvGrpSpPr>
              <p:cNvPr id="77920" name="Group 10967"/>
              <p:cNvGrpSpPr>
                <a:grpSpLocks/>
              </p:cNvGrpSpPr>
              <p:nvPr/>
            </p:nvGrpSpPr>
            <p:grpSpPr bwMode="auto">
              <a:xfrm>
                <a:off x="3872" y="1657"/>
                <a:ext cx="31" cy="14"/>
                <a:chOff x="3872" y="1657"/>
                <a:chExt cx="31" cy="14"/>
              </a:xfrm>
            </p:grpSpPr>
            <p:sp>
              <p:nvSpPr>
                <p:cNvPr id="77924" name="Freeform 10968"/>
                <p:cNvSpPr>
                  <a:spLocks/>
                </p:cNvSpPr>
                <p:nvPr/>
              </p:nvSpPr>
              <p:spPr bwMode="auto">
                <a:xfrm>
                  <a:off x="3887" y="1657"/>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77925" name="Freeform 10969"/>
                <p:cNvSpPr>
                  <a:spLocks/>
                </p:cNvSpPr>
                <p:nvPr/>
              </p:nvSpPr>
              <p:spPr bwMode="auto">
                <a:xfrm>
                  <a:off x="3883" y="1657"/>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77926" name="Freeform 10970"/>
                <p:cNvSpPr>
                  <a:spLocks/>
                </p:cNvSpPr>
                <p:nvPr/>
              </p:nvSpPr>
              <p:spPr bwMode="auto">
                <a:xfrm>
                  <a:off x="3872" y="1657"/>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77927" name="Freeform 10971"/>
                <p:cNvSpPr>
                  <a:spLocks/>
                </p:cNvSpPr>
                <p:nvPr/>
              </p:nvSpPr>
              <p:spPr bwMode="auto">
                <a:xfrm>
                  <a:off x="3879" y="1657"/>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grpSp>
          <p:sp>
            <p:nvSpPr>
              <p:cNvPr id="77921" name="Line 10972"/>
              <p:cNvSpPr>
                <a:spLocks noChangeShapeType="1"/>
              </p:cNvSpPr>
              <p:nvPr/>
            </p:nvSpPr>
            <p:spPr bwMode="auto">
              <a:xfrm>
                <a:off x="3874" y="1656"/>
                <a:ext cx="25" cy="1"/>
              </a:xfrm>
              <a:prstGeom prst="line">
                <a:avLst/>
              </a:prstGeom>
              <a:noFill/>
              <a:ln w="12700" cap="rnd">
                <a:solidFill>
                  <a:srgbClr val="000040"/>
                </a:solidFill>
                <a:round/>
                <a:headEnd/>
                <a:tailEnd/>
              </a:ln>
            </p:spPr>
            <p:txBody>
              <a:bodyPr/>
              <a:lstStyle/>
              <a:p>
                <a:endParaRPr lang="en-US"/>
              </a:p>
            </p:txBody>
          </p:sp>
          <p:sp>
            <p:nvSpPr>
              <p:cNvPr id="77922" name="Line 10973"/>
              <p:cNvSpPr>
                <a:spLocks noChangeShapeType="1"/>
              </p:cNvSpPr>
              <p:nvPr/>
            </p:nvSpPr>
            <p:spPr bwMode="auto">
              <a:xfrm>
                <a:off x="3874" y="1665"/>
                <a:ext cx="8" cy="2"/>
              </a:xfrm>
              <a:prstGeom prst="line">
                <a:avLst/>
              </a:prstGeom>
              <a:noFill/>
              <a:ln w="12700" cap="rnd">
                <a:solidFill>
                  <a:srgbClr val="000040"/>
                </a:solidFill>
                <a:round/>
                <a:headEnd/>
                <a:tailEnd/>
              </a:ln>
            </p:spPr>
            <p:txBody>
              <a:bodyPr/>
              <a:lstStyle/>
              <a:p>
                <a:endParaRPr lang="en-US"/>
              </a:p>
            </p:txBody>
          </p:sp>
          <p:sp>
            <p:nvSpPr>
              <p:cNvPr id="77923" name="Line 10974"/>
              <p:cNvSpPr>
                <a:spLocks noChangeShapeType="1"/>
              </p:cNvSpPr>
              <p:nvPr/>
            </p:nvSpPr>
            <p:spPr bwMode="auto">
              <a:xfrm>
                <a:off x="3886" y="1665"/>
                <a:ext cx="13" cy="2"/>
              </a:xfrm>
              <a:prstGeom prst="line">
                <a:avLst/>
              </a:prstGeom>
              <a:noFill/>
              <a:ln w="12700" cap="rnd">
                <a:solidFill>
                  <a:srgbClr val="000040"/>
                </a:solidFill>
                <a:round/>
                <a:headEnd/>
                <a:tailEnd/>
              </a:ln>
            </p:spPr>
            <p:txBody>
              <a:bodyPr/>
              <a:lstStyle/>
              <a:p>
                <a:endParaRPr lang="en-US"/>
              </a:p>
            </p:txBody>
          </p:sp>
        </p:grpSp>
        <p:grpSp>
          <p:nvGrpSpPr>
            <p:cNvPr id="76925" name="Group 10975"/>
            <p:cNvGrpSpPr>
              <a:grpSpLocks/>
            </p:cNvGrpSpPr>
            <p:nvPr/>
          </p:nvGrpSpPr>
          <p:grpSpPr bwMode="auto">
            <a:xfrm>
              <a:off x="3875" y="1738"/>
              <a:ext cx="24" cy="7"/>
              <a:chOff x="3875" y="1650"/>
              <a:chExt cx="24" cy="7"/>
            </a:xfrm>
          </p:grpSpPr>
          <p:grpSp>
            <p:nvGrpSpPr>
              <p:cNvPr id="77910" name="Group 10976"/>
              <p:cNvGrpSpPr>
                <a:grpSpLocks/>
              </p:cNvGrpSpPr>
              <p:nvPr/>
            </p:nvGrpSpPr>
            <p:grpSpPr bwMode="auto">
              <a:xfrm>
                <a:off x="3875" y="1650"/>
                <a:ext cx="8" cy="7"/>
                <a:chOff x="3875" y="1650"/>
                <a:chExt cx="8" cy="7"/>
              </a:xfrm>
            </p:grpSpPr>
            <p:grpSp>
              <p:nvGrpSpPr>
                <p:cNvPr id="77916" name="Group 10977"/>
                <p:cNvGrpSpPr>
                  <a:grpSpLocks/>
                </p:cNvGrpSpPr>
                <p:nvPr/>
              </p:nvGrpSpPr>
              <p:grpSpPr bwMode="auto">
                <a:xfrm>
                  <a:off x="3875" y="1650"/>
                  <a:ext cx="8" cy="7"/>
                  <a:chOff x="3875" y="1650"/>
                  <a:chExt cx="8" cy="7"/>
                </a:xfrm>
              </p:grpSpPr>
              <p:sp>
                <p:nvSpPr>
                  <p:cNvPr id="77918" name="Oval 10978"/>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77919" name="Freeform 10979"/>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7917" name="Freeform 10980"/>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grpSp>
            <p:nvGrpSpPr>
              <p:cNvPr id="77911" name="Group 10981"/>
              <p:cNvGrpSpPr>
                <a:grpSpLocks/>
              </p:cNvGrpSpPr>
              <p:nvPr/>
            </p:nvGrpSpPr>
            <p:grpSpPr bwMode="auto">
              <a:xfrm>
                <a:off x="3890" y="1650"/>
                <a:ext cx="9" cy="7"/>
                <a:chOff x="3890" y="1650"/>
                <a:chExt cx="9" cy="7"/>
              </a:xfrm>
            </p:grpSpPr>
            <p:grpSp>
              <p:nvGrpSpPr>
                <p:cNvPr id="77912" name="Group 10982"/>
                <p:cNvGrpSpPr>
                  <a:grpSpLocks/>
                </p:cNvGrpSpPr>
                <p:nvPr/>
              </p:nvGrpSpPr>
              <p:grpSpPr bwMode="auto">
                <a:xfrm>
                  <a:off x="3890" y="1650"/>
                  <a:ext cx="9" cy="7"/>
                  <a:chOff x="3890" y="1650"/>
                  <a:chExt cx="9" cy="7"/>
                </a:xfrm>
              </p:grpSpPr>
              <p:sp>
                <p:nvSpPr>
                  <p:cNvPr id="77914" name="Oval 10983"/>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77915" name="Freeform 10984"/>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7913" name="Freeform 10985"/>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grpSp>
        <p:sp>
          <p:nvSpPr>
            <p:cNvPr id="76926" name="Freeform 10986"/>
            <p:cNvSpPr>
              <a:spLocks/>
            </p:cNvSpPr>
            <p:nvPr/>
          </p:nvSpPr>
          <p:spPr bwMode="auto">
            <a:xfrm>
              <a:off x="3872" y="1742"/>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close/>
                </a:path>
              </a:pathLst>
            </a:custGeom>
            <a:solidFill>
              <a:srgbClr val="808000"/>
            </a:solidFill>
            <a:ln w="9525">
              <a:noFill/>
              <a:round/>
              <a:headEnd/>
              <a:tailEnd/>
            </a:ln>
          </p:spPr>
          <p:txBody>
            <a:bodyPr/>
            <a:lstStyle/>
            <a:p>
              <a:endParaRPr lang="en-US"/>
            </a:p>
          </p:txBody>
        </p:sp>
        <p:sp>
          <p:nvSpPr>
            <p:cNvPr id="76927" name="Freeform 10987"/>
            <p:cNvSpPr>
              <a:spLocks/>
            </p:cNvSpPr>
            <p:nvPr/>
          </p:nvSpPr>
          <p:spPr bwMode="auto">
            <a:xfrm>
              <a:off x="3872" y="1742"/>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path>
              </a:pathLst>
            </a:custGeom>
            <a:noFill/>
            <a:ln w="12700" cap="rnd">
              <a:solidFill>
                <a:srgbClr val="000000"/>
              </a:solidFill>
              <a:round/>
              <a:headEnd/>
              <a:tailEnd/>
            </a:ln>
          </p:spPr>
          <p:txBody>
            <a:bodyPr/>
            <a:lstStyle/>
            <a:p>
              <a:endParaRPr lang="en-US"/>
            </a:p>
          </p:txBody>
        </p:sp>
        <p:sp>
          <p:nvSpPr>
            <p:cNvPr id="76928" name="Freeform 10988"/>
            <p:cNvSpPr>
              <a:spLocks/>
            </p:cNvSpPr>
            <p:nvPr/>
          </p:nvSpPr>
          <p:spPr bwMode="auto">
            <a:xfrm>
              <a:off x="3872" y="1742"/>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close/>
                </a:path>
              </a:pathLst>
            </a:custGeom>
            <a:solidFill>
              <a:srgbClr val="808000"/>
            </a:solidFill>
            <a:ln w="9525">
              <a:noFill/>
              <a:round/>
              <a:headEnd/>
              <a:tailEnd/>
            </a:ln>
          </p:spPr>
          <p:txBody>
            <a:bodyPr/>
            <a:lstStyle/>
            <a:p>
              <a:endParaRPr lang="en-US"/>
            </a:p>
          </p:txBody>
        </p:sp>
        <p:sp>
          <p:nvSpPr>
            <p:cNvPr id="76929" name="Freeform 10989"/>
            <p:cNvSpPr>
              <a:spLocks/>
            </p:cNvSpPr>
            <p:nvPr/>
          </p:nvSpPr>
          <p:spPr bwMode="auto">
            <a:xfrm>
              <a:off x="3872" y="1742"/>
              <a:ext cx="27" cy="16"/>
            </a:xfrm>
            <a:custGeom>
              <a:avLst/>
              <a:gdLst>
                <a:gd name="T0" fmla="*/ 0 w 27"/>
                <a:gd name="T1" fmla="*/ 0 h 16"/>
                <a:gd name="T2" fmla="*/ 27 w 27"/>
                <a:gd name="T3" fmla="*/ 0 h 16"/>
                <a:gd name="T4" fmla="*/ 27 w 27"/>
                <a:gd name="T5" fmla="*/ 16 h 16"/>
                <a:gd name="T6" fmla="*/ 0 w 27"/>
                <a:gd name="T7" fmla="*/ 14 h 16"/>
                <a:gd name="T8" fmla="*/ 0 w 27"/>
                <a:gd name="T9" fmla="*/ 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0"/>
                  </a:moveTo>
                  <a:lnTo>
                    <a:pt x="27" y="0"/>
                  </a:lnTo>
                  <a:lnTo>
                    <a:pt x="27" y="16"/>
                  </a:lnTo>
                  <a:lnTo>
                    <a:pt x="0" y="14"/>
                  </a:lnTo>
                  <a:lnTo>
                    <a:pt x="0" y="0"/>
                  </a:lnTo>
                </a:path>
              </a:pathLst>
            </a:custGeom>
            <a:noFill/>
            <a:ln w="12700" cap="rnd">
              <a:solidFill>
                <a:srgbClr val="000000"/>
              </a:solidFill>
              <a:round/>
              <a:headEnd/>
              <a:tailEnd/>
            </a:ln>
          </p:spPr>
          <p:txBody>
            <a:bodyPr/>
            <a:lstStyle/>
            <a:p>
              <a:endParaRPr lang="en-US"/>
            </a:p>
          </p:txBody>
        </p:sp>
        <p:grpSp>
          <p:nvGrpSpPr>
            <p:cNvPr id="76930" name="Group 10990"/>
            <p:cNvGrpSpPr>
              <a:grpSpLocks/>
            </p:cNvGrpSpPr>
            <p:nvPr/>
          </p:nvGrpSpPr>
          <p:grpSpPr bwMode="auto">
            <a:xfrm>
              <a:off x="3872" y="1745"/>
              <a:ext cx="31" cy="14"/>
              <a:chOff x="3872" y="1657"/>
              <a:chExt cx="31" cy="14"/>
            </a:xfrm>
          </p:grpSpPr>
          <p:sp>
            <p:nvSpPr>
              <p:cNvPr id="77906" name="Freeform 10991"/>
              <p:cNvSpPr>
                <a:spLocks/>
              </p:cNvSpPr>
              <p:nvPr/>
            </p:nvSpPr>
            <p:spPr bwMode="auto">
              <a:xfrm>
                <a:off x="3887" y="1657"/>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77907" name="Freeform 10992"/>
              <p:cNvSpPr>
                <a:spLocks/>
              </p:cNvSpPr>
              <p:nvPr/>
            </p:nvSpPr>
            <p:spPr bwMode="auto">
              <a:xfrm>
                <a:off x="3883" y="1657"/>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77908" name="Freeform 10993"/>
              <p:cNvSpPr>
                <a:spLocks/>
              </p:cNvSpPr>
              <p:nvPr/>
            </p:nvSpPr>
            <p:spPr bwMode="auto">
              <a:xfrm>
                <a:off x="3872" y="1657"/>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77909" name="Freeform 10994"/>
              <p:cNvSpPr>
                <a:spLocks/>
              </p:cNvSpPr>
              <p:nvPr/>
            </p:nvSpPr>
            <p:spPr bwMode="auto">
              <a:xfrm>
                <a:off x="3879" y="1657"/>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grpSp>
        <p:sp>
          <p:nvSpPr>
            <p:cNvPr id="76931" name="Line 10995"/>
            <p:cNvSpPr>
              <a:spLocks noChangeShapeType="1"/>
            </p:cNvSpPr>
            <p:nvPr/>
          </p:nvSpPr>
          <p:spPr bwMode="auto">
            <a:xfrm>
              <a:off x="3874" y="1744"/>
              <a:ext cx="25" cy="1"/>
            </a:xfrm>
            <a:prstGeom prst="line">
              <a:avLst/>
            </a:prstGeom>
            <a:noFill/>
            <a:ln w="12700" cap="rnd">
              <a:solidFill>
                <a:srgbClr val="000040"/>
              </a:solidFill>
              <a:round/>
              <a:headEnd/>
              <a:tailEnd/>
            </a:ln>
          </p:spPr>
          <p:txBody>
            <a:bodyPr/>
            <a:lstStyle/>
            <a:p>
              <a:endParaRPr lang="en-US"/>
            </a:p>
          </p:txBody>
        </p:sp>
        <p:sp>
          <p:nvSpPr>
            <p:cNvPr id="76932" name="Line 10996"/>
            <p:cNvSpPr>
              <a:spLocks noChangeShapeType="1"/>
            </p:cNvSpPr>
            <p:nvPr/>
          </p:nvSpPr>
          <p:spPr bwMode="auto">
            <a:xfrm>
              <a:off x="3874" y="1753"/>
              <a:ext cx="8" cy="2"/>
            </a:xfrm>
            <a:prstGeom prst="line">
              <a:avLst/>
            </a:prstGeom>
            <a:noFill/>
            <a:ln w="12700" cap="rnd">
              <a:solidFill>
                <a:srgbClr val="000040"/>
              </a:solidFill>
              <a:round/>
              <a:headEnd/>
              <a:tailEnd/>
            </a:ln>
          </p:spPr>
          <p:txBody>
            <a:bodyPr/>
            <a:lstStyle/>
            <a:p>
              <a:endParaRPr lang="en-US"/>
            </a:p>
          </p:txBody>
        </p:sp>
        <p:sp>
          <p:nvSpPr>
            <p:cNvPr id="76933" name="Line 10997"/>
            <p:cNvSpPr>
              <a:spLocks noChangeShapeType="1"/>
            </p:cNvSpPr>
            <p:nvPr/>
          </p:nvSpPr>
          <p:spPr bwMode="auto">
            <a:xfrm>
              <a:off x="3886" y="1753"/>
              <a:ext cx="13" cy="2"/>
            </a:xfrm>
            <a:prstGeom prst="line">
              <a:avLst/>
            </a:prstGeom>
            <a:noFill/>
            <a:ln w="12700" cap="rnd">
              <a:solidFill>
                <a:srgbClr val="000040"/>
              </a:solidFill>
              <a:round/>
              <a:headEnd/>
              <a:tailEnd/>
            </a:ln>
          </p:spPr>
          <p:txBody>
            <a:bodyPr/>
            <a:lstStyle/>
            <a:p>
              <a:endParaRPr lang="en-US"/>
            </a:p>
          </p:txBody>
        </p:sp>
        <p:sp>
          <p:nvSpPr>
            <p:cNvPr id="76934" name="Freeform 10998"/>
            <p:cNvSpPr>
              <a:spLocks/>
            </p:cNvSpPr>
            <p:nvPr/>
          </p:nvSpPr>
          <p:spPr bwMode="auto">
            <a:xfrm>
              <a:off x="3887" y="1745"/>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76935" name="Freeform 10999"/>
            <p:cNvSpPr>
              <a:spLocks/>
            </p:cNvSpPr>
            <p:nvPr/>
          </p:nvSpPr>
          <p:spPr bwMode="auto">
            <a:xfrm>
              <a:off x="3883" y="1745"/>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76936" name="Freeform 11000"/>
            <p:cNvSpPr>
              <a:spLocks/>
            </p:cNvSpPr>
            <p:nvPr/>
          </p:nvSpPr>
          <p:spPr bwMode="auto">
            <a:xfrm>
              <a:off x="3872" y="1745"/>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76937" name="Freeform 11001"/>
            <p:cNvSpPr>
              <a:spLocks/>
            </p:cNvSpPr>
            <p:nvPr/>
          </p:nvSpPr>
          <p:spPr bwMode="auto">
            <a:xfrm>
              <a:off x="3879" y="1745"/>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sp>
          <p:nvSpPr>
            <p:cNvPr id="76938" name="Freeform 11002"/>
            <p:cNvSpPr>
              <a:spLocks/>
            </p:cNvSpPr>
            <p:nvPr/>
          </p:nvSpPr>
          <p:spPr bwMode="auto">
            <a:xfrm>
              <a:off x="3887" y="1745"/>
              <a:ext cx="16" cy="14"/>
            </a:xfrm>
            <a:custGeom>
              <a:avLst/>
              <a:gdLst>
                <a:gd name="T0" fmla="*/ 16 w 16"/>
                <a:gd name="T1" fmla="*/ 14 h 14"/>
                <a:gd name="T2" fmla="*/ 6 w 16"/>
                <a:gd name="T3" fmla="*/ 14 h 14"/>
                <a:gd name="T4" fmla="*/ 0 w 16"/>
                <a:gd name="T5" fmla="*/ 14 h 14"/>
                <a:gd name="T6" fmla="*/ 0 w 16"/>
                <a:gd name="T7" fmla="*/ 7 h 14"/>
                <a:gd name="T8" fmla="*/ 6 w 16"/>
                <a:gd name="T9" fmla="*/ 7 h 14"/>
                <a:gd name="T10" fmla="*/ 0 w 16"/>
                <a:gd name="T11" fmla="*/ 7 h 14"/>
                <a:gd name="T12" fmla="*/ 0 w 16"/>
                <a:gd name="T13" fmla="*/ 0 h 14"/>
                <a:gd name="T14" fmla="*/ 6 w 16"/>
                <a:gd name="T15" fmla="*/ 0 h 14"/>
                <a:gd name="T16" fmla="*/ 16 w 16"/>
                <a:gd name="T17" fmla="*/ 0 h 14"/>
                <a:gd name="T18" fmla="*/ 16 w 16"/>
                <a:gd name="T19" fmla="*/ 7 h 14"/>
                <a:gd name="T20" fmla="*/ 9 w 16"/>
                <a:gd name="T21" fmla="*/ 7 h 14"/>
                <a:gd name="T22" fmla="*/ 9 w 16"/>
                <a:gd name="T23" fmla="*/ 0 h 14"/>
                <a:gd name="T24" fmla="*/ 6 w 16"/>
                <a:gd name="T25" fmla="*/ 0 h 14"/>
                <a:gd name="T26" fmla="*/ 6 w 16"/>
                <a:gd name="T27" fmla="*/ 7 h 14"/>
                <a:gd name="T28" fmla="*/ 9 w 16"/>
                <a:gd name="T29" fmla="*/ 7 h 14"/>
                <a:gd name="T30" fmla="*/ 6 w 16"/>
                <a:gd name="T31" fmla="*/ 7 h 14"/>
                <a:gd name="T32" fmla="*/ 6 w 16"/>
                <a:gd name="T33" fmla="*/ 14 h 14"/>
                <a:gd name="T34" fmla="*/ 9 w 16"/>
                <a:gd name="T35" fmla="*/ 14 h 14"/>
                <a:gd name="T36" fmla="*/ 16 w 16"/>
                <a:gd name="T37" fmla="*/ 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4"/>
                <a:gd name="T59" fmla="*/ 16 w 16"/>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4">
                  <a:moveTo>
                    <a:pt x="16" y="14"/>
                  </a:moveTo>
                  <a:lnTo>
                    <a:pt x="6" y="14"/>
                  </a:lnTo>
                  <a:lnTo>
                    <a:pt x="0" y="14"/>
                  </a:lnTo>
                  <a:lnTo>
                    <a:pt x="0" y="7"/>
                  </a:lnTo>
                  <a:lnTo>
                    <a:pt x="6" y="7"/>
                  </a:lnTo>
                  <a:lnTo>
                    <a:pt x="0" y="7"/>
                  </a:lnTo>
                  <a:lnTo>
                    <a:pt x="0" y="0"/>
                  </a:lnTo>
                  <a:lnTo>
                    <a:pt x="6" y="0"/>
                  </a:lnTo>
                  <a:lnTo>
                    <a:pt x="16" y="0"/>
                  </a:lnTo>
                  <a:lnTo>
                    <a:pt x="16" y="7"/>
                  </a:lnTo>
                  <a:lnTo>
                    <a:pt x="9" y="7"/>
                  </a:lnTo>
                  <a:lnTo>
                    <a:pt x="9" y="0"/>
                  </a:lnTo>
                  <a:lnTo>
                    <a:pt x="6" y="0"/>
                  </a:lnTo>
                  <a:lnTo>
                    <a:pt x="6" y="7"/>
                  </a:lnTo>
                  <a:lnTo>
                    <a:pt x="9" y="7"/>
                  </a:lnTo>
                  <a:lnTo>
                    <a:pt x="6" y="7"/>
                  </a:lnTo>
                  <a:lnTo>
                    <a:pt x="6" y="14"/>
                  </a:lnTo>
                  <a:lnTo>
                    <a:pt x="9" y="14"/>
                  </a:lnTo>
                  <a:lnTo>
                    <a:pt x="16" y="14"/>
                  </a:lnTo>
                  <a:close/>
                </a:path>
              </a:pathLst>
            </a:custGeom>
            <a:solidFill>
              <a:srgbClr val="000040"/>
            </a:solidFill>
            <a:ln w="9525">
              <a:noFill/>
              <a:round/>
              <a:headEnd/>
              <a:tailEnd/>
            </a:ln>
          </p:spPr>
          <p:txBody>
            <a:bodyPr/>
            <a:lstStyle/>
            <a:p>
              <a:endParaRPr lang="en-US"/>
            </a:p>
          </p:txBody>
        </p:sp>
        <p:sp>
          <p:nvSpPr>
            <p:cNvPr id="76939" name="Freeform 11003"/>
            <p:cNvSpPr>
              <a:spLocks/>
            </p:cNvSpPr>
            <p:nvPr/>
          </p:nvSpPr>
          <p:spPr bwMode="auto">
            <a:xfrm>
              <a:off x="3883" y="1745"/>
              <a:ext cx="16" cy="14"/>
            </a:xfrm>
            <a:custGeom>
              <a:avLst/>
              <a:gdLst>
                <a:gd name="T0" fmla="*/ 16 w 16"/>
                <a:gd name="T1" fmla="*/ 14 h 14"/>
                <a:gd name="T2" fmla="*/ 0 w 16"/>
                <a:gd name="T3" fmla="*/ 14 h 14"/>
                <a:gd name="T4" fmla="*/ 9 w 16"/>
                <a:gd name="T5" fmla="*/ 14 h 14"/>
                <a:gd name="T6" fmla="*/ 9 w 16"/>
                <a:gd name="T7" fmla="*/ 7 h 14"/>
                <a:gd name="T8" fmla="*/ 4 w 16"/>
                <a:gd name="T9" fmla="*/ 7 h 14"/>
                <a:gd name="T10" fmla="*/ 0 w 16"/>
                <a:gd name="T11" fmla="*/ 7 h 14"/>
                <a:gd name="T12" fmla="*/ 0 w 16"/>
                <a:gd name="T13" fmla="*/ 0 h 14"/>
                <a:gd name="T14" fmla="*/ 4 w 16"/>
                <a:gd name="T15" fmla="*/ 0 h 14"/>
                <a:gd name="T16" fmla="*/ 13 w 16"/>
                <a:gd name="T17" fmla="*/ 0 h 14"/>
                <a:gd name="T18" fmla="*/ 16 w 16"/>
                <a:gd name="T19" fmla="*/ 0 h 14"/>
                <a:gd name="T20" fmla="*/ 16 w 16"/>
                <a:gd name="T21" fmla="*/ 7 h 14"/>
                <a:gd name="T22" fmla="*/ 9 w 16"/>
                <a:gd name="T23" fmla="*/ 7 h 14"/>
                <a:gd name="T24" fmla="*/ 9 w 16"/>
                <a:gd name="T25" fmla="*/ 0 h 14"/>
                <a:gd name="T26" fmla="*/ 4 w 16"/>
                <a:gd name="T27" fmla="*/ 0 h 14"/>
                <a:gd name="T28" fmla="*/ 4 w 16"/>
                <a:gd name="T29" fmla="*/ 7 h 14"/>
                <a:gd name="T30" fmla="*/ 13 w 16"/>
                <a:gd name="T31" fmla="*/ 7 h 14"/>
                <a:gd name="T32" fmla="*/ 16 w 16"/>
                <a:gd name="T33" fmla="*/ 7 h 14"/>
                <a:gd name="T34" fmla="*/ 16 w 16"/>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4"/>
                <a:gd name="T56" fmla="*/ 16 w 1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4">
                  <a:moveTo>
                    <a:pt x="16" y="14"/>
                  </a:moveTo>
                  <a:lnTo>
                    <a:pt x="0" y="14"/>
                  </a:lnTo>
                  <a:lnTo>
                    <a:pt x="9" y="14"/>
                  </a:lnTo>
                  <a:lnTo>
                    <a:pt x="9" y="7"/>
                  </a:lnTo>
                  <a:lnTo>
                    <a:pt x="4" y="7"/>
                  </a:lnTo>
                  <a:lnTo>
                    <a:pt x="0" y="7"/>
                  </a:lnTo>
                  <a:lnTo>
                    <a:pt x="0" y="0"/>
                  </a:lnTo>
                  <a:lnTo>
                    <a:pt x="4" y="0"/>
                  </a:lnTo>
                  <a:lnTo>
                    <a:pt x="13" y="0"/>
                  </a:lnTo>
                  <a:lnTo>
                    <a:pt x="16" y="0"/>
                  </a:lnTo>
                  <a:lnTo>
                    <a:pt x="16" y="7"/>
                  </a:lnTo>
                  <a:lnTo>
                    <a:pt x="9" y="7"/>
                  </a:lnTo>
                  <a:lnTo>
                    <a:pt x="9" y="0"/>
                  </a:lnTo>
                  <a:lnTo>
                    <a:pt x="4" y="0"/>
                  </a:lnTo>
                  <a:lnTo>
                    <a:pt x="4" y="7"/>
                  </a:lnTo>
                  <a:lnTo>
                    <a:pt x="13" y="7"/>
                  </a:lnTo>
                  <a:lnTo>
                    <a:pt x="16" y="7"/>
                  </a:lnTo>
                  <a:lnTo>
                    <a:pt x="16" y="14"/>
                  </a:lnTo>
                  <a:close/>
                </a:path>
              </a:pathLst>
            </a:custGeom>
            <a:solidFill>
              <a:srgbClr val="000040"/>
            </a:solidFill>
            <a:ln w="9525">
              <a:noFill/>
              <a:round/>
              <a:headEnd/>
              <a:tailEnd/>
            </a:ln>
          </p:spPr>
          <p:txBody>
            <a:bodyPr/>
            <a:lstStyle/>
            <a:p>
              <a:endParaRPr lang="en-US"/>
            </a:p>
          </p:txBody>
        </p:sp>
        <p:sp>
          <p:nvSpPr>
            <p:cNvPr id="76940" name="Freeform 11004"/>
            <p:cNvSpPr>
              <a:spLocks/>
            </p:cNvSpPr>
            <p:nvPr/>
          </p:nvSpPr>
          <p:spPr bwMode="auto">
            <a:xfrm>
              <a:off x="3872" y="1745"/>
              <a:ext cx="17" cy="14"/>
            </a:xfrm>
            <a:custGeom>
              <a:avLst/>
              <a:gdLst>
                <a:gd name="T0" fmla="*/ 13 w 17"/>
                <a:gd name="T1" fmla="*/ 14 h 14"/>
                <a:gd name="T2" fmla="*/ 4 w 17"/>
                <a:gd name="T3" fmla="*/ 14 h 14"/>
                <a:gd name="T4" fmla="*/ 0 w 17"/>
                <a:gd name="T5" fmla="*/ 0 h 14"/>
                <a:gd name="T6" fmla="*/ 8 w 17"/>
                <a:gd name="T7" fmla="*/ 0 h 14"/>
                <a:gd name="T8" fmla="*/ 8 w 17"/>
                <a:gd name="T9" fmla="*/ 7 h 14"/>
                <a:gd name="T10" fmla="*/ 8 w 17"/>
                <a:gd name="T11" fmla="*/ 14 h 14"/>
                <a:gd name="T12" fmla="*/ 13 w 17"/>
                <a:gd name="T13" fmla="*/ 7 h 14"/>
                <a:gd name="T14" fmla="*/ 8 w 17"/>
                <a:gd name="T15" fmla="*/ 7 h 14"/>
                <a:gd name="T16" fmla="*/ 13 w 17"/>
                <a:gd name="T17" fmla="*/ 7 h 14"/>
                <a:gd name="T18" fmla="*/ 13 w 17"/>
                <a:gd name="T19" fmla="*/ 0 h 14"/>
                <a:gd name="T20" fmla="*/ 17 w 17"/>
                <a:gd name="T21" fmla="*/ 0 h 14"/>
                <a:gd name="T22" fmla="*/ 13 w 17"/>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
                <a:gd name="T38" fmla="*/ 17 w 1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
                  <a:moveTo>
                    <a:pt x="13" y="14"/>
                  </a:moveTo>
                  <a:lnTo>
                    <a:pt x="4" y="14"/>
                  </a:lnTo>
                  <a:lnTo>
                    <a:pt x="0" y="0"/>
                  </a:lnTo>
                  <a:lnTo>
                    <a:pt x="8" y="0"/>
                  </a:lnTo>
                  <a:lnTo>
                    <a:pt x="8" y="7"/>
                  </a:lnTo>
                  <a:lnTo>
                    <a:pt x="8" y="14"/>
                  </a:lnTo>
                  <a:lnTo>
                    <a:pt x="13" y="7"/>
                  </a:lnTo>
                  <a:lnTo>
                    <a:pt x="8" y="7"/>
                  </a:lnTo>
                  <a:lnTo>
                    <a:pt x="13" y="7"/>
                  </a:lnTo>
                  <a:lnTo>
                    <a:pt x="13" y="0"/>
                  </a:lnTo>
                  <a:lnTo>
                    <a:pt x="17" y="0"/>
                  </a:lnTo>
                  <a:lnTo>
                    <a:pt x="13" y="14"/>
                  </a:lnTo>
                  <a:close/>
                </a:path>
              </a:pathLst>
            </a:custGeom>
            <a:solidFill>
              <a:srgbClr val="000040"/>
            </a:solidFill>
            <a:ln w="9525">
              <a:noFill/>
              <a:round/>
              <a:headEnd/>
              <a:tailEnd/>
            </a:ln>
          </p:spPr>
          <p:txBody>
            <a:bodyPr/>
            <a:lstStyle/>
            <a:p>
              <a:endParaRPr lang="en-US"/>
            </a:p>
          </p:txBody>
        </p:sp>
        <p:sp>
          <p:nvSpPr>
            <p:cNvPr id="76941" name="Freeform 11005"/>
            <p:cNvSpPr>
              <a:spLocks/>
            </p:cNvSpPr>
            <p:nvPr/>
          </p:nvSpPr>
          <p:spPr bwMode="auto">
            <a:xfrm>
              <a:off x="3879" y="1745"/>
              <a:ext cx="16" cy="14"/>
            </a:xfrm>
            <a:custGeom>
              <a:avLst/>
              <a:gdLst>
                <a:gd name="T0" fmla="*/ 16 w 16"/>
                <a:gd name="T1" fmla="*/ 14 h 14"/>
                <a:gd name="T2" fmla="*/ 16 w 16"/>
                <a:gd name="T3" fmla="*/ 14 h 14"/>
                <a:gd name="T4" fmla="*/ 7 w 16"/>
                <a:gd name="T5" fmla="*/ 7 h 14"/>
                <a:gd name="T6" fmla="*/ 7 w 16"/>
                <a:gd name="T7" fmla="*/ 14 h 14"/>
                <a:gd name="T8" fmla="*/ 7 w 16"/>
                <a:gd name="T9" fmla="*/ 7 h 14"/>
                <a:gd name="T10" fmla="*/ 0 w 16"/>
                <a:gd name="T11" fmla="*/ 14 h 14"/>
                <a:gd name="T12" fmla="*/ 0 w 16"/>
                <a:gd name="T13" fmla="*/ 0 h 14"/>
                <a:gd name="T14" fmla="*/ 7 w 16"/>
                <a:gd name="T15" fmla="*/ 0 h 14"/>
                <a:gd name="T16" fmla="*/ 7 w 16"/>
                <a:gd name="T17" fmla="*/ 7 h 14"/>
                <a:gd name="T18" fmla="*/ 7 w 16"/>
                <a:gd name="T19" fmla="*/ 0 h 14"/>
                <a:gd name="T20" fmla="*/ 16 w 16"/>
                <a:gd name="T21" fmla="*/ 0 h 14"/>
                <a:gd name="T22" fmla="*/ 16 w 16"/>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14"/>
                  </a:moveTo>
                  <a:lnTo>
                    <a:pt x="16" y="14"/>
                  </a:lnTo>
                  <a:lnTo>
                    <a:pt x="7" y="7"/>
                  </a:lnTo>
                  <a:lnTo>
                    <a:pt x="7" y="14"/>
                  </a:lnTo>
                  <a:lnTo>
                    <a:pt x="7" y="7"/>
                  </a:lnTo>
                  <a:lnTo>
                    <a:pt x="0" y="14"/>
                  </a:lnTo>
                  <a:lnTo>
                    <a:pt x="0" y="0"/>
                  </a:lnTo>
                  <a:lnTo>
                    <a:pt x="7" y="0"/>
                  </a:lnTo>
                  <a:lnTo>
                    <a:pt x="7" y="7"/>
                  </a:lnTo>
                  <a:lnTo>
                    <a:pt x="7" y="0"/>
                  </a:lnTo>
                  <a:lnTo>
                    <a:pt x="16" y="0"/>
                  </a:lnTo>
                  <a:lnTo>
                    <a:pt x="16" y="14"/>
                  </a:lnTo>
                  <a:close/>
                </a:path>
              </a:pathLst>
            </a:custGeom>
            <a:solidFill>
              <a:srgbClr val="000040"/>
            </a:solidFill>
            <a:ln w="9525">
              <a:noFill/>
              <a:round/>
              <a:headEnd/>
              <a:tailEnd/>
            </a:ln>
          </p:spPr>
          <p:txBody>
            <a:bodyPr/>
            <a:lstStyle/>
            <a:p>
              <a:endParaRPr lang="en-US"/>
            </a:p>
          </p:txBody>
        </p:sp>
        <p:sp>
          <p:nvSpPr>
            <p:cNvPr id="76942" name="Line 11006"/>
            <p:cNvSpPr>
              <a:spLocks noChangeShapeType="1"/>
            </p:cNvSpPr>
            <p:nvPr/>
          </p:nvSpPr>
          <p:spPr bwMode="auto">
            <a:xfrm>
              <a:off x="3874" y="1744"/>
              <a:ext cx="25" cy="1"/>
            </a:xfrm>
            <a:prstGeom prst="line">
              <a:avLst/>
            </a:prstGeom>
            <a:noFill/>
            <a:ln w="12700" cap="rnd">
              <a:solidFill>
                <a:srgbClr val="000040"/>
              </a:solidFill>
              <a:round/>
              <a:headEnd/>
              <a:tailEnd/>
            </a:ln>
          </p:spPr>
          <p:txBody>
            <a:bodyPr/>
            <a:lstStyle/>
            <a:p>
              <a:endParaRPr lang="en-US"/>
            </a:p>
          </p:txBody>
        </p:sp>
        <p:sp>
          <p:nvSpPr>
            <p:cNvPr id="76943" name="Line 11007"/>
            <p:cNvSpPr>
              <a:spLocks noChangeShapeType="1"/>
            </p:cNvSpPr>
            <p:nvPr/>
          </p:nvSpPr>
          <p:spPr bwMode="auto">
            <a:xfrm>
              <a:off x="3874" y="1753"/>
              <a:ext cx="8" cy="2"/>
            </a:xfrm>
            <a:prstGeom prst="line">
              <a:avLst/>
            </a:prstGeom>
            <a:noFill/>
            <a:ln w="12700" cap="rnd">
              <a:solidFill>
                <a:srgbClr val="000040"/>
              </a:solidFill>
              <a:round/>
              <a:headEnd/>
              <a:tailEnd/>
            </a:ln>
          </p:spPr>
          <p:txBody>
            <a:bodyPr/>
            <a:lstStyle/>
            <a:p>
              <a:endParaRPr lang="en-US"/>
            </a:p>
          </p:txBody>
        </p:sp>
        <p:sp>
          <p:nvSpPr>
            <p:cNvPr id="76944" name="Line 11008"/>
            <p:cNvSpPr>
              <a:spLocks noChangeShapeType="1"/>
            </p:cNvSpPr>
            <p:nvPr/>
          </p:nvSpPr>
          <p:spPr bwMode="auto">
            <a:xfrm>
              <a:off x="3886" y="1753"/>
              <a:ext cx="13" cy="2"/>
            </a:xfrm>
            <a:prstGeom prst="line">
              <a:avLst/>
            </a:prstGeom>
            <a:noFill/>
            <a:ln w="12700" cap="rnd">
              <a:solidFill>
                <a:srgbClr val="000040"/>
              </a:solidFill>
              <a:round/>
              <a:headEnd/>
              <a:tailEnd/>
            </a:ln>
          </p:spPr>
          <p:txBody>
            <a:bodyPr/>
            <a:lstStyle/>
            <a:p>
              <a:endParaRPr lang="en-US"/>
            </a:p>
          </p:txBody>
        </p:sp>
        <p:grpSp>
          <p:nvGrpSpPr>
            <p:cNvPr id="76945" name="Group 11009"/>
            <p:cNvGrpSpPr>
              <a:grpSpLocks/>
            </p:cNvGrpSpPr>
            <p:nvPr/>
          </p:nvGrpSpPr>
          <p:grpSpPr bwMode="auto">
            <a:xfrm>
              <a:off x="3875" y="1738"/>
              <a:ext cx="8" cy="7"/>
              <a:chOff x="3875" y="1650"/>
              <a:chExt cx="8" cy="7"/>
            </a:xfrm>
          </p:grpSpPr>
          <p:grpSp>
            <p:nvGrpSpPr>
              <p:cNvPr id="77902" name="Group 11010"/>
              <p:cNvGrpSpPr>
                <a:grpSpLocks/>
              </p:cNvGrpSpPr>
              <p:nvPr/>
            </p:nvGrpSpPr>
            <p:grpSpPr bwMode="auto">
              <a:xfrm>
                <a:off x="3875" y="1650"/>
                <a:ext cx="8" cy="7"/>
                <a:chOff x="3875" y="1650"/>
                <a:chExt cx="8" cy="7"/>
              </a:xfrm>
            </p:grpSpPr>
            <p:sp>
              <p:nvSpPr>
                <p:cNvPr id="77904" name="Oval 11011"/>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77905" name="Freeform 11012"/>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7903" name="Freeform 11013"/>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grpSp>
          <p:nvGrpSpPr>
            <p:cNvPr id="76946" name="Group 11014"/>
            <p:cNvGrpSpPr>
              <a:grpSpLocks/>
            </p:cNvGrpSpPr>
            <p:nvPr/>
          </p:nvGrpSpPr>
          <p:grpSpPr bwMode="auto">
            <a:xfrm>
              <a:off x="3890" y="1738"/>
              <a:ext cx="9" cy="7"/>
              <a:chOff x="3890" y="1650"/>
              <a:chExt cx="9" cy="7"/>
            </a:xfrm>
          </p:grpSpPr>
          <p:grpSp>
            <p:nvGrpSpPr>
              <p:cNvPr id="77898" name="Group 11015"/>
              <p:cNvGrpSpPr>
                <a:grpSpLocks/>
              </p:cNvGrpSpPr>
              <p:nvPr/>
            </p:nvGrpSpPr>
            <p:grpSpPr bwMode="auto">
              <a:xfrm>
                <a:off x="3890" y="1650"/>
                <a:ext cx="9" cy="7"/>
                <a:chOff x="3890" y="1650"/>
                <a:chExt cx="9" cy="7"/>
              </a:xfrm>
            </p:grpSpPr>
            <p:sp>
              <p:nvSpPr>
                <p:cNvPr id="77900" name="Oval 11016"/>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77901" name="Freeform 11017"/>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7899" name="Freeform 11018"/>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grpSp>
          <p:nvGrpSpPr>
            <p:cNvPr id="76947" name="Group 11019"/>
            <p:cNvGrpSpPr>
              <a:grpSpLocks/>
            </p:cNvGrpSpPr>
            <p:nvPr/>
          </p:nvGrpSpPr>
          <p:grpSpPr bwMode="auto">
            <a:xfrm>
              <a:off x="3875" y="1738"/>
              <a:ext cx="8" cy="7"/>
              <a:chOff x="3875" y="1650"/>
              <a:chExt cx="8" cy="7"/>
            </a:xfrm>
          </p:grpSpPr>
          <p:sp>
            <p:nvSpPr>
              <p:cNvPr id="77896" name="Oval 11020"/>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77897" name="Freeform 11021"/>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6948" name="Freeform 11022"/>
            <p:cNvSpPr>
              <a:spLocks/>
            </p:cNvSpPr>
            <p:nvPr/>
          </p:nvSpPr>
          <p:spPr bwMode="auto">
            <a:xfrm>
              <a:off x="3875" y="1738"/>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nvGrpSpPr>
            <p:cNvPr id="76949" name="Group 11023"/>
            <p:cNvGrpSpPr>
              <a:grpSpLocks/>
            </p:cNvGrpSpPr>
            <p:nvPr/>
          </p:nvGrpSpPr>
          <p:grpSpPr bwMode="auto">
            <a:xfrm>
              <a:off x="3875" y="1738"/>
              <a:ext cx="8" cy="7"/>
              <a:chOff x="3875" y="1650"/>
              <a:chExt cx="8" cy="7"/>
            </a:xfrm>
          </p:grpSpPr>
          <p:sp>
            <p:nvSpPr>
              <p:cNvPr id="77894" name="Oval 11024"/>
              <p:cNvSpPr>
                <a:spLocks noChangeArrowheads="1"/>
              </p:cNvSpPr>
              <p:nvPr/>
            </p:nvSpPr>
            <p:spPr bwMode="auto">
              <a:xfrm>
                <a:off x="3875" y="1650"/>
                <a:ext cx="8" cy="7"/>
              </a:xfrm>
              <a:prstGeom prst="ellipse">
                <a:avLst/>
              </a:prstGeom>
              <a:solidFill>
                <a:srgbClr val="808080"/>
              </a:solidFill>
              <a:ln w="0">
                <a:solidFill>
                  <a:srgbClr val="000000"/>
                </a:solidFill>
                <a:round/>
                <a:headEnd/>
                <a:tailEnd/>
              </a:ln>
            </p:spPr>
            <p:txBody>
              <a:bodyPr/>
              <a:lstStyle/>
              <a:p>
                <a:endParaRPr lang="en-US"/>
              </a:p>
            </p:txBody>
          </p:sp>
          <p:sp>
            <p:nvSpPr>
              <p:cNvPr id="77895" name="Freeform 11025"/>
              <p:cNvSpPr>
                <a:spLocks/>
              </p:cNvSpPr>
              <p:nvPr/>
            </p:nvSpPr>
            <p:spPr bwMode="auto">
              <a:xfrm>
                <a:off x="3875" y="1650"/>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588" cap="rnd">
                <a:solidFill>
                  <a:srgbClr val="000000"/>
                </a:solidFill>
                <a:round/>
                <a:headEnd/>
                <a:tailEnd/>
              </a:ln>
            </p:spPr>
            <p:txBody>
              <a:bodyPr/>
              <a:lstStyle/>
              <a:p>
                <a:endParaRPr lang="en-US"/>
              </a:p>
            </p:txBody>
          </p:sp>
        </p:grpSp>
        <p:sp>
          <p:nvSpPr>
            <p:cNvPr id="76950" name="Freeform 11026"/>
            <p:cNvSpPr>
              <a:spLocks/>
            </p:cNvSpPr>
            <p:nvPr/>
          </p:nvSpPr>
          <p:spPr bwMode="auto">
            <a:xfrm>
              <a:off x="3875" y="1738"/>
              <a:ext cx="8" cy="7"/>
            </a:xfrm>
            <a:custGeom>
              <a:avLst/>
              <a:gdLst>
                <a:gd name="T0" fmla="*/ 4 w 8"/>
                <a:gd name="T1" fmla="*/ 0 h 7"/>
                <a:gd name="T2" fmla="*/ 0 w 8"/>
                <a:gd name="T3" fmla="*/ 4 h 7"/>
                <a:gd name="T4" fmla="*/ 4 w 8"/>
                <a:gd name="T5" fmla="*/ 7 h 7"/>
                <a:gd name="T6" fmla="*/ 8 w 8"/>
                <a:gd name="T7" fmla="*/ 4 h 7"/>
                <a:gd name="T8" fmla="*/ 4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4" y="0"/>
                  </a:moveTo>
                  <a:cubicBezTo>
                    <a:pt x="2" y="0"/>
                    <a:pt x="0" y="1"/>
                    <a:pt x="0" y="4"/>
                  </a:cubicBezTo>
                  <a:cubicBezTo>
                    <a:pt x="0" y="5"/>
                    <a:pt x="2" y="7"/>
                    <a:pt x="4" y="7"/>
                  </a:cubicBezTo>
                  <a:cubicBezTo>
                    <a:pt x="6" y="7"/>
                    <a:pt x="8" y="5"/>
                    <a:pt x="8" y="4"/>
                  </a:cubicBezTo>
                  <a:cubicBezTo>
                    <a:pt x="8" y="1"/>
                    <a:pt x="6" y="0"/>
                    <a:pt x="4" y="0"/>
                  </a:cubicBezTo>
                </a:path>
              </a:pathLst>
            </a:custGeom>
            <a:noFill/>
            <a:ln w="12700" cap="rnd">
              <a:solidFill>
                <a:srgbClr val="202020"/>
              </a:solidFill>
              <a:round/>
              <a:headEnd/>
              <a:tailEnd/>
            </a:ln>
          </p:spPr>
          <p:txBody>
            <a:bodyPr/>
            <a:lstStyle/>
            <a:p>
              <a:endParaRPr lang="en-US"/>
            </a:p>
          </p:txBody>
        </p:sp>
        <p:grpSp>
          <p:nvGrpSpPr>
            <p:cNvPr id="76951" name="Group 11027"/>
            <p:cNvGrpSpPr>
              <a:grpSpLocks/>
            </p:cNvGrpSpPr>
            <p:nvPr/>
          </p:nvGrpSpPr>
          <p:grpSpPr bwMode="auto">
            <a:xfrm>
              <a:off x="3890" y="1738"/>
              <a:ext cx="9" cy="7"/>
              <a:chOff x="3890" y="1650"/>
              <a:chExt cx="9" cy="7"/>
            </a:xfrm>
          </p:grpSpPr>
          <p:sp>
            <p:nvSpPr>
              <p:cNvPr id="77892" name="Oval 11028"/>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77893" name="Freeform 11029"/>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6952" name="Freeform 11030"/>
            <p:cNvSpPr>
              <a:spLocks/>
            </p:cNvSpPr>
            <p:nvPr/>
          </p:nvSpPr>
          <p:spPr bwMode="auto">
            <a:xfrm>
              <a:off x="3890" y="1738"/>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nvGrpSpPr>
            <p:cNvPr id="76953" name="Group 11031"/>
            <p:cNvGrpSpPr>
              <a:grpSpLocks/>
            </p:cNvGrpSpPr>
            <p:nvPr/>
          </p:nvGrpSpPr>
          <p:grpSpPr bwMode="auto">
            <a:xfrm>
              <a:off x="3890" y="1738"/>
              <a:ext cx="9" cy="7"/>
              <a:chOff x="3890" y="1650"/>
              <a:chExt cx="9" cy="7"/>
            </a:xfrm>
          </p:grpSpPr>
          <p:sp>
            <p:nvSpPr>
              <p:cNvPr id="77890" name="Oval 11032"/>
              <p:cNvSpPr>
                <a:spLocks noChangeArrowheads="1"/>
              </p:cNvSpPr>
              <p:nvPr/>
            </p:nvSpPr>
            <p:spPr bwMode="auto">
              <a:xfrm>
                <a:off x="3890" y="1650"/>
                <a:ext cx="9" cy="7"/>
              </a:xfrm>
              <a:prstGeom prst="ellipse">
                <a:avLst/>
              </a:prstGeom>
              <a:solidFill>
                <a:srgbClr val="808080"/>
              </a:solidFill>
              <a:ln w="0">
                <a:solidFill>
                  <a:srgbClr val="000000"/>
                </a:solidFill>
                <a:round/>
                <a:headEnd/>
                <a:tailEnd/>
              </a:ln>
            </p:spPr>
            <p:txBody>
              <a:bodyPr/>
              <a:lstStyle/>
              <a:p>
                <a:endParaRPr lang="en-US"/>
              </a:p>
            </p:txBody>
          </p:sp>
          <p:sp>
            <p:nvSpPr>
              <p:cNvPr id="77891" name="Freeform 11033"/>
              <p:cNvSpPr>
                <a:spLocks/>
              </p:cNvSpPr>
              <p:nvPr/>
            </p:nvSpPr>
            <p:spPr bwMode="auto">
              <a:xfrm>
                <a:off x="3890" y="1650"/>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588" cap="rnd">
                <a:solidFill>
                  <a:srgbClr val="000000"/>
                </a:solidFill>
                <a:round/>
                <a:headEnd/>
                <a:tailEnd/>
              </a:ln>
            </p:spPr>
            <p:txBody>
              <a:bodyPr/>
              <a:lstStyle/>
              <a:p>
                <a:endParaRPr lang="en-US"/>
              </a:p>
            </p:txBody>
          </p:sp>
        </p:grpSp>
        <p:sp>
          <p:nvSpPr>
            <p:cNvPr id="76954" name="Freeform 11034"/>
            <p:cNvSpPr>
              <a:spLocks/>
            </p:cNvSpPr>
            <p:nvPr/>
          </p:nvSpPr>
          <p:spPr bwMode="auto">
            <a:xfrm>
              <a:off x="3890" y="1738"/>
              <a:ext cx="9" cy="7"/>
            </a:xfrm>
            <a:custGeom>
              <a:avLst/>
              <a:gdLst>
                <a:gd name="T0" fmla="*/ 5 w 9"/>
                <a:gd name="T1" fmla="*/ 0 h 7"/>
                <a:gd name="T2" fmla="*/ 0 w 9"/>
                <a:gd name="T3" fmla="*/ 4 h 7"/>
                <a:gd name="T4" fmla="*/ 5 w 9"/>
                <a:gd name="T5" fmla="*/ 7 h 7"/>
                <a:gd name="T6" fmla="*/ 9 w 9"/>
                <a:gd name="T7" fmla="*/ 4 h 7"/>
                <a:gd name="T8" fmla="*/ 5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5" y="0"/>
                  </a:moveTo>
                  <a:cubicBezTo>
                    <a:pt x="2" y="0"/>
                    <a:pt x="0" y="1"/>
                    <a:pt x="0" y="4"/>
                  </a:cubicBezTo>
                  <a:cubicBezTo>
                    <a:pt x="0" y="5"/>
                    <a:pt x="2" y="7"/>
                    <a:pt x="5" y="7"/>
                  </a:cubicBezTo>
                  <a:cubicBezTo>
                    <a:pt x="7" y="7"/>
                    <a:pt x="9" y="5"/>
                    <a:pt x="9" y="4"/>
                  </a:cubicBezTo>
                  <a:cubicBezTo>
                    <a:pt x="9" y="1"/>
                    <a:pt x="7" y="0"/>
                    <a:pt x="5" y="0"/>
                  </a:cubicBezTo>
                </a:path>
              </a:pathLst>
            </a:custGeom>
            <a:noFill/>
            <a:ln w="12700" cap="rnd">
              <a:solidFill>
                <a:srgbClr val="202020"/>
              </a:solidFill>
              <a:round/>
              <a:headEnd/>
              <a:tailEnd/>
            </a:ln>
          </p:spPr>
          <p:txBody>
            <a:bodyPr/>
            <a:lstStyle/>
            <a:p>
              <a:endParaRPr lang="en-US"/>
            </a:p>
          </p:txBody>
        </p:sp>
        <p:grpSp>
          <p:nvGrpSpPr>
            <p:cNvPr id="76955" name="Group 11035"/>
            <p:cNvGrpSpPr>
              <a:grpSpLocks/>
            </p:cNvGrpSpPr>
            <p:nvPr/>
          </p:nvGrpSpPr>
          <p:grpSpPr bwMode="auto">
            <a:xfrm>
              <a:off x="3658" y="1407"/>
              <a:ext cx="623" cy="128"/>
              <a:chOff x="3658" y="1319"/>
              <a:chExt cx="623" cy="128"/>
            </a:xfrm>
          </p:grpSpPr>
          <p:sp>
            <p:nvSpPr>
              <p:cNvPr id="77751" name="Freeform 11036"/>
              <p:cNvSpPr>
                <a:spLocks/>
              </p:cNvSpPr>
              <p:nvPr/>
            </p:nvSpPr>
            <p:spPr bwMode="auto">
              <a:xfrm>
                <a:off x="3658" y="1319"/>
                <a:ext cx="623" cy="128"/>
              </a:xfrm>
              <a:custGeom>
                <a:avLst/>
                <a:gdLst>
                  <a:gd name="T0" fmla="*/ 31 w 623"/>
                  <a:gd name="T1" fmla="*/ 0 h 128"/>
                  <a:gd name="T2" fmla="*/ 116 w 623"/>
                  <a:gd name="T3" fmla="*/ 75 h 128"/>
                  <a:gd name="T4" fmla="*/ 122 w 623"/>
                  <a:gd name="T5" fmla="*/ 79 h 128"/>
                  <a:gd name="T6" fmla="*/ 384 w 623"/>
                  <a:gd name="T7" fmla="*/ 79 h 128"/>
                  <a:gd name="T8" fmla="*/ 564 w 623"/>
                  <a:gd name="T9" fmla="*/ 75 h 128"/>
                  <a:gd name="T10" fmla="*/ 571 w 623"/>
                  <a:gd name="T11" fmla="*/ 76 h 128"/>
                  <a:gd name="T12" fmla="*/ 581 w 623"/>
                  <a:gd name="T13" fmla="*/ 79 h 128"/>
                  <a:gd name="T14" fmla="*/ 587 w 623"/>
                  <a:gd name="T15" fmla="*/ 82 h 128"/>
                  <a:gd name="T16" fmla="*/ 594 w 623"/>
                  <a:gd name="T17" fmla="*/ 84 h 128"/>
                  <a:gd name="T18" fmla="*/ 599 w 623"/>
                  <a:gd name="T19" fmla="*/ 87 h 128"/>
                  <a:gd name="T20" fmla="*/ 605 w 623"/>
                  <a:gd name="T21" fmla="*/ 93 h 128"/>
                  <a:gd name="T22" fmla="*/ 611 w 623"/>
                  <a:gd name="T23" fmla="*/ 97 h 128"/>
                  <a:gd name="T24" fmla="*/ 617 w 623"/>
                  <a:gd name="T25" fmla="*/ 101 h 128"/>
                  <a:gd name="T26" fmla="*/ 622 w 623"/>
                  <a:gd name="T27" fmla="*/ 104 h 128"/>
                  <a:gd name="T28" fmla="*/ 623 w 623"/>
                  <a:gd name="T29" fmla="*/ 107 h 128"/>
                  <a:gd name="T30" fmla="*/ 622 w 623"/>
                  <a:gd name="T31" fmla="*/ 111 h 128"/>
                  <a:gd name="T32" fmla="*/ 619 w 623"/>
                  <a:gd name="T33" fmla="*/ 114 h 128"/>
                  <a:gd name="T34" fmla="*/ 612 w 623"/>
                  <a:gd name="T35" fmla="*/ 117 h 128"/>
                  <a:gd name="T36" fmla="*/ 602 w 623"/>
                  <a:gd name="T37" fmla="*/ 120 h 128"/>
                  <a:gd name="T38" fmla="*/ 591 w 623"/>
                  <a:gd name="T39" fmla="*/ 120 h 128"/>
                  <a:gd name="T40" fmla="*/ 575 w 623"/>
                  <a:gd name="T41" fmla="*/ 121 h 128"/>
                  <a:gd name="T42" fmla="*/ 554 w 623"/>
                  <a:gd name="T43" fmla="*/ 122 h 128"/>
                  <a:gd name="T44" fmla="*/ 423 w 623"/>
                  <a:gd name="T45" fmla="*/ 124 h 128"/>
                  <a:gd name="T46" fmla="*/ 228 w 623"/>
                  <a:gd name="T47" fmla="*/ 128 h 128"/>
                  <a:gd name="T48" fmla="*/ 153 w 623"/>
                  <a:gd name="T49" fmla="*/ 126 h 128"/>
                  <a:gd name="T50" fmla="*/ 115 w 623"/>
                  <a:gd name="T51" fmla="*/ 124 h 128"/>
                  <a:gd name="T52" fmla="*/ 96 w 623"/>
                  <a:gd name="T53" fmla="*/ 121 h 128"/>
                  <a:gd name="T54" fmla="*/ 78 w 623"/>
                  <a:gd name="T55" fmla="*/ 118 h 128"/>
                  <a:gd name="T56" fmla="*/ 22 w 623"/>
                  <a:gd name="T57" fmla="*/ 104 h 128"/>
                  <a:gd name="T58" fmla="*/ 5 w 623"/>
                  <a:gd name="T59" fmla="*/ 96 h 128"/>
                  <a:gd name="T60" fmla="*/ 36 w 623"/>
                  <a:gd name="T61" fmla="*/ 86 h 128"/>
                  <a:gd name="T62" fmla="*/ 15 w 623"/>
                  <a:gd name="T63" fmla="*/ 3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128"/>
                  <a:gd name="T98" fmla="*/ 623 w 623"/>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128">
                    <a:moveTo>
                      <a:pt x="0" y="0"/>
                    </a:moveTo>
                    <a:lnTo>
                      <a:pt x="31" y="0"/>
                    </a:lnTo>
                    <a:lnTo>
                      <a:pt x="113" y="73"/>
                    </a:lnTo>
                    <a:lnTo>
                      <a:pt x="116" y="75"/>
                    </a:lnTo>
                    <a:lnTo>
                      <a:pt x="119" y="78"/>
                    </a:lnTo>
                    <a:lnTo>
                      <a:pt x="122" y="79"/>
                    </a:lnTo>
                    <a:lnTo>
                      <a:pt x="281" y="80"/>
                    </a:lnTo>
                    <a:lnTo>
                      <a:pt x="384" y="79"/>
                    </a:lnTo>
                    <a:lnTo>
                      <a:pt x="559" y="75"/>
                    </a:lnTo>
                    <a:lnTo>
                      <a:pt x="564" y="75"/>
                    </a:lnTo>
                    <a:lnTo>
                      <a:pt x="569" y="76"/>
                    </a:lnTo>
                    <a:lnTo>
                      <a:pt x="571" y="76"/>
                    </a:lnTo>
                    <a:lnTo>
                      <a:pt x="575" y="78"/>
                    </a:lnTo>
                    <a:lnTo>
                      <a:pt x="581" y="79"/>
                    </a:lnTo>
                    <a:lnTo>
                      <a:pt x="585" y="80"/>
                    </a:lnTo>
                    <a:lnTo>
                      <a:pt x="587" y="82"/>
                    </a:lnTo>
                    <a:lnTo>
                      <a:pt x="591" y="83"/>
                    </a:lnTo>
                    <a:lnTo>
                      <a:pt x="594" y="84"/>
                    </a:lnTo>
                    <a:lnTo>
                      <a:pt x="596" y="86"/>
                    </a:lnTo>
                    <a:lnTo>
                      <a:pt x="599" y="87"/>
                    </a:lnTo>
                    <a:lnTo>
                      <a:pt x="602" y="90"/>
                    </a:lnTo>
                    <a:lnTo>
                      <a:pt x="605" y="93"/>
                    </a:lnTo>
                    <a:lnTo>
                      <a:pt x="608" y="96"/>
                    </a:lnTo>
                    <a:lnTo>
                      <a:pt x="611" y="97"/>
                    </a:lnTo>
                    <a:lnTo>
                      <a:pt x="615" y="99"/>
                    </a:lnTo>
                    <a:lnTo>
                      <a:pt x="617" y="101"/>
                    </a:lnTo>
                    <a:lnTo>
                      <a:pt x="619" y="101"/>
                    </a:lnTo>
                    <a:lnTo>
                      <a:pt x="622" y="104"/>
                    </a:lnTo>
                    <a:lnTo>
                      <a:pt x="622" y="105"/>
                    </a:lnTo>
                    <a:lnTo>
                      <a:pt x="623" y="107"/>
                    </a:lnTo>
                    <a:lnTo>
                      <a:pt x="622" y="108"/>
                    </a:lnTo>
                    <a:lnTo>
                      <a:pt x="622" y="111"/>
                    </a:lnTo>
                    <a:lnTo>
                      <a:pt x="620" y="112"/>
                    </a:lnTo>
                    <a:lnTo>
                      <a:pt x="619" y="114"/>
                    </a:lnTo>
                    <a:lnTo>
                      <a:pt x="615" y="115"/>
                    </a:lnTo>
                    <a:lnTo>
                      <a:pt x="612" y="117"/>
                    </a:lnTo>
                    <a:lnTo>
                      <a:pt x="606" y="118"/>
                    </a:lnTo>
                    <a:lnTo>
                      <a:pt x="602" y="120"/>
                    </a:lnTo>
                    <a:lnTo>
                      <a:pt x="596" y="120"/>
                    </a:lnTo>
                    <a:lnTo>
                      <a:pt x="591" y="120"/>
                    </a:lnTo>
                    <a:lnTo>
                      <a:pt x="585" y="120"/>
                    </a:lnTo>
                    <a:lnTo>
                      <a:pt x="575" y="121"/>
                    </a:lnTo>
                    <a:lnTo>
                      <a:pt x="569" y="122"/>
                    </a:lnTo>
                    <a:lnTo>
                      <a:pt x="554" y="122"/>
                    </a:lnTo>
                    <a:lnTo>
                      <a:pt x="512" y="122"/>
                    </a:lnTo>
                    <a:lnTo>
                      <a:pt x="423" y="124"/>
                    </a:lnTo>
                    <a:lnTo>
                      <a:pt x="238" y="128"/>
                    </a:lnTo>
                    <a:lnTo>
                      <a:pt x="228" y="128"/>
                    </a:lnTo>
                    <a:lnTo>
                      <a:pt x="166" y="128"/>
                    </a:lnTo>
                    <a:lnTo>
                      <a:pt x="153" y="126"/>
                    </a:lnTo>
                    <a:lnTo>
                      <a:pt x="127" y="125"/>
                    </a:lnTo>
                    <a:lnTo>
                      <a:pt x="115" y="124"/>
                    </a:lnTo>
                    <a:lnTo>
                      <a:pt x="105" y="122"/>
                    </a:lnTo>
                    <a:lnTo>
                      <a:pt x="96" y="121"/>
                    </a:lnTo>
                    <a:lnTo>
                      <a:pt x="89" y="120"/>
                    </a:lnTo>
                    <a:lnTo>
                      <a:pt x="78" y="118"/>
                    </a:lnTo>
                    <a:lnTo>
                      <a:pt x="33" y="107"/>
                    </a:lnTo>
                    <a:lnTo>
                      <a:pt x="22" y="104"/>
                    </a:lnTo>
                    <a:lnTo>
                      <a:pt x="5" y="100"/>
                    </a:lnTo>
                    <a:lnTo>
                      <a:pt x="5" y="96"/>
                    </a:lnTo>
                    <a:lnTo>
                      <a:pt x="18" y="93"/>
                    </a:lnTo>
                    <a:lnTo>
                      <a:pt x="36" y="86"/>
                    </a:lnTo>
                    <a:lnTo>
                      <a:pt x="25" y="62"/>
                    </a:lnTo>
                    <a:lnTo>
                      <a:pt x="15" y="38"/>
                    </a:lnTo>
                    <a:lnTo>
                      <a:pt x="0" y="0"/>
                    </a:lnTo>
                    <a:close/>
                  </a:path>
                </a:pathLst>
              </a:custGeom>
              <a:solidFill>
                <a:srgbClr val="BFBFBF"/>
              </a:solidFill>
              <a:ln w="9525">
                <a:noFill/>
                <a:round/>
                <a:headEnd/>
                <a:tailEnd/>
              </a:ln>
            </p:spPr>
            <p:txBody>
              <a:bodyPr/>
              <a:lstStyle/>
              <a:p>
                <a:endParaRPr lang="en-US"/>
              </a:p>
            </p:txBody>
          </p:sp>
          <p:grpSp>
            <p:nvGrpSpPr>
              <p:cNvPr id="77752" name="Group 11037"/>
              <p:cNvGrpSpPr>
                <a:grpSpLocks/>
              </p:cNvGrpSpPr>
              <p:nvPr/>
            </p:nvGrpSpPr>
            <p:grpSpPr bwMode="auto">
              <a:xfrm>
                <a:off x="3767" y="1406"/>
                <a:ext cx="469" cy="21"/>
                <a:chOff x="3767" y="1406"/>
                <a:chExt cx="469" cy="21"/>
              </a:xfrm>
            </p:grpSpPr>
            <p:grpSp>
              <p:nvGrpSpPr>
                <p:cNvPr id="77878" name="Group 11038"/>
                <p:cNvGrpSpPr>
                  <a:grpSpLocks/>
                </p:cNvGrpSpPr>
                <p:nvPr/>
              </p:nvGrpSpPr>
              <p:grpSpPr bwMode="auto">
                <a:xfrm>
                  <a:off x="4221" y="1406"/>
                  <a:ext cx="15" cy="20"/>
                  <a:chOff x="4221" y="1406"/>
                  <a:chExt cx="15" cy="20"/>
                </a:xfrm>
              </p:grpSpPr>
              <p:sp>
                <p:nvSpPr>
                  <p:cNvPr id="77888" name="Freeform 11039"/>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77889" name="Freeform 11040"/>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grpSp>
            <p:grpSp>
              <p:nvGrpSpPr>
                <p:cNvPr id="77879" name="Group 11041"/>
                <p:cNvGrpSpPr>
                  <a:grpSpLocks/>
                </p:cNvGrpSpPr>
                <p:nvPr/>
              </p:nvGrpSpPr>
              <p:grpSpPr bwMode="auto">
                <a:xfrm>
                  <a:off x="4093" y="1406"/>
                  <a:ext cx="17" cy="21"/>
                  <a:chOff x="4093" y="1406"/>
                  <a:chExt cx="17" cy="21"/>
                </a:xfrm>
              </p:grpSpPr>
              <p:sp>
                <p:nvSpPr>
                  <p:cNvPr id="77886" name="Freeform 11042"/>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77887" name="Freeform 11043"/>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grpSp>
            <p:grpSp>
              <p:nvGrpSpPr>
                <p:cNvPr id="77880" name="Group 11044"/>
                <p:cNvGrpSpPr>
                  <a:grpSpLocks/>
                </p:cNvGrpSpPr>
                <p:nvPr/>
              </p:nvGrpSpPr>
              <p:grpSpPr bwMode="auto">
                <a:xfrm>
                  <a:off x="3880" y="1408"/>
                  <a:ext cx="16" cy="18"/>
                  <a:chOff x="3880" y="1408"/>
                  <a:chExt cx="16" cy="18"/>
                </a:xfrm>
              </p:grpSpPr>
              <p:sp>
                <p:nvSpPr>
                  <p:cNvPr id="77884" name="Freeform 11045"/>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7885" name="Freeform 11046"/>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77881" name="Group 11047"/>
                <p:cNvGrpSpPr>
                  <a:grpSpLocks/>
                </p:cNvGrpSpPr>
                <p:nvPr/>
              </p:nvGrpSpPr>
              <p:grpSpPr bwMode="auto">
                <a:xfrm>
                  <a:off x="3767" y="1409"/>
                  <a:ext cx="17" cy="18"/>
                  <a:chOff x="3767" y="1409"/>
                  <a:chExt cx="17" cy="18"/>
                </a:xfrm>
              </p:grpSpPr>
              <p:sp>
                <p:nvSpPr>
                  <p:cNvPr id="77882" name="Freeform 11048"/>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77883" name="Freeform 11049"/>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grpSp>
          </p:grpSp>
          <p:grpSp>
            <p:nvGrpSpPr>
              <p:cNvPr id="77753" name="Group 11050"/>
              <p:cNvGrpSpPr>
                <a:grpSpLocks/>
              </p:cNvGrpSpPr>
              <p:nvPr/>
            </p:nvGrpSpPr>
            <p:grpSpPr bwMode="auto">
              <a:xfrm>
                <a:off x="3785" y="1410"/>
                <a:ext cx="434" cy="21"/>
                <a:chOff x="3785" y="1410"/>
                <a:chExt cx="434" cy="21"/>
              </a:xfrm>
            </p:grpSpPr>
            <p:grpSp>
              <p:nvGrpSpPr>
                <p:cNvPr id="77754" name="Group 11051"/>
                <p:cNvGrpSpPr>
                  <a:grpSpLocks/>
                </p:cNvGrpSpPr>
                <p:nvPr/>
              </p:nvGrpSpPr>
              <p:grpSpPr bwMode="auto">
                <a:xfrm>
                  <a:off x="3826" y="1416"/>
                  <a:ext cx="57" cy="14"/>
                  <a:chOff x="3826" y="1416"/>
                  <a:chExt cx="57" cy="14"/>
                </a:xfrm>
              </p:grpSpPr>
              <p:grpSp>
                <p:nvGrpSpPr>
                  <p:cNvPr id="77857" name="Group 11052"/>
                  <p:cNvGrpSpPr>
                    <a:grpSpLocks/>
                  </p:cNvGrpSpPr>
                  <p:nvPr/>
                </p:nvGrpSpPr>
                <p:grpSpPr bwMode="auto">
                  <a:xfrm>
                    <a:off x="3868" y="1416"/>
                    <a:ext cx="15" cy="14"/>
                    <a:chOff x="3868" y="1416"/>
                    <a:chExt cx="15" cy="14"/>
                  </a:xfrm>
                </p:grpSpPr>
                <p:sp>
                  <p:nvSpPr>
                    <p:cNvPr id="77876" name="Oval 11053"/>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77" name="Oval 11054"/>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77858" name="Group 11055"/>
                  <p:cNvGrpSpPr>
                    <a:grpSpLocks/>
                  </p:cNvGrpSpPr>
                  <p:nvPr/>
                </p:nvGrpSpPr>
                <p:grpSpPr bwMode="auto">
                  <a:xfrm>
                    <a:off x="3861" y="1416"/>
                    <a:ext cx="15" cy="14"/>
                    <a:chOff x="3861" y="1416"/>
                    <a:chExt cx="15" cy="14"/>
                  </a:xfrm>
                </p:grpSpPr>
                <p:sp>
                  <p:nvSpPr>
                    <p:cNvPr id="77874" name="Oval 11056"/>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75" name="Oval 11057"/>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77859" name="Group 11058"/>
                  <p:cNvGrpSpPr>
                    <a:grpSpLocks/>
                  </p:cNvGrpSpPr>
                  <p:nvPr/>
                </p:nvGrpSpPr>
                <p:grpSpPr bwMode="auto">
                  <a:xfrm>
                    <a:off x="3854" y="1416"/>
                    <a:ext cx="15" cy="14"/>
                    <a:chOff x="3854" y="1416"/>
                    <a:chExt cx="15" cy="14"/>
                  </a:xfrm>
                </p:grpSpPr>
                <p:sp>
                  <p:nvSpPr>
                    <p:cNvPr id="77872" name="Oval 11059"/>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73" name="Oval 11060"/>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77860" name="Group 11061"/>
                  <p:cNvGrpSpPr>
                    <a:grpSpLocks/>
                  </p:cNvGrpSpPr>
                  <p:nvPr/>
                </p:nvGrpSpPr>
                <p:grpSpPr bwMode="auto">
                  <a:xfrm>
                    <a:off x="3847" y="1416"/>
                    <a:ext cx="15" cy="14"/>
                    <a:chOff x="3847" y="1416"/>
                    <a:chExt cx="15" cy="14"/>
                  </a:xfrm>
                </p:grpSpPr>
                <p:sp>
                  <p:nvSpPr>
                    <p:cNvPr id="77870" name="Oval 11062"/>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71" name="Oval 11063"/>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77861" name="Group 11064"/>
                  <p:cNvGrpSpPr>
                    <a:grpSpLocks/>
                  </p:cNvGrpSpPr>
                  <p:nvPr/>
                </p:nvGrpSpPr>
                <p:grpSpPr bwMode="auto">
                  <a:xfrm>
                    <a:off x="3840" y="1416"/>
                    <a:ext cx="15" cy="14"/>
                    <a:chOff x="3840" y="1416"/>
                    <a:chExt cx="15" cy="14"/>
                  </a:xfrm>
                </p:grpSpPr>
                <p:sp>
                  <p:nvSpPr>
                    <p:cNvPr id="77868" name="Oval 11065"/>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69" name="Oval 11066"/>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77862" name="Group 11067"/>
                  <p:cNvGrpSpPr>
                    <a:grpSpLocks/>
                  </p:cNvGrpSpPr>
                  <p:nvPr/>
                </p:nvGrpSpPr>
                <p:grpSpPr bwMode="auto">
                  <a:xfrm>
                    <a:off x="3833" y="1416"/>
                    <a:ext cx="15" cy="14"/>
                    <a:chOff x="3833" y="1416"/>
                    <a:chExt cx="15" cy="14"/>
                  </a:xfrm>
                </p:grpSpPr>
                <p:sp>
                  <p:nvSpPr>
                    <p:cNvPr id="77866" name="Oval 11068"/>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67" name="Oval 11069"/>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77863" name="Group 11070"/>
                  <p:cNvGrpSpPr>
                    <a:grpSpLocks/>
                  </p:cNvGrpSpPr>
                  <p:nvPr/>
                </p:nvGrpSpPr>
                <p:grpSpPr bwMode="auto">
                  <a:xfrm>
                    <a:off x="3826" y="1416"/>
                    <a:ext cx="15" cy="14"/>
                    <a:chOff x="3826" y="1416"/>
                    <a:chExt cx="15" cy="14"/>
                  </a:xfrm>
                </p:grpSpPr>
                <p:sp>
                  <p:nvSpPr>
                    <p:cNvPr id="77864" name="Oval 11071"/>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77865" name="Oval 11072"/>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grpSp>
              <p:nvGrpSpPr>
                <p:cNvPr id="77755" name="Group 11073"/>
                <p:cNvGrpSpPr>
                  <a:grpSpLocks/>
                </p:cNvGrpSpPr>
                <p:nvPr/>
              </p:nvGrpSpPr>
              <p:grpSpPr bwMode="auto">
                <a:xfrm>
                  <a:off x="4039" y="1410"/>
                  <a:ext cx="180" cy="17"/>
                  <a:chOff x="4039" y="1410"/>
                  <a:chExt cx="180" cy="17"/>
                </a:xfrm>
              </p:grpSpPr>
              <p:grpSp>
                <p:nvGrpSpPr>
                  <p:cNvPr id="77794" name="Group 11074"/>
                  <p:cNvGrpSpPr>
                    <a:grpSpLocks/>
                  </p:cNvGrpSpPr>
                  <p:nvPr/>
                </p:nvGrpSpPr>
                <p:grpSpPr bwMode="auto">
                  <a:xfrm>
                    <a:off x="4161" y="1410"/>
                    <a:ext cx="58" cy="16"/>
                    <a:chOff x="4161" y="1410"/>
                    <a:chExt cx="58" cy="16"/>
                  </a:xfrm>
                </p:grpSpPr>
                <p:grpSp>
                  <p:nvGrpSpPr>
                    <p:cNvPr id="77836" name="Group 11075"/>
                    <p:cNvGrpSpPr>
                      <a:grpSpLocks/>
                    </p:cNvGrpSpPr>
                    <p:nvPr/>
                  </p:nvGrpSpPr>
                  <p:grpSpPr bwMode="auto">
                    <a:xfrm>
                      <a:off x="4203" y="1410"/>
                      <a:ext cx="16" cy="16"/>
                      <a:chOff x="4203" y="1410"/>
                      <a:chExt cx="16" cy="16"/>
                    </a:xfrm>
                  </p:grpSpPr>
                  <p:sp>
                    <p:nvSpPr>
                      <p:cNvPr id="77855" name="Oval 11076"/>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856" name="Oval 11077"/>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837" name="Group 11078"/>
                    <p:cNvGrpSpPr>
                      <a:grpSpLocks/>
                    </p:cNvGrpSpPr>
                    <p:nvPr/>
                  </p:nvGrpSpPr>
                  <p:grpSpPr bwMode="auto">
                    <a:xfrm>
                      <a:off x="4196" y="1410"/>
                      <a:ext cx="16" cy="16"/>
                      <a:chOff x="4196" y="1410"/>
                      <a:chExt cx="16" cy="16"/>
                    </a:xfrm>
                  </p:grpSpPr>
                  <p:sp>
                    <p:nvSpPr>
                      <p:cNvPr id="77853" name="Oval 11079"/>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854" name="Oval 11080"/>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838" name="Group 11081"/>
                    <p:cNvGrpSpPr>
                      <a:grpSpLocks/>
                    </p:cNvGrpSpPr>
                    <p:nvPr/>
                  </p:nvGrpSpPr>
                  <p:grpSpPr bwMode="auto">
                    <a:xfrm>
                      <a:off x="4189" y="1410"/>
                      <a:ext cx="17" cy="16"/>
                      <a:chOff x="4189" y="1410"/>
                      <a:chExt cx="17" cy="16"/>
                    </a:xfrm>
                  </p:grpSpPr>
                  <p:sp>
                    <p:nvSpPr>
                      <p:cNvPr id="77851" name="Oval 11082"/>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852" name="Oval 11083"/>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839" name="Group 11084"/>
                    <p:cNvGrpSpPr>
                      <a:grpSpLocks/>
                    </p:cNvGrpSpPr>
                    <p:nvPr/>
                  </p:nvGrpSpPr>
                  <p:grpSpPr bwMode="auto">
                    <a:xfrm>
                      <a:off x="4182" y="1410"/>
                      <a:ext cx="15" cy="16"/>
                      <a:chOff x="4182" y="1410"/>
                      <a:chExt cx="15" cy="16"/>
                    </a:xfrm>
                  </p:grpSpPr>
                  <p:sp>
                    <p:nvSpPr>
                      <p:cNvPr id="77849" name="Oval 11085"/>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850" name="Oval 11086"/>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840" name="Group 11087"/>
                    <p:cNvGrpSpPr>
                      <a:grpSpLocks/>
                    </p:cNvGrpSpPr>
                    <p:nvPr/>
                  </p:nvGrpSpPr>
                  <p:grpSpPr bwMode="auto">
                    <a:xfrm>
                      <a:off x="4175" y="1410"/>
                      <a:ext cx="15" cy="16"/>
                      <a:chOff x="4175" y="1410"/>
                      <a:chExt cx="15" cy="16"/>
                    </a:xfrm>
                  </p:grpSpPr>
                  <p:sp>
                    <p:nvSpPr>
                      <p:cNvPr id="77847" name="Oval 11088"/>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848" name="Oval 11089"/>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841" name="Group 11090"/>
                    <p:cNvGrpSpPr>
                      <a:grpSpLocks/>
                    </p:cNvGrpSpPr>
                    <p:nvPr/>
                  </p:nvGrpSpPr>
                  <p:grpSpPr bwMode="auto">
                    <a:xfrm>
                      <a:off x="4168" y="1410"/>
                      <a:ext cx="15" cy="16"/>
                      <a:chOff x="4168" y="1410"/>
                      <a:chExt cx="15" cy="16"/>
                    </a:xfrm>
                  </p:grpSpPr>
                  <p:sp>
                    <p:nvSpPr>
                      <p:cNvPr id="77845" name="Oval 11091"/>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846" name="Oval 11092"/>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842" name="Group 11093"/>
                    <p:cNvGrpSpPr>
                      <a:grpSpLocks/>
                    </p:cNvGrpSpPr>
                    <p:nvPr/>
                  </p:nvGrpSpPr>
                  <p:grpSpPr bwMode="auto">
                    <a:xfrm>
                      <a:off x="4161" y="1412"/>
                      <a:ext cx="15" cy="14"/>
                      <a:chOff x="4161" y="1412"/>
                      <a:chExt cx="15" cy="14"/>
                    </a:xfrm>
                  </p:grpSpPr>
                  <p:sp>
                    <p:nvSpPr>
                      <p:cNvPr id="77843" name="Oval 11094"/>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844" name="Oval 11095"/>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grpSp>
                <p:nvGrpSpPr>
                  <p:cNvPr id="77795" name="Group 11096"/>
                  <p:cNvGrpSpPr>
                    <a:grpSpLocks/>
                  </p:cNvGrpSpPr>
                  <p:nvPr/>
                </p:nvGrpSpPr>
                <p:grpSpPr bwMode="auto">
                  <a:xfrm>
                    <a:off x="4110" y="1412"/>
                    <a:ext cx="58" cy="14"/>
                    <a:chOff x="4110" y="1412"/>
                    <a:chExt cx="58" cy="14"/>
                  </a:xfrm>
                </p:grpSpPr>
                <p:grpSp>
                  <p:nvGrpSpPr>
                    <p:cNvPr id="77815" name="Group 11097"/>
                    <p:cNvGrpSpPr>
                      <a:grpSpLocks/>
                    </p:cNvGrpSpPr>
                    <p:nvPr/>
                  </p:nvGrpSpPr>
                  <p:grpSpPr bwMode="auto">
                    <a:xfrm>
                      <a:off x="4152" y="1412"/>
                      <a:ext cx="16" cy="14"/>
                      <a:chOff x="4152" y="1412"/>
                      <a:chExt cx="16" cy="14"/>
                    </a:xfrm>
                  </p:grpSpPr>
                  <p:sp>
                    <p:nvSpPr>
                      <p:cNvPr id="77834" name="Oval 11098"/>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35" name="Oval 11099"/>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816" name="Group 11100"/>
                    <p:cNvGrpSpPr>
                      <a:grpSpLocks/>
                    </p:cNvGrpSpPr>
                    <p:nvPr/>
                  </p:nvGrpSpPr>
                  <p:grpSpPr bwMode="auto">
                    <a:xfrm>
                      <a:off x="4145" y="1412"/>
                      <a:ext cx="16" cy="14"/>
                      <a:chOff x="4145" y="1412"/>
                      <a:chExt cx="16" cy="14"/>
                    </a:xfrm>
                  </p:grpSpPr>
                  <p:sp>
                    <p:nvSpPr>
                      <p:cNvPr id="77832" name="Oval 11101"/>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33" name="Oval 11102"/>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817" name="Group 11103"/>
                    <p:cNvGrpSpPr>
                      <a:grpSpLocks/>
                    </p:cNvGrpSpPr>
                    <p:nvPr/>
                  </p:nvGrpSpPr>
                  <p:grpSpPr bwMode="auto">
                    <a:xfrm>
                      <a:off x="4138" y="1412"/>
                      <a:ext cx="16" cy="14"/>
                      <a:chOff x="4138" y="1412"/>
                      <a:chExt cx="16" cy="14"/>
                    </a:xfrm>
                  </p:grpSpPr>
                  <p:sp>
                    <p:nvSpPr>
                      <p:cNvPr id="77830" name="Oval 11104"/>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31" name="Oval 11105"/>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818" name="Group 11106"/>
                    <p:cNvGrpSpPr>
                      <a:grpSpLocks/>
                    </p:cNvGrpSpPr>
                    <p:nvPr/>
                  </p:nvGrpSpPr>
                  <p:grpSpPr bwMode="auto">
                    <a:xfrm>
                      <a:off x="4131" y="1412"/>
                      <a:ext cx="16" cy="14"/>
                      <a:chOff x="4131" y="1412"/>
                      <a:chExt cx="16" cy="14"/>
                    </a:xfrm>
                  </p:grpSpPr>
                  <p:sp>
                    <p:nvSpPr>
                      <p:cNvPr id="77828" name="Oval 11107"/>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29" name="Oval 11108"/>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819" name="Group 11109"/>
                    <p:cNvGrpSpPr>
                      <a:grpSpLocks/>
                    </p:cNvGrpSpPr>
                    <p:nvPr/>
                  </p:nvGrpSpPr>
                  <p:grpSpPr bwMode="auto">
                    <a:xfrm>
                      <a:off x="4124" y="1412"/>
                      <a:ext cx="16" cy="14"/>
                      <a:chOff x="4124" y="1412"/>
                      <a:chExt cx="16" cy="14"/>
                    </a:xfrm>
                  </p:grpSpPr>
                  <p:sp>
                    <p:nvSpPr>
                      <p:cNvPr id="77826" name="Oval 11110"/>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27" name="Oval 11111"/>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820" name="Group 11112"/>
                    <p:cNvGrpSpPr>
                      <a:grpSpLocks/>
                    </p:cNvGrpSpPr>
                    <p:nvPr/>
                  </p:nvGrpSpPr>
                  <p:grpSpPr bwMode="auto">
                    <a:xfrm>
                      <a:off x="4117" y="1412"/>
                      <a:ext cx="16" cy="14"/>
                      <a:chOff x="4117" y="1412"/>
                      <a:chExt cx="16" cy="14"/>
                    </a:xfrm>
                  </p:grpSpPr>
                  <p:sp>
                    <p:nvSpPr>
                      <p:cNvPr id="77824" name="Oval 11113"/>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25" name="Oval 11114"/>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821" name="Group 11115"/>
                    <p:cNvGrpSpPr>
                      <a:grpSpLocks/>
                    </p:cNvGrpSpPr>
                    <p:nvPr/>
                  </p:nvGrpSpPr>
                  <p:grpSpPr bwMode="auto">
                    <a:xfrm>
                      <a:off x="4110" y="1412"/>
                      <a:ext cx="16" cy="14"/>
                      <a:chOff x="4110" y="1412"/>
                      <a:chExt cx="16" cy="14"/>
                    </a:xfrm>
                  </p:grpSpPr>
                  <p:sp>
                    <p:nvSpPr>
                      <p:cNvPr id="77822" name="Oval 11116"/>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823" name="Oval 11117"/>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grpSp>
                <p:nvGrpSpPr>
                  <p:cNvPr id="77796" name="Group 11118"/>
                  <p:cNvGrpSpPr>
                    <a:grpSpLocks/>
                  </p:cNvGrpSpPr>
                  <p:nvPr/>
                </p:nvGrpSpPr>
                <p:grpSpPr bwMode="auto">
                  <a:xfrm>
                    <a:off x="4039" y="1412"/>
                    <a:ext cx="57" cy="15"/>
                    <a:chOff x="4039" y="1412"/>
                    <a:chExt cx="57" cy="15"/>
                  </a:xfrm>
                </p:grpSpPr>
                <p:grpSp>
                  <p:nvGrpSpPr>
                    <p:cNvPr id="77797" name="Group 11119"/>
                    <p:cNvGrpSpPr>
                      <a:grpSpLocks/>
                    </p:cNvGrpSpPr>
                    <p:nvPr/>
                  </p:nvGrpSpPr>
                  <p:grpSpPr bwMode="auto">
                    <a:xfrm>
                      <a:off x="4081" y="1412"/>
                      <a:ext cx="15" cy="15"/>
                      <a:chOff x="4081" y="1412"/>
                      <a:chExt cx="15" cy="15"/>
                    </a:xfrm>
                  </p:grpSpPr>
                  <p:sp>
                    <p:nvSpPr>
                      <p:cNvPr id="77813" name="Oval 11120"/>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814" name="Oval 11121"/>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798" name="Group 11122"/>
                    <p:cNvGrpSpPr>
                      <a:grpSpLocks/>
                    </p:cNvGrpSpPr>
                    <p:nvPr/>
                  </p:nvGrpSpPr>
                  <p:grpSpPr bwMode="auto">
                    <a:xfrm>
                      <a:off x="4074" y="1412"/>
                      <a:ext cx="17" cy="15"/>
                      <a:chOff x="4074" y="1412"/>
                      <a:chExt cx="17" cy="15"/>
                    </a:xfrm>
                  </p:grpSpPr>
                  <p:sp>
                    <p:nvSpPr>
                      <p:cNvPr id="77811" name="Oval 11123"/>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812" name="Oval 11124"/>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799" name="Group 11125"/>
                    <p:cNvGrpSpPr>
                      <a:grpSpLocks/>
                    </p:cNvGrpSpPr>
                    <p:nvPr/>
                  </p:nvGrpSpPr>
                  <p:grpSpPr bwMode="auto">
                    <a:xfrm>
                      <a:off x="4067" y="1412"/>
                      <a:ext cx="17" cy="15"/>
                      <a:chOff x="4067" y="1412"/>
                      <a:chExt cx="17" cy="15"/>
                    </a:xfrm>
                  </p:grpSpPr>
                  <p:sp>
                    <p:nvSpPr>
                      <p:cNvPr id="77809" name="Oval 11126"/>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810" name="Oval 11127"/>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800" name="Group 11128"/>
                    <p:cNvGrpSpPr>
                      <a:grpSpLocks/>
                    </p:cNvGrpSpPr>
                    <p:nvPr/>
                  </p:nvGrpSpPr>
                  <p:grpSpPr bwMode="auto">
                    <a:xfrm>
                      <a:off x="4060" y="1412"/>
                      <a:ext cx="17" cy="15"/>
                      <a:chOff x="4060" y="1412"/>
                      <a:chExt cx="17" cy="15"/>
                    </a:xfrm>
                  </p:grpSpPr>
                  <p:sp>
                    <p:nvSpPr>
                      <p:cNvPr id="77807" name="Oval 11129"/>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808" name="Oval 11130"/>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801" name="Group 11131"/>
                    <p:cNvGrpSpPr>
                      <a:grpSpLocks/>
                    </p:cNvGrpSpPr>
                    <p:nvPr/>
                  </p:nvGrpSpPr>
                  <p:grpSpPr bwMode="auto">
                    <a:xfrm>
                      <a:off x="4053" y="1413"/>
                      <a:ext cx="17" cy="14"/>
                      <a:chOff x="4053" y="1413"/>
                      <a:chExt cx="17" cy="14"/>
                    </a:xfrm>
                  </p:grpSpPr>
                  <p:sp>
                    <p:nvSpPr>
                      <p:cNvPr id="77805" name="Oval 11132"/>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806" name="Oval 11133"/>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802" name="Group 11134"/>
                    <p:cNvGrpSpPr>
                      <a:grpSpLocks/>
                    </p:cNvGrpSpPr>
                    <p:nvPr/>
                  </p:nvGrpSpPr>
                  <p:grpSpPr bwMode="auto">
                    <a:xfrm>
                      <a:off x="4039" y="1413"/>
                      <a:ext cx="15" cy="14"/>
                      <a:chOff x="4039" y="1413"/>
                      <a:chExt cx="15" cy="14"/>
                    </a:xfrm>
                  </p:grpSpPr>
                  <p:sp>
                    <p:nvSpPr>
                      <p:cNvPr id="77803" name="Oval 11135"/>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804" name="Oval 11136"/>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grpSp>
            <p:grpSp>
              <p:nvGrpSpPr>
                <p:cNvPr id="77756" name="Group 11137"/>
                <p:cNvGrpSpPr>
                  <a:grpSpLocks/>
                </p:cNvGrpSpPr>
                <p:nvPr/>
              </p:nvGrpSpPr>
              <p:grpSpPr bwMode="auto">
                <a:xfrm>
                  <a:off x="3991" y="1413"/>
                  <a:ext cx="51" cy="14"/>
                  <a:chOff x="3991" y="1413"/>
                  <a:chExt cx="51" cy="14"/>
                </a:xfrm>
              </p:grpSpPr>
              <p:grpSp>
                <p:nvGrpSpPr>
                  <p:cNvPr id="77776" name="Group 11138"/>
                  <p:cNvGrpSpPr>
                    <a:grpSpLocks/>
                  </p:cNvGrpSpPr>
                  <p:nvPr/>
                </p:nvGrpSpPr>
                <p:grpSpPr bwMode="auto">
                  <a:xfrm>
                    <a:off x="4025" y="1413"/>
                    <a:ext cx="17" cy="14"/>
                    <a:chOff x="4025" y="1413"/>
                    <a:chExt cx="17" cy="14"/>
                  </a:xfrm>
                </p:grpSpPr>
                <p:sp>
                  <p:nvSpPr>
                    <p:cNvPr id="77792" name="Oval 11139"/>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77793" name="Oval 11140"/>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77777" name="Group 11141"/>
                  <p:cNvGrpSpPr>
                    <a:grpSpLocks/>
                  </p:cNvGrpSpPr>
                  <p:nvPr/>
                </p:nvGrpSpPr>
                <p:grpSpPr bwMode="auto">
                  <a:xfrm>
                    <a:off x="4018" y="1413"/>
                    <a:ext cx="17" cy="14"/>
                    <a:chOff x="4018" y="1413"/>
                    <a:chExt cx="17" cy="14"/>
                  </a:xfrm>
                </p:grpSpPr>
                <p:sp>
                  <p:nvSpPr>
                    <p:cNvPr id="77790" name="Oval 11142"/>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791" name="Oval 11143"/>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77778" name="Group 11144"/>
                  <p:cNvGrpSpPr>
                    <a:grpSpLocks/>
                  </p:cNvGrpSpPr>
                  <p:nvPr/>
                </p:nvGrpSpPr>
                <p:grpSpPr bwMode="auto">
                  <a:xfrm>
                    <a:off x="4012" y="1413"/>
                    <a:ext cx="16" cy="14"/>
                    <a:chOff x="4012" y="1413"/>
                    <a:chExt cx="16" cy="14"/>
                  </a:xfrm>
                </p:grpSpPr>
                <p:sp>
                  <p:nvSpPr>
                    <p:cNvPr id="77788" name="Oval 11145"/>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77789" name="Oval 11146"/>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77779" name="Group 11147"/>
                  <p:cNvGrpSpPr>
                    <a:grpSpLocks/>
                  </p:cNvGrpSpPr>
                  <p:nvPr/>
                </p:nvGrpSpPr>
                <p:grpSpPr bwMode="auto">
                  <a:xfrm>
                    <a:off x="4005" y="1413"/>
                    <a:ext cx="16" cy="14"/>
                    <a:chOff x="4005" y="1413"/>
                    <a:chExt cx="16" cy="14"/>
                  </a:xfrm>
                </p:grpSpPr>
                <p:sp>
                  <p:nvSpPr>
                    <p:cNvPr id="77786" name="Oval 11148"/>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77787" name="Oval 11149"/>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77780" name="Group 11150"/>
                  <p:cNvGrpSpPr>
                    <a:grpSpLocks/>
                  </p:cNvGrpSpPr>
                  <p:nvPr/>
                </p:nvGrpSpPr>
                <p:grpSpPr bwMode="auto">
                  <a:xfrm>
                    <a:off x="3998" y="1413"/>
                    <a:ext cx="17" cy="14"/>
                    <a:chOff x="3998" y="1413"/>
                    <a:chExt cx="17" cy="14"/>
                  </a:xfrm>
                </p:grpSpPr>
                <p:sp>
                  <p:nvSpPr>
                    <p:cNvPr id="77784" name="Oval 11151"/>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785" name="Oval 11152"/>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77781" name="Group 11153"/>
                  <p:cNvGrpSpPr>
                    <a:grpSpLocks/>
                  </p:cNvGrpSpPr>
                  <p:nvPr/>
                </p:nvGrpSpPr>
                <p:grpSpPr bwMode="auto">
                  <a:xfrm>
                    <a:off x="3991" y="1413"/>
                    <a:ext cx="17" cy="14"/>
                    <a:chOff x="3991" y="1413"/>
                    <a:chExt cx="17" cy="14"/>
                  </a:xfrm>
                </p:grpSpPr>
                <p:sp>
                  <p:nvSpPr>
                    <p:cNvPr id="77782" name="Oval 11154"/>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77783" name="Oval 11155"/>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grpSp>
              <p:nvGrpSpPr>
                <p:cNvPr id="77757" name="Group 11156"/>
                <p:cNvGrpSpPr>
                  <a:grpSpLocks/>
                </p:cNvGrpSpPr>
                <p:nvPr/>
              </p:nvGrpSpPr>
              <p:grpSpPr bwMode="auto">
                <a:xfrm>
                  <a:off x="3785" y="1416"/>
                  <a:ext cx="49" cy="15"/>
                  <a:chOff x="3785" y="1416"/>
                  <a:chExt cx="49" cy="15"/>
                </a:xfrm>
              </p:grpSpPr>
              <p:grpSp>
                <p:nvGrpSpPr>
                  <p:cNvPr id="77758" name="Group 11157"/>
                  <p:cNvGrpSpPr>
                    <a:grpSpLocks/>
                  </p:cNvGrpSpPr>
                  <p:nvPr/>
                </p:nvGrpSpPr>
                <p:grpSpPr bwMode="auto">
                  <a:xfrm>
                    <a:off x="3819" y="1416"/>
                    <a:ext cx="15" cy="14"/>
                    <a:chOff x="3819" y="1416"/>
                    <a:chExt cx="15" cy="14"/>
                  </a:xfrm>
                </p:grpSpPr>
                <p:sp>
                  <p:nvSpPr>
                    <p:cNvPr id="77774" name="Oval 11158"/>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77775" name="Oval 11159"/>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77759" name="Group 11160"/>
                  <p:cNvGrpSpPr>
                    <a:grpSpLocks/>
                  </p:cNvGrpSpPr>
                  <p:nvPr/>
                </p:nvGrpSpPr>
                <p:grpSpPr bwMode="auto">
                  <a:xfrm>
                    <a:off x="3812" y="1416"/>
                    <a:ext cx="17" cy="14"/>
                    <a:chOff x="3812" y="1416"/>
                    <a:chExt cx="17" cy="14"/>
                  </a:xfrm>
                </p:grpSpPr>
                <p:sp>
                  <p:nvSpPr>
                    <p:cNvPr id="77772" name="Oval 11161"/>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77773" name="Oval 11162"/>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77760" name="Group 11163"/>
                  <p:cNvGrpSpPr>
                    <a:grpSpLocks/>
                  </p:cNvGrpSpPr>
                  <p:nvPr/>
                </p:nvGrpSpPr>
                <p:grpSpPr bwMode="auto">
                  <a:xfrm>
                    <a:off x="3805" y="1416"/>
                    <a:ext cx="17" cy="14"/>
                    <a:chOff x="3805" y="1416"/>
                    <a:chExt cx="17" cy="14"/>
                  </a:xfrm>
                </p:grpSpPr>
                <p:sp>
                  <p:nvSpPr>
                    <p:cNvPr id="77770" name="Oval 11164"/>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77771" name="Oval 11165"/>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77761" name="Group 11166"/>
                  <p:cNvGrpSpPr>
                    <a:grpSpLocks/>
                  </p:cNvGrpSpPr>
                  <p:nvPr/>
                </p:nvGrpSpPr>
                <p:grpSpPr bwMode="auto">
                  <a:xfrm>
                    <a:off x="3798" y="1416"/>
                    <a:ext cx="17" cy="14"/>
                    <a:chOff x="3798" y="1416"/>
                    <a:chExt cx="17" cy="14"/>
                  </a:xfrm>
                </p:grpSpPr>
                <p:sp>
                  <p:nvSpPr>
                    <p:cNvPr id="77768" name="Oval 11167"/>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77769" name="Oval 11168"/>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77762" name="Group 11169"/>
                  <p:cNvGrpSpPr>
                    <a:grpSpLocks/>
                  </p:cNvGrpSpPr>
                  <p:nvPr/>
                </p:nvGrpSpPr>
                <p:grpSpPr bwMode="auto">
                  <a:xfrm>
                    <a:off x="3792" y="1416"/>
                    <a:ext cx="16" cy="14"/>
                    <a:chOff x="3792" y="1416"/>
                    <a:chExt cx="16" cy="14"/>
                  </a:xfrm>
                </p:grpSpPr>
                <p:sp>
                  <p:nvSpPr>
                    <p:cNvPr id="77766" name="Oval 11170"/>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77767" name="Oval 11171"/>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77763" name="Group 11172"/>
                  <p:cNvGrpSpPr>
                    <a:grpSpLocks/>
                  </p:cNvGrpSpPr>
                  <p:nvPr/>
                </p:nvGrpSpPr>
                <p:grpSpPr bwMode="auto">
                  <a:xfrm>
                    <a:off x="3785" y="1418"/>
                    <a:ext cx="16" cy="13"/>
                    <a:chOff x="3785" y="1418"/>
                    <a:chExt cx="16" cy="13"/>
                  </a:xfrm>
                </p:grpSpPr>
                <p:sp>
                  <p:nvSpPr>
                    <p:cNvPr id="77764" name="Oval 11173"/>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77765" name="Oval 11174"/>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grpSp>
          </p:grpSp>
        </p:grpSp>
        <p:sp>
          <p:nvSpPr>
            <p:cNvPr id="76956" name="Freeform 11175"/>
            <p:cNvSpPr>
              <a:spLocks/>
            </p:cNvSpPr>
            <p:nvPr/>
          </p:nvSpPr>
          <p:spPr bwMode="auto">
            <a:xfrm>
              <a:off x="3676" y="1455"/>
              <a:ext cx="605" cy="69"/>
            </a:xfrm>
            <a:custGeom>
              <a:avLst/>
              <a:gdLst>
                <a:gd name="T0" fmla="*/ 0 w 605"/>
                <a:gd name="T1" fmla="*/ 0 h 69"/>
                <a:gd name="T2" fmla="*/ 50 w 605"/>
                <a:gd name="T3" fmla="*/ 41 h 69"/>
                <a:gd name="T4" fmla="*/ 56 w 605"/>
                <a:gd name="T5" fmla="*/ 45 h 69"/>
                <a:gd name="T6" fmla="*/ 57 w 605"/>
                <a:gd name="T7" fmla="*/ 46 h 69"/>
                <a:gd name="T8" fmla="*/ 59 w 605"/>
                <a:gd name="T9" fmla="*/ 48 h 69"/>
                <a:gd name="T10" fmla="*/ 60 w 605"/>
                <a:gd name="T11" fmla="*/ 48 h 69"/>
                <a:gd name="T12" fmla="*/ 63 w 605"/>
                <a:gd name="T13" fmla="*/ 48 h 69"/>
                <a:gd name="T14" fmla="*/ 64 w 605"/>
                <a:gd name="T15" fmla="*/ 49 h 69"/>
                <a:gd name="T16" fmla="*/ 67 w 605"/>
                <a:gd name="T17" fmla="*/ 51 h 69"/>
                <a:gd name="T18" fmla="*/ 70 w 605"/>
                <a:gd name="T19" fmla="*/ 51 h 69"/>
                <a:gd name="T20" fmla="*/ 74 w 605"/>
                <a:gd name="T21" fmla="*/ 52 h 69"/>
                <a:gd name="T22" fmla="*/ 77 w 605"/>
                <a:gd name="T23" fmla="*/ 52 h 69"/>
                <a:gd name="T24" fmla="*/ 83 w 605"/>
                <a:gd name="T25" fmla="*/ 53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4 w 605"/>
                <a:gd name="T37" fmla="*/ 51 h 69"/>
                <a:gd name="T38" fmla="*/ 597 w 605"/>
                <a:gd name="T39" fmla="*/ 51 h 69"/>
                <a:gd name="T40" fmla="*/ 599 w 605"/>
                <a:gd name="T41" fmla="*/ 53 h 69"/>
                <a:gd name="T42" fmla="*/ 601 w 605"/>
                <a:gd name="T43" fmla="*/ 53 h 69"/>
                <a:gd name="T44" fmla="*/ 604 w 605"/>
                <a:gd name="T45" fmla="*/ 56 h 69"/>
                <a:gd name="T46" fmla="*/ 604 w 605"/>
                <a:gd name="T47" fmla="*/ 59 h 69"/>
                <a:gd name="T48" fmla="*/ 605 w 605"/>
                <a:gd name="T49" fmla="*/ 59 h 69"/>
                <a:gd name="T50" fmla="*/ 604 w 605"/>
                <a:gd name="T51" fmla="*/ 62 h 69"/>
                <a:gd name="T52" fmla="*/ 604 w 605"/>
                <a:gd name="T53" fmla="*/ 63 h 69"/>
                <a:gd name="T54" fmla="*/ 602 w 605"/>
                <a:gd name="T55" fmla="*/ 63 h 69"/>
                <a:gd name="T56" fmla="*/ 599 w 605"/>
                <a:gd name="T57" fmla="*/ 66 h 69"/>
                <a:gd name="T58" fmla="*/ 597 w 605"/>
                <a:gd name="T59" fmla="*/ 66 h 69"/>
                <a:gd name="T60" fmla="*/ 595 w 605"/>
                <a:gd name="T61" fmla="*/ 67 h 69"/>
                <a:gd name="T62" fmla="*/ 591 w 605"/>
                <a:gd name="T63" fmla="*/ 69 h 69"/>
                <a:gd name="T64" fmla="*/ 591 w 605"/>
                <a:gd name="T65" fmla="*/ 66 h 69"/>
                <a:gd name="T66" fmla="*/ 590 w 605"/>
                <a:gd name="T67" fmla="*/ 63 h 69"/>
                <a:gd name="T68" fmla="*/ 587 w 605"/>
                <a:gd name="T69" fmla="*/ 63 h 69"/>
                <a:gd name="T70" fmla="*/ 587 w 605"/>
                <a:gd name="T71" fmla="*/ 62 h 69"/>
                <a:gd name="T72" fmla="*/ 584 w 605"/>
                <a:gd name="T73" fmla="*/ 60 h 69"/>
                <a:gd name="T74" fmla="*/ 583 w 605"/>
                <a:gd name="T75" fmla="*/ 59 h 69"/>
                <a:gd name="T76" fmla="*/ 580 w 605"/>
                <a:gd name="T77" fmla="*/ 57 h 69"/>
                <a:gd name="T78" fmla="*/ 578 w 605"/>
                <a:gd name="T79" fmla="*/ 56 h 69"/>
                <a:gd name="T80" fmla="*/ 574 w 605"/>
                <a:gd name="T81" fmla="*/ 56 h 69"/>
                <a:gd name="T82" fmla="*/ 573 w 605"/>
                <a:gd name="T83" fmla="*/ 55 h 69"/>
                <a:gd name="T84" fmla="*/ 569 w 605"/>
                <a:gd name="T85" fmla="*/ 53 h 69"/>
                <a:gd name="T86" fmla="*/ 566 w 605"/>
                <a:gd name="T87" fmla="*/ 53 h 69"/>
                <a:gd name="T88" fmla="*/ 556 w 605"/>
                <a:gd name="T89" fmla="*/ 53 h 69"/>
                <a:gd name="T90" fmla="*/ 551 w 605"/>
                <a:gd name="T91" fmla="*/ 55 h 69"/>
                <a:gd name="T92" fmla="*/ 546 w 605"/>
                <a:gd name="T93" fmla="*/ 55 h 69"/>
                <a:gd name="T94" fmla="*/ 81 w 605"/>
                <a:gd name="T95" fmla="*/ 56 h 69"/>
                <a:gd name="T96" fmla="*/ 77 w 605"/>
                <a:gd name="T97" fmla="*/ 56 h 69"/>
                <a:gd name="T98" fmla="*/ 71 w 605"/>
                <a:gd name="T99" fmla="*/ 56 h 69"/>
                <a:gd name="T100" fmla="*/ 67 w 605"/>
                <a:gd name="T101" fmla="*/ 56 h 69"/>
                <a:gd name="T102" fmla="*/ 64 w 605"/>
                <a:gd name="T103" fmla="*/ 56 h 69"/>
                <a:gd name="T104" fmla="*/ 62 w 605"/>
                <a:gd name="T105" fmla="*/ 56 h 69"/>
                <a:gd name="T106" fmla="*/ 57 w 605"/>
                <a:gd name="T107" fmla="*/ 56 h 69"/>
                <a:gd name="T108" fmla="*/ 55 w 605"/>
                <a:gd name="T109" fmla="*/ 56 h 69"/>
                <a:gd name="T110" fmla="*/ 52 w 605"/>
                <a:gd name="T111" fmla="*/ 55 h 69"/>
                <a:gd name="T112" fmla="*/ 8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0" y="41"/>
                  </a:lnTo>
                  <a:lnTo>
                    <a:pt x="56" y="45"/>
                  </a:lnTo>
                  <a:lnTo>
                    <a:pt x="57" y="46"/>
                  </a:lnTo>
                  <a:lnTo>
                    <a:pt x="59" y="48"/>
                  </a:lnTo>
                  <a:lnTo>
                    <a:pt x="60" y="48"/>
                  </a:lnTo>
                  <a:lnTo>
                    <a:pt x="63" y="48"/>
                  </a:lnTo>
                  <a:lnTo>
                    <a:pt x="64" y="49"/>
                  </a:lnTo>
                  <a:lnTo>
                    <a:pt x="67" y="51"/>
                  </a:lnTo>
                  <a:lnTo>
                    <a:pt x="70" y="51"/>
                  </a:lnTo>
                  <a:lnTo>
                    <a:pt x="74" y="52"/>
                  </a:lnTo>
                  <a:lnTo>
                    <a:pt x="77" y="52"/>
                  </a:lnTo>
                  <a:lnTo>
                    <a:pt x="83" y="53"/>
                  </a:lnTo>
                  <a:lnTo>
                    <a:pt x="551" y="51"/>
                  </a:lnTo>
                  <a:lnTo>
                    <a:pt x="562" y="49"/>
                  </a:lnTo>
                  <a:lnTo>
                    <a:pt x="574" y="49"/>
                  </a:lnTo>
                  <a:lnTo>
                    <a:pt x="591" y="48"/>
                  </a:lnTo>
                  <a:lnTo>
                    <a:pt x="593" y="49"/>
                  </a:lnTo>
                  <a:lnTo>
                    <a:pt x="594" y="51"/>
                  </a:lnTo>
                  <a:lnTo>
                    <a:pt x="597" y="51"/>
                  </a:lnTo>
                  <a:lnTo>
                    <a:pt x="599" y="53"/>
                  </a:lnTo>
                  <a:lnTo>
                    <a:pt x="601" y="53"/>
                  </a:lnTo>
                  <a:lnTo>
                    <a:pt x="604" y="56"/>
                  </a:lnTo>
                  <a:lnTo>
                    <a:pt x="604" y="59"/>
                  </a:lnTo>
                  <a:lnTo>
                    <a:pt x="605" y="59"/>
                  </a:lnTo>
                  <a:lnTo>
                    <a:pt x="604" y="62"/>
                  </a:lnTo>
                  <a:lnTo>
                    <a:pt x="604" y="63"/>
                  </a:lnTo>
                  <a:lnTo>
                    <a:pt x="602" y="63"/>
                  </a:lnTo>
                  <a:lnTo>
                    <a:pt x="599" y="66"/>
                  </a:lnTo>
                  <a:lnTo>
                    <a:pt x="597" y="66"/>
                  </a:lnTo>
                  <a:lnTo>
                    <a:pt x="595" y="67"/>
                  </a:lnTo>
                  <a:lnTo>
                    <a:pt x="591" y="69"/>
                  </a:lnTo>
                  <a:lnTo>
                    <a:pt x="591" y="66"/>
                  </a:lnTo>
                  <a:lnTo>
                    <a:pt x="590" y="63"/>
                  </a:lnTo>
                  <a:lnTo>
                    <a:pt x="587" y="63"/>
                  </a:lnTo>
                  <a:lnTo>
                    <a:pt x="587" y="62"/>
                  </a:lnTo>
                  <a:lnTo>
                    <a:pt x="584" y="60"/>
                  </a:lnTo>
                  <a:lnTo>
                    <a:pt x="583" y="59"/>
                  </a:lnTo>
                  <a:lnTo>
                    <a:pt x="580" y="57"/>
                  </a:lnTo>
                  <a:lnTo>
                    <a:pt x="578" y="56"/>
                  </a:lnTo>
                  <a:lnTo>
                    <a:pt x="574" y="56"/>
                  </a:lnTo>
                  <a:lnTo>
                    <a:pt x="573" y="55"/>
                  </a:lnTo>
                  <a:lnTo>
                    <a:pt x="569" y="53"/>
                  </a:lnTo>
                  <a:lnTo>
                    <a:pt x="566" y="53"/>
                  </a:lnTo>
                  <a:lnTo>
                    <a:pt x="556" y="53"/>
                  </a:lnTo>
                  <a:lnTo>
                    <a:pt x="551" y="55"/>
                  </a:lnTo>
                  <a:lnTo>
                    <a:pt x="546" y="55"/>
                  </a:lnTo>
                  <a:lnTo>
                    <a:pt x="81" y="56"/>
                  </a:lnTo>
                  <a:lnTo>
                    <a:pt x="77" y="56"/>
                  </a:lnTo>
                  <a:lnTo>
                    <a:pt x="71" y="56"/>
                  </a:lnTo>
                  <a:lnTo>
                    <a:pt x="67" y="56"/>
                  </a:lnTo>
                  <a:lnTo>
                    <a:pt x="64" y="56"/>
                  </a:lnTo>
                  <a:lnTo>
                    <a:pt x="62" y="56"/>
                  </a:lnTo>
                  <a:lnTo>
                    <a:pt x="57" y="56"/>
                  </a:lnTo>
                  <a:lnTo>
                    <a:pt x="55" y="56"/>
                  </a:lnTo>
                  <a:lnTo>
                    <a:pt x="52" y="55"/>
                  </a:lnTo>
                  <a:lnTo>
                    <a:pt x="8" y="17"/>
                  </a:lnTo>
                  <a:lnTo>
                    <a:pt x="0" y="0"/>
                  </a:lnTo>
                  <a:close/>
                </a:path>
              </a:pathLst>
            </a:custGeom>
            <a:solidFill>
              <a:srgbClr val="000000"/>
            </a:solidFill>
            <a:ln w="9525">
              <a:noFill/>
              <a:round/>
              <a:headEnd/>
              <a:tailEnd/>
            </a:ln>
          </p:spPr>
          <p:txBody>
            <a:bodyPr/>
            <a:lstStyle/>
            <a:p>
              <a:endParaRPr lang="en-US"/>
            </a:p>
          </p:txBody>
        </p:sp>
        <p:grpSp>
          <p:nvGrpSpPr>
            <p:cNvPr id="76957" name="Group 11176"/>
            <p:cNvGrpSpPr>
              <a:grpSpLocks/>
            </p:cNvGrpSpPr>
            <p:nvPr/>
          </p:nvGrpSpPr>
          <p:grpSpPr bwMode="auto">
            <a:xfrm>
              <a:off x="4253" y="1498"/>
              <a:ext cx="25" cy="16"/>
              <a:chOff x="4253" y="1410"/>
              <a:chExt cx="25" cy="16"/>
            </a:xfrm>
          </p:grpSpPr>
          <p:sp>
            <p:nvSpPr>
              <p:cNvPr id="77748" name="Freeform 11177"/>
              <p:cNvSpPr>
                <a:spLocks/>
              </p:cNvSpPr>
              <p:nvPr/>
            </p:nvSpPr>
            <p:spPr bwMode="auto">
              <a:xfrm>
                <a:off x="4253" y="1410"/>
                <a:ext cx="16" cy="16"/>
              </a:xfrm>
              <a:custGeom>
                <a:avLst/>
                <a:gdLst>
                  <a:gd name="T0" fmla="*/ 16 w 16"/>
                  <a:gd name="T1" fmla="*/ 16 h 16"/>
                  <a:gd name="T2" fmla="*/ 7 w 16"/>
                  <a:gd name="T3" fmla="*/ 16 h 16"/>
                  <a:gd name="T4" fmla="*/ 0 w 16"/>
                  <a:gd name="T5" fmla="*/ 0 h 16"/>
                  <a:gd name="T6" fmla="*/ 16 w 16"/>
                  <a:gd name="T7" fmla="*/ 0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7" y="16"/>
                    </a:lnTo>
                    <a:lnTo>
                      <a:pt x="0" y="0"/>
                    </a:lnTo>
                    <a:lnTo>
                      <a:pt x="16" y="0"/>
                    </a:lnTo>
                    <a:lnTo>
                      <a:pt x="16" y="16"/>
                    </a:lnTo>
                    <a:close/>
                  </a:path>
                </a:pathLst>
              </a:custGeom>
              <a:solidFill>
                <a:srgbClr val="000000"/>
              </a:solidFill>
              <a:ln w="9525">
                <a:noFill/>
                <a:round/>
                <a:headEnd/>
                <a:tailEnd/>
              </a:ln>
            </p:spPr>
            <p:txBody>
              <a:bodyPr/>
              <a:lstStyle/>
              <a:p>
                <a:endParaRPr lang="en-US"/>
              </a:p>
            </p:txBody>
          </p:sp>
          <p:sp>
            <p:nvSpPr>
              <p:cNvPr id="77749" name="Rectangle 11178"/>
              <p:cNvSpPr>
                <a:spLocks noChangeArrowheads="1"/>
              </p:cNvSpPr>
              <p:nvPr/>
            </p:nvSpPr>
            <p:spPr bwMode="auto">
              <a:xfrm>
                <a:off x="4257" y="1410"/>
                <a:ext cx="16" cy="16"/>
              </a:xfrm>
              <a:prstGeom prst="rect">
                <a:avLst/>
              </a:prstGeom>
              <a:solidFill>
                <a:srgbClr val="000000"/>
              </a:solidFill>
              <a:ln w="9525">
                <a:noFill/>
                <a:miter lim="800000"/>
                <a:headEnd/>
                <a:tailEnd/>
              </a:ln>
            </p:spPr>
            <p:txBody>
              <a:bodyPr/>
              <a:lstStyle/>
              <a:p>
                <a:endParaRPr lang="en-US"/>
              </a:p>
            </p:txBody>
          </p:sp>
          <p:sp>
            <p:nvSpPr>
              <p:cNvPr id="77750" name="Freeform 11179"/>
              <p:cNvSpPr>
                <a:spLocks/>
              </p:cNvSpPr>
              <p:nvPr/>
            </p:nvSpPr>
            <p:spPr bwMode="auto">
              <a:xfrm>
                <a:off x="4263" y="1410"/>
                <a:ext cx="15" cy="16"/>
              </a:xfrm>
              <a:custGeom>
                <a:avLst/>
                <a:gdLst>
                  <a:gd name="T0" fmla="*/ 15 w 15"/>
                  <a:gd name="T1" fmla="*/ 16 h 16"/>
                  <a:gd name="T2" fmla="*/ 15 w 15"/>
                  <a:gd name="T3" fmla="*/ 16 h 16"/>
                  <a:gd name="T4" fmla="*/ 0 w 15"/>
                  <a:gd name="T5" fmla="*/ 16 h 16"/>
                  <a:gd name="T6" fmla="*/ 0 w 15"/>
                  <a:gd name="T7" fmla="*/ 0 h 16"/>
                  <a:gd name="T8" fmla="*/ 15 w 15"/>
                  <a:gd name="T9" fmla="*/ 0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6"/>
                    </a:moveTo>
                    <a:lnTo>
                      <a:pt x="15" y="16"/>
                    </a:lnTo>
                    <a:lnTo>
                      <a:pt x="0" y="16"/>
                    </a:lnTo>
                    <a:lnTo>
                      <a:pt x="0" y="0"/>
                    </a:lnTo>
                    <a:lnTo>
                      <a:pt x="15" y="0"/>
                    </a:lnTo>
                    <a:lnTo>
                      <a:pt x="15" y="16"/>
                    </a:lnTo>
                    <a:close/>
                  </a:path>
                </a:pathLst>
              </a:custGeom>
              <a:solidFill>
                <a:srgbClr val="000000"/>
              </a:solidFill>
              <a:ln w="9525">
                <a:noFill/>
                <a:round/>
                <a:headEnd/>
                <a:tailEnd/>
              </a:ln>
            </p:spPr>
            <p:txBody>
              <a:bodyPr/>
              <a:lstStyle/>
              <a:p>
                <a:endParaRPr lang="en-US"/>
              </a:p>
            </p:txBody>
          </p:sp>
        </p:grpSp>
        <p:grpSp>
          <p:nvGrpSpPr>
            <p:cNvPr id="76958" name="Group 11180"/>
            <p:cNvGrpSpPr>
              <a:grpSpLocks/>
            </p:cNvGrpSpPr>
            <p:nvPr/>
          </p:nvGrpSpPr>
          <p:grpSpPr bwMode="auto">
            <a:xfrm>
              <a:off x="3652" y="1500"/>
              <a:ext cx="10" cy="15"/>
              <a:chOff x="3652" y="1412"/>
              <a:chExt cx="10" cy="15"/>
            </a:xfrm>
          </p:grpSpPr>
          <p:sp>
            <p:nvSpPr>
              <p:cNvPr id="77746" name="Freeform 11181"/>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77747" name="Freeform 11182"/>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76959" name="Freeform 11183"/>
            <p:cNvSpPr>
              <a:spLocks/>
            </p:cNvSpPr>
            <p:nvPr/>
          </p:nvSpPr>
          <p:spPr bwMode="auto">
            <a:xfrm>
              <a:off x="3958" y="1511"/>
              <a:ext cx="64" cy="14"/>
            </a:xfrm>
            <a:custGeom>
              <a:avLst/>
              <a:gdLst>
                <a:gd name="T0" fmla="*/ 0 w 64"/>
                <a:gd name="T1" fmla="*/ 3 h 14"/>
                <a:gd name="T2" fmla="*/ 16 w 64"/>
                <a:gd name="T3" fmla="*/ 3 h 14"/>
                <a:gd name="T4" fmla="*/ 26 w 64"/>
                <a:gd name="T5" fmla="*/ 3 h 14"/>
                <a:gd name="T6" fmla="*/ 35 w 64"/>
                <a:gd name="T7" fmla="*/ 1 h 14"/>
                <a:gd name="T8" fmla="*/ 40 w 64"/>
                <a:gd name="T9" fmla="*/ 1 h 14"/>
                <a:gd name="T10" fmla="*/ 46 w 64"/>
                <a:gd name="T11" fmla="*/ 0 h 14"/>
                <a:gd name="T12" fmla="*/ 50 w 64"/>
                <a:gd name="T13" fmla="*/ 0 h 14"/>
                <a:gd name="T14" fmla="*/ 54 w 64"/>
                <a:gd name="T15" fmla="*/ 0 h 14"/>
                <a:gd name="T16" fmla="*/ 57 w 64"/>
                <a:gd name="T17" fmla="*/ 0 h 14"/>
                <a:gd name="T18" fmla="*/ 60 w 64"/>
                <a:gd name="T19" fmla="*/ 1 h 14"/>
                <a:gd name="T20" fmla="*/ 61 w 64"/>
                <a:gd name="T21" fmla="*/ 3 h 14"/>
                <a:gd name="T22" fmla="*/ 64 w 64"/>
                <a:gd name="T23" fmla="*/ 7 h 14"/>
                <a:gd name="T24" fmla="*/ 60 w 64"/>
                <a:gd name="T25" fmla="*/ 14 h 14"/>
                <a:gd name="T26" fmla="*/ 33 w 64"/>
                <a:gd name="T27" fmla="*/ 14 h 14"/>
                <a:gd name="T28" fmla="*/ 26 w 64"/>
                <a:gd name="T29" fmla="*/ 14 h 14"/>
                <a:gd name="T30" fmla="*/ 19 w 64"/>
                <a:gd name="T31" fmla="*/ 11 h 14"/>
                <a:gd name="T32" fmla="*/ 12 w 64"/>
                <a:gd name="T33" fmla="*/ 10 h 14"/>
                <a:gd name="T34" fmla="*/ 0 w 64"/>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4"/>
                <a:gd name="T56" fmla="*/ 64 w 6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4">
                  <a:moveTo>
                    <a:pt x="0" y="3"/>
                  </a:moveTo>
                  <a:lnTo>
                    <a:pt x="16" y="3"/>
                  </a:lnTo>
                  <a:lnTo>
                    <a:pt x="26" y="3"/>
                  </a:lnTo>
                  <a:lnTo>
                    <a:pt x="35" y="1"/>
                  </a:lnTo>
                  <a:lnTo>
                    <a:pt x="40" y="1"/>
                  </a:lnTo>
                  <a:lnTo>
                    <a:pt x="46" y="0"/>
                  </a:lnTo>
                  <a:lnTo>
                    <a:pt x="50" y="0"/>
                  </a:lnTo>
                  <a:lnTo>
                    <a:pt x="54" y="0"/>
                  </a:lnTo>
                  <a:lnTo>
                    <a:pt x="57" y="0"/>
                  </a:lnTo>
                  <a:lnTo>
                    <a:pt x="60" y="1"/>
                  </a:lnTo>
                  <a:lnTo>
                    <a:pt x="61" y="3"/>
                  </a:lnTo>
                  <a:lnTo>
                    <a:pt x="64" y="7"/>
                  </a:lnTo>
                  <a:lnTo>
                    <a:pt x="60" y="14"/>
                  </a:lnTo>
                  <a:lnTo>
                    <a:pt x="33" y="14"/>
                  </a:lnTo>
                  <a:lnTo>
                    <a:pt x="26" y="14"/>
                  </a:lnTo>
                  <a:lnTo>
                    <a:pt x="19" y="11"/>
                  </a:lnTo>
                  <a:lnTo>
                    <a:pt x="12" y="10"/>
                  </a:lnTo>
                  <a:lnTo>
                    <a:pt x="0" y="3"/>
                  </a:lnTo>
                  <a:close/>
                </a:path>
              </a:pathLst>
            </a:custGeom>
            <a:solidFill>
              <a:srgbClr val="5F5F5F"/>
            </a:solidFill>
            <a:ln w="9525">
              <a:noFill/>
              <a:round/>
              <a:headEnd/>
              <a:tailEnd/>
            </a:ln>
          </p:spPr>
          <p:txBody>
            <a:bodyPr/>
            <a:lstStyle/>
            <a:p>
              <a:endParaRPr lang="en-US"/>
            </a:p>
          </p:txBody>
        </p:sp>
        <p:grpSp>
          <p:nvGrpSpPr>
            <p:cNvPr id="76960" name="Group 11184"/>
            <p:cNvGrpSpPr>
              <a:grpSpLocks/>
            </p:cNvGrpSpPr>
            <p:nvPr/>
          </p:nvGrpSpPr>
          <p:grpSpPr bwMode="auto">
            <a:xfrm>
              <a:off x="3878" y="1510"/>
              <a:ext cx="201" cy="54"/>
              <a:chOff x="3878" y="1422"/>
              <a:chExt cx="201" cy="54"/>
            </a:xfrm>
          </p:grpSpPr>
          <p:grpSp>
            <p:nvGrpSpPr>
              <p:cNvPr id="77723" name="Group 11185"/>
              <p:cNvGrpSpPr>
                <a:grpSpLocks/>
              </p:cNvGrpSpPr>
              <p:nvPr/>
            </p:nvGrpSpPr>
            <p:grpSpPr bwMode="auto">
              <a:xfrm>
                <a:off x="3878" y="1422"/>
                <a:ext cx="201" cy="26"/>
                <a:chOff x="3878" y="1422"/>
                <a:chExt cx="201" cy="26"/>
              </a:xfrm>
            </p:grpSpPr>
            <p:sp>
              <p:nvSpPr>
                <p:cNvPr id="77744" name="Freeform 11186"/>
                <p:cNvSpPr>
                  <a:spLocks/>
                </p:cNvSpPr>
                <p:nvPr/>
              </p:nvSpPr>
              <p:spPr bwMode="auto">
                <a:xfrm>
                  <a:off x="3879" y="1422"/>
                  <a:ext cx="200" cy="26"/>
                </a:xfrm>
                <a:custGeom>
                  <a:avLst/>
                  <a:gdLst>
                    <a:gd name="T0" fmla="*/ 49 w 200"/>
                    <a:gd name="T1" fmla="*/ 4 h 26"/>
                    <a:gd name="T2" fmla="*/ 41 w 200"/>
                    <a:gd name="T3" fmla="*/ 4 h 26"/>
                    <a:gd name="T4" fmla="*/ 35 w 200"/>
                    <a:gd name="T5" fmla="*/ 8 h 26"/>
                    <a:gd name="T6" fmla="*/ 27 w 200"/>
                    <a:gd name="T7" fmla="*/ 8 h 26"/>
                    <a:gd name="T8" fmla="*/ 18 w 200"/>
                    <a:gd name="T9" fmla="*/ 9 h 26"/>
                    <a:gd name="T10" fmla="*/ 11 w 200"/>
                    <a:gd name="T11" fmla="*/ 11 h 26"/>
                    <a:gd name="T12" fmla="*/ 4 w 200"/>
                    <a:gd name="T13" fmla="*/ 14 h 26"/>
                    <a:gd name="T14" fmla="*/ 1 w 200"/>
                    <a:gd name="T15" fmla="*/ 15 h 26"/>
                    <a:gd name="T16" fmla="*/ 0 w 200"/>
                    <a:gd name="T17" fmla="*/ 17 h 26"/>
                    <a:gd name="T18" fmla="*/ 0 w 200"/>
                    <a:gd name="T19" fmla="*/ 18 h 26"/>
                    <a:gd name="T20" fmla="*/ 0 w 200"/>
                    <a:gd name="T21" fmla="*/ 19 h 26"/>
                    <a:gd name="T22" fmla="*/ 1 w 200"/>
                    <a:gd name="T23" fmla="*/ 22 h 26"/>
                    <a:gd name="T24" fmla="*/ 4 w 200"/>
                    <a:gd name="T25" fmla="*/ 22 h 26"/>
                    <a:gd name="T26" fmla="*/ 8 w 200"/>
                    <a:gd name="T27" fmla="*/ 22 h 26"/>
                    <a:gd name="T28" fmla="*/ 13 w 200"/>
                    <a:gd name="T29" fmla="*/ 23 h 26"/>
                    <a:gd name="T30" fmla="*/ 18 w 200"/>
                    <a:gd name="T31" fmla="*/ 25 h 26"/>
                    <a:gd name="T32" fmla="*/ 27 w 200"/>
                    <a:gd name="T33" fmla="*/ 25 h 26"/>
                    <a:gd name="T34" fmla="*/ 34 w 200"/>
                    <a:gd name="T35" fmla="*/ 25 h 26"/>
                    <a:gd name="T36" fmla="*/ 55 w 200"/>
                    <a:gd name="T37" fmla="*/ 26 h 26"/>
                    <a:gd name="T38" fmla="*/ 70 w 200"/>
                    <a:gd name="T39" fmla="*/ 26 h 26"/>
                    <a:gd name="T40" fmla="*/ 93 w 200"/>
                    <a:gd name="T41" fmla="*/ 26 h 26"/>
                    <a:gd name="T42" fmla="*/ 112 w 200"/>
                    <a:gd name="T43" fmla="*/ 26 h 26"/>
                    <a:gd name="T44" fmla="*/ 161 w 200"/>
                    <a:gd name="T45" fmla="*/ 26 h 26"/>
                    <a:gd name="T46" fmla="*/ 174 w 200"/>
                    <a:gd name="T47" fmla="*/ 25 h 26"/>
                    <a:gd name="T48" fmla="*/ 179 w 200"/>
                    <a:gd name="T49" fmla="*/ 25 h 26"/>
                    <a:gd name="T50" fmla="*/ 185 w 200"/>
                    <a:gd name="T51" fmla="*/ 23 h 26"/>
                    <a:gd name="T52" fmla="*/ 191 w 200"/>
                    <a:gd name="T53" fmla="*/ 22 h 26"/>
                    <a:gd name="T54" fmla="*/ 195 w 200"/>
                    <a:gd name="T55" fmla="*/ 19 h 26"/>
                    <a:gd name="T56" fmla="*/ 199 w 200"/>
                    <a:gd name="T57" fmla="*/ 17 h 26"/>
                    <a:gd name="T58" fmla="*/ 200 w 200"/>
                    <a:gd name="T59" fmla="*/ 14 h 26"/>
                    <a:gd name="T60" fmla="*/ 199 w 200"/>
                    <a:gd name="T61" fmla="*/ 11 h 26"/>
                    <a:gd name="T62" fmla="*/ 196 w 200"/>
                    <a:gd name="T63" fmla="*/ 9 h 26"/>
                    <a:gd name="T64" fmla="*/ 191 w 200"/>
                    <a:gd name="T65" fmla="*/ 8 h 26"/>
                    <a:gd name="T66" fmla="*/ 188 w 200"/>
                    <a:gd name="T67" fmla="*/ 5 h 26"/>
                    <a:gd name="T68" fmla="*/ 182 w 200"/>
                    <a:gd name="T69" fmla="*/ 4 h 26"/>
                    <a:gd name="T70" fmla="*/ 175 w 200"/>
                    <a:gd name="T71" fmla="*/ 4 h 26"/>
                    <a:gd name="T72" fmla="*/ 168 w 200"/>
                    <a:gd name="T73" fmla="*/ 2 h 26"/>
                    <a:gd name="T74" fmla="*/ 164 w 200"/>
                    <a:gd name="T75" fmla="*/ 4 h 26"/>
                    <a:gd name="T76" fmla="*/ 163 w 200"/>
                    <a:gd name="T77" fmla="*/ 1 h 26"/>
                    <a:gd name="T78" fmla="*/ 156 w 200"/>
                    <a:gd name="T79" fmla="*/ 1 h 26"/>
                    <a:gd name="T80" fmla="*/ 149 w 200"/>
                    <a:gd name="T81" fmla="*/ 0 h 26"/>
                    <a:gd name="T82" fmla="*/ 139 w 200"/>
                    <a:gd name="T83" fmla="*/ 0 h 26"/>
                    <a:gd name="T84" fmla="*/ 126 w 200"/>
                    <a:gd name="T85" fmla="*/ 1 h 26"/>
                    <a:gd name="T86" fmla="*/ 49 w 200"/>
                    <a:gd name="T87" fmla="*/ 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
                    <a:gd name="T134" fmla="*/ 200 w 200"/>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
                      <a:moveTo>
                        <a:pt x="49" y="4"/>
                      </a:moveTo>
                      <a:lnTo>
                        <a:pt x="41" y="4"/>
                      </a:lnTo>
                      <a:lnTo>
                        <a:pt x="35" y="8"/>
                      </a:lnTo>
                      <a:lnTo>
                        <a:pt x="27" y="8"/>
                      </a:lnTo>
                      <a:lnTo>
                        <a:pt x="18" y="9"/>
                      </a:lnTo>
                      <a:lnTo>
                        <a:pt x="11" y="11"/>
                      </a:lnTo>
                      <a:lnTo>
                        <a:pt x="4" y="14"/>
                      </a:lnTo>
                      <a:lnTo>
                        <a:pt x="1" y="15"/>
                      </a:lnTo>
                      <a:lnTo>
                        <a:pt x="0" y="17"/>
                      </a:lnTo>
                      <a:lnTo>
                        <a:pt x="0" y="18"/>
                      </a:lnTo>
                      <a:lnTo>
                        <a:pt x="0" y="19"/>
                      </a:lnTo>
                      <a:lnTo>
                        <a:pt x="1" y="22"/>
                      </a:lnTo>
                      <a:lnTo>
                        <a:pt x="4" y="22"/>
                      </a:lnTo>
                      <a:lnTo>
                        <a:pt x="8" y="22"/>
                      </a:lnTo>
                      <a:lnTo>
                        <a:pt x="13" y="23"/>
                      </a:lnTo>
                      <a:lnTo>
                        <a:pt x="18" y="25"/>
                      </a:lnTo>
                      <a:lnTo>
                        <a:pt x="27" y="25"/>
                      </a:lnTo>
                      <a:lnTo>
                        <a:pt x="34" y="25"/>
                      </a:lnTo>
                      <a:lnTo>
                        <a:pt x="55" y="26"/>
                      </a:lnTo>
                      <a:lnTo>
                        <a:pt x="70" y="26"/>
                      </a:lnTo>
                      <a:lnTo>
                        <a:pt x="93" y="26"/>
                      </a:lnTo>
                      <a:lnTo>
                        <a:pt x="112" y="26"/>
                      </a:lnTo>
                      <a:lnTo>
                        <a:pt x="161" y="26"/>
                      </a:lnTo>
                      <a:lnTo>
                        <a:pt x="174" y="25"/>
                      </a:lnTo>
                      <a:lnTo>
                        <a:pt x="179" y="25"/>
                      </a:lnTo>
                      <a:lnTo>
                        <a:pt x="185" y="23"/>
                      </a:lnTo>
                      <a:lnTo>
                        <a:pt x="191" y="22"/>
                      </a:lnTo>
                      <a:lnTo>
                        <a:pt x="195" y="19"/>
                      </a:lnTo>
                      <a:lnTo>
                        <a:pt x="199" y="17"/>
                      </a:lnTo>
                      <a:lnTo>
                        <a:pt x="200" y="14"/>
                      </a:lnTo>
                      <a:lnTo>
                        <a:pt x="199" y="11"/>
                      </a:lnTo>
                      <a:lnTo>
                        <a:pt x="196" y="9"/>
                      </a:lnTo>
                      <a:lnTo>
                        <a:pt x="191" y="8"/>
                      </a:lnTo>
                      <a:lnTo>
                        <a:pt x="188" y="5"/>
                      </a:lnTo>
                      <a:lnTo>
                        <a:pt x="182" y="4"/>
                      </a:lnTo>
                      <a:lnTo>
                        <a:pt x="175" y="4"/>
                      </a:lnTo>
                      <a:lnTo>
                        <a:pt x="168" y="2"/>
                      </a:lnTo>
                      <a:lnTo>
                        <a:pt x="164" y="4"/>
                      </a:lnTo>
                      <a:lnTo>
                        <a:pt x="163" y="1"/>
                      </a:lnTo>
                      <a:lnTo>
                        <a:pt x="156" y="1"/>
                      </a:lnTo>
                      <a:lnTo>
                        <a:pt x="149" y="0"/>
                      </a:lnTo>
                      <a:lnTo>
                        <a:pt x="139" y="0"/>
                      </a:lnTo>
                      <a:lnTo>
                        <a:pt x="126" y="1"/>
                      </a:lnTo>
                      <a:lnTo>
                        <a:pt x="49" y="4"/>
                      </a:lnTo>
                      <a:close/>
                    </a:path>
                  </a:pathLst>
                </a:custGeom>
                <a:solidFill>
                  <a:srgbClr val="9F9F9F"/>
                </a:solidFill>
                <a:ln w="9525">
                  <a:noFill/>
                  <a:round/>
                  <a:headEnd/>
                  <a:tailEnd/>
                </a:ln>
              </p:spPr>
              <p:txBody>
                <a:bodyPr/>
                <a:lstStyle/>
                <a:p>
                  <a:endParaRPr lang="en-US"/>
                </a:p>
              </p:txBody>
            </p:sp>
            <p:sp>
              <p:nvSpPr>
                <p:cNvPr id="77745" name="Freeform 11187"/>
                <p:cNvSpPr>
                  <a:spLocks/>
                </p:cNvSpPr>
                <p:nvPr/>
              </p:nvSpPr>
              <p:spPr bwMode="auto">
                <a:xfrm>
                  <a:off x="3878" y="1426"/>
                  <a:ext cx="201" cy="22"/>
                </a:xfrm>
                <a:custGeom>
                  <a:avLst/>
                  <a:gdLst>
                    <a:gd name="T0" fmla="*/ 50 w 201"/>
                    <a:gd name="T1" fmla="*/ 0 h 22"/>
                    <a:gd name="T2" fmla="*/ 52 w 201"/>
                    <a:gd name="T3" fmla="*/ 1 h 22"/>
                    <a:gd name="T4" fmla="*/ 53 w 201"/>
                    <a:gd name="T5" fmla="*/ 4 h 22"/>
                    <a:gd name="T6" fmla="*/ 53 w 201"/>
                    <a:gd name="T7" fmla="*/ 7 h 22"/>
                    <a:gd name="T8" fmla="*/ 52 w 201"/>
                    <a:gd name="T9" fmla="*/ 10 h 22"/>
                    <a:gd name="T10" fmla="*/ 50 w 201"/>
                    <a:gd name="T11" fmla="*/ 13 h 22"/>
                    <a:gd name="T12" fmla="*/ 49 w 201"/>
                    <a:gd name="T13" fmla="*/ 13 h 22"/>
                    <a:gd name="T14" fmla="*/ 44 w 201"/>
                    <a:gd name="T15" fmla="*/ 15 h 22"/>
                    <a:gd name="T16" fmla="*/ 39 w 201"/>
                    <a:gd name="T17" fmla="*/ 15 h 22"/>
                    <a:gd name="T18" fmla="*/ 33 w 201"/>
                    <a:gd name="T19" fmla="*/ 15 h 22"/>
                    <a:gd name="T20" fmla="*/ 28 w 201"/>
                    <a:gd name="T21" fmla="*/ 15 h 22"/>
                    <a:gd name="T22" fmla="*/ 23 w 201"/>
                    <a:gd name="T23" fmla="*/ 15 h 22"/>
                    <a:gd name="T24" fmla="*/ 15 w 201"/>
                    <a:gd name="T25" fmla="*/ 15 h 22"/>
                    <a:gd name="T26" fmla="*/ 11 w 201"/>
                    <a:gd name="T27" fmla="*/ 14 h 22"/>
                    <a:gd name="T28" fmla="*/ 7 w 201"/>
                    <a:gd name="T29" fmla="*/ 13 h 22"/>
                    <a:gd name="T30" fmla="*/ 1 w 201"/>
                    <a:gd name="T31" fmla="*/ 13 h 22"/>
                    <a:gd name="T32" fmla="*/ 1 w 201"/>
                    <a:gd name="T33" fmla="*/ 14 h 22"/>
                    <a:gd name="T34" fmla="*/ 0 w 201"/>
                    <a:gd name="T35" fmla="*/ 15 h 22"/>
                    <a:gd name="T36" fmla="*/ 1 w 201"/>
                    <a:gd name="T37" fmla="*/ 15 h 22"/>
                    <a:gd name="T38" fmla="*/ 1 w 201"/>
                    <a:gd name="T39" fmla="*/ 17 h 22"/>
                    <a:gd name="T40" fmla="*/ 1 w 201"/>
                    <a:gd name="T41" fmla="*/ 18 h 22"/>
                    <a:gd name="T42" fmla="*/ 4 w 201"/>
                    <a:gd name="T43" fmla="*/ 18 h 22"/>
                    <a:gd name="T44" fmla="*/ 8 w 201"/>
                    <a:gd name="T45" fmla="*/ 18 h 22"/>
                    <a:gd name="T46" fmla="*/ 12 w 201"/>
                    <a:gd name="T47" fmla="*/ 19 h 22"/>
                    <a:gd name="T48" fmla="*/ 18 w 201"/>
                    <a:gd name="T49" fmla="*/ 21 h 22"/>
                    <a:gd name="T50" fmla="*/ 26 w 201"/>
                    <a:gd name="T51" fmla="*/ 21 h 22"/>
                    <a:gd name="T52" fmla="*/ 35 w 201"/>
                    <a:gd name="T53" fmla="*/ 21 h 22"/>
                    <a:gd name="T54" fmla="*/ 70 w 201"/>
                    <a:gd name="T55" fmla="*/ 21 h 22"/>
                    <a:gd name="T56" fmla="*/ 96 w 201"/>
                    <a:gd name="T57" fmla="*/ 22 h 22"/>
                    <a:gd name="T58" fmla="*/ 115 w 201"/>
                    <a:gd name="T59" fmla="*/ 21 h 22"/>
                    <a:gd name="T60" fmla="*/ 161 w 201"/>
                    <a:gd name="T61" fmla="*/ 21 h 22"/>
                    <a:gd name="T62" fmla="*/ 172 w 201"/>
                    <a:gd name="T63" fmla="*/ 21 h 22"/>
                    <a:gd name="T64" fmla="*/ 178 w 201"/>
                    <a:gd name="T65" fmla="*/ 21 h 22"/>
                    <a:gd name="T66" fmla="*/ 182 w 201"/>
                    <a:gd name="T67" fmla="*/ 21 h 22"/>
                    <a:gd name="T68" fmla="*/ 187 w 201"/>
                    <a:gd name="T69" fmla="*/ 18 h 22"/>
                    <a:gd name="T70" fmla="*/ 192 w 201"/>
                    <a:gd name="T71" fmla="*/ 18 h 22"/>
                    <a:gd name="T72" fmla="*/ 194 w 201"/>
                    <a:gd name="T73" fmla="*/ 15 h 22"/>
                    <a:gd name="T74" fmla="*/ 199 w 201"/>
                    <a:gd name="T75" fmla="*/ 14 h 22"/>
                    <a:gd name="T76" fmla="*/ 200 w 201"/>
                    <a:gd name="T77" fmla="*/ 13 h 22"/>
                    <a:gd name="T78" fmla="*/ 201 w 201"/>
                    <a:gd name="T79" fmla="*/ 10 h 22"/>
                    <a:gd name="T80" fmla="*/ 200 w 201"/>
                    <a:gd name="T81" fmla="*/ 8 h 22"/>
                    <a:gd name="T82" fmla="*/ 197 w 201"/>
                    <a:gd name="T83" fmla="*/ 7 h 22"/>
                    <a:gd name="T84" fmla="*/ 194 w 201"/>
                    <a:gd name="T85" fmla="*/ 7 h 22"/>
                    <a:gd name="T86" fmla="*/ 192 w 201"/>
                    <a:gd name="T87" fmla="*/ 10 h 22"/>
                    <a:gd name="T88" fmla="*/ 189 w 201"/>
                    <a:gd name="T89" fmla="*/ 11 h 22"/>
                    <a:gd name="T90" fmla="*/ 186 w 201"/>
                    <a:gd name="T91" fmla="*/ 13 h 22"/>
                    <a:gd name="T92" fmla="*/ 179 w 201"/>
                    <a:gd name="T93" fmla="*/ 13 h 22"/>
                    <a:gd name="T94" fmla="*/ 172 w 201"/>
                    <a:gd name="T95" fmla="*/ 13 h 22"/>
                    <a:gd name="T96" fmla="*/ 115 w 201"/>
                    <a:gd name="T97" fmla="*/ 7 h 22"/>
                    <a:gd name="T98" fmla="*/ 109 w 201"/>
                    <a:gd name="T99" fmla="*/ 7 h 22"/>
                    <a:gd name="T100" fmla="*/ 99 w 201"/>
                    <a:gd name="T101" fmla="*/ 7 h 22"/>
                    <a:gd name="T102" fmla="*/ 89 w 201"/>
                    <a:gd name="T103" fmla="*/ 4 h 22"/>
                    <a:gd name="T104" fmla="*/ 86 w 201"/>
                    <a:gd name="T105" fmla="*/ 3 h 22"/>
                    <a:gd name="T106" fmla="*/ 81 w 201"/>
                    <a:gd name="T107" fmla="*/ 1 h 22"/>
                    <a:gd name="T108" fmla="*/ 70 w 201"/>
                    <a:gd name="T109" fmla="*/ 0 h 22"/>
                    <a:gd name="T110" fmla="*/ 59 w 201"/>
                    <a:gd name="T111" fmla="*/ 0 h 22"/>
                    <a:gd name="T112" fmla="*/ 50 w 201"/>
                    <a:gd name="T113" fmla="*/ 0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2"/>
                    <a:gd name="T173" fmla="*/ 201 w 201"/>
                    <a:gd name="T174" fmla="*/ 22 h 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2">
                      <a:moveTo>
                        <a:pt x="50" y="0"/>
                      </a:moveTo>
                      <a:lnTo>
                        <a:pt x="52" y="1"/>
                      </a:lnTo>
                      <a:lnTo>
                        <a:pt x="53" y="4"/>
                      </a:lnTo>
                      <a:lnTo>
                        <a:pt x="53" y="7"/>
                      </a:lnTo>
                      <a:lnTo>
                        <a:pt x="52" y="10"/>
                      </a:lnTo>
                      <a:lnTo>
                        <a:pt x="50" y="13"/>
                      </a:lnTo>
                      <a:lnTo>
                        <a:pt x="49" y="13"/>
                      </a:lnTo>
                      <a:lnTo>
                        <a:pt x="44" y="15"/>
                      </a:lnTo>
                      <a:lnTo>
                        <a:pt x="39" y="15"/>
                      </a:lnTo>
                      <a:lnTo>
                        <a:pt x="33" y="15"/>
                      </a:lnTo>
                      <a:lnTo>
                        <a:pt x="28" y="15"/>
                      </a:lnTo>
                      <a:lnTo>
                        <a:pt x="23" y="15"/>
                      </a:lnTo>
                      <a:lnTo>
                        <a:pt x="15" y="15"/>
                      </a:lnTo>
                      <a:lnTo>
                        <a:pt x="11" y="14"/>
                      </a:lnTo>
                      <a:lnTo>
                        <a:pt x="7" y="13"/>
                      </a:lnTo>
                      <a:lnTo>
                        <a:pt x="1" y="13"/>
                      </a:lnTo>
                      <a:lnTo>
                        <a:pt x="1" y="14"/>
                      </a:lnTo>
                      <a:lnTo>
                        <a:pt x="0" y="15"/>
                      </a:lnTo>
                      <a:lnTo>
                        <a:pt x="1" y="15"/>
                      </a:lnTo>
                      <a:lnTo>
                        <a:pt x="1" y="17"/>
                      </a:lnTo>
                      <a:lnTo>
                        <a:pt x="1" y="18"/>
                      </a:lnTo>
                      <a:lnTo>
                        <a:pt x="4" y="18"/>
                      </a:lnTo>
                      <a:lnTo>
                        <a:pt x="8" y="18"/>
                      </a:lnTo>
                      <a:lnTo>
                        <a:pt x="12" y="19"/>
                      </a:lnTo>
                      <a:lnTo>
                        <a:pt x="18" y="21"/>
                      </a:lnTo>
                      <a:lnTo>
                        <a:pt x="26" y="21"/>
                      </a:lnTo>
                      <a:lnTo>
                        <a:pt x="35" y="21"/>
                      </a:lnTo>
                      <a:lnTo>
                        <a:pt x="70" y="21"/>
                      </a:lnTo>
                      <a:lnTo>
                        <a:pt x="96" y="22"/>
                      </a:lnTo>
                      <a:lnTo>
                        <a:pt x="115" y="21"/>
                      </a:lnTo>
                      <a:lnTo>
                        <a:pt x="161" y="21"/>
                      </a:lnTo>
                      <a:lnTo>
                        <a:pt x="172" y="21"/>
                      </a:lnTo>
                      <a:lnTo>
                        <a:pt x="178" y="21"/>
                      </a:lnTo>
                      <a:lnTo>
                        <a:pt x="182" y="21"/>
                      </a:lnTo>
                      <a:lnTo>
                        <a:pt x="187" y="18"/>
                      </a:lnTo>
                      <a:lnTo>
                        <a:pt x="192" y="18"/>
                      </a:lnTo>
                      <a:lnTo>
                        <a:pt x="194" y="15"/>
                      </a:lnTo>
                      <a:lnTo>
                        <a:pt x="199" y="14"/>
                      </a:lnTo>
                      <a:lnTo>
                        <a:pt x="200" y="13"/>
                      </a:lnTo>
                      <a:lnTo>
                        <a:pt x="201" y="10"/>
                      </a:lnTo>
                      <a:lnTo>
                        <a:pt x="200" y="8"/>
                      </a:lnTo>
                      <a:lnTo>
                        <a:pt x="197" y="7"/>
                      </a:lnTo>
                      <a:lnTo>
                        <a:pt x="194" y="7"/>
                      </a:lnTo>
                      <a:lnTo>
                        <a:pt x="192" y="10"/>
                      </a:lnTo>
                      <a:lnTo>
                        <a:pt x="189" y="11"/>
                      </a:lnTo>
                      <a:lnTo>
                        <a:pt x="186" y="13"/>
                      </a:lnTo>
                      <a:lnTo>
                        <a:pt x="179" y="13"/>
                      </a:lnTo>
                      <a:lnTo>
                        <a:pt x="172" y="13"/>
                      </a:lnTo>
                      <a:lnTo>
                        <a:pt x="115" y="7"/>
                      </a:lnTo>
                      <a:lnTo>
                        <a:pt x="109" y="7"/>
                      </a:lnTo>
                      <a:lnTo>
                        <a:pt x="99" y="7"/>
                      </a:lnTo>
                      <a:lnTo>
                        <a:pt x="89" y="4"/>
                      </a:lnTo>
                      <a:lnTo>
                        <a:pt x="86" y="3"/>
                      </a:lnTo>
                      <a:lnTo>
                        <a:pt x="81" y="1"/>
                      </a:lnTo>
                      <a:lnTo>
                        <a:pt x="70" y="0"/>
                      </a:lnTo>
                      <a:lnTo>
                        <a:pt x="59" y="0"/>
                      </a:lnTo>
                      <a:lnTo>
                        <a:pt x="50" y="0"/>
                      </a:lnTo>
                      <a:close/>
                    </a:path>
                  </a:pathLst>
                </a:custGeom>
                <a:solidFill>
                  <a:srgbClr val="3F3F3F"/>
                </a:solidFill>
                <a:ln w="9525">
                  <a:noFill/>
                  <a:round/>
                  <a:headEnd/>
                  <a:tailEnd/>
                </a:ln>
              </p:spPr>
              <p:txBody>
                <a:bodyPr/>
                <a:lstStyle/>
                <a:p>
                  <a:endParaRPr lang="en-US"/>
                </a:p>
              </p:txBody>
            </p:sp>
          </p:grpSp>
          <p:grpSp>
            <p:nvGrpSpPr>
              <p:cNvPr id="77724" name="Group 11188"/>
              <p:cNvGrpSpPr>
                <a:grpSpLocks/>
              </p:cNvGrpSpPr>
              <p:nvPr/>
            </p:nvGrpSpPr>
            <p:grpSpPr bwMode="auto">
              <a:xfrm>
                <a:off x="3995" y="1454"/>
                <a:ext cx="55" cy="22"/>
                <a:chOff x="3995" y="1454"/>
                <a:chExt cx="55" cy="22"/>
              </a:xfrm>
            </p:grpSpPr>
            <p:grpSp>
              <p:nvGrpSpPr>
                <p:cNvPr id="77737" name="Group 11189"/>
                <p:cNvGrpSpPr>
                  <a:grpSpLocks/>
                </p:cNvGrpSpPr>
                <p:nvPr/>
              </p:nvGrpSpPr>
              <p:grpSpPr bwMode="auto">
                <a:xfrm>
                  <a:off x="3995" y="1454"/>
                  <a:ext cx="55" cy="22"/>
                  <a:chOff x="3995" y="1454"/>
                  <a:chExt cx="55" cy="22"/>
                </a:xfrm>
              </p:grpSpPr>
              <p:grpSp>
                <p:nvGrpSpPr>
                  <p:cNvPr id="77739" name="Group 11190"/>
                  <p:cNvGrpSpPr>
                    <a:grpSpLocks/>
                  </p:cNvGrpSpPr>
                  <p:nvPr/>
                </p:nvGrpSpPr>
                <p:grpSpPr bwMode="auto">
                  <a:xfrm>
                    <a:off x="3995" y="1454"/>
                    <a:ext cx="17" cy="22"/>
                    <a:chOff x="3995" y="1454"/>
                    <a:chExt cx="17" cy="22"/>
                  </a:xfrm>
                </p:grpSpPr>
                <p:sp>
                  <p:nvSpPr>
                    <p:cNvPr id="77741" name="Freeform 11191"/>
                    <p:cNvSpPr>
                      <a:spLocks/>
                    </p:cNvSpPr>
                    <p:nvPr/>
                  </p:nvSpPr>
                  <p:spPr bwMode="auto">
                    <a:xfrm>
                      <a:off x="3995" y="1454"/>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742" name="Freeform 11192"/>
                    <p:cNvSpPr>
                      <a:spLocks/>
                    </p:cNvSpPr>
                    <p:nvPr/>
                  </p:nvSpPr>
                  <p:spPr bwMode="auto">
                    <a:xfrm>
                      <a:off x="3995" y="1457"/>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743" name="Freeform 11193"/>
                    <p:cNvSpPr>
                      <a:spLocks/>
                    </p:cNvSpPr>
                    <p:nvPr/>
                  </p:nvSpPr>
                  <p:spPr bwMode="auto">
                    <a:xfrm>
                      <a:off x="3995" y="1462"/>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grpSp>
              <p:sp>
                <p:nvSpPr>
                  <p:cNvPr id="77740" name="Freeform 11194"/>
                  <p:cNvSpPr>
                    <a:spLocks/>
                  </p:cNvSpPr>
                  <p:nvPr/>
                </p:nvSpPr>
                <p:spPr bwMode="auto">
                  <a:xfrm>
                    <a:off x="4007" y="1454"/>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77738" name="Freeform 11195"/>
                <p:cNvSpPr>
                  <a:spLocks/>
                </p:cNvSpPr>
                <p:nvPr/>
              </p:nvSpPr>
              <p:spPr bwMode="auto">
                <a:xfrm>
                  <a:off x="4008" y="1457"/>
                  <a:ext cx="42" cy="15"/>
                </a:xfrm>
                <a:custGeom>
                  <a:avLst/>
                  <a:gdLst>
                    <a:gd name="T0" fmla="*/ 38 w 42"/>
                    <a:gd name="T1" fmla="*/ 1 h 15"/>
                    <a:gd name="T2" fmla="*/ 38 w 42"/>
                    <a:gd name="T3" fmla="*/ 3 h 15"/>
                    <a:gd name="T4" fmla="*/ 35 w 42"/>
                    <a:gd name="T5" fmla="*/ 4 h 15"/>
                    <a:gd name="T6" fmla="*/ 34 w 42"/>
                    <a:gd name="T7" fmla="*/ 5 h 15"/>
                    <a:gd name="T8" fmla="*/ 34 w 42"/>
                    <a:gd name="T9" fmla="*/ 8 h 15"/>
                    <a:gd name="T10" fmla="*/ 32 w 42"/>
                    <a:gd name="T11" fmla="*/ 8 h 15"/>
                    <a:gd name="T12" fmla="*/ 29 w 42"/>
                    <a:gd name="T13" fmla="*/ 11 h 15"/>
                    <a:gd name="T14" fmla="*/ 27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7 w 42"/>
                    <a:gd name="T27" fmla="*/ 12 h 15"/>
                    <a:gd name="T28" fmla="*/ 10 w 42"/>
                    <a:gd name="T29" fmla="*/ 12 h 15"/>
                    <a:gd name="T30" fmla="*/ 14 w 42"/>
                    <a:gd name="T31" fmla="*/ 15 h 15"/>
                    <a:gd name="T32" fmla="*/ 17 w 42"/>
                    <a:gd name="T33" fmla="*/ 15 h 15"/>
                    <a:gd name="T34" fmla="*/ 24 w 42"/>
                    <a:gd name="T35" fmla="*/ 15 h 15"/>
                    <a:gd name="T36" fmla="*/ 28 w 42"/>
                    <a:gd name="T37" fmla="*/ 15 h 15"/>
                    <a:gd name="T38" fmla="*/ 31 w 42"/>
                    <a:gd name="T39" fmla="*/ 15 h 15"/>
                    <a:gd name="T40" fmla="*/ 34 w 42"/>
                    <a:gd name="T41" fmla="*/ 15 h 15"/>
                    <a:gd name="T42" fmla="*/ 38 w 42"/>
                    <a:gd name="T43" fmla="*/ 12 h 15"/>
                    <a:gd name="T44" fmla="*/ 39 w 42"/>
                    <a:gd name="T45" fmla="*/ 12 h 15"/>
                    <a:gd name="T46" fmla="*/ 42 w 42"/>
                    <a:gd name="T47" fmla="*/ 11 h 15"/>
                    <a:gd name="T48" fmla="*/ 42 w 42"/>
                    <a:gd name="T49" fmla="*/ 0 h 15"/>
                    <a:gd name="T50" fmla="*/ 38 w 42"/>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38" y="1"/>
                      </a:moveTo>
                      <a:lnTo>
                        <a:pt x="38" y="3"/>
                      </a:lnTo>
                      <a:lnTo>
                        <a:pt x="35" y="4"/>
                      </a:lnTo>
                      <a:lnTo>
                        <a:pt x="34" y="5"/>
                      </a:lnTo>
                      <a:lnTo>
                        <a:pt x="34" y="8"/>
                      </a:lnTo>
                      <a:lnTo>
                        <a:pt x="32" y="8"/>
                      </a:lnTo>
                      <a:lnTo>
                        <a:pt x="29" y="11"/>
                      </a:lnTo>
                      <a:lnTo>
                        <a:pt x="27" y="11"/>
                      </a:lnTo>
                      <a:lnTo>
                        <a:pt x="24" y="11"/>
                      </a:lnTo>
                      <a:lnTo>
                        <a:pt x="18" y="11"/>
                      </a:lnTo>
                      <a:lnTo>
                        <a:pt x="10" y="11"/>
                      </a:lnTo>
                      <a:lnTo>
                        <a:pt x="0" y="11"/>
                      </a:lnTo>
                      <a:lnTo>
                        <a:pt x="4" y="11"/>
                      </a:lnTo>
                      <a:lnTo>
                        <a:pt x="7" y="12"/>
                      </a:lnTo>
                      <a:lnTo>
                        <a:pt x="10" y="12"/>
                      </a:lnTo>
                      <a:lnTo>
                        <a:pt x="14" y="15"/>
                      </a:lnTo>
                      <a:lnTo>
                        <a:pt x="17" y="15"/>
                      </a:lnTo>
                      <a:lnTo>
                        <a:pt x="24" y="15"/>
                      </a:lnTo>
                      <a:lnTo>
                        <a:pt x="28" y="15"/>
                      </a:lnTo>
                      <a:lnTo>
                        <a:pt x="31" y="15"/>
                      </a:lnTo>
                      <a:lnTo>
                        <a:pt x="34" y="15"/>
                      </a:lnTo>
                      <a:lnTo>
                        <a:pt x="38" y="12"/>
                      </a:lnTo>
                      <a:lnTo>
                        <a:pt x="39" y="12"/>
                      </a:lnTo>
                      <a:lnTo>
                        <a:pt x="42" y="11"/>
                      </a:lnTo>
                      <a:lnTo>
                        <a:pt x="42" y="0"/>
                      </a:lnTo>
                      <a:lnTo>
                        <a:pt x="38" y="1"/>
                      </a:lnTo>
                      <a:close/>
                    </a:path>
                  </a:pathLst>
                </a:custGeom>
                <a:solidFill>
                  <a:srgbClr val="3F3F3F"/>
                </a:solidFill>
                <a:ln w="9525">
                  <a:noFill/>
                  <a:round/>
                  <a:headEnd/>
                  <a:tailEnd/>
                </a:ln>
              </p:spPr>
              <p:txBody>
                <a:bodyPr/>
                <a:lstStyle/>
                <a:p>
                  <a:endParaRPr lang="en-US"/>
                </a:p>
              </p:txBody>
            </p:sp>
          </p:grpSp>
          <p:grpSp>
            <p:nvGrpSpPr>
              <p:cNvPr id="77725" name="Group 11196"/>
              <p:cNvGrpSpPr>
                <a:grpSpLocks/>
              </p:cNvGrpSpPr>
              <p:nvPr/>
            </p:nvGrpSpPr>
            <p:grpSpPr bwMode="auto">
              <a:xfrm>
                <a:off x="3990" y="1426"/>
                <a:ext cx="71" cy="35"/>
                <a:chOff x="3990" y="1426"/>
                <a:chExt cx="71" cy="35"/>
              </a:xfrm>
            </p:grpSpPr>
            <p:grpSp>
              <p:nvGrpSpPr>
                <p:cNvPr id="77726" name="Group 11197"/>
                <p:cNvGrpSpPr>
                  <a:grpSpLocks/>
                </p:cNvGrpSpPr>
                <p:nvPr/>
              </p:nvGrpSpPr>
              <p:grpSpPr bwMode="auto">
                <a:xfrm>
                  <a:off x="3990" y="1433"/>
                  <a:ext cx="15" cy="19"/>
                  <a:chOff x="3990" y="1433"/>
                  <a:chExt cx="15" cy="19"/>
                </a:xfrm>
              </p:grpSpPr>
              <p:sp>
                <p:nvSpPr>
                  <p:cNvPr id="77734" name="Freeform 11198"/>
                  <p:cNvSpPr>
                    <a:spLocks/>
                  </p:cNvSpPr>
                  <p:nvPr/>
                </p:nvSpPr>
                <p:spPr bwMode="auto">
                  <a:xfrm>
                    <a:off x="3990" y="1433"/>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7735" name="Freeform 11199"/>
                  <p:cNvSpPr>
                    <a:spLocks/>
                  </p:cNvSpPr>
                  <p:nvPr/>
                </p:nvSpPr>
                <p:spPr bwMode="auto">
                  <a:xfrm>
                    <a:off x="3990" y="1439"/>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77736" name="Freeform 11200"/>
                  <p:cNvSpPr>
                    <a:spLocks/>
                  </p:cNvSpPr>
                  <p:nvPr/>
                </p:nvSpPr>
                <p:spPr bwMode="auto">
                  <a:xfrm>
                    <a:off x="3990" y="1437"/>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grpSp>
            <p:grpSp>
              <p:nvGrpSpPr>
                <p:cNvPr id="77727" name="Group 11201"/>
                <p:cNvGrpSpPr>
                  <a:grpSpLocks/>
                </p:cNvGrpSpPr>
                <p:nvPr/>
              </p:nvGrpSpPr>
              <p:grpSpPr bwMode="auto">
                <a:xfrm>
                  <a:off x="4002" y="1426"/>
                  <a:ext cx="59" cy="35"/>
                  <a:chOff x="4002" y="1426"/>
                  <a:chExt cx="59" cy="35"/>
                </a:xfrm>
              </p:grpSpPr>
              <p:sp>
                <p:nvSpPr>
                  <p:cNvPr id="77728" name="Freeform 11202"/>
                  <p:cNvSpPr>
                    <a:spLocks/>
                  </p:cNvSpPr>
                  <p:nvPr/>
                </p:nvSpPr>
                <p:spPr bwMode="auto">
                  <a:xfrm>
                    <a:off x="4002" y="1426"/>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77729" name="Freeform 11203"/>
                  <p:cNvSpPr>
                    <a:spLocks/>
                  </p:cNvSpPr>
                  <p:nvPr/>
                </p:nvSpPr>
                <p:spPr bwMode="auto">
                  <a:xfrm>
                    <a:off x="4005" y="1431"/>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grpSp>
                <p:nvGrpSpPr>
                  <p:cNvPr id="77730" name="Group 11204"/>
                  <p:cNvGrpSpPr>
                    <a:grpSpLocks/>
                  </p:cNvGrpSpPr>
                  <p:nvPr/>
                </p:nvGrpSpPr>
                <p:grpSpPr bwMode="auto">
                  <a:xfrm>
                    <a:off x="4029" y="1427"/>
                    <a:ext cx="32" cy="34"/>
                    <a:chOff x="4029" y="1427"/>
                    <a:chExt cx="32" cy="34"/>
                  </a:xfrm>
                </p:grpSpPr>
                <p:sp>
                  <p:nvSpPr>
                    <p:cNvPr id="77731" name="Line 11205"/>
                    <p:cNvSpPr>
                      <a:spLocks noChangeShapeType="1"/>
                    </p:cNvSpPr>
                    <p:nvPr/>
                  </p:nvSpPr>
                  <p:spPr bwMode="auto">
                    <a:xfrm>
                      <a:off x="4044" y="1427"/>
                      <a:ext cx="2" cy="33"/>
                    </a:xfrm>
                    <a:prstGeom prst="line">
                      <a:avLst/>
                    </a:prstGeom>
                    <a:noFill/>
                    <a:ln w="12700" cap="rnd">
                      <a:solidFill>
                        <a:srgbClr val="000000"/>
                      </a:solidFill>
                      <a:round/>
                      <a:headEnd/>
                      <a:tailEnd/>
                    </a:ln>
                  </p:spPr>
                  <p:txBody>
                    <a:bodyPr/>
                    <a:lstStyle/>
                    <a:p>
                      <a:endParaRPr lang="en-US"/>
                    </a:p>
                  </p:txBody>
                </p:sp>
                <p:sp>
                  <p:nvSpPr>
                    <p:cNvPr id="77732" name="Line 11206"/>
                    <p:cNvSpPr>
                      <a:spLocks noChangeShapeType="1"/>
                    </p:cNvSpPr>
                    <p:nvPr/>
                  </p:nvSpPr>
                  <p:spPr bwMode="auto">
                    <a:xfrm flipH="1">
                      <a:off x="4060" y="1427"/>
                      <a:ext cx="1" cy="33"/>
                    </a:xfrm>
                    <a:prstGeom prst="line">
                      <a:avLst/>
                    </a:prstGeom>
                    <a:noFill/>
                    <a:ln w="12700" cap="rnd">
                      <a:solidFill>
                        <a:srgbClr val="000000"/>
                      </a:solidFill>
                      <a:round/>
                      <a:headEnd/>
                      <a:tailEnd/>
                    </a:ln>
                  </p:spPr>
                  <p:txBody>
                    <a:bodyPr/>
                    <a:lstStyle/>
                    <a:p>
                      <a:endParaRPr lang="en-US"/>
                    </a:p>
                  </p:txBody>
                </p:sp>
                <p:sp>
                  <p:nvSpPr>
                    <p:cNvPr id="77733" name="Line 11207"/>
                    <p:cNvSpPr>
                      <a:spLocks noChangeShapeType="1"/>
                    </p:cNvSpPr>
                    <p:nvPr/>
                  </p:nvSpPr>
                  <p:spPr bwMode="auto">
                    <a:xfrm>
                      <a:off x="4029" y="1427"/>
                      <a:ext cx="1" cy="34"/>
                    </a:xfrm>
                    <a:prstGeom prst="line">
                      <a:avLst/>
                    </a:prstGeom>
                    <a:noFill/>
                    <a:ln w="12700" cap="rnd">
                      <a:solidFill>
                        <a:srgbClr val="000000"/>
                      </a:solidFill>
                      <a:round/>
                      <a:headEnd/>
                      <a:tailEnd/>
                    </a:ln>
                  </p:spPr>
                  <p:txBody>
                    <a:bodyPr/>
                    <a:lstStyle/>
                    <a:p>
                      <a:endParaRPr lang="en-US"/>
                    </a:p>
                  </p:txBody>
                </p:sp>
              </p:grpSp>
            </p:grpSp>
          </p:grpSp>
        </p:grpSp>
        <p:grpSp>
          <p:nvGrpSpPr>
            <p:cNvPr id="76961" name="Group 11208"/>
            <p:cNvGrpSpPr>
              <a:grpSpLocks/>
            </p:cNvGrpSpPr>
            <p:nvPr/>
          </p:nvGrpSpPr>
          <p:grpSpPr bwMode="auto">
            <a:xfrm>
              <a:off x="3641" y="1407"/>
              <a:ext cx="363" cy="120"/>
              <a:chOff x="3641" y="1319"/>
              <a:chExt cx="363" cy="120"/>
            </a:xfrm>
          </p:grpSpPr>
          <p:sp>
            <p:nvSpPr>
              <p:cNvPr id="77710" name="Freeform 11209"/>
              <p:cNvSpPr>
                <a:spLocks/>
              </p:cNvSpPr>
              <p:nvPr/>
            </p:nvSpPr>
            <p:spPr bwMode="auto">
              <a:xfrm>
                <a:off x="3658" y="1319"/>
                <a:ext cx="116" cy="84"/>
              </a:xfrm>
              <a:custGeom>
                <a:avLst/>
                <a:gdLst>
                  <a:gd name="T0" fmla="*/ 0 w 116"/>
                  <a:gd name="T1" fmla="*/ 0 h 84"/>
                  <a:gd name="T2" fmla="*/ 29 w 116"/>
                  <a:gd name="T3" fmla="*/ 0 h 84"/>
                  <a:gd name="T4" fmla="*/ 109 w 116"/>
                  <a:gd name="T5" fmla="*/ 72 h 84"/>
                  <a:gd name="T6" fmla="*/ 110 w 116"/>
                  <a:gd name="T7" fmla="*/ 75 h 84"/>
                  <a:gd name="T8" fmla="*/ 112 w 116"/>
                  <a:gd name="T9" fmla="*/ 76 h 84"/>
                  <a:gd name="T10" fmla="*/ 116 w 116"/>
                  <a:gd name="T11" fmla="*/ 78 h 84"/>
                  <a:gd name="T12" fmla="*/ 105 w 116"/>
                  <a:gd name="T13" fmla="*/ 78 h 84"/>
                  <a:gd name="T14" fmla="*/ 91 w 116"/>
                  <a:gd name="T15" fmla="*/ 79 h 84"/>
                  <a:gd name="T16" fmla="*/ 73 w 116"/>
                  <a:gd name="T17" fmla="*/ 80 h 84"/>
                  <a:gd name="T18" fmla="*/ 52 w 116"/>
                  <a:gd name="T19" fmla="*/ 82 h 84"/>
                  <a:gd name="T20" fmla="*/ 33 w 116"/>
                  <a:gd name="T21" fmla="*/ 84 h 84"/>
                  <a:gd name="T22" fmla="*/ 0 w 116"/>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4"/>
                  <a:gd name="T38" fmla="*/ 116 w 116"/>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4">
                    <a:moveTo>
                      <a:pt x="0" y="0"/>
                    </a:moveTo>
                    <a:lnTo>
                      <a:pt x="29" y="0"/>
                    </a:lnTo>
                    <a:lnTo>
                      <a:pt x="109" y="72"/>
                    </a:lnTo>
                    <a:lnTo>
                      <a:pt x="110" y="75"/>
                    </a:lnTo>
                    <a:lnTo>
                      <a:pt x="112" y="76"/>
                    </a:lnTo>
                    <a:lnTo>
                      <a:pt x="116" y="78"/>
                    </a:lnTo>
                    <a:lnTo>
                      <a:pt x="105" y="78"/>
                    </a:lnTo>
                    <a:lnTo>
                      <a:pt x="91" y="79"/>
                    </a:lnTo>
                    <a:lnTo>
                      <a:pt x="73" y="80"/>
                    </a:lnTo>
                    <a:lnTo>
                      <a:pt x="52" y="82"/>
                    </a:lnTo>
                    <a:lnTo>
                      <a:pt x="33" y="84"/>
                    </a:lnTo>
                    <a:lnTo>
                      <a:pt x="0" y="0"/>
                    </a:lnTo>
                    <a:close/>
                  </a:path>
                </a:pathLst>
              </a:custGeom>
              <a:solidFill>
                <a:srgbClr val="9F9F9F"/>
              </a:solidFill>
              <a:ln w="9525">
                <a:noFill/>
                <a:round/>
                <a:headEnd/>
                <a:tailEnd/>
              </a:ln>
            </p:spPr>
            <p:txBody>
              <a:bodyPr/>
              <a:lstStyle/>
              <a:p>
                <a:endParaRPr lang="en-US"/>
              </a:p>
            </p:txBody>
          </p:sp>
          <p:grpSp>
            <p:nvGrpSpPr>
              <p:cNvPr id="77711" name="Group 11210"/>
              <p:cNvGrpSpPr>
                <a:grpSpLocks/>
              </p:cNvGrpSpPr>
              <p:nvPr/>
            </p:nvGrpSpPr>
            <p:grpSpPr bwMode="auto">
              <a:xfrm>
                <a:off x="3641" y="1376"/>
                <a:ext cx="363" cy="63"/>
                <a:chOff x="3641" y="1376"/>
                <a:chExt cx="363" cy="63"/>
              </a:xfrm>
            </p:grpSpPr>
            <p:sp>
              <p:nvSpPr>
                <p:cNvPr id="77712" name="Freeform 11211"/>
                <p:cNvSpPr>
                  <a:spLocks/>
                </p:cNvSpPr>
                <p:nvPr/>
              </p:nvSpPr>
              <p:spPr bwMode="auto">
                <a:xfrm>
                  <a:off x="3691" y="1423"/>
                  <a:ext cx="52" cy="16"/>
                </a:xfrm>
                <a:custGeom>
                  <a:avLst/>
                  <a:gdLst>
                    <a:gd name="T0" fmla="*/ 45 w 52"/>
                    <a:gd name="T1" fmla="*/ 0 h 16"/>
                    <a:gd name="T2" fmla="*/ 44 w 52"/>
                    <a:gd name="T3" fmla="*/ 3 h 16"/>
                    <a:gd name="T4" fmla="*/ 44 w 52"/>
                    <a:gd name="T5" fmla="*/ 6 h 16"/>
                    <a:gd name="T6" fmla="*/ 45 w 52"/>
                    <a:gd name="T7" fmla="*/ 8 h 16"/>
                    <a:gd name="T8" fmla="*/ 45 w 52"/>
                    <a:gd name="T9" fmla="*/ 10 h 16"/>
                    <a:gd name="T10" fmla="*/ 48 w 52"/>
                    <a:gd name="T11" fmla="*/ 13 h 16"/>
                    <a:gd name="T12" fmla="*/ 49 w 52"/>
                    <a:gd name="T13" fmla="*/ 14 h 16"/>
                    <a:gd name="T14" fmla="*/ 49 w 52"/>
                    <a:gd name="T15" fmla="*/ 16 h 16"/>
                    <a:gd name="T16" fmla="*/ 52 w 52"/>
                    <a:gd name="T17" fmla="*/ 16 h 16"/>
                    <a:gd name="T18" fmla="*/ 42 w 52"/>
                    <a:gd name="T19" fmla="*/ 16 h 16"/>
                    <a:gd name="T20" fmla="*/ 34 w 52"/>
                    <a:gd name="T21" fmla="*/ 13 h 16"/>
                    <a:gd name="T22" fmla="*/ 20 w 52"/>
                    <a:gd name="T23" fmla="*/ 10 h 16"/>
                    <a:gd name="T24" fmla="*/ 10 w 52"/>
                    <a:gd name="T25" fmla="*/ 8 h 16"/>
                    <a:gd name="T26" fmla="*/ 6 w 52"/>
                    <a:gd name="T27" fmla="*/ 7 h 16"/>
                    <a:gd name="T28" fmla="*/ 5 w 52"/>
                    <a:gd name="T29" fmla="*/ 6 h 16"/>
                    <a:gd name="T30" fmla="*/ 3 w 52"/>
                    <a:gd name="T31" fmla="*/ 4 h 16"/>
                    <a:gd name="T32" fmla="*/ 0 w 52"/>
                    <a:gd name="T33" fmla="*/ 3 h 16"/>
                    <a:gd name="T34" fmla="*/ 7 w 52"/>
                    <a:gd name="T35" fmla="*/ 3 h 16"/>
                    <a:gd name="T36" fmla="*/ 21 w 52"/>
                    <a:gd name="T37" fmla="*/ 3 h 16"/>
                    <a:gd name="T38" fmla="*/ 28 w 52"/>
                    <a:gd name="T39" fmla="*/ 3 h 16"/>
                    <a:gd name="T40" fmla="*/ 34 w 52"/>
                    <a:gd name="T41" fmla="*/ 3 h 16"/>
                    <a:gd name="T42" fmla="*/ 38 w 52"/>
                    <a:gd name="T43" fmla="*/ 3 h 16"/>
                    <a:gd name="T44" fmla="*/ 41 w 52"/>
                    <a:gd name="T45" fmla="*/ 3 h 16"/>
                    <a:gd name="T46" fmla="*/ 42 w 52"/>
                    <a:gd name="T47" fmla="*/ 1 h 16"/>
                    <a:gd name="T48" fmla="*/ 44 w 52"/>
                    <a:gd name="T49" fmla="*/ 0 h 16"/>
                    <a:gd name="T50" fmla="*/ 45 w 5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
                    <a:gd name="T80" fmla="*/ 52 w 5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
                      <a:moveTo>
                        <a:pt x="45" y="0"/>
                      </a:moveTo>
                      <a:lnTo>
                        <a:pt x="44" y="3"/>
                      </a:lnTo>
                      <a:lnTo>
                        <a:pt x="44" y="6"/>
                      </a:lnTo>
                      <a:lnTo>
                        <a:pt x="45" y="8"/>
                      </a:lnTo>
                      <a:lnTo>
                        <a:pt x="45" y="10"/>
                      </a:lnTo>
                      <a:lnTo>
                        <a:pt x="48" y="13"/>
                      </a:lnTo>
                      <a:lnTo>
                        <a:pt x="49" y="14"/>
                      </a:lnTo>
                      <a:lnTo>
                        <a:pt x="49" y="16"/>
                      </a:lnTo>
                      <a:lnTo>
                        <a:pt x="52" y="16"/>
                      </a:lnTo>
                      <a:lnTo>
                        <a:pt x="42" y="16"/>
                      </a:lnTo>
                      <a:lnTo>
                        <a:pt x="34" y="13"/>
                      </a:lnTo>
                      <a:lnTo>
                        <a:pt x="20" y="10"/>
                      </a:lnTo>
                      <a:lnTo>
                        <a:pt x="10" y="8"/>
                      </a:lnTo>
                      <a:lnTo>
                        <a:pt x="6" y="7"/>
                      </a:lnTo>
                      <a:lnTo>
                        <a:pt x="5" y="6"/>
                      </a:lnTo>
                      <a:lnTo>
                        <a:pt x="3" y="4"/>
                      </a:lnTo>
                      <a:lnTo>
                        <a:pt x="0" y="3"/>
                      </a:lnTo>
                      <a:lnTo>
                        <a:pt x="7" y="3"/>
                      </a:lnTo>
                      <a:lnTo>
                        <a:pt x="21" y="3"/>
                      </a:lnTo>
                      <a:lnTo>
                        <a:pt x="28" y="3"/>
                      </a:lnTo>
                      <a:lnTo>
                        <a:pt x="34" y="3"/>
                      </a:lnTo>
                      <a:lnTo>
                        <a:pt x="38" y="3"/>
                      </a:lnTo>
                      <a:lnTo>
                        <a:pt x="41" y="3"/>
                      </a:lnTo>
                      <a:lnTo>
                        <a:pt x="42" y="1"/>
                      </a:lnTo>
                      <a:lnTo>
                        <a:pt x="44" y="0"/>
                      </a:lnTo>
                      <a:lnTo>
                        <a:pt x="45" y="0"/>
                      </a:lnTo>
                      <a:close/>
                    </a:path>
                  </a:pathLst>
                </a:custGeom>
                <a:solidFill>
                  <a:srgbClr val="5F5F5F"/>
                </a:solidFill>
                <a:ln w="9525">
                  <a:noFill/>
                  <a:round/>
                  <a:headEnd/>
                  <a:tailEnd/>
                </a:ln>
              </p:spPr>
              <p:txBody>
                <a:bodyPr/>
                <a:lstStyle/>
                <a:p>
                  <a:endParaRPr lang="en-US"/>
                </a:p>
              </p:txBody>
            </p:sp>
            <p:grpSp>
              <p:nvGrpSpPr>
                <p:cNvPr id="77713" name="Group 11212"/>
                <p:cNvGrpSpPr>
                  <a:grpSpLocks/>
                </p:cNvGrpSpPr>
                <p:nvPr/>
              </p:nvGrpSpPr>
              <p:grpSpPr bwMode="auto">
                <a:xfrm>
                  <a:off x="3641" y="1376"/>
                  <a:ext cx="363" cy="51"/>
                  <a:chOff x="3641" y="1376"/>
                  <a:chExt cx="363" cy="51"/>
                </a:xfrm>
              </p:grpSpPr>
              <p:sp>
                <p:nvSpPr>
                  <p:cNvPr id="77714" name="Freeform 11213"/>
                  <p:cNvSpPr>
                    <a:spLocks/>
                  </p:cNvSpPr>
                  <p:nvPr/>
                </p:nvSpPr>
                <p:spPr bwMode="auto">
                  <a:xfrm>
                    <a:off x="3641" y="1401"/>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77715" name="Freeform 11214"/>
                  <p:cNvSpPr>
                    <a:spLocks/>
                  </p:cNvSpPr>
                  <p:nvPr/>
                </p:nvSpPr>
                <p:spPr bwMode="auto">
                  <a:xfrm>
                    <a:off x="3872" y="1376"/>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77716" name="Group 11215"/>
                  <p:cNvGrpSpPr>
                    <a:grpSpLocks/>
                  </p:cNvGrpSpPr>
                  <p:nvPr/>
                </p:nvGrpSpPr>
                <p:grpSpPr bwMode="auto">
                  <a:xfrm>
                    <a:off x="3893" y="1402"/>
                    <a:ext cx="60" cy="25"/>
                    <a:chOff x="3893" y="1402"/>
                    <a:chExt cx="60" cy="25"/>
                  </a:xfrm>
                </p:grpSpPr>
                <p:grpSp>
                  <p:nvGrpSpPr>
                    <p:cNvPr id="77717" name="Group 11216"/>
                    <p:cNvGrpSpPr>
                      <a:grpSpLocks/>
                    </p:cNvGrpSpPr>
                    <p:nvPr/>
                  </p:nvGrpSpPr>
                  <p:grpSpPr bwMode="auto">
                    <a:xfrm>
                      <a:off x="3906" y="1412"/>
                      <a:ext cx="47" cy="15"/>
                      <a:chOff x="3906" y="1412"/>
                      <a:chExt cx="47" cy="15"/>
                    </a:xfrm>
                  </p:grpSpPr>
                  <p:sp>
                    <p:nvSpPr>
                      <p:cNvPr id="77721" name="Freeform 11217"/>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722" name="Freeform 11218"/>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77718" name="Group 11219"/>
                    <p:cNvGrpSpPr>
                      <a:grpSpLocks/>
                    </p:cNvGrpSpPr>
                    <p:nvPr/>
                  </p:nvGrpSpPr>
                  <p:grpSpPr bwMode="auto">
                    <a:xfrm>
                      <a:off x="3893" y="1402"/>
                      <a:ext cx="34" cy="14"/>
                      <a:chOff x="3893" y="1402"/>
                      <a:chExt cx="34" cy="14"/>
                    </a:xfrm>
                  </p:grpSpPr>
                  <p:sp>
                    <p:nvSpPr>
                      <p:cNvPr id="77719" name="Freeform 11220"/>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720" name="Freeform 11221"/>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grpSp>
            </p:grpSp>
          </p:grpSp>
        </p:grpSp>
        <p:sp>
          <p:nvSpPr>
            <p:cNvPr id="76962" name="Freeform 11222"/>
            <p:cNvSpPr>
              <a:spLocks/>
            </p:cNvSpPr>
            <p:nvPr/>
          </p:nvSpPr>
          <p:spPr bwMode="auto">
            <a:xfrm>
              <a:off x="3658" y="1407"/>
              <a:ext cx="623" cy="128"/>
            </a:xfrm>
            <a:custGeom>
              <a:avLst/>
              <a:gdLst>
                <a:gd name="T0" fmla="*/ 31 w 623"/>
                <a:gd name="T1" fmla="*/ 0 h 128"/>
                <a:gd name="T2" fmla="*/ 116 w 623"/>
                <a:gd name="T3" fmla="*/ 75 h 128"/>
                <a:gd name="T4" fmla="*/ 122 w 623"/>
                <a:gd name="T5" fmla="*/ 79 h 128"/>
                <a:gd name="T6" fmla="*/ 384 w 623"/>
                <a:gd name="T7" fmla="*/ 79 h 128"/>
                <a:gd name="T8" fmla="*/ 564 w 623"/>
                <a:gd name="T9" fmla="*/ 75 h 128"/>
                <a:gd name="T10" fmla="*/ 571 w 623"/>
                <a:gd name="T11" fmla="*/ 76 h 128"/>
                <a:gd name="T12" fmla="*/ 581 w 623"/>
                <a:gd name="T13" fmla="*/ 79 h 128"/>
                <a:gd name="T14" fmla="*/ 587 w 623"/>
                <a:gd name="T15" fmla="*/ 82 h 128"/>
                <a:gd name="T16" fmla="*/ 594 w 623"/>
                <a:gd name="T17" fmla="*/ 84 h 128"/>
                <a:gd name="T18" fmla="*/ 599 w 623"/>
                <a:gd name="T19" fmla="*/ 87 h 128"/>
                <a:gd name="T20" fmla="*/ 605 w 623"/>
                <a:gd name="T21" fmla="*/ 93 h 128"/>
                <a:gd name="T22" fmla="*/ 611 w 623"/>
                <a:gd name="T23" fmla="*/ 97 h 128"/>
                <a:gd name="T24" fmla="*/ 617 w 623"/>
                <a:gd name="T25" fmla="*/ 101 h 128"/>
                <a:gd name="T26" fmla="*/ 622 w 623"/>
                <a:gd name="T27" fmla="*/ 104 h 128"/>
                <a:gd name="T28" fmla="*/ 623 w 623"/>
                <a:gd name="T29" fmla="*/ 107 h 128"/>
                <a:gd name="T30" fmla="*/ 622 w 623"/>
                <a:gd name="T31" fmla="*/ 111 h 128"/>
                <a:gd name="T32" fmla="*/ 619 w 623"/>
                <a:gd name="T33" fmla="*/ 114 h 128"/>
                <a:gd name="T34" fmla="*/ 612 w 623"/>
                <a:gd name="T35" fmla="*/ 117 h 128"/>
                <a:gd name="T36" fmla="*/ 602 w 623"/>
                <a:gd name="T37" fmla="*/ 120 h 128"/>
                <a:gd name="T38" fmla="*/ 591 w 623"/>
                <a:gd name="T39" fmla="*/ 120 h 128"/>
                <a:gd name="T40" fmla="*/ 575 w 623"/>
                <a:gd name="T41" fmla="*/ 121 h 128"/>
                <a:gd name="T42" fmla="*/ 554 w 623"/>
                <a:gd name="T43" fmla="*/ 122 h 128"/>
                <a:gd name="T44" fmla="*/ 423 w 623"/>
                <a:gd name="T45" fmla="*/ 124 h 128"/>
                <a:gd name="T46" fmla="*/ 228 w 623"/>
                <a:gd name="T47" fmla="*/ 128 h 128"/>
                <a:gd name="T48" fmla="*/ 153 w 623"/>
                <a:gd name="T49" fmla="*/ 126 h 128"/>
                <a:gd name="T50" fmla="*/ 115 w 623"/>
                <a:gd name="T51" fmla="*/ 124 h 128"/>
                <a:gd name="T52" fmla="*/ 96 w 623"/>
                <a:gd name="T53" fmla="*/ 121 h 128"/>
                <a:gd name="T54" fmla="*/ 78 w 623"/>
                <a:gd name="T55" fmla="*/ 118 h 128"/>
                <a:gd name="T56" fmla="*/ 22 w 623"/>
                <a:gd name="T57" fmla="*/ 104 h 128"/>
                <a:gd name="T58" fmla="*/ 5 w 623"/>
                <a:gd name="T59" fmla="*/ 96 h 128"/>
                <a:gd name="T60" fmla="*/ 36 w 623"/>
                <a:gd name="T61" fmla="*/ 86 h 128"/>
                <a:gd name="T62" fmla="*/ 15 w 623"/>
                <a:gd name="T63" fmla="*/ 3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128"/>
                <a:gd name="T98" fmla="*/ 623 w 623"/>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128">
                  <a:moveTo>
                    <a:pt x="0" y="0"/>
                  </a:moveTo>
                  <a:lnTo>
                    <a:pt x="31" y="0"/>
                  </a:lnTo>
                  <a:lnTo>
                    <a:pt x="113" y="73"/>
                  </a:lnTo>
                  <a:lnTo>
                    <a:pt x="116" y="75"/>
                  </a:lnTo>
                  <a:lnTo>
                    <a:pt x="119" y="78"/>
                  </a:lnTo>
                  <a:lnTo>
                    <a:pt x="122" y="79"/>
                  </a:lnTo>
                  <a:lnTo>
                    <a:pt x="281" y="80"/>
                  </a:lnTo>
                  <a:lnTo>
                    <a:pt x="384" y="79"/>
                  </a:lnTo>
                  <a:lnTo>
                    <a:pt x="559" y="75"/>
                  </a:lnTo>
                  <a:lnTo>
                    <a:pt x="564" y="75"/>
                  </a:lnTo>
                  <a:lnTo>
                    <a:pt x="569" y="76"/>
                  </a:lnTo>
                  <a:lnTo>
                    <a:pt x="571" y="76"/>
                  </a:lnTo>
                  <a:lnTo>
                    <a:pt x="575" y="78"/>
                  </a:lnTo>
                  <a:lnTo>
                    <a:pt x="581" y="79"/>
                  </a:lnTo>
                  <a:lnTo>
                    <a:pt x="585" y="80"/>
                  </a:lnTo>
                  <a:lnTo>
                    <a:pt x="587" y="82"/>
                  </a:lnTo>
                  <a:lnTo>
                    <a:pt x="591" y="83"/>
                  </a:lnTo>
                  <a:lnTo>
                    <a:pt x="594" y="84"/>
                  </a:lnTo>
                  <a:lnTo>
                    <a:pt x="596" y="86"/>
                  </a:lnTo>
                  <a:lnTo>
                    <a:pt x="599" y="87"/>
                  </a:lnTo>
                  <a:lnTo>
                    <a:pt x="602" y="90"/>
                  </a:lnTo>
                  <a:lnTo>
                    <a:pt x="605" y="93"/>
                  </a:lnTo>
                  <a:lnTo>
                    <a:pt x="608" y="96"/>
                  </a:lnTo>
                  <a:lnTo>
                    <a:pt x="611" y="97"/>
                  </a:lnTo>
                  <a:lnTo>
                    <a:pt x="615" y="99"/>
                  </a:lnTo>
                  <a:lnTo>
                    <a:pt x="617" y="101"/>
                  </a:lnTo>
                  <a:lnTo>
                    <a:pt x="619" y="101"/>
                  </a:lnTo>
                  <a:lnTo>
                    <a:pt x="622" y="104"/>
                  </a:lnTo>
                  <a:lnTo>
                    <a:pt x="622" y="105"/>
                  </a:lnTo>
                  <a:lnTo>
                    <a:pt x="623" y="107"/>
                  </a:lnTo>
                  <a:lnTo>
                    <a:pt x="622" y="108"/>
                  </a:lnTo>
                  <a:lnTo>
                    <a:pt x="622" y="111"/>
                  </a:lnTo>
                  <a:lnTo>
                    <a:pt x="620" y="112"/>
                  </a:lnTo>
                  <a:lnTo>
                    <a:pt x="619" y="114"/>
                  </a:lnTo>
                  <a:lnTo>
                    <a:pt x="615" y="115"/>
                  </a:lnTo>
                  <a:lnTo>
                    <a:pt x="612" y="117"/>
                  </a:lnTo>
                  <a:lnTo>
                    <a:pt x="606" y="118"/>
                  </a:lnTo>
                  <a:lnTo>
                    <a:pt x="602" y="120"/>
                  </a:lnTo>
                  <a:lnTo>
                    <a:pt x="596" y="120"/>
                  </a:lnTo>
                  <a:lnTo>
                    <a:pt x="591" y="120"/>
                  </a:lnTo>
                  <a:lnTo>
                    <a:pt x="585" y="120"/>
                  </a:lnTo>
                  <a:lnTo>
                    <a:pt x="575" y="121"/>
                  </a:lnTo>
                  <a:lnTo>
                    <a:pt x="569" y="122"/>
                  </a:lnTo>
                  <a:lnTo>
                    <a:pt x="554" y="122"/>
                  </a:lnTo>
                  <a:lnTo>
                    <a:pt x="512" y="122"/>
                  </a:lnTo>
                  <a:lnTo>
                    <a:pt x="423" y="124"/>
                  </a:lnTo>
                  <a:lnTo>
                    <a:pt x="238" y="128"/>
                  </a:lnTo>
                  <a:lnTo>
                    <a:pt x="228" y="128"/>
                  </a:lnTo>
                  <a:lnTo>
                    <a:pt x="166" y="128"/>
                  </a:lnTo>
                  <a:lnTo>
                    <a:pt x="153" y="126"/>
                  </a:lnTo>
                  <a:lnTo>
                    <a:pt x="127" y="125"/>
                  </a:lnTo>
                  <a:lnTo>
                    <a:pt x="115" y="124"/>
                  </a:lnTo>
                  <a:lnTo>
                    <a:pt x="105" y="122"/>
                  </a:lnTo>
                  <a:lnTo>
                    <a:pt x="96" y="121"/>
                  </a:lnTo>
                  <a:lnTo>
                    <a:pt x="89" y="120"/>
                  </a:lnTo>
                  <a:lnTo>
                    <a:pt x="78" y="118"/>
                  </a:lnTo>
                  <a:lnTo>
                    <a:pt x="33" y="107"/>
                  </a:lnTo>
                  <a:lnTo>
                    <a:pt x="22" y="104"/>
                  </a:lnTo>
                  <a:lnTo>
                    <a:pt x="5" y="100"/>
                  </a:lnTo>
                  <a:lnTo>
                    <a:pt x="5" y="96"/>
                  </a:lnTo>
                  <a:lnTo>
                    <a:pt x="18" y="93"/>
                  </a:lnTo>
                  <a:lnTo>
                    <a:pt x="36" y="86"/>
                  </a:lnTo>
                  <a:lnTo>
                    <a:pt x="25" y="62"/>
                  </a:lnTo>
                  <a:lnTo>
                    <a:pt x="15" y="38"/>
                  </a:lnTo>
                  <a:lnTo>
                    <a:pt x="0" y="0"/>
                  </a:lnTo>
                  <a:close/>
                </a:path>
              </a:pathLst>
            </a:custGeom>
            <a:solidFill>
              <a:srgbClr val="BFBFBF"/>
            </a:solidFill>
            <a:ln w="9525">
              <a:noFill/>
              <a:round/>
              <a:headEnd/>
              <a:tailEnd/>
            </a:ln>
          </p:spPr>
          <p:txBody>
            <a:bodyPr/>
            <a:lstStyle/>
            <a:p>
              <a:endParaRPr lang="en-US"/>
            </a:p>
          </p:txBody>
        </p:sp>
        <p:grpSp>
          <p:nvGrpSpPr>
            <p:cNvPr id="76963" name="Group 11223"/>
            <p:cNvGrpSpPr>
              <a:grpSpLocks/>
            </p:cNvGrpSpPr>
            <p:nvPr/>
          </p:nvGrpSpPr>
          <p:grpSpPr bwMode="auto">
            <a:xfrm>
              <a:off x="3767" y="1494"/>
              <a:ext cx="469" cy="21"/>
              <a:chOff x="3767" y="1406"/>
              <a:chExt cx="469" cy="21"/>
            </a:xfrm>
          </p:grpSpPr>
          <p:grpSp>
            <p:nvGrpSpPr>
              <p:cNvPr id="77698" name="Group 11224"/>
              <p:cNvGrpSpPr>
                <a:grpSpLocks/>
              </p:cNvGrpSpPr>
              <p:nvPr/>
            </p:nvGrpSpPr>
            <p:grpSpPr bwMode="auto">
              <a:xfrm>
                <a:off x="4221" y="1406"/>
                <a:ext cx="15" cy="20"/>
                <a:chOff x="4221" y="1406"/>
                <a:chExt cx="15" cy="20"/>
              </a:xfrm>
            </p:grpSpPr>
            <p:sp>
              <p:nvSpPr>
                <p:cNvPr id="77708" name="Freeform 11225"/>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77709" name="Freeform 11226"/>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grpSp>
          <p:grpSp>
            <p:nvGrpSpPr>
              <p:cNvPr id="77699" name="Group 11227"/>
              <p:cNvGrpSpPr>
                <a:grpSpLocks/>
              </p:cNvGrpSpPr>
              <p:nvPr/>
            </p:nvGrpSpPr>
            <p:grpSpPr bwMode="auto">
              <a:xfrm>
                <a:off x="4093" y="1406"/>
                <a:ext cx="17" cy="21"/>
                <a:chOff x="4093" y="1406"/>
                <a:chExt cx="17" cy="21"/>
              </a:xfrm>
            </p:grpSpPr>
            <p:sp>
              <p:nvSpPr>
                <p:cNvPr id="77706" name="Freeform 11228"/>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77707" name="Freeform 11229"/>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grpSp>
          <p:grpSp>
            <p:nvGrpSpPr>
              <p:cNvPr id="77700" name="Group 11230"/>
              <p:cNvGrpSpPr>
                <a:grpSpLocks/>
              </p:cNvGrpSpPr>
              <p:nvPr/>
            </p:nvGrpSpPr>
            <p:grpSpPr bwMode="auto">
              <a:xfrm>
                <a:off x="3880" y="1408"/>
                <a:ext cx="16" cy="18"/>
                <a:chOff x="3880" y="1408"/>
                <a:chExt cx="16" cy="18"/>
              </a:xfrm>
            </p:grpSpPr>
            <p:sp>
              <p:nvSpPr>
                <p:cNvPr id="77704" name="Freeform 11231"/>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7705" name="Freeform 11232"/>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77701" name="Group 11233"/>
              <p:cNvGrpSpPr>
                <a:grpSpLocks/>
              </p:cNvGrpSpPr>
              <p:nvPr/>
            </p:nvGrpSpPr>
            <p:grpSpPr bwMode="auto">
              <a:xfrm>
                <a:off x="3767" y="1409"/>
                <a:ext cx="17" cy="18"/>
                <a:chOff x="3767" y="1409"/>
                <a:chExt cx="17" cy="18"/>
              </a:xfrm>
            </p:grpSpPr>
            <p:sp>
              <p:nvSpPr>
                <p:cNvPr id="77702" name="Freeform 11234"/>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77703" name="Freeform 11235"/>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grpSp>
        </p:grpSp>
        <p:grpSp>
          <p:nvGrpSpPr>
            <p:cNvPr id="76964" name="Group 11236"/>
            <p:cNvGrpSpPr>
              <a:grpSpLocks/>
            </p:cNvGrpSpPr>
            <p:nvPr/>
          </p:nvGrpSpPr>
          <p:grpSpPr bwMode="auto">
            <a:xfrm>
              <a:off x="3785" y="1498"/>
              <a:ext cx="434" cy="21"/>
              <a:chOff x="3785" y="1410"/>
              <a:chExt cx="434" cy="21"/>
            </a:xfrm>
          </p:grpSpPr>
          <p:grpSp>
            <p:nvGrpSpPr>
              <p:cNvPr id="77574" name="Group 11237"/>
              <p:cNvGrpSpPr>
                <a:grpSpLocks/>
              </p:cNvGrpSpPr>
              <p:nvPr/>
            </p:nvGrpSpPr>
            <p:grpSpPr bwMode="auto">
              <a:xfrm>
                <a:off x="3826" y="1416"/>
                <a:ext cx="57" cy="14"/>
                <a:chOff x="3826" y="1416"/>
                <a:chExt cx="57" cy="14"/>
              </a:xfrm>
            </p:grpSpPr>
            <p:grpSp>
              <p:nvGrpSpPr>
                <p:cNvPr id="77677" name="Group 11238"/>
                <p:cNvGrpSpPr>
                  <a:grpSpLocks/>
                </p:cNvGrpSpPr>
                <p:nvPr/>
              </p:nvGrpSpPr>
              <p:grpSpPr bwMode="auto">
                <a:xfrm>
                  <a:off x="3868" y="1416"/>
                  <a:ext cx="15" cy="14"/>
                  <a:chOff x="3868" y="1416"/>
                  <a:chExt cx="15" cy="14"/>
                </a:xfrm>
              </p:grpSpPr>
              <p:sp>
                <p:nvSpPr>
                  <p:cNvPr id="77696" name="Oval 11239"/>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97" name="Oval 11240"/>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77678" name="Group 11241"/>
                <p:cNvGrpSpPr>
                  <a:grpSpLocks/>
                </p:cNvGrpSpPr>
                <p:nvPr/>
              </p:nvGrpSpPr>
              <p:grpSpPr bwMode="auto">
                <a:xfrm>
                  <a:off x="3861" y="1416"/>
                  <a:ext cx="15" cy="14"/>
                  <a:chOff x="3861" y="1416"/>
                  <a:chExt cx="15" cy="14"/>
                </a:xfrm>
              </p:grpSpPr>
              <p:sp>
                <p:nvSpPr>
                  <p:cNvPr id="77694" name="Oval 11242"/>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95" name="Oval 11243"/>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77679" name="Group 11244"/>
                <p:cNvGrpSpPr>
                  <a:grpSpLocks/>
                </p:cNvGrpSpPr>
                <p:nvPr/>
              </p:nvGrpSpPr>
              <p:grpSpPr bwMode="auto">
                <a:xfrm>
                  <a:off x="3854" y="1416"/>
                  <a:ext cx="15" cy="14"/>
                  <a:chOff x="3854" y="1416"/>
                  <a:chExt cx="15" cy="14"/>
                </a:xfrm>
              </p:grpSpPr>
              <p:sp>
                <p:nvSpPr>
                  <p:cNvPr id="77692" name="Oval 11245"/>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93" name="Oval 11246"/>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77680" name="Group 11247"/>
                <p:cNvGrpSpPr>
                  <a:grpSpLocks/>
                </p:cNvGrpSpPr>
                <p:nvPr/>
              </p:nvGrpSpPr>
              <p:grpSpPr bwMode="auto">
                <a:xfrm>
                  <a:off x="3847" y="1416"/>
                  <a:ext cx="15" cy="14"/>
                  <a:chOff x="3847" y="1416"/>
                  <a:chExt cx="15" cy="14"/>
                </a:xfrm>
              </p:grpSpPr>
              <p:sp>
                <p:nvSpPr>
                  <p:cNvPr id="77690" name="Oval 11248"/>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91" name="Oval 11249"/>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77681" name="Group 11250"/>
                <p:cNvGrpSpPr>
                  <a:grpSpLocks/>
                </p:cNvGrpSpPr>
                <p:nvPr/>
              </p:nvGrpSpPr>
              <p:grpSpPr bwMode="auto">
                <a:xfrm>
                  <a:off x="3840" y="1416"/>
                  <a:ext cx="15" cy="14"/>
                  <a:chOff x="3840" y="1416"/>
                  <a:chExt cx="15" cy="14"/>
                </a:xfrm>
              </p:grpSpPr>
              <p:sp>
                <p:nvSpPr>
                  <p:cNvPr id="77688" name="Oval 11251"/>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89" name="Oval 11252"/>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77682" name="Group 11253"/>
                <p:cNvGrpSpPr>
                  <a:grpSpLocks/>
                </p:cNvGrpSpPr>
                <p:nvPr/>
              </p:nvGrpSpPr>
              <p:grpSpPr bwMode="auto">
                <a:xfrm>
                  <a:off x="3833" y="1416"/>
                  <a:ext cx="15" cy="14"/>
                  <a:chOff x="3833" y="1416"/>
                  <a:chExt cx="15" cy="14"/>
                </a:xfrm>
              </p:grpSpPr>
              <p:sp>
                <p:nvSpPr>
                  <p:cNvPr id="77686" name="Oval 11254"/>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87" name="Oval 11255"/>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77683" name="Group 11256"/>
                <p:cNvGrpSpPr>
                  <a:grpSpLocks/>
                </p:cNvGrpSpPr>
                <p:nvPr/>
              </p:nvGrpSpPr>
              <p:grpSpPr bwMode="auto">
                <a:xfrm>
                  <a:off x="3826" y="1416"/>
                  <a:ext cx="15" cy="14"/>
                  <a:chOff x="3826" y="1416"/>
                  <a:chExt cx="15" cy="14"/>
                </a:xfrm>
              </p:grpSpPr>
              <p:sp>
                <p:nvSpPr>
                  <p:cNvPr id="77684" name="Oval 11257"/>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77685" name="Oval 11258"/>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grpSp>
            <p:nvGrpSpPr>
              <p:cNvPr id="77575" name="Group 11259"/>
              <p:cNvGrpSpPr>
                <a:grpSpLocks/>
              </p:cNvGrpSpPr>
              <p:nvPr/>
            </p:nvGrpSpPr>
            <p:grpSpPr bwMode="auto">
              <a:xfrm>
                <a:off x="4039" y="1410"/>
                <a:ext cx="180" cy="17"/>
                <a:chOff x="4039" y="1410"/>
                <a:chExt cx="180" cy="17"/>
              </a:xfrm>
            </p:grpSpPr>
            <p:grpSp>
              <p:nvGrpSpPr>
                <p:cNvPr id="77614" name="Group 11260"/>
                <p:cNvGrpSpPr>
                  <a:grpSpLocks/>
                </p:cNvGrpSpPr>
                <p:nvPr/>
              </p:nvGrpSpPr>
              <p:grpSpPr bwMode="auto">
                <a:xfrm>
                  <a:off x="4161" y="1410"/>
                  <a:ext cx="58" cy="16"/>
                  <a:chOff x="4161" y="1410"/>
                  <a:chExt cx="58" cy="16"/>
                </a:xfrm>
              </p:grpSpPr>
              <p:grpSp>
                <p:nvGrpSpPr>
                  <p:cNvPr id="77656" name="Group 11261"/>
                  <p:cNvGrpSpPr>
                    <a:grpSpLocks/>
                  </p:cNvGrpSpPr>
                  <p:nvPr/>
                </p:nvGrpSpPr>
                <p:grpSpPr bwMode="auto">
                  <a:xfrm>
                    <a:off x="4203" y="1410"/>
                    <a:ext cx="16" cy="16"/>
                    <a:chOff x="4203" y="1410"/>
                    <a:chExt cx="16" cy="16"/>
                  </a:xfrm>
                </p:grpSpPr>
                <p:sp>
                  <p:nvSpPr>
                    <p:cNvPr id="77675" name="Oval 11262"/>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676" name="Oval 11263"/>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657" name="Group 11264"/>
                  <p:cNvGrpSpPr>
                    <a:grpSpLocks/>
                  </p:cNvGrpSpPr>
                  <p:nvPr/>
                </p:nvGrpSpPr>
                <p:grpSpPr bwMode="auto">
                  <a:xfrm>
                    <a:off x="4196" y="1410"/>
                    <a:ext cx="16" cy="16"/>
                    <a:chOff x="4196" y="1410"/>
                    <a:chExt cx="16" cy="16"/>
                  </a:xfrm>
                </p:grpSpPr>
                <p:sp>
                  <p:nvSpPr>
                    <p:cNvPr id="77673" name="Oval 11265"/>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674" name="Oval 11266"/>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658" name="Group 11267"/>
                  <p:cNvGrpSpPr>
                    <a:grpSpLocks/>
                  </p:cNvGrpSpPr>
                  <p:nvPr/>
                </p:nvGrpSpPr>
                <p:grpSpPr bwMode="auto">
                  <a:xfrm>
                    <a:off x="4189" y="1410"/>
                    <a:ext cx="17" cy="16"/>
                    <a:chOff x="4189" y="1410"/>
                    <a:chExt cx="17" cy="16"/>
                  </a:xfrm>
                </p:grpSpPr>
                <p:sp>
                  <p:nvSpPr>
                    <p:cNvPr id="77671" name="Oval 11268"/>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672" name="Oval 11269"/>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659" name="Group 11270"/>
                  <p:cNvGrpSpPr>
                    <a:grpSpLocks/>
                  </p:cNvGrpSpPr>
                  <p:nvPr/>
                </p:nvGrpSpPr>
                <p:grpSpPr bwMode="auto">
                  <a:xfrm>
                    <a:off x="4182" y="1410"/>
                    <a:ext cx="15" cy="16"/>
                    <a:chOff x="4182" y="1410"/>
                    <a:chExt cx="15" cy="16"/>
                  </a:xfrm>
                </p:grpSpPr>
                <p:sp>
                  <p:nvSpPr>
                    <p:cNvPr id="77669" name="Oval 11271"/>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670" name="Oval 11272"/>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660" name="Group 11273"/>
                  <p:cNvGrpSpPr>
                    <a:grpSpLocks/>
                  </p:cNvGrpSpPr>
                  <p:nvPr/>
                </p:nvGrpSpPr>
                <p:grpSpPr bwMode="auto">
                  <a:xfrm>
                    <a:off x="4175" y="1410"/>
                    <a:ext cx="15" cy="16"/>
                    <a:chOff x="4175" y="1410"/>
                    <a:chExt cx="15" cy="16"/>
                  </a:xfrm>
                </p:grpSpPr>
                <p:sp>
                  <p:nvSpPr>
                    <p:cNvPr id="77667" name="Oval 11274"/>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668" name="Oval 11275"/>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661" name="Group 11276"/>
                  <p:cNvGrpSpPr>
                    <a:grpSpLocks/>
                  </p:cNvGrpSpPr>
                  <p:nvPr/>
                </p:nvGrpSpPr>
                <p:grpSpPr bwMode="auto">
                  <a:xfrm>
                    <a:off x="4168" y="1410"/>
                    <a:ext cx="15" cy="16"/>
                    <a:chOff x="4168" y="1410"/>
                    <a:chExt cx="15" cy="16"/>
                  </a:xfrm>
                </p:grpSpPr>
                <p:sp>
                  <p:nvSpPr>
                    <p:cNvPr id="77665" name="Oval 11277"/>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666" name="Oval 11278"/>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662" name="Group 11279"/>
                  <p:cNvGrpSpPr>
                    <a:grpSpLocks/>
                  </p:cNvGrpSpPr>
                  <p:nvPr/>
                </p:nvGrpSpPr>
                <p:grpSpPr bwMode="auto">
                  <a:xfrm>
                    <a:off x="4161" y="1412"/>
                    <a:ext cx="15" cy="14"/>
                    <a:chOff x="4161" y="1412"/>
                    <a:chExt cx="15" cy="14"/>
                  </a:xfrm>
                </p:grpSpPr>
                <p:sp>
                  <p:nvSpPr>
                    <p:cNvPr id="77663" name="Oval 11280"/>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664" name="Oval 11281"/>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grpSp>
              <p:nvGrpSpPr>
                <p:cNvPr id="77615" name="Group 11282"/>
                <p:cNvGrpSpPr>
                  <a:grpSpLocks/>
                </p:cNvGrpSpPr>
                <p:nvPr/>
              </p:nvGrpSpPr>
              <p:grpSpPr bwMode="auto">
                <a:xfrm>
                  <a:off x="4110" y="1412"/>
                  <a:ext cx="58" cy="14"/>
                  <a:chOff x="4110" y="1412"/>
                  <a:chExt cx="58" cy="14"/>
                </a:xfrm>
              </p:grpSpPr>
              <p:grpSp>
                <p:nvGrpSpPr>
                  <p:cNvPr id="77635" name="Group 11283"/>
                  <p:cNvGrpSpPr>
                    <a:grpSpLocks/>
                  </p:cNvGrpSpPr>
                  <p:nvPr/>
                </p:nvGrpSpPr>
                <p:grpSpPr bwMode="auto">
                  <a:xfrm>
                    <a:off x="4152" y="1412"/>
                    <a:ext cx="16" cy="14"/>
                    <a:chOff x="4152" y="1412"/>
                    <a:chExt cx="16" cy="14"/>
                  </a:xfrm>
                </p:grpSpPr>
                <p:sp>
                  <p:nvSpPr>
                    <p:cNvPr id="77654" name="Oval 11284"/>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55" name="Oval 11285"/>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636" name="Group 11286"/>
                  <p:cNvGrpSpPr>
                    <a:grpSpLocks/>
                  </p:cNvGrpSpPr>
                  <p:nvPr/>
                </p:nvGrpSpPr>
                <p:grpSpPr bwMode="auto">
                  <a:xfrm>
                    <a:off x="4145" y="1412"/>
                    <a:ext cx="16" cy="14"/>
                    <a:chOff x="4145" y="1412"/>
                    <a:chExt cx="16" cy="14"/>
                  </a:xfrm>
                </p:grpSpPr>
                <p:sp>
                  <p:nvSpPr>
                    <p:cNvPr id="77652" name="Oval 11287"/>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53" name="Oval 11288"/>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637" name="Group 11289"/>
                  <p:cNvGrpSpPr>
                    <a:grpSpLocks/>
                  </p:cNvGrpSpPr>
                  <p:nvPr/>
                </p:nvGrpSpPr>
                <p:grpSpPr bwMode="auto">
                  <a:xfrm>
                    <a:off x="4138" y="1412"/>
                    <a:ext cx="16" cy="14"/>
                    <a:chOff x="4138" y="1412"/>
                    <a:chExt cx="16" cy="14"/>
                  </a:xfrm>
                </p:grpSpPr>
                <p:sp>
                  <p:nvSpPr>
                    <p:cNvPr id="77650" name="Oval 11290"/>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51" name="Oval 11291"/>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638" name="Group 11292"/>
                  <p:cNvGrpSpPr>
                    <a:grpSpLocks/>
                  </p:cNvGrpSpPr>
                  <p:nvPr/>
                </p:nvGrpSpPr>
                <p:grpSpPr bwMode="auto">
                  <a:xfrm>
                    <a:off x="4131" y="1412"/>
                    <a:ext cx="16" cy="14"/>
                    <a:chOff x="4131" y="1412"/>
                    <a:chExt cx="16" cy="14"/>
                  </a:xfrm>
                </p:grpSpPr>
                <p:sp>
                  <p:nvSpPr>
                    <p:cNvPr id="77648" name="Oval 11293"/>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49" name="Oval 11294"/>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639" name="Group 11295"/>
                  <p:cNvGrpSpPr>
                    <a:grpSpLocks/>
                  </p:cNvGrpSpPr>
                  <p:nvPr/>
                </p:nvGrpSpPr>
                <p:grpSpPr bwMode="auto">
                  <a:xfrm>
                    <a:off x="4124" y="1412"/>
                    <a:ext cx="16" cy="14"/>
                    <a:chOff x="4124" y="1412"/>
                    <a:chExt cx="16" cy="14"/>
                  </a:xfrm>
                </p:grpSpPr>
                <p:sp>
                  <p:nvSpPr>
                    <p:cNvPr id="77646" name="Oval 11296"/>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47" name="Oval 11297"/>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640" name="Group 11298"/>
                  <p:cNvGrpSpPr>
                    <a:grpSpLocks/>
                  </p:cNvGrpSpPr>
                  <p:nvPr/>
                </p:nvGrpSpPr>
                <p:grpSpPr bwMode="auto">
                  <a:xfrm>
                    <a:off x="4117" y="1412"/>
                    <a:ext cx="16" cy="14"/>
                    <a:chOff x="4117" y="1412"/>
                    <a:chExt cx="16" cy="14"/>
                  </a:xfrm>
                </p:grpSpPr>
                <p:sp>
                  <p:nvSpPr>
                    <p:cNvPr id="77644" name="Oval 11299"/>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45" name="Oval 11300"/>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641" name="Group 11301"/>
                  <p:cNvGrpSpPr>
                    <a:grpSpLocks/>
                  </p:cNvGrpSpPr>
                  <p:nvPr/>
                </p:nvGrpSpPr>
                <p:grpSpPr bwMode="auto">
                  <a:xfrm>
                    <a:off x="4110" y="1412"/>
                    <a:ext cx="16" cy="14"/>
                    <a:chOff x="4110" y="1412"/>
                    <a:chExt cx="16" cy="14"/>
                  </a:xfrm>
                </p:grpSpPr>
                <p:sp>
                  <p:nvSpPr>
                    <p:cNvPr id="77642" name="Oval 11302"/>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643" name="Oval 11303"/>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grpSp>
              <p:nvGrpSpPr>
                <p:cNvPr id="77616" name="Group 11304"/>
                <p:cNvGrpSpPr>
                  <a:grpSpLocks/>
                </p:cNvGrpSpPr>
                <p:nvPr/>
              </p:nvGrpSpPr>
              <p:grpSpPr bwMode="auto">
                <a:xfrm>
                  <a:off x="4039" y="1412"/>
                  <a:ext cx="57" cy="15"/>
                  <a:chOff x="4039" y="1412"/>
                  <a:chExt cx="57" cy="15"/>
                </a:xfrm>
              </p:grpSpPr>
              <p:grpSp>
                <p:nvGrpSpPr>
                  <p:cNvPr id="77617" name="Group 11305"/>
                  <p:cNvGrpSpPr>
                    <a:grpSpLocks/>
                  </p:cNvGrpSpPr>
                  <p:nvPr/>
                </p:nvGrpSpPr>
                <p:grpSpPr bwMode="auto">
                  <a:xfrm>
                    <a:off x="4081" y="1412"/>
                    <a:ext cx="15" cy="15"/>
                    <a:chOff x="4081" y="1412"/>
                    <a:chExt cx="15" cy="15"/>
                  </a:xfrm>
                </p:grpSpPr>
                <p:sp>
                  <p:nvSpPr>
                    <p:cNvPr id="77633" name="Oval 11306"/>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634" name="Oval 11307"/>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618" name="Group 11308"/>
                  <p:cNvGrpSpPr>
                    <a:grpSpLocks/>
                  </p:cNvGrpSpPr>
                  <p:nvPr/>
                </p:nvGrpSpPr>
                <p:grpSpPr bwMode="auto">
                  <a:xfrm>
                    <a:off x="4074" y="1412"/>
                    <a:ext cx="17" cy="15"/>
                    <a:chOff x="4074" y="1412"/>
                    <a:chExt cx="17" cy="15"/>
                  </a:xfrm>
                </p:grpSpPr>
                <p:sp>
                  <p:nvSpPr>
                    <p:cNvPr id="77631" name="Oval 11309"/>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632" name="Oval 11310"/>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619" name="Group 11311"/>
                  <p:cNvGrpSpPr>
                    <a:grpSpLocks/>
                  </p:cNvGrpSpPr>
                  <p:nvPr/>
                </p:nvGrpSpPr>
                <p:grpSpPr bwMode="auto">
                  <a:xfrm>
                    <a:off x="4067" y="1412"/>
                    <a:ext cx="17" cy="15"/>
                    <a:chOff x="4067" y="1412"/>
                    <a:chExt cx="17" cy="15"/>
                  </a:xfrm>
                </p:grpSpPr>
                <p:sp>
                  <p:nvSpPr>
                    <p:cNvPr id="77629" name="Oval 11312"/>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630" name="Oval 11313"/>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620" name="Group 11314"/>
                  <p:cNvGrpSpPr>
                    <a:grpSpLocks/>
                  </p:cNvGrpSpPr>
                  <p:nvPr/>
                </p:nvGrpSpPr>
                <p:grpSpPr bwMode="auto">
                  <a:xfrm>
                    <a:off x="4060" y="1412"/>
                    <a:ext cx="17" cy="15"/>
                    <a:chOff x="4060" y="1412"/>
                    <a:chExt cx="17" cy="15"/>
                  </a:xfrm>
                </p:grpSpPr>
                <p:sp>
                  <p:nvSpPr>
                    <p:cNvPr id="77627" name="Oval 11315"/>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628" name="Oval 11316"/>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621" name="Group 11317"/>
                  <p:cNvGrpSpPr>
                    <a:grpSpLocks/>
                  </p:cNvGrpSpPr>
                  <p:nvPr/>
                </p:nvGrpSpPr>
                <p:grpSpPr bwMode="auto">
                  <a:xfrm>
                    <a:off x="4053" y="1413"/>
                    <a:ext cx="17" cy="14"/>
                    <a:chOff x="4053" y="1413"/>
                    <a:chExt cx="17" cy="14"/>
                  </a:xfrm>
                </p:grpSpPr>
                <p:sp>
                  <p:nvSpPr>
                    <p:cNvPr id="77625" name="Oval 11318"/>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626" name="Oval 11319"/>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622" name="Group 11320"/>
                  <p:cNvGrpSpPr>
                    <a:grpSpLocks/>
                  </p:cNvGrpSpPr>
                  <p:nvPr/>
                </p:nvGrpSpPr>
                <p:grpSpPr bwMode="auto">
                  <a:xfrm>
                    <a:off x="4039" y="1413"/>
                    <a:ext cx="15" cy="14"/>
                    <a:chOff x="4039" y="1413"/>
                    <a:chExt cx="15" cy="14"/>
                  </a:xfrm>
                </p:grpSpPr>
                <p:sp>
                  <p:nvSpPr>
                    <p:cNvPr id="77623" name="Oval 11321"/>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624" name="Oval 11322"/>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grpSp>
          <p:grpSp>
            <p:nvGrpSpPr>
              <p:cNvPr id="77576" name="Group 11323"/>
              <p:cNvGrpSpPr>
                <a:grpSpLocks/>
              </p:cNvGrpSpPr>
              <p:nvPr/>
            </p:nvGrpSpPr>
            <p:grpSpPr bwMode="auto">
              <a:xfrm>
                <a:off x="3991" y="1413"/>
                <a:ext cx="51" cy="14"/>
                <a:chOff x="3991" y="1413"/>
                <a:chExt cx="51" cy="14"/>
              </a:xfrm>
            </p:grpSpPr>
            <p:grpSp>
              <p:nvGrpSpPr>
                <p:cNvPr id="77596" name="Group 11324"/>
                <p:cNvGrpSpPr>
                  <a:grpSpLocks/>
                </p:cNvGrpSpPr>
                <p:nvPr/>
              </p:nvGrpSpPr>
              <p:grpSpPr bwMode="auto">
                <a:xfrm>
                  <a:off x="4025" y="1413"/>
                  <a:ext cx="17" cy="14"/>
                  <a:chOff x="4025" y="1413"/>
                  <a:chExt cx="17" cy="14"/>
                </a:xfrm>
              </p:grpSpPr>
              <p:sp>
                <p:nvSpPr>
                  <p:cNvPr id="77612" name="Oval 11325"/>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77613" name="Oval 11326"/>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77597" name="Group 11327"/>
                <p:cNvGrpSpPr>
                  <a:grpSpLocks/>
                </p:cNvGrpSpPr>
                <p:nvPr/>
              </p:nvGrpSpPr>
              <p:grpSpPr bwMode="auto">
                <a:xfrm>
                  <a:off x="4018" y="1413"/>
                  <a:ext cx="17" cy="14"/>
                  <a:chOff x="4018" y="1413"/>
                  <a:chExt cx="17" cy="14"/>
                </a:xfrm>
              </p:grpSpPr>
              <p:sp>
                <p:nvSpPr>
                  <p:cNvPr id="77610" name="Oval 11328"/>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611" name="Oval 11329"/>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77598" name="Group 11330"/>
                <p:cNvGrpSpPr>
                  <a:grpSpLocks/>
                </p:cNvGrpSpPr>
                <p:nvPr/>
              </p:nvGrpSpPr>
              <p:grpSpPr bwMode="auto">
                <a:xfrm>
                  <a:off x="4012" y="1413"/>
                  <a:ext cx="16" cy="14"/>
                  <a:chOff x="4012" y="1413"/>
                  <a:chExt cx="16" cy="14"/>
                </a:xfrm>
              </p:grpSpPr>
              <p:sp>
                <p:nvSpPr>
                  <p:cNvPr id="77608" name="Oval 11331"/>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77609" name="Oval 11332"/>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77599" name="Group 11333"/>
                <p:cNvGrpSpPr>
                  <a:grpSpLocks/>
                </p:cNvGrpSpPr>
                <p:nvPr/>
              </p:nvGrpSpPr>
              <p:grpSpPr bwMode="auto">
                <a:xfrm>
                  <a:off x="4005" y="1413"/>
                  <a:ext cx="16" cy="14"/>
                  <a:chOff x="4005" y="1413"/>
                  <a:chExt cx="16" cy="14"/>
                </a:xfrm>
              </p:grpSpPr>
              <p:sp>
                <p:nvSpPr>
                  <p:cNvPr id="77606" name="Oval 11334"/>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77607" name="Oval 11335"/>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77600" name="Group 11336"/>
                <p:cNvGrpSpPr>
                  <a:grpSpLocks/>
                </p:cNvGrpSpPr>
                <p:nvPr/>
              </p:nvGrpSpPr>
              <p:grpSpPr bwMode="auto">
                <a:xfrm>
                  <a:off x="3998" y="1413"/>
                  <a:ext cx="17" cy="14"/>
                  <a:chOff x="3998" y="1413"/>
                  <a:chExt cx="17" cy="14"/>
                </a:xfrm>
              </p:grpSpPr>
              <p:sp>
                <p:nvSpPr>
                  <p:cNvPr id="77604" name="Oval 11337"/>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605" name="Oval 11338"/>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77601" name="Group 11339"/>
                <p:cNvGrpSpPr>
                  <a:grpSpLocks/>
                </p:cNvGrpSpPr>
                <p:nvPr/>
              </p:nvGrpSpPr>
              <p:grpSpPr bwMode="auto">
                <a:xfrm>
                  <a:off x="3991" y="1413"/>
                  <a:ext cx="17" cy="14"/>
                  <a:chOff x="3991" y="1413"/>
                  <a:chExt cx="17" cy="14"/>
                </a:xfrm>
              </p:grpSpPr>
              <p:sp>
                <p:nvSpPr>
                  <p:cNvPr id="77602" name="Oval 11340"/>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77603" name="Oval 11341"/>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grpSp>
            <p:nvGrpSpPr>
              <p:cNvPr id="77577" name="Group 11342"/>
              <p:cNvGrpSpPr>
                <a:grpSpLocks/>
              </p:cNvGrpSpPr>
              <p:nvPr/>
            </p:nvGrpSpPr>
            <p:grpSpPr bwMode="auto">
              <a:xfrm>
                <a:off x="3785" y="1416"/>
                <a:ext cx="49" cy="15"/>
                <a:chOff x="3785" y="1416"/>
                <a:chExt cx="49" cy="15"/>
              </a:xfrm>
            </p:grpSpPr>
            <p:grpSp>
              <p:nvGrpSpPr>
                <p:cNvPr id="77578" name="Group 11343"/>
                <p:cNvGrpSpPr>
                  <a:grpSpLocks/>
                </p:cNvGrpSpPr>
                <p:nvPr/>
              </p:nvGrpSpPr>
              <p:grpSpPr bwMode="auto">
                <a:xfrm>
                  <a:off x="3819" y="1416"/>
                  <a:ext cx="15" cy="14"/>
                  <a:chOff x="3819" y="1416"/>
                  <a:chExt cx="15" cy="14"/>
                </a:xfrm>
              </p:grpSpPr>
              <p:sp>
                <p:nvSpPr>
                  <p:cNvPr id="77594" name="Oval 11344"/>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95" name="Oval 11345"/>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77579" name="Group 11346"/>
                <p:cNvGrpSpPr>
                  <a:grpSpLocks/>
                </p:cNvGrpSpPr>
                <p:nvPr/>
              </p:nvGrpSpPr>
              <p:grpSpPr bwMode="auto">
                <a:xfrm>
                  <a:off x="3812" y="1416"/>
                  <a:ext cx="17" cy="14"/>
                  <a:chOff x="3812" y="1416"/>
                  <a:chExt cx="17" cy="14"/>
                </a:xfrm>
              </p:grpSpPr>
              <p:sp>
                <p:nvSpPr>
                  <p:cNvPr id="77592" name="Oval 11347"/>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77593" name="Oval 11348"/>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77580" name="Group 11349"/>
                <p:cNvGrpSpPr>
                  <a:grpSpLocks/>
                </p:cNvGrpSpPr>
                <p:nvPr/>
              </p:nvGrpSpPr>
              <p:grpSpPr bwMode="auto">
                <a:xfrm>
                  <a:off x="3805" y="1416"/>
                  <a:ext cx="17" cy="14"/>
                  <a:chOff x="3805" y="1416"/>
                  <a:chExt cx="17" cy="14"/>
                </a:xfrm>
              </p:grpSpPr>
              <p:sp>
                <p:nvSpPr>
                  <p:cNvPr id="77590" name="Oval 11350"/>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77591" name="Oval 11351"/>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77581" name="Group 11352"/>
                <p:cNvGrpSpPr>
                  <a:grpSpLocks/>
                </p:cNvGrpSpPr>
                <p:nvPr/>
              </p:nvGrpSpPr>
              <p:grpSpPr bwMode="auto">
                <a:xfrm>
                  <a:off x="3798" y="1416"/>
                  <a:ext cx="17" cy="14"/>
                  <a:chOff x="3798" y="1416"/>
                  <a:chExt cx="17" cy="14"/>
                </a:xfrm>
              </p:grpSpPr>
              <p:sp>
                <p:nvSpPr>
                  <p:cNvPr id="77588" name="Oval 11353"/>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77589" name="Oval 11354"/>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77582" name="Group 11355"/>
                <p:cNvGrpSpPr>
                  <a:grpSpLocks/>
                </p:cNvGrpSpPr>
                <p:nvPr/>
              </p:nvGrpSpPr>
              <p:grpSpPr bwMode="auto">
                <a:xfrm>
                  <a:off x="3792" y="1416"/>
                  <a:ext cx="16" cy="14"/>
                  <a:chOff x="3792" y="1416"/>
                  <a:chExt cx="16" cy="14"/>
                </a:xfrm>
              </p:grpSpPr>
              <p:sp>
                <p:nvSpPr>
                  <p:cNvPr id="77586" name="Oval 11356"/>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77587" name="Oval 11357"/>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77583" name="Group 11358"/>
                <p:cNvGrpSpPr>
                  <a:grpSpLocks/>
                </p:cNvGrpSpPr>
                <p:nvPr/>
              </p:nvGrpSpPr>
              <p:grpSpPr bwMode="auto">
                <a:xfrm>
                  <a:off x="3785" y="1418"/>
                  <a:ext cx="16" cy="13"/>
                  <a:chOff x="3785" y="1418"/>
                  <a:chExt cx="16" cy="13"/>
                </a:xfrm>
              </p:grpSpPr>
              <p:sp>
                <p:nvSpPr>
                  <p:cNvPr id="77584" name="Oval 11359"/>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77585" name="Oval 11360"/>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grpSp>
        </p:grpSp>
        <p:sp>
          <p:nvSpPr>
            <p:cNvPr id="76965" name="Freeform 11361"/>
            <p:cNvSpPr>
              <a:spLocks/>
            </p:cNvSpPr>
            <p:nvPr/>
          </p:nvSpPr>
          <p:spPr bwMode="auto">
            <a:xfrm>
              <a:off x="3658" y="1407"/>
              <a:ext cx="623" cy="128"/>
            </a:xfrm>
            <a:custGeom>
              <a:avLst/>
              <a:gdLst>
                <a:gd name="T0" fmla="*/ 31 w 623"/>
                <a:gd name="T1" fmla="*/ 0 h 128"/>
                <a:gd name="T2" fmla="*/ 116 w 623"/>
                <a:gd name="T3" fmla="*/ 75 h 128"/>
                <a:gd name="T4" fmla="*/ 122 w 623"/>
                <a:gd name="T5" fmla="*/ 79 h 128"/>
                <a:gd name="T6" fmla="*/ 384 w 623"/>
                <a:gd name="T7" fmla="*/ 79 h 128"/>
                <a:gd name="T8" fmla="*/ 564 w 623"/>
                <a:gd name="T9" fmla="*/ 75 h 128"/>
                <a:gd name="T10" fmla="*/ 571 w 623"/>
                <a:gd name="T11" fmla="*/ 76 h 128"/>
                <a:gd name="T12" fmla="*/ 581 w 623"/>
                <a:gd name="T13" fmla="*/ 79 h 128"/>
                <a:gd name="T14" fmla="*/ 587 w 623"/>
                <a:gd name="T15" fmla="*/ 82 h 128"/>
                <a:gd name="T16" fmla="*/ 594 w 623"/>
                <a:gd name="T17" fmla="*/ 84 h 128"/>
                <a:gd name="T18" fmla="*/ 599 w 623"/>
                <a:gd name="T19" fmla="*/ 87 h 128"/>
                <a:gd name="T20" fmla="*/ 605 w 623"/>
                <a:gd name="T21" fmla="*/ 93 h 128"/>
                <a:gd name="T22" fmla="*/ 611 w 623"/>
                <a:gd name="T23" fmla="*/ 97 h 128"/>
                <a:gd name="T24" fmla="*/ 617 w 623"/>
                <a:gd name="T25" fmla="*/ 101 h 128"/>
                <a:gd name="T26" fmla="*/ 622 w 623"/>
                <a:gd name="T27" fmla="*/ 104 h 128"/>
                <a:gd name="T28" fmla="*/ 623 w 623"/>
                <a:gd name="T29" fmla="*/ 107 h 128"/>
                <a:gd name="T30" fmla="*/ 622 w 623"/>
                <a:gd name="T31" fmla="*/ 111 h 128"/>
                <a:gd name="T32" fmla="*/ 619 w 623"/>
                <a:gd name="T33" fmla="*/ 114 h 128"/>
                <a:gd name="T34" fmla="*/ 612 w 623"/>
                <a:gd name="T35" fmla="*/ 117 h 128"/>
                <a:gd name="T36" fmla="*/ 602 w 623"/>
                <a:gd name="T37" fmla="*/ 120 h 128"/>
                <a:gd name="T38" fmla="*/ 591 w 623"/>
                <a:gd name="T39" fmla="*/ 120 h 128"/>
                <a:gd name="T40" fmla="*/ 575 w 623"/>
                <a:gd name="T41" fmla="*/ 121 h 128"/>
                <a:gd name="T42" fmla="*/ 554 w 623"/>
                <a:gd name="T43" fmla="*/ 122 h 128"/>
                <a:gd name="T44" fmla="*/ 423 w 623"/>
                <a:gd name="T45" fmla="*/ 124 h 128"/>
                <a:gd name="T46" fmla="*/ 228 w 623"/>
                <a:gd name="T47" fmla="*/ 128 h 128"/>
                <a:gd name="T48" fmla="*/ 153 w 623"/>
                <a:gd name="T49" fmla="*/ 126 h 128"/>
                <a:gd name="T50" fmla="*/ 115 w 623"/>
                <a:gd name="T51" fmla="*/ 124 h 128"/>
                <a:gd name="T52" fmla="*/ 96 w 623"/>
                <a:gd name="T53" fmla="*/ 121 h 128"/>
                <a:gd name="T54" fmla="*/ 78 w 623"/>
                <a:gd name="T55" fmla="*/ 118 h 128"/>
                <a:gd name="T56" fmla="*/ 22 w 623"/>
                <a:gd name="T57" fmla="*/ 104 h 128"/>
                <a:gd name="T58" fmla="*/ 5 w 623"/>
                <a:gd name="T59" fmla="*/ 96 h 128"/>
                <a:gd name="T60" fmla="*/ 36 w 623"/>
                <a:gd name="T61" fmla="*/ 86 h 128"/>
                <a:gd name="T62" fmla="*/ 15 w 623"/>
                <a:gd name="T63" fmla="*/ 38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3"/>
                <a:gd name="T97" fmla="*/ 0 h 128"/>
                <a:gd name="T98" fmla="*/ 623 w 623"/>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3" h="128">
                  <a:moveTo>
                    <a:pt x="0" y="0"/>
                  </a:moveTo>
                  <a:lnTo>
                    <a:pt x="31" y="0"/>
                  </a:lnTo>
                  <a:lnTo>
                    <a:pt x="113" y="73"/>
                  </a:lnTo>
                  <a:lnTo>
                    <a:pt x="116" y="75"/>
                  </a:lnTo>
                  <a:lnTo>
                    <a:pt x="119" y="78"/>
                  </a:lnTo>
                  <a:lnTo>
                    <a:pt x="122" y="79"/>
                  </a:lnTo>
                  <a:lnTo>
                    <a:pt x="281" y="80"/>
                  </a:lnTo>
                  <a:lnTo>
                    <a:pt x="384" y="79"/>
                  </a:lnTo>
                  <a:lnTo>
                    <a:pt x="559" y="75"/>
                  </a:lnTo>
                  <a:lnTo>
                    <a:pt x="564" y="75"/>
                  </a:lnTo>
                  <a:lnTo>
                    <a:pt x="569" y="76"/>
                  </a:lnTo>
                  <a:lnTo>
                    <a:pt x="571" y="76"/>
                  </a:lnTo>
                  <a:lnTo>
                    <a:pt x="575" y="78"/>
                  </a:lnTo>
                  <a:lnTo>
                    <a:pt x="581" y="79"/>
                  </a:lnTo>
                  <a:lnTo>
                    <a:pt x="585" y="80"/>
                  </a:lnTo>
                  <a:lnTo>
                    <a:pt x="587" y="82"/>
                  </a:lnTo>
                  <a:lnTo>
                    <a:pt x="591" y="83"/>
                  </a:lnTo>
                  <a:lnTo>
                    <a:pt x="594" y="84"/>
                  </a:lnTo>
                  <a:lnTo>
                    <a:pt x="596" y="86"/>
                  </a:lnTo>
                  <a:lnTo>
                    <a:pt x="599" y="87"/>
                  </a:lnTo>
                  <a:lnTo>
                    <a:pt x="602" y="90"/>
                  </a:lnTo>
                  <a:lnTo>
                    <a:pt x="605" y="93"/>
                  </a:lnTo>
                  <a:lnTo>
                    <a:pt x="608" y="96"/>
                  </a:lnTo>
                  <a:lnTo>
                    <a:pt x="611" y="97"/>
                  </a:lnTo>
                  <a:lnTo>
                    <a:pt x="615" y="99"/>
                  </a:lnTo>
                  <a:lnTo>
                    <a:pt x="617" y="101"/>
                  </a:lnTo>
                  <a:lnTo>
                    <a:pt x="619" y="101"/>
                  </a:lnTo>
                  <a:lnTo>
                    <a:pt x="622" y="104"/>
                  </a:lnTo>
                  <a:lnTo>
                    <a:pt x="622" y="105"/>
                  </a:lnTo>
                  <a:lnTo>
                    <a:pt x="623" y="107"/>
                  </a:lnTo>
                  <a:lnTo>
                    <a:pt x="622" y="108"/>
                  </a:lnTo>
                  <a:lnTo>
                    <a:pt x="622" y="111"/>
                  </a:lnTo>
                  <a:lnTo>
                    <a:pt x="620" y="112"/>
                  </a:lnTo>
                  <a:lnTo>
                    <a:pt x="619" y="114"/>
                  </a:lnTo>
                  <a:lnTo>
                    <a:pt x="615" y="115"/>
                  </a:lnTo>
                  <a:lnTo>
                    <a:pt x="612" y="117"/>
                  </a:lnTo>
                  <a:lnTo>
                    <a:pt x="606" y="118"/>
                  </a:lnTo>
                  <a:lnTo>
                    <a:pt x="602" y="120"/>
                  </a:lnTo>
                  <a:lnTo>
                    <a:pt x="596" y="120"/>
                  </a:lnTo>
                  <a:lnTo>
                    <a:pt x="591" y="120"/>
                  </a:lnTo>
                  <a:lnTo>
                    <a:pt x="585" y="120"/>
                  </a:lnTo>
                  <a:lnTo>
                    <a:pt x="575" y="121"/>
                  </a:lnTo>
                  <a:lnTo>
                    <a:pt x="569" y="122"/>
                  </a:lnTo>
                  <a:lnTo>
                    <a:pt x="554" y="122"/>
                  </a:lnTo>
                  <a:lnTo>
                    <a:pt x="512" y="122"/>
                  </a:lnTo>
                  <a:lnTo>
                    <a:pt x="423" y="124"/>
                  </a:lnTo>
                  <a:lnTo>
                    <a:pt x="238" y="128"/>
                  </a:lnTo>
                  <a:lnTo>
                    <a:pt x="228" y="128"/>
                  </a:lnTo>
                  <a:lnTo>
                    <a:pt x="166" y="128"/>
                  </a:lnTo>
                  <a:lnTo>
                    <a:pt x="153" y="126"/>
                  </a:lnTo>
                  <a:lnTo>
                    <a:pt x="127" y="125"/>
                  </a:lnTo>
                  <a:lnTo>
                    <a:pt x="115" y="124"/>
                  </a:lnTo>
                  <a:lnTo>
                    <a:pt x="105" y="122"/>
                  </a:lnTo>
                  <a:lnTo>
                    <a:pt x="96" y="121"/>
                  </a:lnTo>
                  <a:lnTo>
                    <a:pt x="89" y="120"/>
                  </a:lnTo>
                  <a:lnTo>
                    <a:pt x="78" y="118"/>
                  </a:lnTo>
                  <a:lnTo>
                    <a:pt x="33" y="107"/>
                  </a:lnTo>
                  <a:lnTo>
                    <a:pt x="22" y="104"/>
                  </a:lnTo>
                  <a:lnTo>
                    <a:pt x="5" y="100"/>
                  </a:lnTo>
                  <a:lnTo>
                    <a:pt x="5" y="96"/>
                  </a:lnTo>
                  <a:lnTo>
                    <a:pt x="18" y="93"/>
                  </a:lnTo>
                  <a:lnTo>
                    <a:pt x="36" y="86"/>
                  </a:lnTo>
                  <a:lnTo>
                    <a:pt x="25" y="62"/>
                  </a:lnTo>
                  <a:lnTo>
                    <a:pt x="15" y="38"/>
                  </a:lnTo>
                  <a:lnTo>
                    <a:pt x="0" y="0"/>
                  </a:lnTo>
                  <a:close/>
                </a:path>
              </a:pathLst>
            </a:custGeom>
            <a:solidFill>
              <a:srgbClr val="BFBFBF"/>
            </a:solidFill>
            <a:ln w="9525">
              <a:noFill/>
              <a:round/>
              <a:headEnd/>
              <a:tailEnd/>
            </a:ln>
          </p:spPr>
          <p:txBody>
            <a:bodyPr/>
            <a:lstStyle/>
            <a:p>
              <a:endParaRPr lang="en-US"/>
            </a:p>
          </p:txBody>
        </p:sp>
        <p:grpSp>
          <p:nvGrpSpPr>
            <p:cNvPr id="76966" name="Group 11362"/>
            <p:cNvGrpSpPr>
              <a:grpSpLocks/>
            </p:cNvGrpSpPr>
            <p:nvPr/>
          </p:nvGrpSpPr>
          <p:grpSpPr bwMode="auto">
            <a:xfrm>
              <a:off x="4221" y="1494"/>
              <a:ext cx="15" cy="20"/>
              <a:chOff x="4221" y="1406"/>
              <a:chExt cx="15" cy="20"/>
            </a:xfrm>
          </p:grpSpPr>
          <p:sp>
            <p:nvSpPr>
              <p:cNvPr id="77572" name="Freeform 11363"/>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77573" name="Freeform 11364"/>
              <p:cNvSpPr>
                <a:spLocks/>
              </p:cNvSpPr>
              <p:nvPr/>
            </p:nvSpPr>
            <p:spPr bwMode="auto">
              <a:xfrm>
                <a:off x="4221" y="1406"/>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grpSp>
        <p:grpSp>
          <p:nvGrpSpPr>
            <p:cNvPr id="76967" name="Group 11365"/>
            <p:cNvGrpSpPr>
              <a:grpSpLocks/>
            </p:cNvGrpSpPr>
            <p:nvPr/>
          </p:nvGrpSpPr>
          <p:grpSpPr bwMode="auto">
            <a:xfrm>
              <a:off x="4093" y="1494"/>
              <a:ext cx="17" cy="21"/>
              <a:chOff x="4093" y="1406"/>
              <a:chExt cx="17" cy="21"/>
            </a:xfrm>
          </p:grpSpPr>
          <p:sp>
            <p:nvSpPr>
              <p:cNvPr id="77570" name="Freeform 11366"/>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77571" name="Freeform 11367"/>
              <p:cNvSpPr>
                <a:spLocks/>
              </p:cNvSpPr>
              <p:nvPr/>
            </p:nvSpPr>
            <p:spPr bwMode="auto">
              <a:xfrm>
                <a:off x="4093" y="1406"/>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grpSp>
        <p:grpSp>
          <p:nvGrpSpPr>
            <p:cNvPr id="76968" name="Group 11368"/>
            <p:cNvGrpSpPr>
              <a:grpSpLocks/>
            </p:cNvGrpSpPr>
            <p:nvPr/>
          </p:nvGrpSpPr>
          <p:grpSpPr bwMode="auto">
            <a:xfrm>
              <a:off x="3880" y="1496"/>
              <a:ext cx="16" cy="18"/>
              <a:chOff x="3880" y="1408"/>
              <a:chExt cx="16" cy="18"/>
            </a:xfrm>
          </p:grpSpPr>
          <p:sp>
            <p:nvSpPr>
              <p:cNvPr id="77568" name="Freeform 11369"/>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7569" name="Freeform 11370"/>
              <p:cNvSpPr>
                <a:spLocks/>
              </p:cNvSpPr>
              <p:nvPr/>
            </p:nvSpPr>
            <p:spPr bwMode="auto">
              <a:xfrm>
                <a:off x="3880" y="1408"/>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grpSp>
        <p:grpSp>
          <p:nvGrpSpPr>
            <p:cNvPr id="76969" name="Group 11371"/>
            <p:cNvGrpSpPr>
              <a:grpSpLocks/>
            </p:cNvGrpSpPr>
            <p:nvPr/>
          </p:nvGrpSpPr>
          <p:grpSpPr bwMode="auto">
            <a:xfrm>
              <a:off x="3767" y="1497"/>
              <a:ext cx="17" cy="18"/>
              <a:chOff x="3767" y="1409"/>
              <a:chExt cx="17" cy="18"/>
            </a:xfrm>
          </p:grpSpPr>
          <p:sp>
            <p:nvSpPr>
              <p:cNvPr id="77566" name="Freeform 11372"/>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77567" name="Freeform 11373"/>
              <p:cNvSpPr>
                <a:spLocks/>
              </p:cNvSpPr>
              <p:nvPr/>
            </p:nvSpPr>
            <p:spPr bwMode="auto">
              <a:xfrm>
                <a:off x="3767" y="1409"/>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grpSp>
        <p:sp>
          <p:nvSpPr>
            <p:cNvPr id="76970" name="Freeform 11374"/>
            <p:cNvSpPr>
              <a:spLocks/>
            </p:cNvSpPr>
            <p:nvPr/>
          </p:nvSpPr>
          <p:spPr bwMode="auto">
            <a:xfrm>
              <a:off x="4221" y="1494"/>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76971" name="Freeform 11375"/>
            <p:cNvSpPr>
              <a:spLocks/>
            </p:cNvSpPr>
            <p:nvPr/>
          </p:nvSpPr>
          <p:spPr bwMode="auto">
            <a:xfrm>
              <a:off x="4221" y="1494"/>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sp>
          <p:nvSpPr>
            <p:cNvPr id="76972" name="Freeform 11376"/>
            <p:cNvSpPr>
              <a:spLocks/>
            </p:cNvSpPr>
            <p:nvPr/>
          </p:nvSpPr>
          <p:spPr bwMode="auto">
            <a:xfrm>
              <a:off x="4221" y="1494"/>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close/>
                </a:path>
              </a:pathLst>
            </a:custGeom>
            <a:solidFill>
              <a:srgbClr val="BFBFBF"/>
            </a:solidFill>
            <a:ln w="9525">
              <a:noFill/>
              <a:round/>
              <a:headEnd/>
              <a:tailEnd/>
            </a:ln>
          </p:spPr>
          <p:txBody>
            <a:bodyPr/>
            <a:lstStyle/>
            <a:p>
              <a:endParaRPr lang="en-US"/>
            </a:p>
          </p:txBody>
        </p:sp>
        <p:sp>
          <p:nvSpPr>
            <p:cNvPr id="76973" name="Freeform 11377"/>
            <p:cNvSpPr>
              <a:spLocks/>
            </p:cNvSpPr>
            <p:nvPr/>
          </p:nvSpPr>
          <p:spPr bwMode="auto">
            <a:xfrm>
              <a:off x="4221" y="1494"/>
              <a:ext cx="15" cy="20"/>
            </a:xfrm>
            <a:custGeom>
              <a:avLst/>
              <a:gdLst>
                <a:gd name="T0" fmla="*/ 0 w 15"/>
                <a:gd name="T1" fmla="*/ 0 h 20"/>
                <a:gd name="T2" fmla="*/ 12 w 15"/>
                <a:gd name="T3" fmla="*/ 0 h 20"/>
                <a:gd name="T4" fmla="*/ 14 w 15"/>
                <a:gd name="T5" fmla="*/ 0 h 20"/>
                <a:gd name="T6" fmla="*/ 14 w 15"/>
                <a:gd name="T7" fmla="*/ 2 h 20"/>
                <a:gd name="T8" fmla="*/ 15 w 15"/>
                <a:gd name="T9" fmla="*/ 3 h 20"/>
                <a:gd name="T10" fmla="*/ 15 w 15"/>
                <a:gd name="T11" fmla="*/ 6 h 20"/>
                <a:gd name="T12" fmla="*/ 14 w 15"/>
                <a:gd name="T13" fmla="*/ 16 h 20"/>
                <a:gd name="T14" fmla="*/ 14 w 15"/>
                <a:gd name="T15" fmla="*/ 18 h 20"/>
                <a:gd name="T16" fmla="*/ 12 w 15"/>
                <a:gd name="T17" fmla="*/ 20 h 20"/>
                <a:gd name="T18" fmla="*/ 0 w 15"/>
                <a:gd name="T19" fmla="*/ 20 h 20"/>
                <a:gd name="T20" fmla="*/ 0 w 15"/>
                <a:gd name="T21" fmla="*/ 18 h 20"/>
                <a:gd name="T22" fmla="*/ 1 w 15"/>
                <a:gd name="T23" fmla="*/ 16 h 20"/>
                <a:gd name="T24" fmla="*/ 1 w 15"/>
                <a:gd name="T25" fmla="*/ 6 h 20"/>
                <a:gd name="T26" fmla="*/ 1 w 15"/>
                <a:gd name="T27" fmla="*/ 3 h 20"/>
                <a:gd name="T28" fmla="*/ 0 w 15"/>
                <a:gd name="T29" fmla="*/ 2 h 20"/>
                <a:gd name="T30" fmla="*/ 0 w 15"/>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0"/>
                <a:gd name="T50" fmla="*/ 15 w 1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0">
                  <a:moveTo>
                    <a:pt x="0" y="0"/>
                  </a:moveTo>
                  <a:lnTo>
                    <a:pt x="12" y="0"/>
                  </a:lnTo>
                  <a:lnTo>
                    <a:pt x="14" y="0"/>
                  </a:lnTo>
                  <a:lnTo>
                    <a:pt x="14" y="2"/>
                  </a:lnTo>
                  <a:lnTo>
                    <a:pt x="15" y="3"/>
                  </a:lnTo>
                  <a:lnTo>
                    <a:pt x="15" y="6"/>
                  </a:lnTo>
                  <a:lnTo>
                    <a:pt x="14" y="16"/>
                  </a:lnTo>
                  <a:lnTo>
                    <a:pt x="14" y="18"/>
                  </a:lnTo>
                  <a:lnTo>
                    <a:pt x="12" y="20"/>
                  </a:lnTo>
                  <a:lnTo>
                    <a:pt x="0" y="20"/>
                  </a:lnTo>
                  <a:lnTo>
                    <a:pt x="0" y="18"/>
                  </a:lnTo>
                  <a:lnTo>
                    <a:pt x="1" y="16"/>
                  </a:lnTo>
                  <a:lnTo>
                    <a:pt x="1" y="6"/>
                  </a:lnTo>
                  <a:lnTo>
                    <a:pt x="1" y="3"/>
                  </a:lnTo>
                  <a:lnTo>
                    <a:pt x="0" y="2"/>
                  </a:lnTo>
                  <a:lnTo>
                    <a:pt x="0" y="0"/>
                  </a:lnTo>
                </a:path>
              </a:pathLst>
            </a:custGeom>
            <a:noFill/>
            <a:ln w="12700" cap="rnd">
              <a:solidFill>
                <a:srgbClr val="000000"/>
              </a:solidFill>
              <a:round/>
              <a:headEnd/>
              <a:tailEnd/>
            </a:ln>
          </p:spPr>
          <p:txBody>
            <a:bodyPr/>
            <a:lstStyle/>
            <a:p>
              <a:endParaRPr lang="en-US"/>
            </a:p>
          </p:txBody>
        </p:sp>
        <p:sp>
          <p:nvSpPr>
            <p:cNvPr id="76974" name="Freeform 11378"/>
            <p:cNvSpPr>
              <a:spLocks/>
            </p:cNvSpPr>
            <p:nvPr/>
          </p:nvSpPr>
          <p:spPr bwMode="auto">
            <a:xfrm>
              <a:off x="4093" y="1494"/>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76975" name="Freeform 11379"/>
            <p:cNvSpPr>
              <a:spLocks/>
            </p:cNvSpPr>
            <p:nvPr/>
          </p:nvSpPr>
          <p:spPr bwMode="auto">
            <a:xfrm>
              <a:off x="4093" y="1494"/>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sp>
          <p:nvSpPr>
            <p:cNvPr id="76976" name="Freeform 11380"/>
            <p:cNvSpPr>
              <a:spLocks/>
            </p:cNvSpPr>
            <p:nvPr/>
          </p:nvSpPr>
          <p:spPr bwMode="auto">
            <a:xfrm>
              <a:off x="4093" y="1494"/>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close/>
                </a:path>
              </a:pathLst>
            </a:custGeom>
            <a:solidFill>
              <a:srgbClr val="BFBFBF"/>
            </a:solidFill>
            <a:ln w="9525">
              <a:noFill/>
              <a:round/>
              <a:headEnd/>
              <a:tailEnd/>
            </a:ln>
          </p:spPr>
          <p:txBody>
            <a:bodyPr/>
            <a:lstStyle/>
            <a:p>
              <a:endParaRPr lang="en-US"/>
            </a:p>
          </p:txBody>
        </p:sp>
        <p:sp>
          <p:nvSpPr>
            <p:cNvPr id="76977" name="Freeform 11381"/>
            <p:cNvSpPr>
              <a:spLocks/>
            </p:cNvSpPr>
            <p:nvPr/>
          </p:nvSpPr>
          <p:spPr bwMode="auto">
            <a:xfrm>
              <a:off x="4093" y="1494"/>
              <a:ext cx="17" cy="21"/>
            </a:xfrm>
            <a:custGeom>
              <a:avLst/>
              <a:gdLst>
                <a:gd name="T0" fmla="*/ 0 w 17"/>
                <a:gd name="T1" fmla="*/ 0 h 21"/>
                <a:gd name="T2" fmla="*/ 14 w 17"/>
                <a:gd name="T3" fmla="*/ 0 h 21"/>
                <a:gd name="T4" fmla="*/ 14 w 17"/>
                <a:gd name="T5" fmla="*/ 3 h 21"/>
                <a:gd name="T6" fmla="*/ 17 w 17"/>
                <a:gd name="T7" fmla="*/ 3 h 21"/>
                <a:gd name="T8" fmla="*/ 17 w 17"/>
                <a:gd name="T9" fmla="*/ 6 h 21"/>
                <a:gd name="T10" fmla="*/ 14 w 17"/>
                <a:gd name="T11" fmla="*/ 17 h 21"/>
                <a:gd name="T12" fmla="*/ 14 w 17"/>
                <a:gd name="T13" fmla="*/ 18 h 21"/>
                <a:gd name="T14" fmla="*/ 14 w 17"/>
                <a:gd name="T15" fmla="*/ 21 h 21"/>
                <a:gd name="T16" fmla="*/ 0 w 17"/>
                <a:gd name="T17" fmla="*/ 21 h 21"/>
                <a:gd name="T18" fmla="*/ 2 w 17"/>
                <a:gd name="T19" fmla="*/ 20 h 21"/>
                <a:gd name="T20" fmla="*/ 2 w 17"/>
                <a:gd name="T21" fmla="*/ 17 h 21"/>
                <a:gd name="T22" fmla="*/ 3 w 17"/>
                <a:gd name="T23" fmla="*/ 6 h 21"/>
                <a:gd name="T24" fmla="*/ 3 w 17"/>
                <a:gd name="T25" fmla="*/ 3 h 21"/>
                <a:gd name="T26" fmla="*/ 2 w 17"/>
                <a:gd name="T27" fmla="*/ 3 h 21"/>
                <a:gd name="T28" fmla="*/ 2 w 17"/>
                <a:gd name="T29" fmla="*/ 0 h 21"/>
                <a:gd name="T30" fmla="*/ 0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0" y="0"/>
                  </a:moveTo>
                  <a:lnTo>
                    <a:pt x="14" y="0"/>
                  </a:lnTo>
                  <a:lnTo>
                    <a:pt x="14" y="3"/>
                  </a:lnTo>
                  <a:lnTo>
                    <a:pt x="17" y="3"/>
                  </a:lnTo>
                  <a:lnTo>
                    <a:pt x="17" y="6"/>
                  </a:lnTo>
                  <a:lnTo>
                    <a:pt x="14" y="17"/>
                  </a:lnTo>
                  <a:lnTo>
                    <a:pt x="14" y="18"/>
                  </a:lnTo>
                  <a:lnTo>
                    <a:pt x="14" y="21"/>
                  </a:lnTo>
                  <a:lnTo>
                    <a:pt x="0" y="21"/>
                  </a:lnTo>
                  <a:lnTo>
                    <a:pt x="2" y="20"/>
                  </a:lnTo>
                  <a:lnTo>
                    <a:pt x="2" y="17"/>
                  </a:lnTo>
                  <a:lnTo>
                    <a:pt x="3" y="6"/>
                  </a:lnTo>
                  <a:lnTo>
                    <a:pt x="3" y="3"/>
                  </a:lnTo>
                  <a:lnTo>
                    <a:pt x="2" y="3"/>
                  </a:lnTo>
                  <a:lnTo>
                    <a:pt x="2" y="0"/>
                  </a:lnTo>
                  <a:lnTo>
                    <a:pt x="0" y="0"/>
                  </a:lnTo>
                </a:path>
              </a:pathLst>
            </a:custGeom>
            <a:noFill/>
            <a:ln w="12700" cap="rnd">
              <a:solidFill>
                <a:srgbClr val="000000"/>
              </a:solidFill>
              <a:round/>
              <a:headEnd/>
              <a:tailEnd/>
            </a:ln>
          </p:spPr>
          <p:txBody>
            <a:bodyPr/>
            <a:lstStyle/>
            <a:p>
              <a:endParaRPr lang="en-US"/>
            </a:p>
          </p:txBody>
        </p:sp>
        <p:sp>
          <p:nvSpPr>
            <p:cNvPr id="76978" name="Freeform 11382"/>
            <p:cNvSpPr>
              <a:spLocks/>
            </p:cNvSpPr>
            <p:nvPr/>
          </p:nvSpPr>
          <p:spPr bwMode="auto">
            <a:xfrm>
              <a:off x="3880" y="1496"/>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6979" name="Freeform 11383"/>
            <p:cNvSpPr>
              <a:spLocks/>
            </p:cNvSpPr>
            <p:nvPr/>
          </p:nvSpPr>
          <p:spPr bwMode="auto">
            <a:xfrm>
              <a:off x="3880" y="1496"/>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sp>
          <p:nvSpPr>
            <p:cNvPr id="76980" name="Freeform 11384"/>
            <p:cNvSpPr>
              <a:spLocks/>
            </p:cNvSpPr>
            <p:nvPr/>
          </p:nvSpPr>
          <p:spPr bwMode="auto">
            <a:xfrm>
              <a:off x="3880" y="1496"/>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close/>
                </a:path>
              </a:pathLst>
            </a:custGeom>
            <a:solidFill>
              <a:srgbClr val="BFBFBF"/>
            </a:solidFill>
            <a:ln w="9525">
              <a:noFill/>
              <a:round/>
              <a:headEnd/>
              <a:tailEnd/>
            </a:ln>
          </p:spPr>
          <p:txBody>
            <a:bodyPr/>
            <a:lstStyle/>
            <a:p>
              <a:endParaRPr lang="en-US"/>
            </a:p>
          </p:txBody>
        </p:sp>
        <p:sp>
          <p:nvSpPr>
            <p:cNvPr id="76981" name="Freeform 11385"/>
            <p:cNvSpPr>
              <a:spLocks/>
            </p:cNvSpPr>
            <p:nvPr/>
          </p:nvSpPr>
          <p:spPr bwMode="auto">
            <a:xfrm>
              <a:off x="3880" y="1496"/>
              <a:ext cx="16" cy="18"/>
            </a:xfrm>
            <a:custGeom>
              <a:avLst/>
              <a:gdLst>
                <a:gd name="T0" fmla="*/ 0 w 16"/>
                <a:gd name="T1" fmla="*/ 0 h 18"/>
                <a:gd name="T2" fmla="*/ 15 w 16"/>
                <a:gd name="T3" fmla="*/ 0 h 18"/>
                <a:gd name="T4" fmla="*/ 15 w 16"/>
                <a:gd name="T5" fmla="*/ 1 h 18"/>
                <a:gd name="T6" fmla="*/ 16 w 16"/>
                <a:gd name="T7" fmla="*/ 1 h 18"/>
                <a:gd name="T8" fmla="*/ 16 w 16"/>
                <a:gd name="T9" fmla="*/ 2 h 18"/>
                <a:gd name="T10" fmla="*/ 16 w 16"/>
                <a:gd name="T11" fmla="*/ 5 h 18"/>
                <a:gd name="T12" fmla="*/ 16 w 16"/>
                <a:gd name="T13" fmla="*/ 15 h 18"/>
                <a:gd name="T14" fmla="*/ 15 w 16"/>
                <a:gd name="T15" fmla="*/ 18 h 18"/>
                <a:gd name="T16" fmla="*/ 0 w 16"/>
                <a:gd name="T17" fmla="*/ 18 h 18"/>
                <a:gd name="T18" fmla="*/ 2 w 16"/>
                <a:gd name="T19" fmla="*/ 15 h 18"/>
                <a:gd name="T20" fmla="*/ 2 w 16"/>
                <a:gd name="T21" fmla="*/ 5 h 18"/>
                <a:gd name="T22" fmla="*/ 2 w 16"/>
                <a:gd name="T23" fmla="*/ 2 h 18"/>
                <a:gd name="T24" fmla="*/ 0 w 16"/>
                <a:gd name="T25" fmla="*/ 1 h 18"/>
                <a:gd name="T26" fmla="*/ 0 w 16"/>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0" y="0"/>
                  </a:moveTo>
                  <a:lnTo>
                    <a:pt x="15" y="0"/>
                  </a:lnTo>
                  <a:lnTo>
                    <a:pt x="15" y="1"/>
                  </a:lnTo>
                  <a:lnTo>
                    <a:pt x="16" y="1"/>
                  </a:lnTo>
                  <a:lnTo>
                    <a:pt x="16" y="2"/>
                  </a:lnTo>
                  <a:lnTo>
                    <a:pt x="16" y="5"/>
                  </a:lnTo>
                  <a:lnTo>
                    <a:pt x="16" y="15"/>
                  </a:lnTo>
                  <a:lnTo>
                    <a:pt x="15" y="18"/>
                  </a:lnTo>
                  <a:lnTo>
                    <a:pt x="0" y="18"/>
                  </a:lnTo>
                  <a:lnTo>
                    <a:pt x="2" y="15"/>
                  </a:lnTo>
                  <a:lnTo>
                    <a:pt x="2" y="5"/>
                  </a:lnTo>
                  <a:lnTo>
                    <a:pt x="2" y="2"/>
                  </a:lnTo>
                  <a:lnTo>
                    <a:pt x="0" y="1"/>
                  </a:lnTo>
                  <a:lnTo>
                    <a:pt x="0" y="0"/>
                  </a:lnTo>
                </a:path>
              </a:pathLst>
            </a:custGeom>
            <a:noFill/>
            <a:ln w="12700" cap="rnd">
              <a:solidFill>
                <a:srgbClr val="000000"/>
              </a:solidFill>
              <a:round/>
              <a:headEnd/>
              <a:tailEnd/>
            </a:ln>
          </p:spPr>
          <p:txBody>
            <a:bodyPr/>
            <a:lstStyle/>
            <a:p>
              <a:endParaRPr lang="en-US"/>
            </a:p>
          </p:txBody>
        </p:sp>
        <p:sp>
          <p:nvSpPr>
            <p:cNvPr id="76982" name="Freeform 11386"/>
            <p:cNvSpPr>
              <a:spLocks/>
            </p:cNvSpPr>
            <p:nvPr/>
          </p:nvSpPr>
          <p:spPr bwMode="auto">
            <a:xfrm>
              <a:off x="3767" y="1497"/>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76983" name="Freeform 11387"/>
            <p:cNvSpPr>
              <a:spLocks/>
            </p:cNvSpPr>
            <p:nvPr/>
          </p:nvSpPr>
          <p:spPr bwMode="auto">
            <a:xfrm>
              <a:off x="3767" y="1497"/>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sp>
          <p:nvSpPr>
            <p:cNvPr id="76984" name="Freeform 11388"/>
            <p:cNvSpPr>
              <a:spLocks/>
            </p:cNvSpPr>
            <p:nvPr/>
          </p:nvSpPr>
          <p:spPr bwMode="auto">
            <a:xfrm>
              <a:off x="3767" y="1497"/>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close/>
                </a:path>
              </a:pathLst>
            </a:custGeom>
            <a:solidFill>
              <a:srgbClr val="BFBFBF"/>
            </a:solidFill>
            <a:ln w="9525">
              <a:noFill/>
              <a:round/>
              <a:headEnd/>
              <a:tailEnd/>
            </a:ln>
          </p:spPr>
          <p:txBody>
            <a:bodyPr/>
            <a:lstStyle/>
            <a:p>
              <a:endParaRPr lang="en-US"/>
            </a:p>
          </p:txBody>
        </p:sp>
        <p:sp>
          <p:nvSpPr>
            <p:cNvPr id="76985" name="Freeform 11389"/>
            <p:cNvSpPr>
              <a:spLocks/>
            </p:cNvSpPr>
            <p:nvPr/>
          </p:nvSpPr>
          <p:spPr bwMode="auto">
            <a:xfrm>
              <a:off x="3767" y="1497"/>
              <a:ext cx="17" cy="18"/>
            </a:xfrm>
            <a:custGeom>
              <a:avLst/>
              <a:gdLst>
                <a:gd name="T0" fmla="*/ 17 w 17"/>
                <a:gd name="T1" fmla="*/ 0 h 18"/>
                <a:gd name="T2" fmla="*/ 3 w 17"/>
                <a:gd name="T3" fmla="*/ 0 h 18"/>
                <a:gd name="T4" fmla="*/ 1 w 17"/>
                <a:gd name="T5" fmla="*/ 0 h 18"/>
                <a:gd name="T6" fmla="*/ 1 w 17"/>
                <a:gd name="T7" fmla="*/ 1 h 18"/>
                <a:gd name="T8" fmla="*/ 1 w 17"/>
                <a:gd name="T9" fmla="*/ 3 h 18"/>
                <a:gd name="T10" fmla="*/ 0 w 17"/>
                <a:gd name="T11" fmla="*/ 6 h 18"/>
                <a:gd name="T12" fmla="*/ 1 w 17"/>
                <a:gd name="T13" fmla="*/ 15 h 18"/>
                <a:gd name="T14" fmla="*/ 1 w 17"/>
                <a:gd name="T15" fmla="*/ 18 h 18"/>
                <a:gd name="T16" fmla="*/ 14 w 17"/>
                <a:gd name="T17" fmla="*/ 18 h 18"/>
                <a:gd name="T18" fmla="*/ 14 w 17"/>
                <a:gd name="T19" fmla="*/ 17 h 18"/>
                <a:gd name="T20" fmla="*/ 14 w 17"/>
                <a:gd name="T21" fmla="*/ 6 h 18"/>
                <a:gd name="T22" fmla="*/ 14 w 17"/>
                <a:gd name="T23" fmla="*/ 3 h 18"/>
                <a:gd name="T24" fmla="*/ 14 w 17"/>
                <a:gd name="T25" fmla="*/ 1 h 18"/>
                <a:gd name="T26" fmla="*/ 14 w 17"/>
                <a:gd name="T27" fmla="*/ 0 h 18"/>
                <a:gd name="T28" fmla="*/ 17 w 17"/>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0"/>
                  </a:moveTo>
                  <a:lnTo>
                    <a:pt x="3" y="0"/>
                  </a:lnTo>
                  <a:lnTo>
                    <a:pt x="1" y="0"/>
                  </a:lnTo>
                  <a:lnTo>
                    <a:pt x="1" y="1"/>
                  </a:lnTo>
                  <a:lnTo>
                    <a:pt x="1" y="3"/>
                  </a:lnTo>
                  <a:lnTo>
                    <a:pt x="0" y="6"/>
                  </a:lnTo>
                  <a:lnTo>
                    <a:pt x="1" y="15"/>
                  </a:lnTo>
                  <a:lnTo>
                    <a:pt x="1" y="18"/>
                  </a:lnTo>
                  <a:lnTo>
                    <a:pt x="14" y="18"/>
                  </a:lnTo>
                  <a:lnTo>
                    <a:pt x="14" y="17"/>
                  </a:lnTo>
                  <a:lnTo>
                    <a:pt x="14" y="6"/>
                  </a:lnTo>
                  <a:lnTo>
                    <a:pt x="14" y="3"/>
                  </a:lnTo>
                  <a:lnTo>
                    <a:pt x="14" y="1"/>
                  </a:lnTo>
                  <a:lnTo>
                    <a:pt x="14" y="0"/>
                  </a:lnTo>
                  <a:lnTo>
                    <a:pt x="17" y="0"/>
                  </a:lnTo>
                </a:path>
              </a:pathLst>
            </a:custGeom>
            <a:noFill/>
            <a:ln w="12700" cap="rnd">
              <a:solidFill>
                <a:srgbClr val="000000"/>
              </a:solidFill>
              <a:round/>
              <a:headEnd/>
              <a:tailEnd/>
            </a:ln>
          </p:spPr>
          <p:txBody>
            <a:bodyPr/>
            <a:lstStyle/>
            <a:p>
              <a:endParaRPr lang="en-US"/>
            </a:p>
          </p:txBody>
        </p:sp>
        <p:grpSp>
          <p:nvGrpSpPr>
            <p:cNvPr id="76986" name="Group 11390"/>
            <p:cNvGrpSpPr>
              <a:grpSpLocks/>
            </p:cNvGrpSpPr>
            <p:nvPr/>
          </p:nvGrpSpPr>
          <p:grpSpPr bwMode="auto">
            <a:xfrm>
              <a:off x="3826" y="1504"/>
              <a:ext cx="57" cy="14"/>
              <a:chOff x="3826" y="1416"/>
              <a:chExt cx="57" cy="14"/>
            </a:xfrm>
          </p:grpSpPr>
          <p:grpSp>
            <p:nvGrpSpPr>
              <p:cNvPr id="77545" name="Group 11391"/>
              <p:cNvGrpSpPr>
                <a:grpSpLocks/>
              </p:cNvGrpSpPr>
              <p:nvPr/>
            </p:nvGrpSpPr>
            <p:grpSpPr bwMode="auto">
              <a:xfrm>
                <a:off x="3868" y="1416"/>
                <a:ext cx="15" cy="14"/>
                <a:chOff x="3868" y="1416"/>
                <a:chExt cx="15" cy="14"/>
              </a:xfrm>
            </p:grpSpPr>
            <p:sp>
              <p:nvSpPr>
                <p:cNvPr id="77564" name="Oval 11392"/>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65" name="Oval 11393"/>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77546" name="Group 11394"/>
              <p:cNvGrpSpPr>
                <a:grpSpLocks/>
              </p:cNvGrpSpPr>
              <p:nvPr/>
            </p:nvGrpSpPr>
            <p:grpSpPr bwMode="auto">
              <a:xfrm>
                <a:off x="3861" y="1416"/>
                <a:ext cx="15" cy="14"/>
                <a:chOff x="3861" y="1416"/>
                <a:chExt cx="15" cy="14"/>
              </a:xfrm>
            </p:grpSpPr>
            <p:sp>
              <p:nvSpPr>
                <p:cNvPr id="77562" name="Oval 11395"/>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63" name="Oval 11396"/>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77547" name="Group 11397"/>
              <p:cNvGrpSpPr>
                <a:grpSpLocks/>
              </p:cNvGrpSpPr>
              <p:nvPr/>
            </p:nvGrpSpPr>
            <p:grpSpPr bwMode="auto">
              <a:xfrm>
                <a:off x="3854" y="1416"/>
                <a:ext cx="15" cy="14"/>
                <a:chOff x="3854" y="1416"/>
                <a:chExt cx="15" cy="14"/>
              </a:xfrm>
            </p:grpSpPr>
            <p:sp>
              <p:nvSpPr>
                <p:cNvPr id="77560" name="Oval 11398"/>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61" name="Oval 11399"/>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77548" name="Group 11400"/>
              <p:cNvGrpSpPr>
                <a:grpSpLocks/>
              </p:cNvGrpSpPr>
              <p:nvPr/>
            </p:nvGrpSpPr>
            <p:grpSpPr bwMode="auto">
              <a:xfrm>
                <a:off x="3847" y="1416"/>
                <a:ext cx="15" cy="14"/>
                <a:chOff x="3847" y="1416"/>
                <a:chExt cx="15" cy="14"/>
              </a:xfrm>
            </p:grpSpPr>
            <p:sp>
              <p:nvSpPr>
                <p:cNvPr id="77558" name="Oval 11401"/>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59" name="Oval 11402"/>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77549" name="Group 11403"/>
              <p:cNvGrpSpPr>
                <a:grpSpLocks/>
              </p:cNvGrpSpPr>
              <p:nvPr/>
            </p:nvGrpSpPr>
            <p:grpSpPr bwMode="auto">
              <a:xfrm>
                <a:off x="3840" y="1416"/>
                <a:ext cx="15" cy="14"/>
                <a:chOff x="3840" y="1416"/>
                <a:chExt cx="15" cy="14"/>
              </a:xfrm>
            </p:grpSpPr>
            <p:sp>
              <p:nvSpPr>
                <p:cNvPr id="77556" name="Oval 11404"/>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57" name="Oval 11405"/>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77550" name="Group 11406"/>
              <p:cNvGrpSpPr>
                <a:grpSpLocks/>
              </p:cNvGrpSpPr>
              <p:nvPr/>
            </p:nvGrpSpPr>
            <p:grpSpPr bwMode="auto">
              <a:xfrm>
                <a:off x="3833" y="1416"/>
                <a:ext cx="15" cy="14"/>
                <a:chOff x="3833" y="1416"/>
                <a:chExt cx="15" cy="14"/>
              </a:xfrm>
            </p:grpSpPr>
            <p:sp>
              <p:nvSpPr>
                <p:cNvPr id="77554" name="Oval 11407"/>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55" name="Oval 11408"/>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77551" name="Group 11409"/>
              <p:cNvGrpSpPr>
                <a:grpSpLocks/>
              </p:cNvGrpSpPr>
              <p:nvPr/>
            </p:nvGrpSpPr>
            <p:grpSpPr bwMode="auto">
              <a:xfrm>
                <a:off x="3826" y="1416"/>
                <a:ext cx="15" cy="14"/>
                <a:chOff x="3826" y="1416"/>
                <a:chExt cx="15" cy="14"/>
              </a:xfrm>
            </p:grpSpPr>
            <p:sp>
              <p:nvSpPr>
                <p:cNvPr id="77552" name="Oval 11410"/>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77553" name="Oval 11411"/>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grpSp>
          <p:nvGrpSpPr>
            <p:cNvPr id="76987" name="Group 11412"/>
            <p:cNvGrpSpPr>
              <a:grpSpLocks/>
            </p:cNvGrpSpPr>
            <p:nvPr/>
          </p:nvGrpSpPr>
          <p:grpSpPr bwMode="auto">
            <a:xfrm>
              <a:off x="4039" y="1498"/>
              <a:ext cx="180" cy="17"/>
              <a:chOff x="4039" y="1410"/>
              <a:chExt cx="180" cy="17"/>
            </a:xfrm>
          </p:grpSpPr>
          <p:grpSp>
            <p:nvGrpSpPr>
              <p:cNvPr id="77482" name="Group 11413"/>
              <p:cNvGrpSpPr>
                <a:grpSpLocks/>
              </p:cNvGrpSpPr>
              <p:nvPr/>
            </p:nvGrpSpPr>
            <p:grpSpPr bwMode="auto">
              <a:xfrm>
                <a:off x="4161" y="1410"/>
                <a:ext cx="58" cy="16"/>
                <a:chOff x="4161" y="1410"/>
                <a:chExt cx="58" cy="16"/>
              </a:xfrm>
            </p:grpSpPr>
            <p:grpSp>
              <p:nvGrpSpPr>
                <p:cNvPr id="77524" name="Group 11414"/>
                <p:cNvGrpSpPr>
                  <a:grpSpLocks/>
                </p:cNvGrpSpPr>
                <p:nvPr/>
              </p:nvGrpSpPr>
              <p:grpSpPr bwMode="auto">
                <a:xfrm>
                  <a:off x="4203" y="1410"/>
                  <a:ext cx="16" cy="16"/>
                  <a:chOff x="4203" y="1410"/>
                  <a:chExt cx="16" cy="16"/>
                </a:xfrm>
              </p:grpSpPr>
              <p:sp>
                <p:nvSpPr>
                  <p:cNvPr id="77543" name="Oval 11415"/>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544" name="Oval 11416"/>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525" name="Group 11417"/>
                <p:cNvGrpSpPr>
                  <a:grpSpLocks/>
                </p:cNvGrpSpPr>
                <p:nvPr/>
              </p:nvGrpSpPr>
              <p:grpSpPr bwMode="auto">
                <a:xfrm>
                  <a:off x="4196" y="1410"/>
                  <a:ext cx="16" cy="16"/>
                  <a:chOff x="4196" y="1410"/>
                  <a:chExt cx="16" cy="16"/>
                </a:xfrm>
              </p:grpSpPr>
              <p:sp>
                <p:nvSpPr>
                  <p:cNvPr id="77541" name="Oval 11418"/>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542" name="Oval 11419"/>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526" name="Group 11420"/>
                <p:cNvGrpSpPr>
                  <a:grpSpLocks/>
                </p:cNvGrpSpPr>
                <p:nvPr/>
              </p:nvGrpSpPr>
              <p:grpSpPr bwMode="auto">
                <a:xfrm>
                  <a:off x="4189" y="1410"/>
                  <a:ext cx="17" cy="16"/>
                  <a:chOff x="4189" y="1410"/>
                  <a:chExt cx="17" cy="16"/>
                </a:xfrm>
              </p:grpSpPr>
              <p:sp>
                <p:nvSpPr>
                  <p:cNvPr id="77539" name="Oval 11421"/>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540" name="Oval 11422"/>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527" name="Group 11423"/>
                <p:cNvGrpSpPr>
                  <a:grpSpLocks/>
                </p:cNvGrpSpPr>
                <p:nvPr/>
              </p:nvGrpSpPr>
              <p:grpSpPr bwMode="auto">
                <a:xfrm>
                  <a:off x="4182" y="1410"/>
                  <a:ext cx="15" cy="16"/>
                  <a:chOff x="4182" y="1410"/>
                  <a:chExt cx="15" cy="16"/>
                </a:xfrm>
              </p:grpSpPr>
              <p:sp>
                <p:nvSpPr>
                  <p:cNvPr id="77537" name="Oval 11424"/>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538" name="Oval 11425"/>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528" name="Group 11426"/>
                <p:cNvGrpSpPr>
                  <a:grpSpLocks/>
                </p:cNvGrpSpPr>
                <p:nvPr/>
              </p:nvGrpSpPr>
              <p:grpSpPr bwMode="auto">
                <a:xfrm>
                  <a:off x="4175" y="1410"/>
                  <a:ext cx="15" cy="16"/>
                  <a:chOff x="4175" y="1410"/>
                  <a:chExt cx="15" cy="16"/>
                </a:xfrm>
              </p:grpSpPr>
              <p:sp>
                <p:nvSpPr>
                  <p:cNvPr id="77535" name="Oval 11427"/>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536" name="Oval 11428"/>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529" name="Group 11429"/>
                <p:cNvGrpSpPr>
                  <a:grpSpLocks/>
                </p:cNvGrpSpPr>
                <p:nvPr/>
              </p:nvGrpSpPr>
              <p:grpSpPr bwMode="auto">
                <a:xfrm>
                  <a:off x="4168" y="1410"/>
                  <a:ext cx="15" cy="16"/>
                  <a:chOff x="4168" y="1410"/>
                  <a:chExt cx="15" cy="16"/>
                </a:xfrm>
              </p:grpSpPr>
              <p:sp>
                <p:nvSpPr>
                  <p:cNvPr id="77533" name="Oval 11430"/>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534" name="Oval 11431"/>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530" name="Group 11432"/>
                <p:cNvGrpSpPr>
                  <a:grpSpLocks/>
                </p:cNvGrpSpPr>
                <p:nvPr/>
              </p:nvGrpSpPr>
              <p:grpSpPr bwMode="auto">
                <a:xfrm>
                  <a:off x="4161" y="1412"/>
                  <a:ext cx="15" cy="14"/>
                  <a:chOff x="4161" y="1412"/>
                  <a:chExt cx="15" cy="14"/>
                </a:xfrm>
              </p:grpSpPr>
              <p:sp>
                <p:nvSpPr>
                  <p:cNvPr id="77531" name="Oval 11433"/>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532" name="Oval 11434"/>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grpSp>
            <p:nvGrpSpPr>
              <p:cNvPr id="77483" name="Group 11435"/>
              <p:cNvGrpSpPr>
                <a:grpSpLocks/>
              </p:cNvGrpSpPr>
              <p:nvPr/>
            </p:nvGrpSpPr>
            <p:grpSpPr bwMode="auto">
              <a:xfrm>
                <a:off x="4110" y="1412"/>
                <a:ext cx="58" cy="14"/>
                <a:chOff x="4110" y="1412"/>
                <a:chExt cx="58" cy="14"/>
              </a:xfrm>
            </p:grpSpPr>
            <p:grpSp>
              <p:nvGrpSpPr>
                <p:cNvPr id="77503" name="Group 11436"/>
                <p:cNvGrpSpPr>
                  <a:grpSpLocks/>
                </p:cNvGrpSpPr>
                <p:nvPr/>
              </p:nvGrpSpPr>
              <p:grpSpPr bwMode="auto">
                <a:xfrm>
                  <a:off x="4152" y="1412"/>
                  <a:ext cx="16" cy="14"/>
                  <a:chOff x="4152" y="1412"/>
                  <a:chExt cx="16" cy="14"/>
                </a:xfrm>
              </p:grpSpPr>
              <p:sp>
                <p:nvSpPr>
                  <p:cNvPr id="77522" name="Oval 11437"/>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23" name="Oval 11438"/>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504" name="Group 11439"/>
                <p:cNvGrpSpPr>
                  <a:grpSpLocks/>
                </p:cNvGrpSpPr>
                <p:nvPr/>
              </p:nvGrpSpPr>
              <p:grpSpPr bwMode="auto">
                <a:xfrm>
                  <a:off x="4145" y="1412"/>
                  <a:ext cx="16" cy="14"/>
                  <a:chOff x="4145" y="1412"/>
                  <a:chExt cx="16" cy="14"/>
                </a:xfrm>
              </p:grpSpPr>
              <p:sp>
                <p:nvSpPr>
                  <p:cNvPr id="77520" name="Oval 11440"/>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21" name="Oval 11441"/>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505" name="Group 11442"/>
                <p:cNvGrpSpPr>
                  <a:grpSpLocks/>
                </p:cNvGrpSpPr>
                <p:nvPr/>
              </p:nvGrpSpPr>
              <p:grpSpPr bwMode="auto">
                <a:xfrm>
                  <a:off x="4138" y="1412"/>
                  <a:ext cx="16" cy="14"/>
                  <a:chOff x="4138" y="1412"/>
                  <a:chExt cx="16" cy="14"/>
                </a:xfrm>
              </p:grpSpPr>
              <p:sp>
                <p:nvSpPr>
                  <p:cNvPr id="77518" name="Oval 11443"/>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19" name="Oval 11444"/>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506" name="Group 11445"/>
                <p:cNvGrpSpPr>
                  <a:grpSpLocks/>
                </p:cNvGrpSpPr>
                <p:nvPr/>
              </p:nvGrpSpPr>
              <p:grpSpPr bwMode="auto">
                <a:xfrm>
                  <a:off x="4131" y="1412"/>
                  <a:ext cx="16" cy="14"/>
                  <a:chOff x="4131" y="1412"/>
                  <a:chExt cx="16" cy="14"/>
                </a:xfrm>
              </p:grpSpPr>
              <p:sp>
                <p:nvSpPr>
                  <p:cNvPr id="77516" name="Oval 11446"/>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17" name="Oval 11447"/>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507" name="Group 11448"/>
                <p:cNvGrpSpPr>
                  <a:grpSpLocks/>
                </p:cNvGrpSpPr>
                <p:nvPr/>
              </p:nvGrpSpPr>
              <p:grpSpPr bwMode="auto">
                <a:xfrm>
                  <a:off x="4124" y="1412"/>
                  <a:ext cx="16" cy="14"/>
                  <a:chOff x="4124" y="1412"/>
                  <a:chExt cx="16" cy="14"/>
                </a:xfrm>
              </p:grpSpPr>
              <p:sp>
                <p:nvSpPr>
                  <p:cNvPr id="77514" name="Oval 11449"/>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15" name="Oval 11450"/>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508" name="Group 11451"/>
                <p:cNvGrpSpPr>
                  <a:grpSpLocks/>
                </p:cNvGrpSpPr>
                <p:nvPr/>
              </p:nvGrpSpPr>
              <p:grpSpPr bwMode="auto">
                <a:xfrm>
                  <a:off x="4117" y="1412"/>
                  <a:ext cx="16" cy="14"/>
                  <a:chOff x="4117" y="1412"/>
                  <a:chExt cx="16" cy="14"/>
                </a:xfrm>
              </p:grpSpPr>
              <p:sp>
                <p:nvSpPr>
                  <p:cNvPr id="77512" name="Oval 11452"/>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13" name="Oval 11453"/>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509" name="Group 11454"/>
                <p:cNvGrpSpPr>
                  <a:grpSpLocks/>
                </p:cNvGrpSpPr>
                <p:nvPr/>
              </p:nvGrpSpPr>
              <p:grpSpPr bwMode="auto">
                <a:xfrm>
                  <a:off x="4110" y="1412"/>
                  <a:ext cx="16" cy="14"/>
                  <a:chOff x="4110" y="1412"/>
                  <a:chExt cx="16" cy="14"/>
                </a:xfrm>
              </p:grpSpPr>
              <p:sp>
                <p:nvSpPr>
                  <p:cNvPr id="77510" name="Oval 11455"/>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511" name="Oval 11456"/>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grpSp>
            <p:nvGrpSpPr>
              <p:cNvPr id="77484" name="Group 11457"/>
              <p:cNvGrpSpPr>
                <a:grpSpLocks/>
              </p:cNvGrpSpPr>
              <p:nvPr/>
            </p:nvGrpSpPr>
            <p:grpSpPr bwMode="auto">
              <a:xfrm>
                <a:off x="4039" y="1412"/>
                <a:ext cx="57" cy="15"/>
                <a:chOff x="4039" y="1412"/>
                <a:chExt cx="57" cy="15"/>
              </a:xfrm>
            </p:grpSpPr>
            <p:grpSp>
              <p:nvGrpSpPr>
                <p:cNvPr id="77485" name="Group 11458"/>
                <p:cNvGrpSpPr>
                  <a:grpSpLocks/>
                </p:cNvGrpSpPr>
                <p:nvPr/>
              </p:nvGrpSpPr>
              <p:grpSpPr bwMode="auto">
                <a:xfrm>
                  <a:off x="4081" y="1412"/>
                  <a:ext cx="15" cy="15"/>
                  <a:chOff x="4081" y="1412"/>
                  <a:chExt cx="15" cy="15"/>
                </a:xfrm>
              </p:grpSpPr>
              <p:sp>
                <p:nvSpPr>
                  <p:cNvPr id="77501" name="Oval 11459"/>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502" name="Oval 11460"/>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486" name="Group 11461"/>
                <p:cNvGrpSpPr>
                  <a:grpSpLocks/>
                </p:cNvGrpSpPr>
                <p:nvPr/>
              </p:nvGrpSpPr>
              <p:grpSpPr bwMode="auto">
                <a:xfrm>
                  <a:off x="4074" y="1412"/>
                  <a:ext cx="17" cy="15"/>
                  <a:chOff x="4074" y="1412"/>
                  <a:chExt cx="17" cy="15"/>
                </a:xfrm>
              </p:grpSpPr>
              <p:sp>
                <p:nvSpPr>
                  <p:cNvPr id="77499" name="Oval 11462"/>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500" name="Oval 11463"/>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487" name="Group 11464"/>
                <p:cNvGrpSpPr>
                  <a:grpSpLocks/>
                </p:cNvGrpSpPr>
                <p:nvPr/>
              </p:nvGrpSpPr>
              <p:grpSpPr bwMode="auto">
                <a:xfrm>
                  <a:off x="4067" y="1412"/>
                  <a:ext cx="17" cy="15"/>
                  <a:chOff x="4067" y="1412"/>
                  <a:chExt cx="17" cy="15"/>
                </a:xfrm>
              </p:grpSpPr>
              <p:sp>
                <p:nvSpPr>
                  <p:cNvPr id="77497" name="Oval 11465"/>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498" name="Oval 11466"/>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488" name="Group 11467"/>
                <p:cNvGrpSpPr>
                  <a:grpSpLocks/>
                </p:cNvGrpSpPr>
                <p:nvPr/>
              </p:nvGrpSpPr>
              <p:grpSpPr bwMode="auto">
                <a:xfrm>
                  <a:off x="4060" y="1412"/>
                  <a:ext cx="17" cy="15"/>
                  <a:chOff x="4060" y="1412"/>
                  <a:chExt cx="17" cy="15"/>
                </a:xfrm>
              </p:grpSpPr>
              <p:sp>
                <p:nvSpPr>
                  <p:cNvPr id="77495" name="Oval 11468"/>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496" name="Oval 11469"/>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489" name="Group 11470"/>
                <p:cNvGrpSpPr>
                  <a:grpSpLocks/>
                </p:cNvGrpSpPr>
                <p:nvPr/>
              </p:nvGrpSpPr>
              <p:grpSpPr bwMode="auto">
                <a:xfrm>
                  <a:off x="4053" y="1413"/>
                  <a:ext cx="17" cy="14"/>
                  <a:chOff x="4053" y="1413"/>
                  <a:chExt cx="17" cy="14"/>
                </a:xfrm>
              </p:grpSpPr>
              <p:sp>
                <p:nvSpPr>
                  <p:cNvPr id="77493" name="Oval 11471"/>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494" name="Oval 11472"/>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490" name="Group 11473"/>
                <p:cNvGrpSpPr>
                  <a:grpSpLocks/>
                </p:cNvGrpSpPr>
                <p:nvPr/>
              </p:nvGrpSpPr>
              <p:grpSpPr bwMode="auto">
                <a:xfrm>
                  <a:off x="4039" y="1413"/>
                  <a:ext cx="15" cy="14"/>
                  <a:chOff x="4039" y="1413"/>
                  <a:chExt cx="15" cy="14"/>
                </a:xfrm>
              </p:grpSpPr>
              <p:sp>
                <p:nvSpPr>
                  <p:cNvPr id="77491" name="Oval 11474"/>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492" name="Oval 11475"/>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grpSp>
        <p:grpSp>
          <p:nvGrpSpPr>
            <p:cNvPr id="76988" name="Group 11476"/>
            <p:cNvGrpSpPr>
              <a:grpSpLocks/>
            </p:cNvGrpSpPr>
            <p:nvPr/>
          </p:nvGrpSpPr>
          <p:grpSpPr bwMode="auto">
            <a:xfrm>
              <a:off x="3991" y="1501"/>
              <a:ext cx="51" cy="14"/>
              <a:chOff x="3991" y="1413"/>
              <a:chExt cx="51" cy="14"/>
            </a:xfrm>
          </p:grpSpPr>
          <p:grpSp>
            <p:nvGrpSpPr>
              <p:cNvPr id="77464" name="Group 11477"/>
              <p:cNvGrpSpPr>
                <a:grpSpLocks/>
              </p:cNvGrpSpPr>
              <p:nvPr/>
            </p:nvGrpSpPr>
            <p:grpSpPr bwMode="auto">
              <a:xfrm>
                <a:off x="4025" y="1413"/>
                <a:ext cx="17" cy="14"/>
                <a:chOff x="4025" y="1413"/>
                <a:chExt cx="17" cy="14"/>
              </a:xfrm>
            </p:grpSpPr>
            <p:sp>
              <p:nvSpPr>
                <p:cNvPr id="77480" name="Oval 11478"/>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77481" name="Oval 11479"/>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77465" name="Group 11480"/>
              <p:cNvGrpSpPr>
                <a:grpSpLocks/>
              </p:cNvGrpSpPr>
              <p:nvPr/>
            </p:nvGrpSpPr>
            <p:grpSpPr bwMode="auto">
              <a:xfrm>
                <a:off x="4018" y="1413"/>
                <a:ext cx="17" cy="14"/>
                <a:chOff x="4018" y="1413"/>
                <a:chExt cx="17" cy="14"/>
              </a:xfrm>
            </p:grpSpPr>
            <p:sp>
              <p:nvSpPr>
                <p:cNvPr id="77478" name="Oval 11481"/>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479" name="Oval 11482"/>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77466" name="Group 11483"/>
              <p:cNvGrpSpPr>
                <a:grpSpLocks/>
              </p:cNvGrpSpPr>
              <p:nvPr/>
            </p:nvGrpSpPr>
            <p:grpSpPr bwMode="auto">
              <a:xfrm>
                <a:off x="4012" y="1413"/>
                <a:ext cx="16" cy="14"/>
                <a:chOff x="4012" y="1413"/>
                <a:chExt cx="16" cy="14"/>
              </a:xfrm>
            </p:grpSpPr>
            <p:sp>
              <p:nvSpPr>
                <p:cNvPr id="77476" name="Oval 11484"/>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77477" name="Oval 11485"/>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77467" name="Group 11486"/>
              <p:cNvGrpSpPr>
                <a:grpSpLocks/>
              </p:cNvGrpSpPr>
              <p:nvPr/>
            </p:nvGrpSpPr>
            <p:grpSpPr bwMode="auto">
              <a:xfrm>
                <a:off x="4005" y="1413"/>
                <a:ext cx="16" cy="14"/>
                <a:chOff x="4005" y="1413"/>
                <a:chExt cx="16" cy="14"/>
              </a:xfrm>
            </p:grpSpPr>
            <p:sp>
              <p:nvSpPr>
                <p:cNvPr id="77474" name="Oval 11487"/>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77475" name="Oval 11488"/>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77468" name="Group 11489"/>
              <p:cNvGrpSpPr>
                <a:grpSpLocks/>
              </p:cNvGrpSpPr>
              <p:nvPr/>
            </p:nvGrpSpPr>
            <p:grpSpPr bwMode="auto">
              <a:xfrm>
                <a:off x="3998" y="1413"/>
                <a:ext cx="17" cy="14"/>
                <a:chOff x="3998" y="1413"/>
                <a:chExt cx="17" cy="14"/>
              </a:xfrm>
            </p:grpSpPr>
            <p:sp>
              <p:nvSpPr>
                <p:cNvPr id="77472" name="Oval 11490"/>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473" name="Oval 11491"/>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77469" name="Group 11492"/>
              <p:cNvGrpSpPr>
                <a:grpSpLocks/>
              </p:cNvGrpSpPr>
              <p:nvPr/>
            </p:nvGrpSpPr>
            <p:grpSpPr bwMode="auto">
              <a:xfrm>
                <a:off x="3991" y="1413"/>
                <a:ext cx="17" cy="14"/>
                <a:chOff x="3991" y="1413"/>
                <a:chExt cx="17" cy="14"/>
              </a:xfrm>
            </p:grpSpPr>
            <p:sp>
              <p:nvSpPr>
                <p:cNvPr id="77470" name="Oval 11493"/>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77471" name="Oval 11494"/>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grpSp>
          <p:nvGrpSpPr>
            <p:cNvPr id="76989" name="Group 11495"/>
            <p:cNvGrpSpPr>
              <a:grpSpLocks/>
            </p:cNvGrpSpPr>
            <p:nvPr/>
          </p:nvGrpSpPr>
          <p:grpSpPr bwMode="auto">
            <a:xfrm>
              <a:off x="3785" y="1504"/>
              <a:ext cx="49" cy="15"/>
              <a:chOff x="3785" y="1416"/>
              <a:chExt cx="49" cy="15"/>
            </a:xfrm>
          </p:grpSpPr>
          <p:grpSp>
            <p:nvGrpSpPr>
              <p:cNvPr id="77446" name="Group 11496"/>
              <p:cNvGrpSpPr>
                <a:grpSpLocks/>
              </p:cNvGrpSpPr>
              <p:nvPr/>
            </p:nvGrpSpPr>
            <p:grpSpPr bwMode="auto">
              <a:xfrm>
                <a:off x="3819" y="1416"/>
                <a:ext cx="15" cy="14"/>
                <a:chOff x="3819" y="1416"/>
                <a:chExt cx="15" cy="14"/>
              </a:xfrm>
            </p:grpSpPr>
            <p:sp>
              <p:nvSpPr>
                <p:cNvPr id="77462" name="Oval 11497"/>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63" name="Oval 11498"/>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77447" name="Group 11499"/>
              <p:cNvGrpSpPr>
                <a:grpSpLocks/>
              </p:cNvGrpSpPr>
              <p:nvPr/>
            </p:nvGrpSpPr>
            <p:grpSpPr bwMode="auto">
              <a:xfrm>
                <a:off x="3812" y="1416"/>
                <a:ext cx="17" cy="14"/>
                <a:chOff x="3812" y="1416"/>
                <a:chExt cx="17" cy="14"/>
              </a:xfrm>
            </p:grpSpPr>
            <p:sp>
              <p:nvSpPr>
                <p:cNvPr id="77460" name="Oval 11500"/>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77461" name="Oval 11501"/>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77448" name="Group 11502"/>
              <p:cNvGrpSpPr>
                <a:grpSpLocks/>
              </p:cNvGrpSpPr>
              <p:nvPr/>
            </p:nvGrpSpPr>
            <p:grpSpPr bwMode="auto">
              <a:xfrm>
                <a:off x="3805" y="1416"/>
                <a:ext cx="17" cy="14"/>
                <a:chOff x="3805" y="1416"/>
                <a:chExt cx="17" cy="14"/>
              </a:xfrm>
            </p:grpSpPr>
            <p:sp>
              <p:nvSpPr>
                <p:cNvPr id="77458" name="Oval 11503"/>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77459" name="Oval 11504"/>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77449" name="Group 11505"/>
              <p:cNvGrpSpPr>
                <a:grpSpLocks/>
              </p:cNvGrpSpPr>
              <p:nvPr/>
            </p:nvGrpSpPr>
            <p:grpSpPr bwMode="auto">
              <a:xfrm>
                <a:off x="3798" y="1416"/>
                <a:ext cx="17" cy="14"/>
                <a:chOff x="3798" y="1416"/>
                <a:chExt cx="17" cy="14"/>
              </a:xfrm>
            </p:grpSpPr>
            <p:sp>
              <p:nvSpPr>
                <p:cNvPr id="77456" name="Oval 11506"/>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77457" name="Oval 11507"/>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77450" name="Group 11508"/>
              <p:cNvGrpSpPr>
                <a:grpSpLocks/>
              </p:cNvGrpSpPr>
              <p:nvPr/>
            </p:nvGrpSpPr>
            <p:grpSpPr bwMode="auto">
              <a:xfrm>
                <a:off x="3792" y="1416"/>
                <a:ext cx="16" cy="14"/>
                <a:chOff x="3792" y="1416"/>
                <a:chExt cx="16" cy="14"/>
              </a:xfrm>
            </p:grpSpPr>
            <p:sp>
              <p:nvSpPr>
                <p:cNvPr id="77454" name="Oval 11509"/>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77455" name="Oval 11510"/>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77451" name="Group 11511"/>
              <p:cNvGrpSpPr>
                <a:grpSpLocks/>
              </p:cNvGrpSpPr>
              <p:nvPr/>
            </p:nvGrpSpPr>
            <p:grpSpPr bwMode="auto">
              <a:xfrm>
                <a:off x="3785" y="1418"/>
                <a:ext cx="16" cy="13"/>
                <a:chOff x="3785" y="1418"/>
                <a:chExt cx="16" cy="13"/>
              </a:xfrm>
            </p:grpSpPr>
            <p:sp>
              <p:nvSpPr>
                <p:cNvPr id="77452" name="Oval 11512"/>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77453" name="Oval 11513"/>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grpSp>
        <p:grpSp>
          <p:nvGrpSpPr>
            <p:cNvPr id="76990" name="Group 11514"/>
            <p:cNvGrpSpPr>
              <a:grpSpLocks/>
            </p:cNvGrpSpPr>
            <p:nvPr/>
          </p:nvGrpSpPr>
          <p:grpSpPr bwMode="auto">
            <a:xfrm>
              <a:off x="3868" y="1504"/>
              <a:ext cx="15" cy="14"/>
              <a:chOff x="3868" y="1416"/>
              <a:chExt cx="15" cy="14"/>
            </a:xfrm>
          </p:grpSpPr>
          <p:sp>
            <p:nvSpPr>
              <p:cNvPr id="77444" name="Oval 11515"/>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45" name="Oval 11516"/>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76991" name="Group 11517"/>
            <p:cNvGrpSpPr>
              <a:grpSpLocks/>
            </p:cNvGrpSpPr>
            <p:nvPr/>
          </p:nvGrpSpPr>
          <p:grpSpPr bwMode="auto">
            <a:xfrm>
              <a:off x="3861" y="1504"/>
              <a:ext cx="15" cy="14"/>
              <a:chOff x="3861" y="1416"/>
              <a:chExt cx="15" cy="14"/>
            </a:xfrm>
          </p:grpSpPr>
          <p:sp>
            <p:nvSpPr>
              <p:cNvPr id="77442" name="Oval 11518"/>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43" name="Oval 11519"/>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76992" name="Group 11520"/>
            <p:cNvGrpSpPr>
              <a:grpSpLocks/>
            </p:cNvGrpSpPr>
            <p:nvPr/>
          </p:nvGrpSpPr>
          <p:grpSpPr bwMode="auto">
            <a:xfrm>
              <a:off x="3854" y="1504"/>
              <a:ext cx="15" cy="14"/>
              <a:chOff x="3854" y="1416"/>
              <a:chExt cx="15" cy="14"/>
            </a:xfrm>
          </p:grpSpPr>
          <p:sp>
            <p:nvSpPr>
              <p:cNvPr id="77440" name="Oval 11521"/>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41" name="Oval 11522"/>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76993" name="Group 11523"/>
            <p:cNvGrpSpPr>
              <a:grpSpLocks/>
            </p:cNvGrpSpPr>
            <p:nvPr/>
          </p:nvGrpSpPr>
          <p:grpSpPr bwMode="auto">
            <a:xfrm>
              <a:off x="3847" y="1504"/>
              <a:ext cx="15" cy="14"/>
              <a:chOff x="3847" y="1416"/>
              <a:chExt cx="15" cy="14"/>
            </a:xfrm>
          </p:grpSpPr>
          <p:sp>
            <p:nvSpPr>
              <p:cNvPr id="77438" name="Oval 11524"/>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39" name="Oval 11525"/>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76994" name="Group 11526"/>
            <p:cNvGrpSpPr>
              <a:grpSpLocks/>
            </p:cNvGrpSpPr>
            <p:nvPr/>
          </p:nvGrpSpPr>
          <p:grpSpPr bwMode="auto">
            <a:xfrm>
              <a:off x="3840" y="1504"/>
              <a:ext cx="15" cy="14"/>
              <a:chOff x="3840" y="1416"/>
              <a:chExt cx="15" cy="14"/>
            </a:xfrm>
          </p:grpSpPr>
          <p:sp>
            <p:nvSpPr>
              <p:cNvPr id="77436" name="Oval 11527"/>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37" name="Oval 11528"/>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76995" name="Group 11529"/>
            <p:cNvGrpSpPr>
              <a:grpSpLocks/>
            </p:cNvGrpSpPr>
            <p:nvPr/>
          </p:nvGrpSpPr>
          <p:grpSpPr bwMode="auto">
            <a:xfrm>
              <a:off x="3833" y="1504"/>
              <a:ext cx="15" cy="14"/>
              <a:chOff x="3833" y="1416"/>
              <a:chExt cx="15" cy="14"/>
            </a:xfrm>
          </p:grpSpPr>
          <p:sp>
            <p:nvSpPr>
              <p:cNvPr id="77434" name="Oval 11530"/>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35" name="Oval 11531"/>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76996" name="Group 11532"/>
            <p:cNvGrpSpPr>
              <a:grpSpLocks/>
            </p:cNvGrpSpPr>
            <p:nvPr/>
          </p:nvGrpSpPr>
          <p:grpSpPr bwMode="auto">
            <a:xfrm>
              <a:off x="3826" y="1504"/>
              <a:ext cx="15" cy="14"/>
              <a:chOff x="3826" y="1416"/>
              <a:chExt cx="15" cy="14"/>
            </a:xfrm>
          </p:grpSpPr>
          <p:sp>
            <p:nvSpPr>
              <p:cNvPr id="77432" name="Oval 11533"/>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33" name="Oval 11534"/>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nvGrpSpPr>
            <p:cNvPr id="76997" name="Group 11535"/>
            <p:cNvGrpSpPr>
              <a:grpSpLocks/>
            </p:cNvGrpSpPr>
            <p:nvPr/>
          </p:nvGrpSpPr>
          <p:grpSpPr bwMode="auto">
            <a:xfrm>
              <a:off x="3868" y="1504"/>
              <a:ext cx="15" cy="14"/>
              <a:chOff x="3868" y="1416"/>
              <a:chExt cx="15" cy="14"/>
            </a:xfrm>
          </p:grpSpPr>
          <p:sp>
            <p:nvSpPr>
              <p:cNvPr id="77430" name="Oval 11536"/>
              <p:cNvSpPr>
                <a:spLocks noChangeArrowheads="1"/>
              </p:cNvSpPr>
              <p:nvPr/>
            </p:nvSpPr>
            <p:spPr bwMode="auto">
              <a:xfrm>
                <a:off x="3868"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31" name="Oval 11537"/>
              <p:cNvSpPr>
                <a:spLocks noChangeArrowheads="1"/>
              </p:cNvSpPr>
              <p:nvPr/>
            </p:nvSpPr>
            <p:spPr bwMode="auto">
              <a:xfrm>
                <a:off x="3868" y="1416"/>
                <a:ext cx="15" cy="14"/>
              </a:xfrm>
              <a:prstGeom prst="ellipse">
                <a:avLst/>
              </a:prstGeom>
              <a:noFill/>
              <a:ln w="1588" cap="rnd">
                <a:solidFill>
                  <a:srgbClr val="000000"/>
                </a:solidFill>
                <a:round/>
                <a:headEnd/>
                <a:tailEnd/>
              </a:ln>
            </p:spPr>
            <p:txBody>
              <a:bodyPr/>
              <a:lstStyle/>
              <a:p>
                <a:endParaRPr lang="en-US"/>
              </a:p>
            </p:txBody>
          </p:sp>
        </p:grpSp>
        <p:grpSp>
          <p:nvGrpSpPr>
            <p:cNvPr id="76998" name="Group 11538"/>
            <p:cNvGrpSpPr>
              <a:grpSpLocks/>
            </p:cNvGrpSpPr>
            <p:nvPr/>
          </p:nvGrpSpPr>
          <p:grpSpPr bwMode="auto">
            <a:xfrm>
              <a:off x="3861" y="1504"/>
              <a:ext cx="15" cy="14"/>
              <a:chOff x="3861" y="1416"/>
              <a:chExt cx="15" cy="14"/>
            </a:xfrm>
          </p:grpSpPr>
          <p:sp>
            <p:nvSpPr>
              <p:cNvPr id="77428" name="Oval 11539"/>
              <p:cNvSpPr>
                <a:spLocks noChangeArrowheads="1"/>
              </p:cNvSpPr>
              <p:nvPr/>
            </p:nvSpPr>
            <p:spPr bwMode="auto">
              <a:xfrm>
                <a:off x="3861"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29" name="Oval 11540"/>
              <p:cNvSpPr>
                <a:spLocks noChangeArrowheads="1"/>
              </p:cNvSpPr>
              <p:nvPr/>
            </p:nvSpPr>
            <p:spPr bwMode="auto">
              <a:xfrm>
                <a:off x="3861" y="1416"/>
                <a:ext cx="15" cy="14"/>
              </a:xfrm>
              <a:prstGeom prst="ellipse">
                <a:avLst/>
              </a:prstGeom>
              <a:noFill/>
              <a:ln w="1588" cap="rnd">
                <a:solidFill>
                  <a:srgbClr val="000000"/>
                </a:solidFill>
                <a:round/>
                <a:headEnd/>
                <a:tailEnd/>
              </a:ln>
            </p:spPr>
            <p:txBody>
              <a:bodyPr/>
              <a:lstStyle/>
              <a:p>
                <a:endParaRPr lang="en-US"/>
              </a:p>
            </p:txBody>
          </p:sp>
        </p:grpSp>
        <p:grpSp>
          <p:nvGrpSpPr>
            <p:cNvPr id="76999" name="Group 11541"/>
            <p:cNvGrpSpPr>
              <a:grpSpLocks/>
            </p:cNvGrpSpPr>
            <p:nvPr/>
          </p:nvGrpSpPr>
          <p:grpSpPr bwMode="auto">
            <a:xfrm>
              <a:off x="3854" y="1504"/>
              <a:ext cx="15" cy="14"/>
              <a:chOff x="3854" y="1416"/>
              <a:chExt cx="15" cy="14"/>
            </a:xfrm>
          </p:grpSpPr>
          <p:sp>
            <p:nvSpPr>
              <p:cNvPr id="77426" name="Oval 11542"/>
              <p:cNvSpPr>
                <a:spLocks noChangeArrowheads="1"/>
              </p:cNvSpPr>
              <p:nvPr/>
            </p:nvSpPr>
            <p:spPr bwMode="auto">
              <a:xfrm>
                <a:off x="3854"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27" name="Oval 11543"/>
              <p:cNvSpPr>
                <a:spLocks noChangeArrowheads="1"/>
              </p:cNvSpPr>
              <p:nvPr/>
            </p:nvSpPr>
            <p:spPr bwMode="auto">
              <a:xfrm>
                <a:off x="3854" y="1416"/>
                <a:ext cx="15" cy="14"/>
              </a:xfrm>
              <a:prstGeom prst="ellipse">
                <a:avLst/>
              </a:prstGeom>
              <a:noFill/>
              <a:ln w="1588" cap="rnd">
                <a:solidFill>
                  <a:srgbClr val="000000"/>
                </a:solidFill>
                <a:round/>
                <a:headEnd/>
                <a:tailEnd/>
              </a:ln>
            </p:spPr>
            <p:txBody>
              <a:bodyPr/>
              <a:lstStyle/>
              <a:p>
                <a:endParaRPr lang="en-US"/>
              </a:p>
            </p:txBody>
          </p:sp>
        </p:grpSp>
        <p:grpSp>
          <p:nvGrpSpPr>
            <p:cNvPr id="77000" name="Group 11544"/>
            <p:cNvGrpSpPr>
              <a:grpSpLocks/>
            </p:cNvGrpSpPr>
            <p:nvPr/>
          </p:nvGrpSpPr>
          <p:grpSpPr bwMode="auto">
            <a:xfrm>
              <a:off x="3847" y="1504"/>
              <a:ext cx="15" cy="14"/>
              <a:chOff x="3847" y="1416"/>
              <a:chExt cx="15" cy="14"/>
            </a:xfrm>
          </p:grpSpPr>
          <p:sp>
            <p:nvSpPr>
              <p:cNvPr id="77424" name="Oval 11545"/>
              <p:cNvSpPr>
                <a:spLocks noChangeArrowheads="1"/>
              </p:cNvSpPr>
              <p:nvPr/>
            </p:nvSpPr>
            <p:spPr bwMode="auto">
              <a:xfrm>
                <a:off x="3847"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25" name="Oval 11546"/>
              <p:cNvSpPr>
                <a:spLocks noChangeArrowheads="1"/>
              </p:cNvSpPr>
              <p:nvPr/>
            </p:nvSpPr>
            <p:spPr bwMode="auto">
              <a:xfrm>
                <a:off x="3847" y="1416"/>
                <a:ext cx="15" cy="14"/>
              </a:xfrm>
              <a:prstGeom prst="ellipse">
                <a:avLst/>
              </a:prstGeom>
              <a:noFill/>
              <a:ln w="1588" cap="rnd">
                <a:solidFill>
                  <a:srgbClr val="000000"/>
                </a:solidFill>
                <a:round/>
                <a:headEnd/>
                <a:tailEnd/>
              </a:ln>
            </p:spPr>
            <p:txBody>
              <a:bodyPr/>
              <a:lstStyle/>
              <a:p>
                <a:endParaRPr lang="en-US"/>
              </a:p>
            </p:txBody>
          </p:sp>
        </p:grpSp>
        <p:grpSp>
          <p:nvGrpSpPr>
            <p:cNvPr id="77001" name="Group 11547"/>
            <p:cNvGrpSpPr>
              <a:grpSpLocks/>
            </p:cNvGrpSpPr>
            <p:nvPr/>
          </p:nvGrpSpPr>
          <p:grpSpPr bwMode="auto">
            <a:xfrm>
              <a:off x="3840" y="1504"/>
              <a:ext cx="15" cy="14"/>
              <a:chOff x="3840" y="1416"/>
              <a:chExt cx="15" cy="14"/>
            </a:xfrm>
          </p:grpSpPr>
          <p:sp>
            <p:nvSpPr>
              <p:cNvPr id="77422" name="Oval 11548"/>
              <p:cNvSpPr>
                <a:spLocks noChangeArrowheads="1"/>
              </p:cNvSpPr>
              <p:nvPr/>
            </p:nvSpPr>
            <p:spPr bwMode="auto">
              <a:xfrm>
                <a:off x="3840"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23" name="Oval 11549"/>
              <p:cNvSpPr>
                <a:spLocks noChangeArrowheads="1"/>
              </p:cNvSpPr>
              <p:nvPr/>
            </p:nvSpPr>
            <p:spPr bwMode="auto">
              <a:xfrm>
                <a:off x="3840" y="1416"/>
                <a:ext cx="15" cy="14"/>
              </a:xfrm>
              <a:prstGeom prst="ellipse">
                <a:avLst/>
              </a:prstGeom>
              <a:noFill/>
              <a:ln w="1588" cap="rnd">
                <a:solidFill>
                  <a:srgbClr val="000000"/>
                </a:solidFill>
                <a:round/>
                <a:headEnd/>
                <a:tailEnd/>
              </a:ln>
            </p:spPr>
            <p:txBody>
              <a:bodyPr/>
              <a:lstStyle/>
              <a:p>
                <a:endParaRPr lang="en-US"/>
              </a:p>
            </p:txBody>
          </p:sp>
        </p:grpSp>
        <p:grpSp>
          <p:nvGrpSpPr>
            <p:cNvPr id="77002" name="Group 11550"/>
            <p:cNvGrpSpPr>
              <a:grpSpLocks/>
            </p:cNvGrpSpPr>
            <p:nvPr/>
          </p:nvGrpSpPr>
          <p:grpSpPr bwMode="auto">
            <a:xfrm>
              <a:off x="3833" y="1504"/>
              <a:ext cx="15" cy="14"/>
              <a:chOff x="3833" y="1416"/>
              <a:chExt cx="15" cy="14"/>
            </a:xfrm>
          </p:grpSpPr>
          <p:sp>
            <p:nvSpPr>
              <p:cNvPr id="77420" name="Oval 11551"/>
              <p:cNvSpPr>
                <a:spLocks noChangeArrowheads="1"/>
              </p:cNvSpPr>
              <p:nvPr/>
            </p:nvSpPr>
            <p:spPr bwMode="auto">
              <a:xfrm>
                <a:off x="3833"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21" name="Oval 11552"/>
              <p:cNvSpPr>
                <a:spLocks noChangeArrowheads="1"/>
              </p:cNvSpPr>
              <p:nvPr/>
            </p:nvSpPr>
            <p:spPr bwMode="auto">
              <a:xfrm>
                <a:off x="3833" y="1416"/>
                <a:ext cx="15" cy="14"/>
              </a:xfrm>
              <a:prstGeom prst="ellipse">
                <a:avLst/>
              </a:prstGeom>
              <a:noFill/>
              <a:ln w="1588" cap="rnd">
                <a:solidFill>
                  <a:srgbClr val="000000"/>
                </a:solidFill>
                <a:round/>
                <a:headEnd/>
                <a:tailEnd/>
              </a:ln>
            </p:spPr>
            <p:txBody>
              <a:bodyPr/>
              <a:lstStyle/>
              <a:p>
                <a:endParaRPr lang="en-US"/>
              </a:p>
            </p:txBody>
          </p:sp>
        </p:grpSp>
        <p:grpSp>
          <p:nvGrpSpPr>
            <p:cNvPr id="77003" name="Group 11553"/>
            <p:cNvGrpSpPr>
              <a:grpSpLocks/>
            </p:cNvGrpSpPr>
            <p:nvPr/>
          </p:nvGrpSpPr>
          <p:grpSpPr bwMode="auto">
            <a:xfrm>
              <a:off x="3826" y="1504"/>
              <a:ext cx="15" cy="14"/>
              <a:chOff x="3826" y="1416"/>
              <a:chExt cx="15" cy="14"/>
            </a:xfrm>
          </p:grpSpPr>
          <p:sp>
            <p:nvSpPr>
              <p:cNvPr id="77418" name="Oval 11554"/>
              <p:cNvSpPr>
                <a:spLocks noChangeArrowheads="1"/>
              </p:cNvSpPr>
              <p:nvPr/>
            </p:nvSpPr>
            <p:spPr bwMode="auto">
              <a:xfrm>
                <a:off x="3826" y="1416"/>
                <a:ext cx="15" cy="14"/>
              </a:xfrm>
              <a:prstGeom prst="ellipse">
                <a:avLst/>
              </a:prstGeom>
              <a:solidFill>
                <a:srgbClr val="000000"/>
              </a:solidFill>
              <a:ln w="0">
                <a:solidFill>
                  <a:srgbClr val="000000"/>
                </a:solidFill>
                <a:round/>
                <a:headEnd/>
                <a:tailEnd/>
              </a:ln>
            </p:spPr>
            <p:txBody>
              <a:bodyPr/>
              <a:lstStyle/>
              <a:p>
                <a:endParaRPr lang="en-US"/>
              </a:p>
            </p:txBody>
          </p:sp>
          <p:sp>
            <p:nvSpPr>
              <p:cNvPr id="77419" name="Oval 11555"/>
              <p:cNvSpPr>
                <a:spLocks noChangeArrowheads="1"/>
              </p:cNvSpPr>
              <p:nvPr/>
            </p:nvSpPr>
            <p:spPr bwMode="auto">
              <a:xfrm>
                <a:off x="3826" y="1416"/>
                <a:ext cx="15" cy="14"/>
              </a:xfrm>
              <a:prstGeom prst="ellipse">
                <a:avLst/>
              </a:prstGeom>
              <a:noFill/>
              <a:ln w="1588" cap="rnd">
                <a:solidFill>
                  <a:srgbClr val="000000"/>
                </a:solidFill>
                <a:round/>
                <a:headEnd/>
                <a:tailEnd/>
              </a:ln>
            </p:spPr>
            <p:txBody>
              <a:bodyPr/>
              <a:lstStyle/>
              <a:p>
                <a:endParaRPr lang="en-US"/>
              </a:p>
            </p:txBody>
          </p:sp>
        </p:grpSp>
        <p:grpSp>
          <p:nvGrpSpPr>
            <p:cNvPr id="77004" name="Group 11556"/>
            <p:cNvGrpSpPr>
              <a:grpSpLocks/>
            </p:cNvGrpSpPr>
            <p:nvPr/>
          </p:nvGrpSpPr>
          <p:grpSpPr bwMode="auto">
            <a:xfrm>
              <a:off x="4161" y="1498"/>
              <a:ext cx="58" cy="16"/>
              <a:chOff x="4161" y="1410"/>
              <a:chExt cx="58" cy="16"/>
            </a:xfrm>
          </p:grpSpPr>
          <p:grpSp>
            <p:nvGrpSpPr>
              <p:cNvPr id="77397" name="Group 11557"/>
              <p:cNvGrpSpPr>
                <a:grpSpLocks/>
              </p:cNvGrpSpPr>
              <p:nvPr/>
            </p:nvGrpSpPr>
            <p:grpSpPr bwMode="auto">
              <a:xfrm>
                <a:off x="4203" y="1410"/>
                <a:ext cx="16" cy="16"/>
                <a:chOff x="4203" y="1410"/>
                <a:chExt cx="16" cy="16"/>
              </a:xfrm>
            </p:grpSpPr>
            <p:sp>
              <p:nvSpPr>
                <p:cNvPr id="77416" name="Oval 11558"/>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417" name="Oval 11559"/>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398" name="Group 11560"/>
              <p:cNvGrpSpPr>
                <a:grpSpLocks/>
              </p:cNvGrpSpPr>
              <p:nvPr/>
            </p:nvGrpSpPr>
            <p:grpSpPr bwMode="auto">
              <a:xfrm>
                <a:off x="4196" y="1410"/>
                <a:ext cx="16" cy="16"/>
                <a:chOff x="4196" y="1410"/>
                <a:chExt cx="16" cy="16"/>
              </a:xfrm>
            </p:grpSpPr>
            <p:sp>
              <p:nvSpPr>
                <p:cNvPr id="77414" name="Oval 11561"/>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415" name="Oval 11562"/>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399" name="Group 11563"/>
              <p:cNvGrpSpPr>
                <a:grpSpLocks/>
              </p:cNvGrpSpPr>
              <p:nvPr/>
            </p:nvGrpSpPr>
            <p:grpSpPr bwMode="auto">
              <a:xfrm>
                <a:off x="4189" y="1410"/>
                <a:ext cx="17" cy="16"/>
                <a:chOff x="4189" y="1410"/>
                <a:chExt cx="17" cy="16"/>
              </a:xfrm>
            </p:grpSpPr>
            <p:sp>
              <p:nvSpPr>
                <p:cNvPr id="77412" name="Oval 11564"/>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413" name="Oval 11565"/>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400" name="Group 11566"/>
              <p:cNvGrpSpPr>
                <a:grpSpLocks/>
              </p:cNvGrpSpPr>
              <p:nvPr/>
            </p:nvGrpSpPr>
            <p:grpSpPr bwMode="auto">
              <a:xfrm>
                <a:off x="4182" y="1410"/>
                <a:ext cx="15" cy="16"/>
                <a:chOff x="4182" y="1410"/>
                <a:chExt cx="15" cy="16"/>
              </a:xfrm>
            </p:grpSpPr>
            <p:sp>
              <p:nvSpPr>
                <p:cNvPr id="77410" name="Oval 11567"/>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411" name="Oval 11568"/>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401" name="Group 11569"/>
              <p:cNvGrpSpPr>
                <a:grpSpLocks/>
              </p:cNvGrpSpPr>
              <p:nvPr/>
            </p:nvGrpSpPr>
            <p:grpSpPr bwMode="auto">
              <a:xfrm>
                <a:off x="4175" y="1410"/>
                <a:ext cx="15" cy="16"/>
                <a:chOff x="4175" y="1410"/>
                <a:chExt cx="15" cy="16"/>
              </a:xfrm>
            </p:grpSpPr>
            <p:sp>
              <p:nvSpPr>
                <p:cNvPr id="77408" name="Oval 11570"/>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409" name="Oval 11571"/>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402" name="Group 11572"/>
              <p:cNvGrpSpPr>
                <a:grpSpLocks/>
              </p:cNvGrpSpPr>
              <p:nvPr/>
            </p:nvGrpSpPr>
            <p:grpSpPr bwMode="auto">
              <a:xfrm>
                <a:off x="4168" y="1410"/>
                <a:ext cx="15" cy="16"/>
                <a:chOff x="4168" y="1410"/>
                <a:chExt cx="15" cy="16"/>
              </a:xfrm>
            </p:grpSpPr>
            <p:sp>
              <p:nvSpPr>
                <p:cNvPr id="77406" name="Oval 11573"/>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407" name="Oval 11574"/>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403" name="Group 11575"/>
              <p:cNvGrpSpPr>
                <a:grpSpLocks/>
              </p:cNvGrpSpPr>
              <p:nvPr/>
            </p:nvGrpSpPr>
            <p:grpSpPr bwMode="auto">
              <a:xfrm>
                <a:off x="4161" y="1412"/>
                <a:ext cx="15" cy="14"/>
                <a:chOff x="4161" y="1412"/>
                <a:chExt cx="15" cy="14"/>
              </a:xfrm>
            </p:grpSpPr>
            <p:sp>
              <p:nvSpPr>
                <p:cNvPr id="77404" name="Oval 11576"/>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405" name="Oval 11577"/>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grpSp>
          <p:nvGrpSpPr>
            <p:cNvPr id="77005" name="Group 11578"/>
            <p:cNvGrpSpPr>
              <a:grpSpLocks/>
            </p:cNvGrpSpPr>
            <p:nvPr/>
          </p:nvGrpSpPr>
          <p:grpSpPr bwMode="auto">
            <a:xfrm>
              <a:off x="4110" y="1500"/>
              <a:ext cx="58" cy="14"/>
              <a:chOff x="4110" y="1412"/>
              <a:chExt cx="58" cy="14"/>
            </a:xfrm>
          </p:grpSpPr>
          <p:grpSp>
            <p:nvGrpSpPr>
              <p:cNvPr id="77376" name="Group 11579"/>
              <p:cNvGrpSpPr>
                <a:grpSpLocks/>
              </p:cNvGrpSpPr>
              <p:nvPr/>
            </p:nvGrpSpPr>
            <p:grpSpPr bwMode="auto">
              <a:xfrm>
                <a:off x="4152" y="1412"/>
                <a:ext cx="16" cy="14"/>
                <a:chOff x="4152" y="1412"/>
                <a:chExt cx="16" cy="14"/>
              </a:xfrm>
            </p:grpSpPr>
            <p:sp>
              <p:nvSpPr>
                <p:cNvPr id="77395" name="Oval 11580"/>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96" name="Oval 11581"/>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377" name="Group 11582"/>
              <p:cNvGrpSpPr>
                <a:grpSpLocks/>
              </p:cNvGrpSpPr>
              <p:nvPr/>
            </p:nvGrpSpPr>
            <p:grpSpPr bwMode="auto">
              <a:xfrm>
                <a:off x="4145" y="1412"/>
                <a:ext cx="16" cy="14"/>
                <a:chOff x="4145" y="1412"/>
                <a:chExt cx="16" cy="14"/>
              </a:xfrm>
            </p:grpSpPr>
            <p:sp>
              <p:nvSpPr>
                <p:cNvPr id="77393" name="Oval 11583"/>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94" name="Oval 11584"/>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378" name="Group 11585"/>
              <p:cNvGrpSpPr>
                <a:grpSpLocks/>
              </p:cNvGrpSpPr>
              <p:nvPr/>
            </p:nvGrpSpPr>
            <p:grpSpPr bwMode="auto">
              <a:xfrm>
                <a:off x="4138" y="1412"/>
                <a:ext cx="16" cy="14"/>
                <a:chOff x="4138" y="1412"/>
                <a:chExt cx="16" cy="14"/>
              </a:xfrm>
            </p:grpSpPr>
            <p:sp>
              <p:nvSpPr>
                <p:cNvPr id="77391" name="Oval 11586"/>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92" name="Oval 11587"/>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379" name="Group 11588"/>
              <p:cNvGrpSpPr>
                <a:grpSpLocks/>
              </p:cNvGrpSpPr>
              <p:nvPr/>
            </p:nvGrpSpPr>
            <p:grpSpPr bwMode="auto">
              <a:xfrm>
                <a:off x="4131" y="1412"/>
                <a:ext cx="16" cy="14"/>
                <a:chOff x="4131" y="1412"/>
                <a:chExt cx="16" cy="14"/>
              </a:xfrm>
            </p:grpSpPr>
            <p:sp>
              <p:nvSpPr>
                <p:cNvPr id="77389" name="Oval 11589"/>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90" name="Oval 11590"/>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380" name="Group 11591"/>
              <p:cNvGrpSpPr>
                <a:grpSpLocks/>
              </p:cNvGrpSpPr>
              <p:nvPr/>
            </p:nvGrpSpPr>
            <p:grpSpPr bwMode="auto">
              <a:xfrm>
                <a:off x="4124" y="1412"/>
                <a:ext cx="16" cy="14"/>
                <a:chOff x="4124" y="1412"/>
                <a:chExt cx="16" cy="14"/>
              </a:xfrm>
            </p:grpSpPr>
            <p:sp>
              <p:nvSpPr>
                <p:cNvPr id="77387" name="Oval 11592"/>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88" name="Oval 11593"/>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381" name="Group 11594"/>
              <p:cNvGrpSpPr>
                <a:grpSpLocks/>
              </p:cNvGrpSpPr>
              <p:nvPr/>
            </p:nvGrpSpPr>
            <p:grpSpPr bwMode="auto">
              <a:xfrm>
                <a:off x="4117" y="1412"/>
                <a:ext cx="16" cy="14"/>
                <a:chOff x="4117" y="1412"/>
                <a:chExt cx="16" cy="14"/>
              </a:xfrm>
            </p:grpSpPr>
            <p:sp>
              <p:nvSpPr>
                <p:cNvPr id="77385" name="Oval 11595"/>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86" name="Oval 11596"/>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382" name="Group 11597"/>
              <p:cNvGrpSpPr>
                <a:grpSpLocks/>
              </p:cNvGrpSpPr>
              <p:nvPr/>
            </p:nvGrpSpPr>
            <p:grpSpPr bwMode="auto">
              <a:xfrm>
                <a:off x="4110" y="1412"/>
                <a:ext cx="16" cy="14"/>
                <a:chOff x="4110" y="1412"/>
                <a:chExt cx="16" cy="14"/>
              </a:xfrm>
            </p:grpSpPr>
            <p:sp>
              <p:nvSpPr>
                <p:cNvPr id="77383" name="Oval 11598"/>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84" name="Oval 11599"/>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grpSp>
          <p:nvGrpSpPr>
            <p:cNvPr id="77006" name="Group 11600"/>
            <p:cNvGrpSpPr>
              <a:grpSpLocks/>
            </p:cNvGrpSpPr>
            <p:nvPr/>
          </p:nvGrpSpPr>
          <p:grpSpPr bwMode="auto">
            <a:xfrm>
              <a:off x="4039" y="1500"/>
              <a:ext cx="57" cy="15"/>
              <a:chOff x="4039" y="1412"/>
              <a:chExt cx="57" cy="15"/>
            </a:xfrm>
          </p:grpSpPr>
          <p:grpSp>
            <p:nvGrpSpPr>
              <p:cNvPr id="77358" name="Group 11601"/>
              <p:cNvGrpSpPr>
                <a:grpSpLocks/>
              </p:cNvGrpSpPr>
              <p:nvPr/>
            </p:nvGrpSpPr>
            <p:grpSpPr bwMode="auto">
              <a:xfrm>
                <a:off x="4081" y="1412"/>
                <a:ext cx="15" cy="15"/>
                <a:chOff x="4081" y="1412"/>
                <a:chExt cx="15" cy="15"/>
              </a:xfrm>
            </p:grpSpPr>
            <p:sp>
              <p:nvSpPr>
                <p:cNvPr id="77374" name="Oval 11602"/>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375" name="Oval 11603"/>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359" name="Group 11604"/>
              <p:cNvGrpSpPr>
                <a:grpSpLocks/>
              </p:cNvGrpSpPr>
              <p:nvPr/>
            </p:nvGrpSpPr>
            <p:grpSpPr bwMode="auto">
              <a:xfrm>
                <a:off x="4074" y="1412"/>
                <a:ext cx="17" cy="15"/>
                <a:chOff x="4074" y="1412"/>
                <a:chExt cx="17" cy="15"/>
              </a:xfrm>
            </p:grpSpPr>
            <p:sp>
              <p:nvSpPr>
                <p:cNvPr id="77372" name="Oval 11605"/>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373" name="Oval 11606"/>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360" name="Group 11607"/>
              <p:cNvGrpSpPr>
                <a:grpSpLocks/>
              </p:cNvGrpSpPr>
              <p:nvPr/>
            </p:nvGrpSpPr>
            <p:grpSpPr bwMode="auto">
              <a:xfrm>
                <a:off x="4067" y="1412"/>
                <a:ext cx="17" cy="15"/>
                <a:chOff x="4067" y="1412"/>
                <a:chExt cx="17" cy="15"/>
              </a:xfrm>
            </p:grpSpPr>
            <p:sp>
              <p:nvSpPr>
                <p:cNvPr id="77370" name="Oval 11608"/>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371" name="Oval 11609"/>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361" name="Group 11610"/>
              <p:cNvGrpSpPr>
                <a:grpSpLocks/>
              </p:cNvGrpSpPr>
              <p:nvPr/>
            </p:nvGrpSpPr>
            <p:grpSpPr bwMode="auto">
              <a:xfrm>
                <a:off x="4060" y="1412"/>
                <a:ext cx="17" cy="15"/>
                <a:chOff x="4060" y="1412"/>
                <a:chExt cx="17" cy="15"/>
              </a:xfrm>
            </p:grpSpPr>
            <p:sp>
              <p:nvSpPr>
                <p:cNvPr id="77368" name="Oval 11611"/>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369" name="Oval 11612"/>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362" name="Group 11613"/>
              <p:cNvGrpSpPr>
                <a:grpSpLocks/>
              </p:cNvGrpSpPr>
              <p:nvPr/>
            </p:nvGrpSpPr>
            <p:grpSpPr bwMode="auto">
              <a:xfrm>
                <a:off x="4053" y="1413"/>
                <a:ext cx="17" cy="14"/>
                <a:chOff x="4053" y="1413"/>
                <a:chExt cx="17" cy="14"/>
              </a:xfrm>
            </p:grpSpPr>
            <p:sp>
              <p:nvSpPr>
                <p:cNvPr id="77366" name="Oval 11614"/>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367" name="Oval 11615"/>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363" name="Group 11616"/>
              <p:cNvGrpSpPr>
                <a:grpSpLocks/>
              </p:cNvGrpSpPr>
              <p:nvPr/>
            </p:nvGrpSpPr>
            <p:grpSpPr bwMode="auto">
              <a:xfrm>
                <a:off x="4039" y="1413"/>
                <a:ext cx="15" cy="14"/>
                <a:chOff x="4039" y="1413"/>
                <a:chExt cx="15" cy="14"/>
              </a:xfrm>
            </p:grpSpPr>
            <p:sp>
              <p:nvSpPr>
                <p:cNvPr id="77364" name="Oval 11617"/>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365" name="Oval 11618"/>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grpSp>
          <p:nvGrpSpPr>
            <p:cNvPr id="77007" name="Group 11619"/>
            <p:cNvGrpSpPr>
              <a:grpSpLocks/>
            </p:cNvGrpSpPr>
            <p:nvPr/>
          </p:nvGrpSpPr>
          <p:grpSpPr bwMode="auto">
            <a:xfrm>
              <a:off x="4203" y="1498"/>
              <a:ext cx="16" cy="16"/>
              <a:chOff x="4203" y="1410"/>
              <a:chExt cx="16" cy="16"/>
            </a:xfrm>
          </p:grpSpPr>
          <p:sp>
            <p:nvSpPr>
              <p:cNvPr id="77356" name="Oval 11620"/>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357" name="Oval 11621"/>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008" name="Group 11622"/>
            <p:cNvGrpSpPr>
              <a:grpSpLocks/>
            </p:cNvGrpSpPr>
            <p:nvPr/>
          </p:nvGrpSpPr>
          <p:grpSpPr bwMode="auto">
            <a:xfrm>
              <a:off x="4196" y="1498"/>
              <a:ext cx="16" cy="16"/>
              <a:chOff x="4196" y="1410"/>
              <a:chExt cx="16" cy="16"/>
            </a:xfrm>
          </p:grpSpPr>
          <p:sp>
            <p:nvSpPr>
              <p:cNvPr id="77354" name="Oval 11623"/>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355" name="Oval 11624"/>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009" name="Group 11625"/>
            <p:cNvGrpSpPr>
              <a:grpSpLocks/>
            </p:cNvGrpSpPr>
            <p:nvPr/>
          </p:nvGrpSpPr>
          <p:grpSpPr bwMode="auto">
            <a:xfrm>
              <a:off x="4189" y="1498"/>
              <a:ext cx="17" cy="16"/>
              <a:chOff x="4189" y="1410"/>
              <a:chExt cx="17" cy="16"/>
            </a:xfrm>
          </p:grpSpPr>
          <p:sp>
            <p:nvSpPr>
              <p:cNvPr id="77352" name="Oval 11626"/>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353" name="Oval 11627"/>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010" name="Group 11628"/>
            <p:cNvGrpSpPr>
              <a:grpSpLocks/>
            </p:cNvGrpSpPr>
            <p:nvPr/>
          </p:nvGrpSpPr>
          <p:grpSpPr bwMode="auto">
            <a:xfrm>
              <a:off x="4182" y="1498"/>
              <a:ext cx="15" cy="16"/>
              <a:chOff x="4182" y="1410"/>
              <a:chExt cx="15" cy="16"/>
            </a:xfrm>
          </p:grpSpPr>
          <p:sp>
            <p:nvSpPr>
              <p:cNvPr id="77350" name="Oval 11629"/>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51" name="Oval 11630"/>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011" name="Group 11631"/>
            <p:cNvGrpSpPr>
              <a:grpSpLocks/>
            </p:cNvGrpSpPr>
            <p:nvPr/>
          </p:nvGrpSpPr>
          <p:grpSpPr bwMode="auto">
            <a:xfrm>
              <a:off x="4175" y="1498"/>
              <a:ext cx="15" cy="16"/>
              <a:chOff x="4175" y="1410"/>
              <a:chExt cx="15" cy="16"/>
            </a:xfrm>
          </p:grpSpPr>
          <p:sp>
            <p:nvSpPr>
              <p:cNvPr id="77348" name="Oval 11632"/>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49" name="Oval 11633"/>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012" name="Group 11634"/>
            <p:cNvGrpSpPr>
              <a:grpSpLocks/>
            </p:cNvGrpSpPr>
            <p:nvPr/>
          </p:nvGrpSpPr>
          <p:grpSpPr bwMode="auto">
            <a:xfrm>
              <a:off x="4168" y="1498"/>
              <a:ext cx="15" cy="16"/>
              <a:chOff x="4168" y="1410"/>
              <a:chExt cx="15" cy="16"/>
            </a:xfrm>
          </p:grpSpPr>
          <p:sp>
            <p:nvSpPr>
              <p:cNvPr id="77346" name="Oval 11635"/>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47" name="Oval 11636"/>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013" name="Group 11637"/>
            <p:cNvGrpSpPr>
              <a:grpSpLocks/>
            </p:cNvGrpSpPr>
            <p:nvPr/>
          </p:nvGrpSpPr>
          <p:grpSpPr bwMode="auto">
            <a:xfrm>
              <a:off x="4161" y="1500"/>
              <a:ext cx="15" cy="14"/>
              <a:chOff x="4161" y="1412"/>
              <a:chExt cx="15" cy="14"/>
            </a:xfrm>
          </p:grpSpPr>
          <p:sp>
            <p:nvSpPr>
              <p:cNvPr id="77344" name="Oval 11638"/>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345" name="Oval 11639"/>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nvGrpSpPr>
            <p:cNvPr id="77014" name="Group 11640"/>
            <p:cNvGrpSpPr>
              <a:grpSpLocks/>
            </p:cNvGrpSpPr>
            <p:nvPr/>
          </p:nvGrpSpPr>
          <p:grpSpPr bwMode="auto">
            <a:xfrm>
              <a:off x="4203" y="1498"/>
              <a:ext cx="16" cy="16"/>
              <a:chOff x="4203" y="1410"/>
              <a:chExt cx="16" cy="16"/>
            </a:xfrm>
          </p:grpSpPr>
          <p:sp>
            <p:nvSpPr>
              <p:cNvPr id="77342" name="Oval 11641"/>
              <p:cNvSpPr>
                <a:spLocks noChangeArrowheads="1"/>
              </p:cNvSpPr>
              <p:nvPr/>
            </p:nvSpPr>
            <p:spPr bwMode="auto">
              <a:xfrm>
                <a:off x="4203" y="1410"/>
                <a:ext cx="16" cy="16"/>
              </a:xfrm>
              <a:prstGeom prst="ellipse">
                <a:avLst/>
              </a:prstGeom>
              <a:solidFill>
                <a:srgbClr val="000000"/>
              </a:solidFill>
              <a:ln w="0">
                <a:solidFill>
                  <a:srgbClr val="000000"/>
                </a:solidFill>
                <a:round/>
                <a:headEnd/>
                <a:tailEnd/>
              </a:ln>
            </p:spPr>
            <p:txBody>
              <a:bodyPr/>
              <a:lstStyle/>
              <a:p>
                <a:endParaRPr lang="en-US"/>
              </a:p>
            </p:txBody>
          </p:sp>
          <p:sp>
            <p:nvSpPr>
              <p:cNvPr id="77343" name="Oval 11642"/>
              <p:cNvSpPr>
                <a:spLocks noChangeArrowheads="1"/>
              </p:cNvSpPr>
              <p:nvPr/>
            </p:nvSpPr>
            <p:spPr bwMode="auto">
              <a:xfrm>
                <a:off x="4203" y="1410"/>
                <a:ext cx="16" cy="16"/>
              </a:xfrm>
              <a:prstGeom prst="ellipse">
                <a:avLst/>
              </a:prstGeom>
              <a:noFill/>
              <a:ln w="1588" cap="rnd">
                <a:solidFill>
                  <a:srgbClr val="000000"/>
                </a:solidFill>
                <a:round/>
                <a:headEnd/>
                <a:tailEnd/>
              </a:ln>
            </p:spPr>
            <p:txBody>
              <a:bodyPr/>
              <a:lstStyle/>
              <a:p>
                <a:endParaRPr lang="en-US"/>
              </a:p>
            </p:txBody>
          </p:sp>
        </p:grpSp>
        <p:grpSp>
          <p:nvGrpSpPr>
            <p:cNvPr id="77015" name="Group 11643"/>
            <p:cNvGrpSpPr>
              <a:grpSpLocks/>
            </p:cNvGrpSpPr>
            <p:nvPr/>
          </p:nvGrpSpPr>
          <p:grpSpPr bwMode="auto">
            <a:xfrm>
              <a:off x="4196" y="1498"/>
              <a:ext cx="16" cy="16"/>
              <a:chOff x="4196" y="1410"/>
              <a:chExt cx="16" cy="16"/>
            </a:xfrm>
          </p:grpSpPr>
          <p:sp>
            <p:nvSpPr>
              <p:cNvPr id="77340" name="Oval 11644"/>
              <p:cNvSpPr>
                <a:spLocks noChangeArrowheads="1"/>
              </p:cNvSpPr>
              <p:nvPr/>
            </p:nvSpPr>
            <p:spPr bwMode="auto">
              <a:xfrm>
                <a:off x="4196" y="1410"/>
                <a:ext cx="16" cy="16"/>
              </a:xfrm>
              <a:prstGeom prst="ellipse">
                <a:avLst/>
              </a:prstGeom>
              <a:solidFill>
                <a:srgbClr val="000000"/>
              </a:solidFill>
              <a:ln w="0">
                <a:solidFill>
                  <a:srgbClr val="000000"/>
                </a:solidFill>
                <a:round/>
                <a:headEnd/>
                <a:tailEnd/>
              </a:ln>
            </p:spPr>
            <p:txBody>
              <a:bodyPr/>
              <a:lstStyle/>
              <a:p>
                <a:endParaRPr lang="en-US"/>
              </a:p>
            </p:txBody>
          </p:sp>
          <p:sp>
            <p:nvSpPr>
              <p:cNvPr id="77341" name="Oval 11645"/>
              <p:cNvSpPr>
                <a:spLocks noChangeArrowheads="1"/>
              </p:cNvSpPr>
              <p:nvPr/>
            </p:nvSpPr>
            <p:spPr bwMode="auto">
              <a:xfrm>
                <a:off x="4196" y="1410"/>
                <a:ext cx="16" cy="16"/>
              </a:xfrm>
              <a:prstGeom prst="ellipse">
                <a:avLst/>
              </a:prstGeom>
              <a:noFill/>
              <a:ln w="1588" cap="rnd">
                <a:solidFill>
                  <a:srgbClr val="000000"/>
                </a:solidFill>
                <a:round/>
                <a:headEnd/>
                <a:tailEnd/>
              </a:ln>
            </p:spPr>
            <p:txBody>
              <a:bodyPr/>
              <a:lstStyle/>
              <a:p>
                <a:endParaRPr lang="en-US"/>
              </a:p>
            </p:txBody>
          </p:sp>
        </p:grpSp>
        <p:grpSp>
          <p:nvGrpSpPr>
            <p:cNvPr id="77016" name="Group 11646"/>
            <p:cNvGrpSpPr>
              <a:grpSpLocks/>
            </p:cNvGrpSpPr>
            <p:nvPr/>
          </p:nvGrpSpPr>
          <p:grpSpPr bwMode="auto">
            <a:xfrm>
              <a:off x="4189" y="1498"/>
              <a:ext cx="17" cy="16"/>
              <a:chOff x="4189" y="1410"/>
              <a:chExt cx="17" cy="16"/>
            </a:xfrm>
          </p:grpSpPr>
          <p:sp>
            <p:nvSpPr>
              <p:cNvPr id="77338" name="Oval 11647"/>
              <p:cNvSpPr>
                <a:spLocks noChangeArrowheads="1"/>
              </p:cNvSpPr>
              <p:nvPr/>
            </p:nvSpPr>
            <p:spPr bwMode="auto">
              <a:xfrm>
                <a:off x="4189" y="1410"/>
                <a:ext cx="17" cy="16"/>
              </a:xfrm>
              <a:prstGeom prst="ellipse">
                <a:avLst/>
              </a:prstGeom>
              <a:solidFill>
                <a:srgbClr val="000000"/>
              </a:solidFill>
              <a:ln w="0">
                <a:solidFill>
                  <a:srgbClr val="000000"/>
                </a:solidFill>
                <a:round/>
                <a:headEnd/>
                <a:tailEnd/>
              </a:ln>
            </p:spPr>
            <p:txBody>
              <a:bodyPr/>
              <a:lstStyle/>
              <a:p>
                <a:endParaRPr lang="en-US"/>
              </a:p>
            </p:txBody>
          </p:sp>
          <p:sp>
            <p:nvSpPr>
              <p:cNvPr id="77339" name="Oval 11648"/>
              <p:cNvSpPr>
                <a:spLocks noChangeArrowheads="1"/>
              </p:cNvSpPr>
              <p:nvPr/>
            </p:nvSpPr>
            <p:spPr bwMode="auto">
              <a:xfrm>
                <a:off x="4189" y="1410"/>
                <a:ext cx="17" cy="16"/>
              </a:xfrm>
              <a:prstGeom prst="ellipse">
                <a:avLst/>
              </a:prstGeom>
              <a:noFill/>
              <a:ln w="1588" cap="rnd">
                <a:solidFill>
                  <a:srgbClr val="000000"/>
                </a:solidFill>
                <a:round/>
                <a:headEnd/>
                <a:tailEnd/>
              </a:ln>
            </p:spPr>
            <p:txBody>
              <a:bodyPr/>
              <a:lstStyle/>
              <a:p>
                <a:endParaRPr lang="en-US"/>
              </a:p>
            </p:txBody>
          </p:sp>
        </p:grpSp>
        <p:grpSp>
          <p:nvGrpSpPr>
            <p:cNvPr id="77017" name="Group 11649"/>
            <p:cNvGrpSpPr>
              <a:grpSpLocks/>
            </p:cNvGrpSpPr>
            <p:nvPr/>
          </p:nvGrpSpPr>
          <p:grpSpPr bwMode="auto">
            <a:xfrm>
              <a:off x="4182" y="1498"/>
              <a:ext cx="15" cy="16"/>
              <a:chOff x="4182" y="1410"/>
              <a:chExt cx="15" cy="16"/>
            </a:xfrm>
          </p:grpSpPr>
          <p:sp>
            <p:nvSpPr>
              <p:cNvPr id="77336" name="Oval 11650"/>
              <p:cNvSpPr>
                <a:spLocks noChangeArrowheads="1"/>
              </p:cNvSpPr>
              <p:nvPr/>
            </p:nvSpPr>
            <p:spPr bwMode="auto">
              <a:xfrm>
                <a:off x="4182"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37" name="Oval 11651"/>
              <p:cNvSpPr>
                <a:spLocks noChangeArrowheads="1"/>
              </p:cNvSpPr>
              <p:nvPr/>
            </p:nvSpPr>
            <p:spPr bwMode="auto">
              <a:xfrm>
                <a:off x="4182" y="1410"/>
                <a:ext cx="15" cy="16"/>
              </a:xfrm>
              <a:prstGeom prst="ellipse">
                <a:avLst/>
              </a:prstGeom>
              <a:noFill/>
              <a:ln w="1588" cap="rnd">
                <a:solidFill>
                  <a:srgbClr val="000000"/>
                </a:solidFill>
                <a:round/>
                <a:headEnd/>
                <a:tailEnd/>
              </a:ln>
            </p:spPr>
            <p:txBody>
              <a:bodyPr/>
              <a:lstStyle/>
              <a:p>
                <a:endParaRPr lang="en-US"/>
              </a:p>
            </p:txBody>
          </p:sp>
        </p:grpSp>
        <p:grpSp>
          <p:nvGrpSpPr>
            <p:cNvPr id="77018" name="Group 11652"/>
            <p:cNvGrpSpPr>
              <a:grpSpLocks/>
            </p:cNvGrpSpPr>
            <p:nvPr/>
          </p:nvGrpSpPr>
          <p:grpSpPr bwMode="auto">
            <a:xfrm>
              <a:off x="4175" y="1498"/>
              <a:ext cx="15" cy="16"/>
              <a:chOff x="4175" y="1410"/>
              <a:chExt cx="15" cy="16"/>
            </a:xfrm>
          </p:grpSpPr>
          <p:sp>
            <p:nvSpPr>
              <p:cNvPr id="77334" name="Oval 11653"/>
              <p:cNvSpPr>
                <a:spLocks noChangeArrowheads="1"/>
              </p:cNvSpPr>
              <p:nvPr/>
            </p:nvSpPr>
            <p:spPr bwMode="auto">
              <a:xfrm>
                <a:off x="4175"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35" name="Oval 11654"/>
              <p:cNvSpPr>
                <a:spLocks noChangeArrowheads="1"/>
              </p:cNvSpPr>
              <p:nvPr/>
            </p:nvSpPr>
            <p:spPr bwMode="auto">
              <a:xfrm>
                <a:off x="4175" y="1410"/>
                <a:ext cx="15" cy="16"/>
              </a:xfrm>
              <a:prstGeom prst="ellipse">
                <a:avLst/>
              </a:prstGeom>
              <a:noFill/>
              <a:ln w="1588" cap="rnd">
                <a:solidFill>
                  <a:srgbClr val="000000"/>
                </a:solidFill>
                <a:round/>
                <a:headEnd/>
                <a:tailEnd/>
              </a:ln>
            </p:spPr>
            <p:txBody>
              <a:bodyPr/>
              <a:lstStyle/>
              <a:p>
                <a:endParaRPr lang="en-US"/>
              </a:p>
            </p:txBody>
          </p:sp>
        </p:grpSp>
        <p:grpSp>
          <p:nvGrpSpPr>
            <p:cNvPr id="77019" name="Group 11655"/>
            <p:cNvGrpSpPr>
              <a:grpSpLocks/>
            </p:cNvGrpSpPr>
            <p:nvPr/>
          </p:nvGrpSpPr>
          <p:grpSpPr bwMode="auto">
            <a:xfrm>
              <a:off x="4168" y="1498"/>
              <a:ext cx="15" cy="16"/>
              <a:chOff x="4168" y="1410"/>
              <a:chExt cx="15" cy="16"/>
            </a:xfrm>
          </p:grpSpPr>
          <p:sp>
            <p:nvSpPr>
              <p:cNvPr id="77332" name="Oval 11656"/>
              <p:cNvSpPr>
                <a:spLocks noChangeArrowheads="1"/>
              </p:cNvSpPr>
              <p:nvPr/>
            </p:nvSpPr>
            <p:spPr bwMode="auto">
              <a:xfrm>
                <a:off x="4168" y="1410"/>
                <a:ext cx="15" cy="16"/>
              </a:xfrm>
              <a:prstGeom prst="ellipse">
                <a:avLst/>
              </a:prstGeom>
              <a:solidFill>
                <a:srgbClr val="000000"/>
              </a:solidFill>
              <a:ln w="0">
                <a:solidFill>
                  <a:srgbClr val="000000"/>
                </a:solidFill>
                <a:round/>
                <a:headEnd/>
                <a:tailEnd/>
              </a:ln>
            </p:spPr>
            <p:txBody>
              <a:bodyPr/>
              <a:lstStyle/>
              <a:p>
                <a:endParaRPr lang="en-US"/>
              </a:p>
            </p:txBody>
          </p:sp>
          <p:sp>
            <p:nvSpPr>
              <p:cNvPr id="77333" name="Oval 11657"/>
              <p:cNvSpPr>
                <a:spLocks noChangeArrowheads="1"/>
              </p:cNvSpPr>
              <p:nvPr/>
            </p:nvSpPr>
            <p:spPr bwMode="auto">
              <a:xfrm>
                <a:off x="4168" y="1410"/>
                <a:ext cx="15" cy="16"/>
              </a:xfrm>
              <a:prstGeom prst="ellipse">
                <a:avLst/>
              </a:prstGeom>
              <a:noFill/>
              <a:ln w="1588" cap="rnd">
                <a:solidFill>
                  <a:srgbClr val="000000"/>
                </a:solidFill>
                <a:round/>
                <a:headEnd/>
                <a:tailEnd/>
              </a:ln>
            </p:spPr>
            <p:txBody>
              <a:bodyPr/>
              <a:lstStyle/>
              <a:p>
                <a:endParaRPr lang="en-US"/>
              </a:p>
            </p:txBody>
          </p:sp>
        </p:grpSp>
        <p:grpSp>
          <p:nvGrpSpPr>
            <p:cNvPr id="77020" name="Group 11658"/>
            <p:cNvGrpSpPr>
              <a:grpSpLocks/>
            </p:cNvGrpSpPr>
            <p:nvPr/>
          </p:nvGrpSpPr>
          <p:grpSpPr bwMode="auto">
            <a:xfrm>
              <a:off x="4161" y="1500"/>
              <a:ext cx="15" cy="14"/>
              <a:chOff x="4161" y="1412"/>
              <a:chExt cx="15" cy="14"/>
            </a:xfrm>
          </p:grpSpPr>
          <p:sp>
            <p:nvSpPr>
              <p:cNvPr id="77330" name="Oval 11659"/>
              <p:cNvSpPr>
                <a:spLocks noChangeArrowheads="1"/>
              </p:cNvSpPr>
              <p:nvPr/>
            </p:nvSpPr>
            <p:spPr bwMode="auto">
              <a:xfrm>
                <a:off x="4161" y="1412"/>
                <a:ext cx="15" cy="14"/>
              </a:xfrm>
              <a:prstGeom prst="ellipse">
                <a:avLst/>
              </a:prstGeom>
              <a:solidFill>
                <a:srgbClr val="000000"/>
              </a:solidFill>
              <a:ln w="0">
                <a:solidFill>
                  <a:srgbClr val="000000"/>
                </a:solidFill>
                <a:round/>
                <a:headEnd/>
                <a:tailEnd/>
              </a:ln>
            </p:spPr>
            <p:txBody>
              <a:bodyPr/>
              <a:lstStyle/>
              <a:p>
                <a:endParaRPr lang="en-US"/>
              </a:p>
            </p:txBody>
          </p:sp>
          <p:sp>
            <p:nvSpPr>
              <p:cNvPr id="77331" name="Oval 11660"/>
              <p:cNvSpPr>
                <a:spLocks noChangeArrowheads="1"/>
              </p:cNvSpPr>
              <p:nvPr/>
            </p:nvSpPr>
            <p:spPr bwMode="auto">
              <a:xfrm>
                <a:off x="4161" y="1412"/>
                <a:ext cx="15" cy="14"/>
              </a:xfrm>
              <a:prstGeom prst="ellipse">
                <a:avLst/>
              </a:prstGeom>
              <a:noFill/>
              <a:ln w="1588" cap="rnd">
                <a:solidFill>
                  <a:srgbClr val="000000"/>
                </a:solidFill>
                <a:round/>
                <a:headEnd/>
                <a:tailEnd/>
              </a:ln>
            </p:spPr>
            <p:txBody>
              <a:bodyPr/>
              <a:lstStyle/>
              <a:p>
                <a:endParaRPr lang="en-US"/>
              </a:p>
            </p:txBody>
          </p:sp>
        </p:grpSp>
        <p:grpSp>
          <p:nvGrpSpPr>
            <p:cNvPr id="77021" name="Group 11661"/>
            <p:cNvGrpSpPr>
              <a:grpSpLocks/>
            </p:cNvGrpSpPr>
            <p:nvPr/>
          </p:nvGrpSpPr>
          <p:grpSpPr bwMode="auto">
            <a:xfrm>
              <a:off x="4152" y="1500"/>
              <a:ext cx="16" cy="14"/>
              <a:chOff x="4152" y="1412"/>
              <a:chExt cx="16" cy="14"/>
            </a:xfrm>
          </p:grpSpPr>
          <p:sp>
            <p:nvSpPr>
              <p:cNvPr id="77328" name="Oval 11662"/>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29" name="Oval 11663"/>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022" name="Group 11664"/>
            <p:cNvGrpSpPr>
              <a:grpSpLocks/>
            </p:cNvGrpSpPr>
            <p:nvPr/>
          </p:nvGrpSpPr>
          <p:grpSpPr bwMode="auto">
            <a:xfrm>
              <a:off x="4145" y="1500"/>
              <a:ext cx="16" cy="14"/>
              <a:chOff x="4145" y="1412"/>
              <a:chExt cx="16" cy="14"/>
            </a:xfrm>
          </p:grpSpPr>
          <p:sp>
            <p:nvSpPr>
              <p:cNvPr id="77326" name="Oval 11665"/>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27" name="Oval 11666"/>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023" name="Group 11667"/>
            <p:cNvGrpSpPr>
              <a:grpSpLocks/>
            </p:cNvGrpSpPr>
            <p:nvPr/>
          </p:nvGrpSpPr>
          <p:grpSpPr bwMode="auto">
            <a:xfrm>
              <a:off x="4138" y="1500"/>
              <a:ext cx="16" cy="14"/>
              <a:chOff x="4138" y="1412"/>
              <a:chExt cx="16" cy="14"/>
            </a:xfrm>
          </p:grpSpPr>
          <p:sp>
            <p:nvSpPr>
              <p:cNvPr id="77324" name="Oval 11668"/>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25" name="Oval 11669"/>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024" name="Group 11670"/>
            <p:cNvGrpSpPr>
              <a:grpSpLocks/>
            </p:cNvGrpSpPr>
            <p:nvPr/>
          </p:nvGrpSpPr>
          <p:grpSpPr bwMode="auto">
            <a:xfrm>
              <a:off x="4131" y="1500"/>
              <a:ext cx="16" cy="14"/>
              <a:chOff x="4131" y="1412"/>
              <a:chExt cx="16" cy="14"/>
            </a:xfrm>
          </p:grpSpPr>
          <p:sp>
            <p:nvSpPr>
              <p:cNvPr id="77322" name="Oval 11671"/>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23" name="Oval 11672"/>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025" name="Group 11673"/>
            <p:cNvGrpSpPr>
              <a:grpSpLocks/>
            </p:cNvGrpSpPr>
            <p:nvPr/>
          </p:nvGrpSpPr>
          <p:grpSpPr bwMode="auto">
            <a:xfrm>
              <a:off x="4124" y="1500"/>
              <a:ext cx="16" cy="14"/>
              <a:chOff x="4124" y="1412"/>
              <a:chExt cx="16" cy="14"/>
            </a:xfrm>
          </p:grpSpPr>
          <p:sp>
            <p:nvSpPr>
              <p:cNvPr id="77320" name="Oval 11674"/>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21" name="Oval 11675"/>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026" name="Group 11676"/>
            <p:cNvGrpSpPr>
              <a:grpSpLocks/>
            </p:cNvGrpSpPr>
            <p:nvPr/>
          </p:nvGrpSpPr>
          <p:grpSpPr bwMode="auto">
            <a:xfrm>
              <a:off x="4117" y="1500"/>
              <a:ext cx="16" cy="14"/>
              <a:chOff x="4117" y="1412"/>
              <a:chExt cx="16" cy="14"/>
            </a:xfrm>
          </p:grpSpPr>
          <p:sp>
            <p:nvSpPr>
              <p:cNvPr id="77318" name="Oval 11677"/>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19" name="Oval 11678"/>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027" name="Group 11679"/>
            <p:cNvGrpSpPr>
              <a:grpSpLocks/>
            </p:cNvGrpSpPr>
            <p:nvPr/>
          </p:nvGrpSpPr>
          <p:grpSpPr bwMode="auto">
            <a:xfrm>
              <a:off x="4110" y="1500"/>
              <a:ext cx="16" cy="14"/>
              <a:chOff x="4110" y="1412"/>
              <a:chExt cx="16" cy="14"/>
            </a:xfrm>
          </p:grpSpPr>
          <p:sp>
            <p:nvSpPr>
              <p:cNvPr id="77316" name="Oval 11680"/>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17" name="Oval 11681"/>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nvGrpSpPr>
            <p:cNvPr id="77028" name="Group 11682"/>
            <p:cNvGrpSpPr>
              <a:grpSpLocks/>
            </p:cNvGrpSpPr>
            <p:nvPr/>
          </p:nvGrpSpPr>
          <p:grpSpPr bwMode="auto">
            <a:xfrm>
              <a:off x="4152" y="1500"/>
              <a:ext cx="16" cy="14"/>
              <a:chOff x="4152" y="1412"/>
              <a:chExt cx="16" cy="14"/>
            </a:xfrm>
          </p:grpSpPr>
          <p:sp>
            <p:nvSpPr>
              <p:cNvPr id="77314" name="Oval 11683"/>
              <p:cNvSpPr>
                <a:spLocks noChangeArrowheads="1"/>
              </p:cNvSpPr>
              <p:nvPr/>
            </p:nvSpPr>
            <p:spPr bwMode="auto">
              <a:xfrm>
                <a:off x="4152"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15" name="Oval 11684"/>
              <p:cNvSpPr>
                <a:spLocks noChangeArrowheads="1"/>
              </p:cNvSpPr>
              <p:nvPr/>
            </p:nvSpPr>
            <p:spPr bwMode="auto">
              <a:xfrm>
                <a:off x="4152" y="1412"/>
                <a:ext cx="16" cy="14"/>
              </a:xfrm>
              <a:prstGeom prst="ellipse">
                <a:avLst/>
              </a:prstGeom>
              <a:noFill/>
              <a:ln w="1588" cap="rnd">
                <a:solidFill>
                  <a:srgbClr val="000000"/>
                </a:solidFill>
                <a:round/>
                <a:headEnd/>
                <a:tailEnd/>
              </a:ln>
            </p:spPr>
            <p:txBody>
              <a:bodyPr/>
              <a:lstStyle/>
              <a:p>
                <a:endParaRPr lang="en-US"/>
              </a:p>
            </p:txBody>
          </p:sp>
        </p:grpSp>
        <p:grpSp>
          <p:nvGrpSpPr>
            <p:cNvPr id="77029" name="Group 11685"/>
            <p:cNvGrpSpPr>
              <a:grpSpLocks/>
            </p:cNvGrpSpPr>
            <p:nvPr/>
          </p:nvGrpSpPr>
          <p:grpSpPr bwMode="auto">
            <a:xfrm>
              <a:off x="4145" y="1500"/>
              <a:ext cx="16" cy="14"/>
              <a:chOff x="4145" y="1412"/>
              <a:chExt cx="16" cy="14"/>
            </a:xfrm>
          </p:grpSpPr>
          <p:sp>
            <p:nvSpPr>
              <p:cNvPr id="77312" name="Oval 11686"/>
              <p:cNvSpPr>
                <a:spLocks noChangeArrowheads="1"/>
              </p:cNvSpPr>
              <p:nvPr/>
            </p:nvSpPr>
            <p:spPr bwMode="auto">
              <a:xfrm>
                <a:off x="4145"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13" name="Oval 11687"/>
              <p:cNvSpPr>
                <a:spLocks noChangeArrowheads="1"/>
              </p:cNvSpPr>
              <p:nvPr/>
            </p:nvSpPr>
            <p:spPr bwMode="auto">
              <a:xfrm>
                <a:off x="4145" y="1412"/>
                <a:ext cx="16" cy="14"/>
              </a:xfrm>
              <a:prstGeom prst="ellipse">
                <a:avLst/>
              </a:prstGeom>
              <a:noFill/>
              <a:ln w="1588" cap="rnd">
                <a:solidFill>
                  <a:srgbClr val="000000"/>
                </a:solidFill>
                <a:round/>
                <a:headEnd/>
                <a:tailEnd/>
              </a:ln>
            </p:spPr>
            <p:txBody>
              <a:bodyPr/>
              <a:lstStyle/>
              <a:p>
                <a:endParaRPr lang="en-US"/>
              </a:p>
            </p:txBody>
          </p:sp>
        </p:grpSp>
        <p:grpSp>
          <p:nvGrpSpPr>
            <p:cNvPr id="77030" name="Group 11688"/>
            <p:cNvGrpSpPr>
              <a:grpSpLocks/>
            </p:cNvGrpSpPr>
            <p:nvPr/>
          </p:nvGrpSpPr>
          <p:grpSpPr bwMode="auto">
            <a:xfrm>
              <a:off x="4138" y="1500"/>
              <a:ext cx="16" cy="14"/>
              <a:chOff x="4138" y="1412"/>
              <a:chExt cx="16" cy="14"/>
            </a:xfrm>
          </p:grpSpPr>
          <p:sp>
            <p:nvSpPr>
              <p:cNvPr id="77310" name="Oval 11689"/>
              <p:cNvSpPr>
                <a:spLocks noChangeArrowheads="1"/>
              </p:cNvSpPr>
              <p:nvPr/>
            </p:nvSpPr>
            <p:spPr bwMode="auto">
              <a:xfrm>
                <a:off x="4138"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11" name="Oval 11690"/>
              <p:cNvSpPr>
                <a:spLocks noChangeArrowheads="1"/>
              </p:cNvSpPr>
              <p:nvPr/>
            </p:nvSpPr>
            <p:spPr bwMode="auto">
              <a:xfrm>
                <a:off x="4138" y="1412"/>
                <a:ext cx="16" cy="14"/>
              </a:xfrm>
              <a:prstGeom prst="ellipse">
                <a:avLst/>
              </a:prstGeom>
              <a:noFill/>
              <a:ln w="1588" cap="rnd">
                <a:solidFill>
                  <a:srgbClr val="000000"/>
                </a:solidFill>
                <a:round/>
                <a:headEnd/>
                <a:tailEnd/>
              </a:ln>
            </p:spPr>
            <p:txBody>
              <a:bodyPr/>
              <a:lstStyle/>
              <a:p>
                <a:endParaRPr lang="en-US"/>
              </a:p>
            </p:txBody>
          </p:sp>
        </p:grpSp>
        <p:grpSp>
          <p:nvGrpSpPr>
            <p:cNvPr id="77031" name="Group 11691"/>
            <p:cNvGrpSpPr>
              <a:grpSpLocks/>
            </p:cNvGrpSpPr>
            <p:nvPr/>
          </p:nvGrpSpPr>
          <p:grpSpPr bwMode="auto">
            <a:xfrm>
              <a:off x="4131" y="1500"/>
              <a:ext cx="16" cy="14"/>
              <a:chOff x="4131" y="1412"/>
              <a:chExt cx="16" cy="14"/>
            </a:xfrm>
          </p:grpSpPr>
          <p:sp>
            <p:nvSpPr>
              <p:cNvPr id="77308" name="Oval 11692"/>
              <p:cNvSpPr>
                <a:spLocks noChangeArrowheads="1"/>
              </p:cNvSpPr>
              <p:nvPr/>
            </p:nvSpPr>
            <p:spPr bwMode="auto">
              <a:xfrm>
                <a:off x="4131"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09" name="Oval 11693"/>
              <p:cNvSpPr>
                <a:spLocks noChangeArrowheads="1"/>
              </p:cNvSpPr>
              <p:nvPr/>
            </p:nvSpPr>
            <p:spPr bwMode="auto">
              <a:xfrm>
                <a:off x="4131" y="1412"/>
                <a:ext cx="16" cy="14"/>
              </a:xfrm>
              <a:prstGeom prst="ellipse">
                <a:avLst/>
              </a:prstGeom>
              <a:noFill/>
              <a:ln w="1588" cap="rnd">
                <a:solidFill>
                  <a:srgbClr val="000000"/>
                </a:solidFill>
                <a:round/>
                <a:headEnd/>
                <a:tailEnd/>
              </a:ln>
            </p:spPr>
            <p:txBody>
              <a:bodyPr/>
              <a:lstStyle/>
              <a:p>
                <a:endParaRPr lang="en-US"/>
              </a:p>
            </p:txBody>
          </p:sp>
        </p:grpSp>
        <p:grpSp>
          <p:nvGrpSpPr>
            <p:cNvPr id="77032" name="Group 11694"/>
            <p:cNvGrpSpPr>
              <a:grpSpLocks/>
            </p:cNvGrpSpPr>
            <p:nvPr/>
          </p:nvGrpSpPr>
          <p:grpSpPr bwMode="auto">
            <a:xfrm>
              <a:off x="4124" y="1500"/>
              <a:ext cx="16" cy="14"/>
              <a:chOff x="4124" y="1412"/>
              <a:chExt cx="16" cy="14"/>
            </a:xfrm>
          </p:grpSpPr>
          <p:sp>
            <p:nvSpPr>
              <p:cNvPr id="77306" name="Oval 11695"/>
              <p:cNvSpPr>
                <a:spLocks noChangeArrowheads="1"/>
              </p:cNvSpPr>
              <p:nvPr/>
            </p:nvSpPr>
            <p:spPr bwMode="auto">
              <a:xfrm>
                <a:off x="4124"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07" name="Oval 11696"/>
              <p:cNvSpPr>
                <a:spLocks noChangeArrowheads="1"/>
              </p:cNvSpPr>
              <p:nvPr/>
            </p:nvSpPr>
            <p:spPr bwMode="auto">
              <a:xfrm>
                <a:off x="4124" y="1412"/>
                <a:ext cx="16" cy="14"/>
              </a:xfrm>
              <a:prstGeom prst="ellipse">
                <a:avLst/>
              </a:prstGeom>
              <a:noFill/>
              <a:ln w="1588" cap="rnd">
                <a:solidFill>
                  <a:srgbClr val="000000"/>
                </a:solidFill>
                <a:round/>
                <a:headEnd/>
                <a:tailEnd/>
              </a:ln>
            </p:spPr>
            <p:txBody>
              <a:bodyPr/>
              <a:lstStyle/>
              <a:p>
                <a:endParaRPr lang="en-US"/>
              </a:p>
            </p:txBody>
          </p:sp>
        </p:grpSp>
        <p:grpSp>
          <p:nvGrpSpPr>
            <p:cNvPr id="77033" name="Group 11697"/>
            <p:cNvGrpSpPr>
              <a:grpSpLocks/>
            </p:cNvGrpSpPr>
            <p:nvPr/>
          </p:nvGrpSpPr>
          <p:grpSpPr bwMode="auto">
            <a:xfrm>
              <a:off x="4117" y="1500"/>
              <a:ext cx="16" cy="14"/>
              <a:chOff x="4117" y="1412"/>
              <a:chExt cx="16" cy="14"/>
            </a:xfrm>
          </p:grpSpPr>
          <p:sp>
            <p:nvSpPr>
              <p:cNvPr id="77304" name="Oval 11698"/>
              <p:cNvSpPr>
                <a:spLocks noChangeArrowheads="1"/>
              </p:cNvSpPr>
              <p:nvPr/>
            </p:nvSpPr>
            <p:spPr bwMode="auto">
              <a:xfrm>
                <a:off x="4117"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05" name="Oval 11699"/>
              <p:cNvSpPr>
                <a:spLocks noChangeArrowheads="1"/>
              </p:cNvSpPr>
              <p:nvPr/>
            </p:nvSpPr>
            <p:spPr bwMode="auto">
              <a:xfrm>
                <a:off x="4117" y="1412"/>
                <a:ext cx="16" cy="14"/>
              </a:xfrm>
              <a:prstGeom prst="ellipse">
                <a:avLst/>
              </a:prstGeom>
              <a:noFill/>
              <a:ln w="1588" cap="rnd">
                <a:solidFill>
                  <a:srgbClr val="000000"/>
                </a:solidFill>
                <a:round/>
                <a:headEnd/>
                <a:tailEnd/>
              </a:ln>
            </p:spPr>
            <p:txBody>
              <a:bodyPr/>
              <a:lstStyle/>
              <a:p>
                <a:endParaRPr lang="en-US"/>
              </a:p>
            </p:txBody>
          </p:sp>
        </p:grpSp>
        <p:grpSp>
          <p:nvGrpSpPr>
            <p:cNvPr id="77034" name="Group 11700"/>
            <p:cNvGrpSpPr>
              <a:grpSpLocks/>
            </p:cNvGrpSpPr>
            <p:nvPr/>
          </p:nvGrpSpPr>
          <p:grpSpPr bwMode="auto">
            <a:xfrm>
              <a:off x="4110" y="1500"/>
              <a:ext cx="16" cy="14"/>
              <a:chOff x="4110" y="1412"/>
              <a:chExt cx="16" cy="14"/>
            </a:xfrm>
          </p:grpSpPr>
          <p:sp>
            <p:nvSpPr>
              <p:cNvPr id="77302" name="Oval 11701"/>
              <p:cNvSpPr>
                <a:spLocks noChangeArrowheads="1"/>
              </p:cNvSpPr>
              <p:nvPr/>
            </p:nvSpPr>
            <p:spPr bwMode="auto">
              <a:xfrm>
                <a:off x="4110" y="1412"/>
                <a:ext cx="16" cy="14"/>
              </a:xfrm>
              <a:prstGeom prst="ellipse">
                <a:avLst/>
              </a:prstGeom>
              <a:solidFill>
                <a:srgbClr val="000000"/>
              </a:solidFill>
              <a:ln w="0">
                <a:solidFill>
                  <a:srgbClr val="000000"/>
                </a:solidFill>
                <a:round/>
                <a:headEnd/>
                <a:tailEnd/>
              </a:ln>
            </p:spPr>
            <p:txBody>
              <a:bodyPr/>
              <a:lstStyle/>
              <a:p>
                <a:endParaRPr lang="en-US"/>
              </a:p>
            </p:txBody>
          </p:sp>
          <p:sp>
            <p:nvSpPr>
              <p:cNvPr id="77303" name="Oval 11702"/>
              <p:cNvSpPr>
                <a:spLocks noChangeArrowheads="1"/>
              </p:cNvSpPr>
              <p:nvPr/>
            </p:nvSpPr>
            <p:spPr bwMode="auto">
              <a:xfrm>
                <a:off x="4110" y="1412"/>
                <a:ext cx="16" cy="14"/>
              </a:xfrm>
              <a:prstGeom prst="ellipse">
                <a:avLst/>
              </a:prstGeom>
              <a:noFill/>
              <a:ln w="1588" cap="rnd">
                <a:solidFill>
                  <a:srgbClr val="000000"/>
                </a:solidFill>
                <a:round/>
                <a:headEnd/>
                <a:tailEnd/>
              </a:ln>
            </p:spPr>
            <p:txBody>
              <a:bodyPr/>
              <a:lstStyle/>
              <a:p>
                <a:endParaRPr lang="en-US"/>
              </a:p>
            </p:txBody>
          </p:sp>
        </p:grpSp>
        <p:grpSp>
          <p:nvGrpSpPr>
            <p:cNvPr id="77035" name="Group 11703"/>
            <p:cNvGrpSpPr>
              <a:grpSpLocks/>
            </p:cNvGrpSpPr>
            <p:nvPr/>
          </p:nvGrpSpPr>
          <p:grpSpPr bwMode="auto">
            <a:xfrm>
              <a:off x="4081" y="1500"/>
              <a:ext cx="15" cy="15"/>
              <a:chOff x="4081" y="1412"/>
              <a:chExt cx="15" cy="15"/>
            </a:xfrm>
          </p:grpSpPr>
          <p:sp>
            <p:nvSpPr>
              <p:cNvPr id="77300" name="Oval 11704"/>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301" name="Oval 11705"/>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036" name="Group 11706"/>
            <p:cNvGrpSpPr>
              <a:grpSpLocks/>
            </p:cNvGrpSpPr>
            <p:nvPr/>
          </p:nvGrpSpPr>
          <p:grpSpPr bwMode="auto">
            <a:xfrm>
              <a:off x="4074" y="1500"/>
              <a:ext cx="17" cy="15"/>
              <a:chOff x="4074" y="1412"/>
              <a:chExt cx="17" cy="15"/>
            </a:xfrm>
          </p:grpSpPr>
          <p:sp>
            <p:nvSpPr>
              <p:cNvPr id="77298" name="Oval 11707"/>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99" name="Oval 11708"/>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037" name="Group 11709"/>
            <p:cNvGrpSpPr>
              <a:grpSpLocks/>
            </p:cNvGrpSpPr>
            <p:nvPr/>
          </p:nvGrpSpPr>
          <p:grpSpPr bwMode="auto">
            <a:xfrm>
              <a:off x="4067" y="1500"/>
              <a:ext cx="17" cy="15"/>
              <a:chOff x="4067" y="1412"/>
              <a:chExt cx="17" cy="15"/>
            </a:xfrm>
          </p:grpSpPr>
          <p:sp>
            <p:nvSpPr>
              <p:cNvPr id="77296" name="Oval 11710"/>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97" name="Oval 11711"/>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038" name="Group 11712"/>
            <p:cNvGrpSpPr>
              <a:grpSpLocks/>
            </p:cNvGrpSpPr>
            <p:nvPr/>
          </p:nvGrpSpPr>
          <p:grpSpPr bwMode="auto">
            <a:xfrm>
              <a:off x="4060" y="1500"/>
              <a:ext cx="17" cy="15"/>
              <a:chOff x="4060" y="1412"/>
              <a:chExt cx="17" cy="15"/>
            </a:xfrm>
          </p:grpSpPr>
          <p:sp>
            <p:nvSpPr>
              <p:cNvPr id="77294" name="Oval 11713"/>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95" name="Oval 11714"/>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039" name="Group 11715"/>
            <p:cNvGrpSpPr>
              <a:grpSpLocks/>
            </p:cNvGrpSpPr>
            <p:nvPr/>
          </p:nvGrpSpPr>
          <p:grpSpPr bwMode="auto">
            <a:xfrm>
              <a:off x="4053" y="1501"/>
              <a:ext cx="17" cy="14"/>
              <a:chOff x="4053" y="1413"/>
              <a:chExt cx="17" cy="14"/>
            </a:xfrm>
          </p:grpSpPr>
          <p:sp>
            <p:nvSpPr>
              <p:cNvPr id="77292" name="Oval 11716"/>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93" name="Oval 11717"/>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040" name="Group 11718"/>
            <p:cNvGrpSpPr>
              <a:grpSpLocks/>
            </p:cNvGrpSpPr>
            <p:nvPr/>
          </p:nvGrpSpPr>
          <p:grpSpPr bwMode="auto">
            <a:xfrm>
              <a:off x="4039" y="1501"/>
              <a:ext cx="15" cy="14"/>
              <a:chOff x="4039" y="1413"/>
              <a:chExt cx="15" cy="14"/>
            </a:xfrm>
          </p:grpSpPr>
          <p:sp>
            <p:nvSpPr>
              <p:cNvPr id="77290" name="Oval 11719"/>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291" name="Oval 11720"/>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nvGrpSpPr>
            <p:cNvPr id="77041" name="Group 11721"/>
            <p:cNvGrpSpPr>
              <a:grpSpLocks/>
            </p:cNvGrpSpPr>
            <p:nvPr/>
          </p:nvGrpSpPr>
          <p:grpSpPr bwMode="auto">
            <a:xfrm>
              <a:off x="4081" y="1500"/>
              <a:ext cx="15" cy="15"/>
              <a:chOff x="4081" y="1412"/>
              <a:chExt cx="15" cy="15"/>
            </a:xfrm>
          </p:grpSpPr>
          <p:sp>
            <p:nvSpPr>
              <p:cNvPr id="77288" name="Oval 11722"/>
              <p:cNvSpPr>
                <a:spLocks noChangeArrowheads="1"/>
              </p:cNvSpPr>
              <p:nvPr/>
            </p:nvSpPr>
            <p:spPr bwMode="auto">
              <a:xfrm>
                <a:off x="4081" y="1412"/>
                <a:ext cx="15" cy="15"/>
              </a:xfrm>
              <a:prstGeom prst="ellipse">
                <a:avLst/>
              </a:prstGeom>
              <a:solidFill>
                <a:srgbClr val="000000"/>
              </a:solidFill>
              <a:ln w="0">
                <a:solidFill>
                  <a:srgbClr val="000000"/>
                </a:solidFill>
                <a:round/>
                <a:headEnd/>
                <a:tailEnd/>
              </a:ln>
            </p:spPr>
            <p:txBody>
              <a:bodyPr/>
              <a:lstStyle/>
              <a:p>
                <a:endParaRPr lang="en-US"/>
              </a:p>
            </p:txBody>
          </p:sp>
          <p:sp>
            <p:nvSpPr>
              <p:cNvPr id="77289" name="Oval 11723"/>
              <p:cNvSpPr>
                <a:spLocks noChangeArrowheads="1"/>
              </p:cNvSpPr>
              <p:nvPr/>
            </p:nvSpPr>
            <p:spPr bwMode="auto">
              <a:xfrm>
                <a:off x="4081" y="1412"/>
                <a:ext cx="15" cy="15"/>
              </a:xfrm>
              <a:prstGeom prst="ellipse">
                <a:avLst/>
              </a:prstGeom>
              <a:noFill/>
              <a:ln w="1588" cap="rnd">
                <a:solidFill>
                  <a:srgbClr val="000000"/>
                </a:solidFill>
                <a:round/>
                <a:headEnd/>
                <a:tailEnd/>
              </a:ln>
            </p:spPr>
            <p:txBody>
              <a:bodyPr/>
              <a:lstStyle/>
              <a:p>
                <a:endParaRPr lang="en-US"/>
              </a:p>
            </p:txBody>
          </p:sp>
        </p:grpSp>
        <p:grpSp>
          <p:nvGrpSpPr>
            <p:cNvPr id="77042" name="Group 11724"/>
            <p:cNvGrpSpPr>
              <a:grpSpLocks/>
            </p:cNvGrpSpPr>
            <p:nvPr/>
          </p:nvGrpSpPr>
          <p:grpSpPr bwMode="auto">
            <a:xfrm>
              <a:off x="4074" y="1500"/>
              <a:ext cx="17" cy="15"/>
              <a:chOff x="4074" y="1412"/>
              <a:chExt cx="17" cy="15"/>
            </a:xfrm>
          </p:grpSpPr>
          <p:sp>
            <p:nvSpPr>
              <p:cNvPr id="77286" name="Oval 11725"/>
              <p:cNvSpPr>
                <a:spLocks noChangeArrowheads="1"/>
              </p:cNvSpPr>
              <p:nvPr/>
            </p:nvSpPr>
            <p:spPr bwMode="auto">
              <a:xfrm>
                <a:off x="4074"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87" name="Oval 11726"/>
              <p:cNvSpPr>
                <a:spLocks noChangeArrowheads="1"/>
              </p:cNvSpPr>
              <p:nvPr/>
            </p:nvSpPr>
            <p:spPr bwMode="auto">
              <a:xfrm>
                <a:off x="4074" y="1412"/>
                <a:ext cx="17" cy="15"/>
              </a:xfrm>
              <a:prstGeom prst="ellipse">
                <a:avLst/>
              </a:prstGeom>
              <a:noFill/>
              <a:ln w="1588" cap="rnd">
                <a:solidFill>
                  <a:srgbClr val="000000"/>
                </a:solidFill>
                <a:round/>
                <a:headEnd/>
                <a:tailEnd/>
              </a:ln>
            </p:spPr>
            <p:txBody>
              <a:bodyPr/>
              <a:lstStyle/>
              <a:p>
                <a:endParaRPr lang="en-US"/>
              </a:p>
            </p:txBody>
          </p:sp>
        </p:grpSp>
        <p:grpSp>
          <p:nvGrpSpPr>
            <p:cNvPr id="77043" name="Group 11727"/>
            <p:cNvGrpSpPr>
              <a:grpSpLocks/>
            </p:cNvGrpSpPr>
            <p:nvPr/>
          </p:nvGrpSpPr>
          <p:grpSpPr bwMode="auto">
            <a:xfrm>
              <a:off x="4067" y="1500"/>
              <a:ext cx="17" cy="15"/>
              <a:chOff x="4067" y="1412"/>
              <a:chExt cx="17" cy="15"/>
            </a:xfrm>
          </p:grpSpPr>
          <p:sp>
            <p:nvSpPr>
              <p:cNvPr id="77284" name="Oval 11728"/>
              <p:cNvSpPr>
                <a:spLocks noChangeArrowheads="1"/>
              </p:cNvSpPr>
              <p:nvPr/>
            </p:nvSpPr>
            <p:spPr bwMode="auto">
              <a:xfrm>
                <a:off x="4067"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85" name="Oval 11729"/>
              <p:cNvSpPr>
                <a:spLocks noChangeArrowheads="1"/>
              </p:cNvSpPr>
              <p:nvPr/>
            </p:nvSpPr>
            <p:spPr bwMode="auto">
              <a:xfrm>
                <a:off x="4067" y="1412"/>
                <a:ext cx="17" cy="15"/>
              </a:xfrm>
              <a:prstGeom prst="ellipse">
                <a:avLst/>
              </a:prstGeom>
              <a:noFill/>
              <a:ln w="1588" cap="rnd">
                <a:solidFill>
                  <a:srgbClr val="000000"/>
                </a:solidFill>
                <a:round/>
                <a:headEnd/>
                <a:tailEnd/>
              </a:ln>
            </p:spPr>
            <p:txBody>
              <a:bodyPr/>
              <a:lstStyle/>
              <a:p>
                <a:endParaRPr lang="en-US"/>
              </a:p>
            </p:txBody>
          </p:sp>
        </p:grpSp>
        <p:grpSp>
          <p:nvGrpSpPr>
            <p:cNvPr id="77044" name="Group 11730"/>
            <p:cNvGrpSpPr>
              <a:grpSpLocks/>
            </p:cNvGrpSpPr>
            <p:nvPr/>
          </p:nvGrpSpPr>
          <p:grpSpPr bwMode="auto">
            <a:xfrm>
              <a:off x="4060" y="1500"/>
              <a:ext cx="17" cy="15"/>
              <a:chOff x="4060" y="1412"/>
              <a:chExt cx="17" cy="15"/>
            </a:xfrm>
          </p:grpSpPr>
          <p:sp>
            <p:nvSpPr>
              <p:cNvPr id="77282" name="Oval 11731"/>
              <p:cNvSpPr>
                <a:spLocks noChangeArrowheads="1"/>
              </p:cNvSpPr>
              <p:nvPr/>
            </p:nvSpPr>
            <p:spPr bwMode="auto">
              <a:xfrm>
                <a:off x="4060" y="1412"/>
                <a:ext cx="17" cy="15"/>
              </a:xfrm>
              <a:prstGeom prst="ellipse">
                <a:avLst/>
              </a:prstGeom>
              <a:solidFill>
                <a:srgbClr val="000000"/>
              </a:solidFill>
              <a:ln w="0">
                <a:solidFill>
                  <a:srgbClr val="000000"/>
                </a:solidFill>
                <a:round/>
                <a:headEnd/>
                <a:tailEnd/>
              </a:ln>
            </p:spPr>
            <p:txBody>
              <a:bodyPr/>
              <a:lstStyle/>
              <a:p>
                <a:endParaRPr lang="en-US"/>
              </a:p>
            </p:txBody>
          </p:sp>
          <p:sp>
            <p:nvSpPr>
              <p:cNvPr id="77283" name="Oval 11732"/>
              <p:cNvSpPr>
                <a:spLocks noChangeArrowheads="1"/>
              </p:cNvSpPr>
              <p:nvPr/>
            </p:nvSpPr>
            <p:spPr bwMode="auto">
              <a:xfrm>
                <a:off x="4060" y="1412"/>
                <a:ext cx="17" cy="15"/>
              </a:xfrm>
              <a:prstGeom prst="ellipse">
                <a:avLst/>
              </a:prstGeom>
              <a:noFill/>
              <a:ln w="1588" cap="rnd">
                <a:solidFill>
                  <a:srgbClr val="000000"/>
                </a:solidFill>
                <a:round/>
                <a:headEnd/>
                <a:tailEnd/>
              </a:ln>
            </p:spPr>
            <p:txBody>
              <a:bodyPr/>
              <a:lstStyle/>
              <a:p>
                <a:endParaRPr lang="en-US"/>
              </a:p>
            </p:txBody>
          </p:sp>
        </p:grpSp>
        <p:grpSp>
          <p:nvGrpSpPr>
            <p:cNvPr id="77045" name="Group 11733"/>
            <p:cNvGrpSpPr>
              <a:grpSpLocks/>
            </p:cNvGrpSpPr>
            <p:nvPr/>
          </p:nvGrpSpPr>
          <p:grpSpPr bwMode="auto">
            <a:xfrm>
              <a:off x="4053" y="1501"/>
              <a:ext cx="17" cy="14"/>
              <a:chOff x="4053" y="1413"/>
              <a:chExt cx="17" cy="14"/>
            </a:xfrm>
          </p:grpSpPr>
          <p:sp>
            <p:nvSpPr>
              <p:cNvPr id="77280" name="Oval 11734"/>
              <p:cNvSpPr>
                <a:spLocks noChangeArrowheads="1"/>
              </p:cNvSpPr>
              <p:nvPr/>
            </p:nvSpPr>
            <p:spPr bwMode="auto">
              <a:xfrm>
                <a:off x="4053"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81" name="Oval 11735"/>
              <p:cNvSpPr>
                <a:spLocks noChangeArrowheads="1"/>
              </p:cNvSpPr>
              <p:nvPr/>
            </p:nvSpPr>
            <p:spPr bwMode="auto">
              <a:xfrm>
                <a:off x="4053" y="1413"/>
                <a:ext cx="17" cy="14"/>
              </a:xfrm>
              <a:prstGeom prst="ellipse">
                <a:avLst/>
              </a:prstGeom>
              <a:noFill/>
              <a:ln w="1588" cap="rnd">
                <a:solidFill>
                  <a:srgbClr val="000000"/>
                </a:solidFill>
                <a:round/>
                <a:headEnd/>
                <a:tailEnd/>
              </a:ln>
            </p:spPr>
            <p:txBody>
              <a:bodyPr/>
              <a:lstStyle/>
              <a:p>
                <a:endParaRPr lang="en-US"/>
              </a:p>
            </p:txBody>
          </p:sp>
        </p:grpSp>
        <p:grpSp>
          <p:nvGrpSpPr>
            <p:cNvPr id="77046" name="Group 11736"/>
            <p:cNvGrpSpPr>
              <a:grpSpLocks/>
            </p:cNvGrpSpPr>
            <p:nvPr/>
          </p:nvGrpSpPr>
          <p:grpSpPr bwMode="auto">
            <a:xfrm>
              <a:off x="4039" y="1501"/>
              <a:ext cx="15" cy="14"/>
              <a:chOff x="4039" y="1413"/>
              <a:chExt cx="15" cy="14"/>
            </a:xfrm>
          </p:grpSpPr>
          <p:sp>
            <p:nvSpPr>
              <p:cNvPr id="77278" name="Oval 11737"/>
              <p:cNvSpPr>
                <a:spLocks noChangeArrowheads="1"/>
              </p:cNvSpPr>
              <p:nvPr/>
            </p:nvSpPr>
            <p:spPr bwMode="auto">
              <a:xfrm>
                <a:off x="4039" y="1413"/>
                <a:ext cx="15" cy="14"/>
              </a:xfrm>
              <a:prstGeom prst="ellipse">
                <a:avLst/>
              </a:prstGeom>
              <a:solidFill>
                <a:srgbClr val="000000"/>
              </a:solidFill>
              <a:ln w="0">
                <a:solidFill>
                  <a:srgbClr val="000000"/>
                </a:solidFill>
                <a:round/>
                <a:headEnd/>
                <a:tailEnd/>
              </a:ln>
            </p:spPr>
            <p:txBody>
              <a:bodyPr/>
              <a:lstStyle/>
              <a:p>
                <a:endParaRPr lang="en-US"/>
              </a:p>
            </p:txBody>
          </p:sp>
          <p:sp>
            <p:nvSpPr>
              <p:cNvPr id="77279" name="Oval 11738"/>
              <p:cNvSpPr>
                <a:spLocks noChangeArrowheads="1"/>
              </p:cNvSpPr>
              <p:nvPr/>
            </p:nvSpPr>
            <p:spPr bwMode="auto">
              <a:xfrm>
                <a:off x="4039" y="1413"/>
                <a:ext cx="15" cy="14"/>
              </a:xfrm>
              <a:prstGeom prst="ellipse">
                <a:avLst/>
              </a:prstGeom>
              <a:noFill/>
              <a:ln w="1588" cap="rnd">
                <a:solidFill>
                  <a:srgbClr val="000000"/>
                </a:solidFill>
                <a:round/>
                <a:headEnd/>
                <a:tailEnd/>
              </a:ln>
            </p:spPr>
            <p:txBody>
              <a:bodyPr/>
              <a:lstStyle/>
              <a:p>
                <a:endParaRPr lang="en-US"/>
              </a:p>
            </p:txBody>
          </p:sp>
        </p:grpSp>
        <p:grpSp>
          <p:nvGrpSpPr>
            <p:cNvPr id="77047" name="Group 11739"/>
            <p:cNvGrpSpPr>
              <a:grpSpLocks/>
            </p:cNvGrpSpPr>
            <p:nvPr/>
          </p:nvGrpSpPr>
          <p:grpSpPr bwMode="auto">
            <a:xfrm>
              <a:off x="4025" y="1501"/>
              <a:ext cx="17" cy="14"/>
              <a:chOff x="4025" y="1413"/>
              <a:chExt cx="17" cy="14"/>
            </a:xfrm>
          </p:grpSpPr>
          <p:sp>
            <p:nvSpPr>
              <p:cNvPr id="77276" name="Oval 11740"/>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77" name="Oval 11741"/>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77048" name="Group 11742"/>
            <p:cNvGrpSpPr>
              <a:grpSpLocks/>
            </p:cNvGrpSpPr>
            <p:nvPr/>
          </p:nvGrpSpPr>
          <p:grpSpPr bwMode="auto">
            <a:xfrm>
              <a:off x="4018" y="1501"/>
              <a:ext cx="17" cy="14"/>
              <a:chOff x="4018" y="1413"/>
              <a:chExt cx="17" cy="14"/>
            </a:xfrm>
          </p:grpSpPr>
          <p:sp>
            <p:nvSpPr>
              <p:cNvPr id="77274" name="Oval 11743"/>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75" name="Oval 11744"/>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77049" name="Group 11745"/>
            <p:cNvGrpSpPr>
              <a:grpSpLocks/>
            </p:cNvGrpSpPr>
            <p:nvPr/>
          </p:nvGrpSpPr>
          <p:grpSpPr bwMode="auto">
            <a:xfrm>
              <a:off x="4012" y="1501"/>
              <a:ext cx="16" cy="14"/>
              <a:chOff x="4012" y="1413"/>
              <a:chExt cx="16" cy="14"/>
            </a:xfrm>
          </p:grpSpPr>
          <p:sp>
            <p:nvSpPr>
              <p:cNvPr id="77272" name="Oval 11746"/>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77273" name="Oval 11747"/>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77050" name="Group 11748"/>
            <p:cNvGrpSpPr>
              <a:grpSpLocks/>
            </p:cNvGrpSpPr>
            <p:nvPr/>
          </p:nvGrpSpPr>
          <p:grpSpPr bwMode="auto">
            <a:xfrm>
              <a:off x="4005" y="1501"/>
              <a:ext cx="16" cy="14"/>
              <a:chOff x="4005" y="1413"/>
              <a:chExt cx="16" cy="14"/>
            </a:xfrm>
          </p:grpSpPr>
          <p:sp>
            <p:nvSpPr>
              <p:cNvPr id="77270" name="Oval 11749"/>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77271" name="Oval 11750"/>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77051" name="Group 11751"/>
            <p:cNvGrpSpPr>
              <a:grpSpLocks/>
            </p:cNvGrpSpPr>
            <p:nvPr/>
          </p:nvGrpSpPr>
          <p:grpSpPr bwMode="auto">
            <a:xfrm>
              <a:off x="3998" y="1501"/>
              <a:ext cx="17" cy="14"/>
              <a:chOff x="3998" y="1413"/>
              <a:chExt cx="17" cy="14"/>
            </a:xfrm>
          </p:grpSpPr>
          <p:sp>
            <p:nvSpPr>
              <p:cNvPr id="77268" name="Oval 11752"/>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69" name="Oval 11753"/>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77052" name="Group 11754"/>
            <p:cNvGrpSpPr>
              <a:grpSpLocks/>
            </p:cNvGrpSpPr>
            <p:nvPr/>
          </p:nvGrpSpPr>
          <p:grpSpPr bwMode="auto">
            <a:xfrm>
              <a:off x="3991" y="1501"/>
              <a:ext cx="17" cy="14"/>
              <a:chOff x="3991" y="1413"/>
              <a:chExt cx="17" cy="14"/>
            </a:xfrm>
          </p:grpSpPr>
          <p:sp>
            <p:nvSpPr>
              <p:cNvPr id="77266" name="Oval 11755"/>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67" name="Oval 11756"/>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nvGrpSpPr>
            <p:cNvPr id="77053" name="Group 11757"/>
            <p:cNvGrpSpPr>
              <a:grpSpLocks/>
            </p:cNvGrpSpPr>
            <p:nvPr/>
          </p:nvGrpSpPr>
          <p:grpSpPr bwMode="auto">
            <a:xfrm>
              <a:off x="4025" y="1501"/>
              <a:ext cx="17" cy="14"/>
              <a:chOff x="4025" y="1413"/>
              <a:chExt cx="17" cy="14"/>
            </a:xfrm>
          </p:grpSpPr>
          <p:sp>
            <p:nvSpPr>
              <p:cNvPr id="77264" name="Oval 11758"/>
              <p:cNvSpPr>
                <a:spLocks noChangeArrowheads="1"/>
              </p:cNvSpPr>
              <p:nvPr/>
            </p:nvSpPr>
            <p:spPr bwMode="auto">
              <a:xfrm>
                <a:off x="4025"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65" name="Oval 11759"/>
              <p:cNvSpPr>
                <a:spLocks noChangeArrowheads="1"/>
              </p:cNvSpPr>
              <p:nvPr/>
            </p:nvSpPr>
            <p:spPr bwMode="auto">
              <a:xfrm>
                <a:off x="4025" y="1413"/>
                <a:ext cx="17" cy="14"/>
              </a:xfrm>
              <a:prstGeom prst="ellipse">
                <a:avLst/>
              </a:prstGeom>
              <a:noFill/>
              <a:ln w="1588" cap="rnd">
                <a:solidFill>
                  <a:srgbClr val="000000"/>
                </a:solidFill>
                <a:round/>
                <a:headEnd/>
                <a:tailEnd/>
              </a:ln>
            </p:spPr>
            <p:txBody>
              <a:bodyPr/>
              <a:lstStyle/>
              <a:p>
                <a:endParaRPr lang="en-US"/>
              </a:p>
            </p:txBody>
          </p:sp>
        </p:grpSp>
        <p:grpSp>
          <p:nvGrpSpPr>
            <p:cNvPr id="77054" name="Group 11760"/>
            <p:cNvGrpSpPr>
              <a:grpSpLocks/>
            </p:cNvGrpSpPr>
            <p:nvPr/>
          </p:nvGrpSpPr>
          <p:grpSpPr bwMode="auto">
            <a:xfrm>
              <a:off x="4018" y="1501"/>
              <a:ext cx="17" cy="14"/>
              <a:chOff x="4018" y="1413"/>
              <a:chExt cx="17" cy="14"/>
            </a:xfrm>
          </p:grpSpPr>
          <p:sp>
            <p:nvSpPr>
              <p:cNvPr id="77262" name="Oval 11761"/>
              <p:cNvSpPr>
                <a:spLocks noChangeArrowheads="1"/>
              </p:cNvSpPr>
              <p:nvPr/>
            </p:nvSpPr>
            <p:spPr bwMode="auto">
              <a:xfrm>
                <a:off x="401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63" name="Oval 11762"/>
              <p:cNvSpPr>
                <a:spLocks noChangeArrowheads="1"/>
              </p:cNvSpPr>
              <p:nvPr/>
            </p:nvSpPr>
            <p:spPr bwMode="auto">
              <a:xfrm>
                <a:off x="4018" y="1413"/>
                <a:ext cx="17" cy="14"/>
              </a:xfrm>
              <a:prstGeom prst="ellipse">
                <a:avLst/>
              </a:prstGeom>
              <a:noFill/>
              <a:ln w="1588" cap="rnd">
                <a:solidFill>
                  <a:srgbClr val="000000"/>
                </a:solidFill>
                <a:round/>
                <a:headEnd/>
                <a:tailEnd/>
              </a:ln>
            </p:spPr>
            <p:txBody>
              <a:bodyPr/>
              <a:lstStyle/>
              <a:p>
                <a:endParaRPr lang="en-US"/>
              </a:p>
            </p:txBody>
          </p:sp>
        </p:grpSp>
        <p:grpSp>
          <p:nvGrpSpPr>
            <p:cNvPr id="77055" name="Group 11763"/>
            <p:cNvGrpSpPr>
              <a:grpSpLocks/>
            </p:cNvGrpSpPr>
            <p:nvPr/>
          </p:nvGrpSpPr>
          <p:grpSpPr bwMode="auto">
            <a:xfrm>
              <a:off x="4012" y="1501"/>
              <a:ext cx="16" cy="14"/>
              <a:chOff x="4012" y="1413"/>
              <a:chExt cx="16" cy="14"/>
            </a:xfrm>
          </p:grpSpPr>
          <p:sp>
            <p:nvSpPr>
              <p:cNvPr id="77260" name="Oval 11764"/>
              <p:cNvSpPr>
                <a:spLocks noChangeArrowheads="1"/>
              </p:cNvSpPr>
              <p:nvPr/>
            </p:nvSpPr>
            <p:spPr bwMode="auto">
              <a:xfrm>
                <a:off x="4012" y="1413"/>
                <a:ext cx="16" cy="14"/>
              </a:xfrm>
              <a:prstGeom prst="ellipse">
                <a:avLst/>
              </a:prstGeom>
              <a:solidFill>
                <a:srgbClr val="000000"/>
              </a:solidFill>
              <a:ln w="0">
                <a:solidFill>
                  <a:srgbClr val="000000"/>
                </a:solidFill>
                <a:round/>
                <a:headEnd/>
                <a:tailEnd/>
              </a:ln>
            </p:spPr>
            <p:txBody>
              <a:bodyPr/>
              <a:lstStyle/>
              <a:p>
                <a:endParaRPr lang="en-US"/>
              </a:p>
            </p:txBody>
          </p:sp>
          <p:sp>
            <p:nvSpPr>
              <p:cNvPr id="77261" name="Oval 11765"/>
              <p:cNvSpPr>
                <a:spLocks noChangeArrowheads="1"/>
              </p:cNvSpPr>
              <p:nvPr/>
            </p:nvSpPr>
            <p:spPr bwMode="auto">
              <a:xfrm>
                <a:off x="4012" y="1413"/>
                <a:ext cx="16" cy="14"/>
              </a:xfrm>
              <a:prstGeom prst="ellipse">
                <a:avLst/>
              </a:prstGeom>
              <a:noFill/>
              <a:ln w="1588" cap="rnd">
                <a:solidFill>
                  <a:srgbClr val="000000"/>
                </a:solidFill>
                <a:round/>
                <a:headEnd/>
                <a:tailEnd/>
              </a:ln>
            </p:spPr>
            <p:txBody>
              <a:bodyPr/>
              <a:lstStyle/>
              <a:p>
                <a:endParaRPr lang="en-US"/>
              </a:p>
            </p:txBody>
          </p:sp>
        </p:grpSp>
        <p:grpSp>
          <p:nvGrpSpPr>
            <p:cNvPr id="77056" name="Group 11766"/>
            <p:cNvGrpSpPr>
              <a:grpSpLocks/>
            </p:cNvGrpSpPr>
            <p:nvPr/>
          </p:nvGrpSpPr>
          <p:grpSpPr bwMode="auto">
            <a:xfrm>
              <a:off x="4005" y="1501"/>
              <a:ext cx="16" cy="14"/>
              <a:chOff x="4005" y="1413"/>
              <a:chExt cx="16" cy="14"/>
            </a:xfrm>
          </p:grpSpPr>
          <p:sp>
            <p:nvSpPr>
              <p:cNvPr id="77258" name="Oval 11767"/>
              <p:cNvSpPr>
                <a:spLocks noChangeArrowheads="1"/>
              </p:cNvSpPr>
              <p:nvPr/>
            </p:nvSpPr>
            <p:spPr bwMode="auto">
              <a:xfrm>
                <a:off x="4005" y="1413"/>
                <a:ext cx="16" cy="14"/>
              </a:xfrm>
              <a:prstGeom prst="ellipse">
                <a:avLst/>
              </a:prstGeom>
              <a:solidFill>
                <a:srgbClr val="000000"/>
              </a:solidFill>
              <a:ln w="0">
                <a:solidFill>
                  <a:srgbClr val="000000"/>
                </a:solidFill>
                <a:round/>
                <a:headEnd/>
                <a:tailEnd/>
              </a:ln>
            </p:spPr>
            <p:txBody>
              <a:bodyPr/>
              <a:lstStyle/>
              <a:p>
                <a:endParaRPr lang="en-US"/>
              </a:p>
            </p:txBody>
          </p:sp>
          <p:sp>
            <p:nvSpPr>
              <p:cNvPr id="77259" name="Oval 11768"/>
              <p:cNvSpPr>
                <a:spLocks noChangeArrowheads="1"/>
              </p:cNvSpPr>
              <p:nvPr/>
            </p:nvSpPr>
            <p:spPr bwMode="auto">
              <a:xfrm>
                <a:off x="4005" y="1413"/>
                <a:ext cx="16" cy="14"/>
              </a:xfrm>
              <a:prstGeom prst="ellipse">
                <a:avLst/>
              </a:prstGeom>
              <a:noFill/>
              <a:ln w="1588" cap="rnd">
                <a:solidFill>
                  <a:srgbClr val="000000"/>
                </a:solidFill>
                <a:round/>
                <a:headEnd/>
                <a:tailEnd/>
              </a:ln>
            </p:spPr>
            <p:txBody>
              <a:bodyPr/>
              <a:lstStyle/>
              <a:p>
                <a:endParaRPr lang="en-US"/>
              </a:p>
            </p:txBody>
          </p:sp>
        </p:grpSp>
        <p:grpSp>
          <p:nvGrpSpPr>
            <p:cNvPr id="77057" name="Group 11769"/>
            <p:cNvGrpSpPr>
              <a:grpSpLocks/>
            </p:cNvGrpSpPr>
            <p:nvPr/>
          </p:nvGrpSpPr>
          <p:grpSpPr bwMode="auto">
            <a:xfrm>
              <a:off x="3998" y="1501"/>
              <a:ext cx="17" cy="14"/>
              <a:chOff x="3998" y="1413"/>
              <a:chExt cx="17" cy="14"/>
            </a:xfrm>
          </p:grpSpPr>
          <p:sp>
            <p:nvSpPr>
              <p:cNvPr id="77256" name="Oval 11770"/>
              <p:cNvSpPr>
                <a:spLocks noChangeArrowheads="1"/>
              </p:cNvSpPr>
              <p:nvPr/>
            </p:nvSpPr>
            <p:spPr bwMode="auto">
              <a:xfrm>
                <a:off x="3998"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57" name="Oval 11771"/>
              <p:cNvSpPr>
                <a:spLocks noChangeArrowheads="1"/>
              </p:cNvSpPr>
              <p:nvPr/>
            </p:nvSpPr>
            <p:spPr bwMode="auto">
              <a:xfrm>
                <a:off x="3998" y="1413"/>
                <a:ext cx="17" cy="14"/>
              </a:xfrm>
              <a:prstGeom prst="ellipse">
                <a:avLst/>
              </a:prstGeom>
              <a:noFill/>
              <a:ln w="1588" cap="rnd">
                <a:solidFill>
                  <a:srgbClr val="000000"/>
                </a:solidFill>
                <a:round/>
                <a:headEnd/>
                <a:tailEnd/>
              </a:ln>
            </p:spPr>
            <p:txBody>
              <a:bodyPr/>
              <a:lstStyle/>
              <a:p>
                <a:endParaRPr lang="en-US"/>
              </a:p>
            </p:txBody>
          </p:sp>
        </p:grpSp>
        <p:grpSp>
          <p:nvGrpSpPr>
            <p:cNvPr id="77058" name="Group 11772"/>
            <p:cNvGrpSpPr>
              <a:grpSpLocks/>
            </p:cNvGrpSpPr>
            <p:nvPr/>
          </p:nvGrpSpPr>
          <p:grpSpPr bwMode="auto">
            <a:xfrm>
              <a:off x="3991" y="1501"/>
              <a:ext cx="17" cy="14"/>
              <a:chOff x="3991" y="1413"/>
              <a:chExt cx="17" cy="14"/>
            </a:xfrm>
          </p:grpSpPr>
          <p:sp>
            <p:nvSpPr>
              <p:cNvPr id="77254" name="Oval 11773"/>
              <p:cNvSpPr>
                <a:spLocks noChangeArrowheads="1"/>
              </p:cNvSpPr>
              <p:nvPr/>
            </p:nvSpPr>
            <p:spPr bwMode="auto">
              <a:xfrm>
                <a:off x="3991" y="1413"/>
                <a:ext cx="17" cy="14"/>
              </a:xfrm>
              <a:prstGeom prst="ellipse">
                <a:avLst/>
              </a:prstGeom>
              <a:solidFill>
                <a:srgbClr val="000000"/>
              </a:solidFill>
              <a:ln w="0">
                <a:solidFill>
                  <a:srgbClr val="000000"/>
                </a:solidFill>
                <a:round/>
                <a:headEnd/>
                <a:tailEnd/>
              </a:ln>
            </p:spPr>
            <p:txBody>
              <a:bodyPr/>
              <a:lstStyle/>
              <a:p>
                <a:endParaRPr lang="en-US"/>
              </a:p>
            </p:txBody>
          </p:sp>
          <p:sp>
            <p:nvSpPr>
              <p:cNvPr id="77255" name="Oval 11774"/>
              <p:cNvSpPr>
                <a:spLocks noChangeArrowheads="1"/>
              </p:cNvSpPr>
              <p:nvPr/>
            </p:nvSpPr>
            <p:spPr bwMode="auto">
              <a:xfrm>
                <a:off x="3991" y="1413"/>
                <a:ext cx="17" cy="14"/>
              </a:xfrm>
              <a:prstGeom prst="ellipse">
                <a:avLst/>
              </a:prstGeom>
              <a:noFill/>
              <a:ln w="1588" cap="rnd">
                <a:solidFill>
                  <a:srgbClr val="000000"/>
                </a:solidFill>
                <a:round/>
                <a:headEnd/>
                <a:tailEnd/>
              </a:ln>
            </p:spPr>
            <p:txBody>
              <a:bodyPr/>
              <a:lstStyle/>
              <a:p>
                <a:endParaRPr lang="en-US"/>
              </a:p>
            </p:txBody>
          </p:sp>
        </p:grpSp>
        <p:grpSp>
          <p:nvGrpSpPr>
            <p:cNvPr id="77059" name="Group 11775"/>
            <p:cNvGrpSpPr>
              <a:grpSpLocks/>
            </p:cNvGrpSpPr>
            <p:nvPr/>
          </p:nvGrpSpPr>
          <p:grpSpPr bwMode="auto">
            <a:xfrm>
              <a:off x="3819" y="1504"/>
              <a:ext cx="15" cy="14"/>
              <a:chOff x="3819" y="1416"/>
              <a:chExt cx="15" cy="14"/>
            </a:xfrm>
          </p:grpSpPr>
          <p:sp>
            <p:nvSpPr>
              <p:cNvPr id="77252" name="Oval 11776"/>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77253" name="Oval 11777"/>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77060" name="Group 11778"/>
            <p:cNvGrpSpPr>
              <a:grpSpLocks/>
            </p:cNvGrpSpPr>
            <p:nvPr/>
          </p:nvGrpSpPr>
          <p:grpSpPr bwMode="auto">
            <a:xfrm>
              <a:off x="3812" y="1504"/>
              <a:ext cx="17" cy="14"/>
              <a:chOff x="3812" y="1416"/>
              <a:chExt cx="17" cy="14"/>
            </a:xfrm>
          </p:grpSpPr>
          <p:sp>
            <p:nvSpPr>
              <p:cNvPr id="77250" name="Oval 11779"/>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51" name="Oval 11780"/>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77061" name="Group 11781"/>
            <p:cNvGrpSpPr>
              <a:grpSpLocks/>
            </p:cNvGrpSpPr>
            <p:nvPr/>
          </p:nvGrpSpPr>
          <p:grpSpPr bwMode="auto">
            <a:xfrm>
              <a:off x="3805" y="1504"/>
              <a:ext cx="17" cy="14"/>
              <a:chOff x="3805" y="1416"/>
              <a:chExt cx="17" cy="14"/>
            </a:xfrm>
          </p:grpSpPr>
          <p:sp>
            <p:nvSpPr>
              <p:cNvPr id="77248" name="Oval 11782"/>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49" name="Oval 11783"/>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77062" name="Group 11784"/>
            <p:cNvGrpSpPr>
              <a:grpSpLocks/>
            </p:cNvGrpSpPr>
            <p:nvPr/>
          </p:nvGrpSpPr>
          <p:grpSpPr bwMode="auto">
            <a:xfrm>
              <a:off x="3798" y="1504"/>
              <a:ext cx="17" cy="14"/>
              <a:chOff x="3798" y="1416"/>
              <a:chExt cx="17" cy="14"/>
            </a:xfrm>
          </p:grpSpPr>
          <p:sp>
            <p:nvSpPr>
              <p:cNvPr id="77246" name="Oval 11785"/>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47" name="Oval 11786"/>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77063" name="Group 11787"/>
            <p:cNvGrpSpPr>
              <a:grpSpLocks/>
            </p:cNvGrpSpPr>
            <p:nvPr/>
          </p:nvGrpSpPr>
          <p:grpSpPr bwMode="auto">
            <a:xfrm>
              <a:off x="3792" y="1504"/>
              <a:ext cx="16" cy="14"/>
              <a:chOff x="3792" y="1416"/>
              <a:chExt cx="16" cy="14"/>
            </a:xfrm>
          </p:grpSpPr>
          <p:sp>
            <p:nvSpPr>
              <p:cNvPr id="77244" name="Oval 11788"/>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77245" name="Oval 11789"/>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77064" name="Group 11790"/>
            <p:cNvGrpSpPr>
              <a:grpSpLocks/>
            </p:cNvGrpSpPr>
            <p:nvPr/>
          </p:nvGrpSpPr>
          <p:grpSpPr bwMode="auto">
            <a:xfrm>
              <a:off x="3785" y="1506"/>
              <a:ext cx="16" cy="13"/>
              <a:chOff x="3785" y="1418"/>
              <a:chExt cx="16" cy="13"/>
            </a:xfrm>
          </p:grpSpPr>
          <p:sp>
            <p:nvSpPr>
              <p:cNvPr id="77242" name="Oval 11791"/>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77243" name="Oval 11792"/>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grpSp>
          <p:nvGrpSpPr>
            <p:cNvPr id="77065" name="Group 11793"/>
            <p:cNvGrpSpPr>
              <a:grpSpLocks/>
            </p:cNvGrpSpPr>
            <p:nvPr/>
          </p:nvGrpSpPr>
          <p:grpSpPr bwMode="auto">
            <a:xfrm>
              <a:off x="3819" y="1504"/>
              <a:ext cx="15" cy="14"/>
              <a:chOff x="3819" y="1416"/>
              <a:chExt cx="15" cy="14"/>
            </a:xfrm>
          </p:grpSpPr>
          <p:sp>
            <p:nvSpPr>
              <p:cNvPr id="77240" name="Oval 11794"/>
              <p:cNvSpPr>
                <a:spLocks noChangeArrowheads="1"/>
              </p:cNvSpPr>
              <p:nvPr/>
            </p:nvSpPr>
            <p:spPr bwMode="auto">
              <a:xfrm>
                <a:off x="3819" y="1416"/>
                <a:ext cx="15" cy="14"/>
              </a:xfrm>
              <a:prstGeom prst="ellipse">
                <a:avLst/>
              </a:prstGeom>
              <a:solidFill>
                <a:srgbClr val="000000"/>
              </a:solidFill>
              <a:ln w="0">
                <a:solidFill>
                  <a:srgbClr val="000000"/>
                </a:solidFill>
                <a:round/>
                <a:headEnd/>
                <a:tailEnd/>
              </a:ln>
            </p:spPr>
            <p:txBody>
              <a:bodyPr/>
              <a:lstStyle/>
              <a:p>
                <a:endParaRPr lang="en-US"/>
              </a:p>
            </p:txBody>
          </p:sp>
          <p:sp>
            <p:nvSpPr>
              <p:cNvPr id="77241" name="Oval 11795"/>
              <p:cNvSpPr>
                <a:spLocks noChangeArrowheads="1"/>
              </p:cNvSpPr>
              <p:nvPr/>
            </p:nvSpPr>
            <p:spPr bwMode="auto">
              <a:xfrm>
                <a:off x="3819" y="1416"/>
                <a:ext cx="15" cy="14"/>
              </a:xfrm>
              <a:prstGeom prst="ellipse">
                <a:avLst/>
              </a:prstGeom>
              <a:noFill/>
              <a:ln w="1588" cap="rnd">
                <a:solidFill>
                  <a:srgbClr val="000000"/>
                </a:solidFill>
                <a:round/>
                <a:headEnd/>
                <a:tailEnd/>
              </a:ln>
            </p:spPr>
            <p:txBody>
              <a:bodyPr/>
              <a:lstStyle/>
              <a:p>
                <a:endParaRPr lang="en-US"/>
              </a:p>
            </p:txBody>
          </p:sp>
        </p:grpSp>
        <p:grpSp>
          <p:nvGrpSpPr>
            <p:cNvPr id="77066" name="Group 11796"/>
            <p:cNvGrpSpPr>
              <a:grpSpLocks/>
            </p:cNvGrpSpPr>
            <p:nvPr/>
          </p:nvGrpSpPr>
          <p:grpSpPr bwMode="auto">
            <a:xfrm>
              <a:off x="3812" y="1504"/>
              <a:ext cx="17" cy="14"/>
              <a:chOff x="3812" y="1416"/>
              <a:chExt cx="17" cy="14"/>
            </a:xfrm>
          </p:grpSpPr>
          <p:sp>
            <p:nvSpPr>
              <p:cNvPr id="77238" name="Oval 11797"/>
              <p:cNvSpPr>
                <a:spLocks noChangeArrowheads="1"/>
              </p:cNvSpPr>
              <p:nvPr/>
            </p:nvSpPr>
            <p:spPr bwMode="auto">
              <a:xfrm>
                <a:off x="3812"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39" name="Oval 11798"/>
              <p:cNvSpPr>
                <a:spLocks noChangeArrowheads="1"/>
              </p:cNvSpPr>
              <p:nvPr/>
            </p:nvSpPr>
            <p:spPr bwMode="auto">
              <a:xfrm>
                <a:off x="3812" y="1416"/>
                <a:ext cx="17" cy="14"/>
              </a:xfrm>
              <a:prstGeom prst="ellipse">
                <a:avLst/>
              </a:prstGeom>
              <a:noFill/>
              <a:ln w="1588" cap="rnd">
                <a:solidFill>
                  <a:srgbClr val="000000"/>
                </a:solidFill>
                <a:round/>
                <a:headEnd/>
                <a:tailEnd/>
              </a:ln>
            </p:spPr>
            <p:txBody>
              <a:bodyPr/>
              <a:lstStyle/>
              <a:p>
                <a:endParaRPr lang="en-US"/>
              </a:p>
            </p:txBody>
          </p:sp>
        </p:grpSp>
        <p:grpSp>
          <p:nvGrpSpPr>
            <p:cNvPr id="77067" name="Group 11799"/>
            <p:cNvGrpSpPr>
              <a:grpSpLocks/>
            </p:cNvGrpSpPr>
            <p:nvPr/>
          </p:nvGrpSpPr>
          <p:grpSpPr bwMode="auto">
            <a:xfrm>
              <a:off x="3805" y="1504"/>
              <a:ext cx="17" cy="14"/>
              <a:chOff x="3805" y="1416"/>
              <a:chExt cx="17" cy="14"/>
            </a:xfrm>
          </p:grpSpPr>
          <p:sp>
            <p:nvSpPr>
              <p:cNvPr id="77236" name="Oval 11800"/>
              <p:cNvSpPr>
                <a:spLocks noChangeArrowheads="1"/>
              </p:cNvSpPr>
              <p:nvPr/>
            </p:nvSpPr>
            <p:spPr bwMode="auto">
              <a:xfrm>
                <a:off x="3805"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37" name="Oval 11801"/>
              <p:cNvSpPr>
                <a:spLocks noChangeArrowheads="1"/>
              </p:cNvSpPr>
              <p:nvPr/>
            </p:nvSpPr>
            <p:spPr bwMode="auto">
              <a:xfrm>
                <a:off x="3805" y="1416"/>
                <a:ext cx="17" cy="14"/>
              </a:xfrm>
              <a:prstGeom prst="ellipse">
                <a:avLst/>
              </a:prstGeom>
              <a:noFill/>
              <a:ln w="1588" cap="rnd">
                <a:solidFill>
                  <a:srgbClr val="000000"/>
                </a:solidFill>
                <a:round/>
                <a:headEnd/>
                <a:tailEnd/>
              </a:ln>
            </p:spPr>
            <p:txBody>
              <a:bodyPr/>
              <a:lstStyle/>
              <a:p>
                <a:endParaRPr lang="en-US"/>
              </a:p>
            </p:txBody>
          </p:sp>
        </p:grpSp>
        <p:grpSp>
          <p:nvGrpSpPr>
            <p:cNvPr id="77068" name="Group 11802"/>
            <p:cNvGrpSpPr>
              <a:grpSpLocks/>
            </p:cNvGrpSpPr>
            <p:nvPr/>
          </p:nvGrpSpPr>
          <p:grpSpPr bwMode="auto">
            <a:xfrm>
              <a:off x="3798" y="1504"/>
              <a:ext cx="17" cy="14"/>
              <a:chOff x="3798" y="1416"/>
              <a:chExt cx="17" cy="14"/>
            </a:xfrm>
          </p:grpSpPr>
          <p:sp>
            <p:nvSpPr>
              <p:cNvPr id="77234" name="Oval 11803"/>
              <p:cNvSpPr>
                <a:spLocks noChangeArrowheads="1"/>
              </p:cNvSpPr>
              <p:nvPr/>
            </p:nvSpPr>
            <p:spPr bwMode="auto">
              <a:xfrm>
                <a:off x="3798" y="1416"/>
                <a:ext cx="17" cy="14"/>
              </a:xfrm>
              <a:prstGeom prst="ellipse">
                <a:avLst/>
              </a:prstGeom>
              <a:solidFill>
                <a:srgbClr val="000000"/>
              </a:solidFill>
              <a:ln w="0">
                <a:solidFill>
                  <a:srgbClr val="000000"/>
                </a:solidFill>
                <a:round/>
                <a:headEnd/>
                <a:tailEnd/>
              </a:ln>
            </p:spPr>
            <p:txBody>
              <a:bodyPr/>
              <a:lstStyle/>
              <a:p>
                <a:endParaRPr lang="en-US"/>
              </a:p>
            </p:txBody>
          </p:sp>
          <p:sp>
            <p:nvSpPr>
              <p:cNvPr id="77235" name="Oval 11804"/>
              <p:cNvSpPr>
                <a:spLocks noChangeArrowheads="1"/>
              </p:cNvSpPr>
              <p:nvPr/>
            </p:nvSpPr>
            <p:spPr bwMode="auto">
              <a:xfrm>
                <a:off x="3798" y="1416"/>
                <a:ext cx="17" cy="14"/>
              </a:xfrm>
              <a:prstGeom prst="ellipse">
                <a:avLst/>
              </a:prstGeom>
              <a:noFill/>
              <a:ln w="1588" cap="rnd">
                <a:solidFill>
                  <a:srgbClr val="000000"/>
                </a:solidFill>
                <a:round/>
                <a:headEnd/>
                <a:tailEnd/>
              </a:ln>
            </p:spPr>
            <p:txBody>
              <a:bodyPr/>
              <a:lstStyle/>
              <a:p>
                <a:endParaRPr lang="en-US"/>
              </a:p>
            </p:txBody>
          </p:sp>
        </p:grpSp>
        <p:grpSp>
          <p:nvGrpSpPr>
            <p:cNvPr id="77069" name="Group 11805"/>
            <p:cNvGrpSpPr>
              <a:grpSpLocks/>
            </p:cNvGrpSpPr>
            <p:nvPr/>
          </p:nvGrpSpPr>
          <p:grpSpPr bwMode="auto">
            <a:xfrm>
              <a:off x="3792" y="1504"/>
              <a:ext cx="16" cy="14"/>
              <a:chOff x="3792" y="1416"/>
              <a:chExt cx="16" cy="14"/>
            </a:xfrm>
          </p:grpSpPr>
          <p:sp>
            <p:nvSpPr>
              <p:cNvPr id="77232" name="Oval 11806"/>
              <p:cNvSpPr>
                <a:spLocks noChangeArrowheads="1"/>
              </p:cNvSpPr>
              <p:nvPr/>
            </p:nvSpPr>
            <p:spPr bwMode="auto">
              <a:xfrm>
                <a:off x="3792" y="1416"/>
                <a:ext cx="16" cy="14"/>
              </a:xfrm>
              <a:prstGeom prst="ellipse">
                <a:avLst/>
              </a:prstGeom>
              <a:solidFill>
                <a:srgbClr val="000000"/>
              </a:solidFill>
              <a:ln w="0">
                <a:solidFill>
                  <a:srgbClr val="000000"/>
                </a:solidFill>
                <a:round/>
                <a:headEnd/>
                <a:tailEnd/>
              </a:ln>
            </p:spPr>
            <p:txBody>
              <a:bodyPr/>
              <a:lstStyle/>
              <a:p>
                <a:endParaRPr lang="en-US"/>
              </a:p>
            </p:txBody>
          </p:sp>
          <p:sp>
            <p:nvSpPr>
              <p:cNvPr id="77233" name="Oval 11807"/>
              <p:cNvSpPr>
                <a:spLocks noChangeArrowheads="1"/>
              </p:cNvSpPr>
              <p:nvPr/>
            </p:nvSpPr>
            <p:spPr bwMode="auto">
              <a:xfrm>
                <a:off x="3792" y="1416"/>
                <a:ext cx="16" cy="14"/>
              </a:xfrm>
              <a:prstGeom prst="ellipse">
                <a:avLst/>
              </a:prstGeom>
              <a:noFill/>
              <a:ln w="1588" cap="rnd">
                <a:solidFill>
                  <a:srgbClr val="000000"/>
                </a:solidFill>
                <a:round/>
                <a:headEnd/>
                <a:tailEnd/>
              </a:ln>
            </p:spPr>
            <p:txBody>
              <a:bodyPr/>
              <a:lstStyle/>
              <a:p>
                <a:endParaRPr lang="en-US"/>
              </a:p>
            </p:txBody>
          </p:sp>
        </p:grpSp>
        <p:grpSp>
          <p:nvGrpSpPr>
            <p:cNvPr id="77070" name="Group 11808"/>
            <p:cNvGrpSpPr>
              <a:grpSpLocks/>
            </p:cNvGrpSpPr>
            <p:nvPr/>
          </p:nvGrpSpPr>
          <p:grpSpPr bwMode="auto">
            <a:xfrm>
              <a:off x="3785" y="1506"/>
              <a:ext cx="16" cy="13"/>
              <a:chOff x="3785" y="1418"/>
              <a:chExt cx="16" cy="13"/>
            </a:xfrm>
          </p:grpSpPr>
          <p:sp>
            <p:nvSpPr>
              <p:cNvPr id="77230" name="Oval 11809"/>
              <p:cNvSpPr>
                <a:spLocks noChangeArrowheads="1"/>
              </p:cNvSpPr>
              <p:nvPr/>
            </p:nvSpPr>
            <p:spPr bwMode="auto">
              <a:xfrm>
                <a:off x="3785" y="1418"/>
                <a:ext cx="16" cy="13"/>
              </a:xfrm>
              <a:prstGeom prst="ellipse">
                <a:avLst/>
              </a:prstGeom>
              <a:solidFill>
                <a:srgbClr val="000000"/>
              </a:solidFill>
              <a:ln w="0">
                <a:solidFill>
                  <a:srgbClr val="000000"/>
                </a:solidFill>
                <a:round/>
                <a:headEnd/>
                <a:tailEnd/>
              </a:ln>
            </p:spPr>
            <p:txBody>
              <a:bodyPr/>
              <a:lstStyle/>
              <a:p>
                <a:endParaRPr lang="en-US"/>
              </a:p>
            </p:txBody>
          </p:sp>
          <p:sp>
            <p:nvSpPr>
              <p:cNvPr id="77231" name="Oval 11810"/>
              <p:cNvSpPr>
                <a:spLocks noChangeArrowheads="1"/>
              </p:cNvSpPr>
              <p:nvPr/>
            </p:nvSpPr>
            <p:spPr bwMode="auto">
              <a:xfrm>
                <a:off x="3785" y="1418"/>
                <a:ext cx="16" cy="13"/>
              </a:xfrm>
              <a:prstGeom prst="ellipse">
                <a:avLst/>
              </a:prstGeom>
              <a:noFill/>
              <a:ln w="1588" cap="rnd">
                <a:solidFill>
                  <a:srgbClr val="000000"/>
                </a:solidFill>
                <a:round/>
                <a:headEnd/>
                <a:tailEnd/>
              </a:ln>
            </p:spPr>
            <p:txBody>
              <a:bodyPr/>
              <a:lstStyle/>
              <a:p>
                <a:endParaRPr lang="en-US"/>
              </a:p>
            </p:txBody>
          </p:sp>
        </p:grpSp>
        <p:sp>
          <p:nvSpPr>
            <p:cNvPr id="77071" name="Freeform 11811"/>
            <p:cNvSpPr>
              <a:spLocks/>
            </p:cNvSpPr>
            <p:nvPr/>
          </p:nvSpPr>
          <p:spPr bwMode="auto">
            <a:xfrm>
              <a:off x="3676" y="1455"/>
              <a:ext cx="605" cy="69"/>
            </a:xfrm>
            <a:custGeom>
              <a:avLst/>
              <a:gdLst>
                <a:gd name="T0" fmla="*/ 0 w 605"/>
                <a:gd name="T1" fmla="*/ 0 h 69"/>
                <a:gd name="T2" fmla="*/ 50 w 605"/>
                <a:gd name="T3" fmla="*/ 41 h 69"/>
                <a:gd name="T4" fmla="*/ 56 w 605"/>
                <a:gd name="T5" fmla="*/ 45 h 69"/>
                <a:gd name="T6" fmla="*/ 57 w 605"/>
                <a:gd name="T7" fmla="*/ 46 h 69"/>
                <a:gd name="T8" fmla="*/ 59 w 605"/>
                <a:gd name="T9" fmla="*/ 48 h 69"/>
                <a:gd name="T10" fmla="*/ 60 w 605"/>
                <a:gd name="T11" fmla="*/ 48 h 69"/>
                <a:gd name="T12" fmla="*/ 63 w 605"/>
                <a:gd name="T13" fmla="*/ 48 h 69"/>
                <a:gd name="T14" fmla="*/ 64 w 605"/>
                <a:gd name="T15" fmla="*/ 49 h 69"/>
                <a:gd name="T16" fmla="*/ 67 w 605"/>
                <a:gd name="T17" fmla="*/ 51 h 69"/>
                <a:gd name="T18" fmla="*/ 70 w 605"/>
                <a:gd name="T19" fmla="*/ 51 h 69"/>
                <a:gd name="T20" fmla="*/ 74 w 605"/>
                <a:gd name="T21" fmla="*/ 52 h 69"/>
                <a:gd name="T22" fmla="*/ 77 w 605"/>
                <a:gd name="T23" fmla="*/ 52 h 69"/>
                <a:gd name="T24" fmla="*/ 83 w 605"/>
                <a:gd name="T25" fmla="*/ 53 h 69"/>
                <a:gd name="T26" fmla="*/ 551 w 605"/>
                <a:gd name="T27" fmla="*/ 51 h 69"/>
                <a:gd name="T28" fmla="*/ 562 w 605"/>
                <a:gd name="T29" fmla="*/ 49 h 69"/>
                <a:gd name="T30" fmla="*/ 574 w 605"/>
                <a:gd name="T31" fmla="*/ 49 h 69"/>
                <a:gd name="T32" fmla="*/ 591 w 605"/>
                <a:gd name="T33" fmla="*/ 48 h 69"/>
                <a:gd name="T34" fmla="*/ 593 w 605"/>
                <a:gd name="T35" fmla="*/ 49 h 69"/>
                <a:gd name="T36" fmla="*/ 594 w 605"/>
                <a:gd name="T37" fmla="*/ 51 h 69"/>
                <a:gd name="T38" fmla="*/ 597 w 605"/>
                <a:gd name="T39" fmla="*/ 51 h 69"/>
                <a:gd name="T40" fmla="*/ 599 w 605"/>
                <a:gd name="T41" fmla="*/ 53 h 69"/>
                <a:gd name="T42" fmla="*/ 601 w 605"/>
                <a:gd name="T43" fmla="*/ 53 h 69"/>
                <a:gd name="T44" fmla="*/ 604 w 605"/>
                <a:gd name="T45" fmla="*/ 56 h 69"/>
                <a:gd name="T46" fmla="*/ 604 w 605"/>
                <a:gd name="T47" fmla="*/ 59 h 69"/>
                <a:gd name="T48" fmla="*/ 605 w 605"/>
                <a:gd name="T49" fmla="*/ 59 h 69"/>
                <a:gd name="T50" fmla="*/ 604 w 605"/>
                <a:gd name="T51" fmla="*/ 62 h 69"/>
                <a:gd name="T52" fmla="*/ 604 w 605"/>
                <a:gd name="T53" fmla="*/ 63 h 69"/>
                <a:gd name="T54" fmla="*/ 602 w 605"/>
                <a:gd name="T55" fmla="*/ 63 h 69"/>
                <a:gd name="T56" fmla="*/ 599 w 605"/>
                <a:gd name="T57" fmla="*/ 66 h 69"/>
                <a:gd name="T58" fmla="*/ 597 w 605"/>
                <a:gd name="T59" fmla="*/ 66 h 69"/>
                <a:gd name="T60" fmla="*/ 595 w 605"/>
                <a:gd name="T61" fmla="*/ 67 h 69"/>
                <a:gd name="T62" fmla="*/ 591 w 605"/>
                <a:gd name="T63" fmla="*/ 69 h 69"/>
                <a:gd name="T64" fmla="*/ 591 w 605"/>
                <a:gd name="T65" fmla="*/ 66 h 69"/>
                <a:gd name="T66" fmla="*/ 590 w 605"/>
                <a:gd name="T67" fmla="*/ 63 h 69"/>
                <a:gd name="T68" fmla="*/ 587 w 605"/>
                <a:gd name="T69" fmla="*/ 63 h 69"/>
                <a:gd name="T70" fmla="*/ 587 w 605"/>
                <a:gd name="T71" fmla="*/ 62 h 69"/>
                <a:gd name="T72" fmla="*/ 584 w 605"/>
                <a:gd name="T73" fmla="*/ 60 h 69"/>
                <a:gd name="T74" fmla="*/ 583 w 605"/>
                <a:gd name="T75" fmla="*/ 59 h 69"/>
                <a:gd name="T76" fmla="*/ 580 w 605"/>
                <a:gd name="T77" fmla="*/ 57 h 69"/>
                <a:gd name="T78" fmla="*/ 578 w 605"/>
                <a:gd name="T79" fmla="*/ 56 h 69"/>
                <a:gd name="T80" fmla="*/ 574 w 605"/>
                <a:gd name="T81" fmla="*/ 56 h 69"/>
                <a:gd name="T82" fmla="*/ 573 w 605"/>
                <a:gd name="T83" fmla="*/ 55 h 69"/>
                <a:gd name="T84" fmla="*/ 569 w 605"/>
                <a:gd name="T85" fmla="*/ 53 h 69"/>
                <a:gd name="T86" fmla="*/ 566 w 605"/>
                <a:gd name="T87" fmla="*/ 53 h 69"/>
                <a:gd name="T88" fmla="*/ 556 w 605"/>
                <a:gd name="T89" fmla="*/ 53 h 69"/>
                <a:gd name="T90" fmla="*/ 551 w 605"/>
                <a:gd name="T91" fmla="*/ 55 h 69"/>
                <a:gd name="T92" fmla="*/ 546 w 605"/>
                <a:gd name="T93" fmla="*/ 55 h 69"/>
                <a:gd name="T94" fmla="*/ 81 w 605"/>
                <a:gd name="T95" fmla="*/ 56 h 69"/>
                <a:gd name="T96" fmla="*/ 77 w 605"/>
                <a:gd name="T97" fmla="*/ 56 h 69"/>
                <a:gd name="T98" fmla="*/ 71 w 605"/>
                <a:gd name="T99" fmla="*/ 56 h 69"/>
                <a:gd name="T100" fmla="*/ 67 w 605"/>
                <a:gd name="T101" fmla="*/ 56 h 69"/>
                <a:gd name="T102" fmla="*/ 64 w 605"/>
                <a:gd name="T103" fmla="*/ 56 h 69"/>
                <a:gd name="T104" fmla="*/ 62 w 605"/>
                <a:gd name="T105" fmla="*/ 56 h 69"/>
                <a:gd name="T106" fmla="*/ 57 w 605"/>
                <a:gd name="T107" fmla="*/ 56 h 69"/>
                <a:gd name="T108" fmla="*/ 55 w 605"/>
                <a:gd name="T109" fmla="*/ 56 h 69"/>
                <a:gd name="T110" fmla="*/ 52 w 605"/>
                <a:gd name="T111" fmla="*/ 55 h 69"/>
                <a:gd name="T112" fmla="*/ 8 w 605"/>
                <a:gd name="T113" fmla="*/ 17 h 69"/>
                <a:gd name="T114" fmla="*/ 0 w 605"/>
                <a:gd name="T115" fmla="*/ 0 h 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5"/>
                <a:gd name="T175" fmla="*/ 0 h 69"/>
                <a:gd name="T176" fmla="*/ 605 w 605"/>
                <a:gd name="T177" fmla="*/ 69 h 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5" h="69">
                  <a:moveTo>
                    <a:pt x="0" y="0"/>
                  </a:moveTo>
                  <a:lnTo>
                    <a:pt x="50" y="41"/>
                  </a:lnTo>
                  <a:lnTo>
                    <a:pt x="56" y="45"/>
                  </a:lnTo>
                  <a:lnTo>
                    <a:pt x="57" y="46"/>
                  </a:lnTo>
                  <a:lnTo>
                    <a:pt x="59" y="48"/>
                  </a:lnTo>
                  <a:lnTo>
                    <a:pt x="60" y="48"/>
                  </a:lnTo>
                  <a:lnTo>
                    <a:pt x="63" y="48"/>
                  </a:lnTo>
                  <a:lnTo>
                    <a:pt x="64" y="49"/>
                  </a:lnTo>
                  <a:lnTo>
                    <a:pt x="67" y="51"/>
                  </a:lnTo>
                  <a:lnTo>
                    <a:pt x="70" y="51"/>
                  </a:lnTo>
                  <a:lnTo>
                    <a:pt x="74" y="52"/>
                  </a:lnTo>
                  <a:lnTo>
                    <a:pt x="77" y="52"/>
                  </a:lnTo>
                  <a:lnTo>
                    <a:pt x="83" y="53"/>
                  </a:lnTo>
                  <a:lnTo>
                    <a:pt x="551" y="51"/>
                  </a:lnTo>
                  <a:lnTo>
                    <a:pt x="562" y="49"/>
                  </a:lnTo>
                  <a:lnTo>
                    <a:pt x="574" y="49"/>
                  </a:lnTo>
                  <a:lnTo>
                    <a:pt x="591" y="48"/>
                  </a:lnTo>
                  <a:lnTo>
                    <a:pt x="593" y="49"/>
                  </a:lnTo>
                  <a:lnTo>
                    <a:pt x="594" y="51"/>
                  </a:lnTo>
                  <a:lnTo>
                    <a:pt x="597" y="51"/>
                  </a:lnTo>
                  <a:lnTo>
                    <a:pt x="599" y="53"/>
                  </a:lnTo>
                  <a:lnTo>
                    <a:pt x="601" y="53"/>
                  </a:lnTo>
                  <a:lnTo>
                    <a:pt x="604" y="56"/>
                  </a:lnTo>
                  <a:lnTo>
                    <a:pt x="604" y="59"/>
                  </a:lnTo>
                  <a:lnTo>
                    <a:pt x="605" y="59"/>
                  </a:lnTo>
                  <a:lnTo>
                    <a:pt x="604" y="62"/>
                  </a:lnTo>
                  <a:lnTo>
                    <a:pt x="604" y="63"/>
                  </a:lnTo>
                  <a:lnTo>
                    <a:pt x="602" y="63"/>
                  </a:lnTo>
                  <a:lnTo>
                    <a:pt x="599" y="66"/>
                  </a:lnTo>
                  <a:lnTo>
                    <a:pt x="597" y="66"/>
                  </a:lnTo>
                  <a:lnTo>
                    <a:pt x="595" y="67"/>
                  </a:lnTo>
                  <a:lnTo>
                    <a:pt x="591" y="69"/>
                  </a:lnTo>
                  <a:lnTo>
                    <a:pt x="591" y="66"/>
                  </a:lnTo>
                  <a:lnTo>
                    <a:pt x="590" y="63"/>
                  </a:lnTo>
                  <a:lnTo>
                    <a:pt x="587" y="63"/>
                  </a:lnTo>
                  <a:lnTo>
                    <a:pt x="587" y="62"/>
                  </a:lnTo>
                  <a:lnTo>
                    <a:pt x="584" y="60"/>
                  </a:lnTo>
                  <a:lnTo>
                    <a:pt x="583" y="59"/>
                  </a:lnTo>
                  <a:lnTo>
                    <a:pt x="580" y="57"/>
                  </a:lnTo>
                  <a:lnTo>
                    <a:pt x="578" y="56"/>
                  </a:lnTo>
                  <a:lnTo>
                    <a:pt x="574" y="56"/>
                  </a:lnTo>
                  <a:lnTo>
                    <a:pt x="573" y="55"/>
                  </a:lnTo>
                  <a:lnTo>
                    <a:pt x="569" y="53"/>
                  </a:lnTo>
                  <a:lnTo>
                    <a:pt x="566" y="53"/>
                  </a:lnTo>
                  <a:lnTo>
                    <a:pt x="556" y="53"/>
                  </a:lnTo>
                  <a:lnTo>
                    <a:pt x="551" y="55"/>
                  </a:lnTo>
                  <a:lnTo>
                    <a:pt x="546" y="55"/>
                  </a:lnTo>
                  <a:lnTo>
                    <a:pt x="81" y="56"/>
                  </a:lnTo>
                  <a:lnTo>
                    <a:pt x="77" y="56"/>
                  </a:lnTo>
                  <a:lnTo>
                    <a:pt x="71" y="56"/>
                  </a:lnTo>
                  <a:lnTo>
                    <a:pt x="67" y="56"/>
                  </a:lnTo>
                  <a:lnTo>
                    <a:pt x="64" y="56"/>
                  </a:lnTo>
                  <a:lnTo>
                    <a:pt x="62" y="56"/>
                  </a:lnTo>
                  <a:lnTo>
                    <a:pt x="57" y="56"/>
                  </a:lnTo>
                  <a:lnTo>
                    <a:pt x="55" y="56"/>
                  </a:lnTo>
                  <a:lnTo>
                    <a:pt x="52" y="55"/>
                  </a:lnTo>
                  <a:lnTo>
                    <a:pt x="8" y="17"/>
                  </a:lnTo>
                  <a:lnTo>
                    <a:pt x="0" y="0"/>
                  </a:lnTo>
                  <a:close/>
                </a:path>
              </a:pathLst>
            </a:custGeom>
            <a:solidFill>
              <a:srgbClr val="000000"/>
            </a:solidFill>
            <a:ln w="9525">
              <a:noFill/>
              <a:round/>
              <a:headEnd/>
              <a:tailEnd/>
            </a:ln>
          </p:spPr>
          <p:txBody>
            <a:bodyPr/>
            <a:lstStyle/>
            <a:p>
              <a:endParaRPr lang="en-US"/>
            </a:p>
          </p:txBody>
        </p:sp>
        <p:sp>
          <p:nvSpPr>
            <p:cNvPr id="77072" name="Freeform 11812"/>
            <p:cNvSpPr>
              <a:spLocks/>
            </p:cNvSpPr>
            <p:nvPr/>
          </p:nvSpPr>
          <p:spPr bwMode="auto">
            <a:xfrm>
              <a:off x="4253" y="1498"/>
              <a:ext cx="16" cy="16"/>
            </a:xfrm>
            <a:custGeom>
              <a:avLst/>
              <a:gdLst>
                <a:gd name="T0" fmla="*/ 16 w 16"/>
                <a:gd name="T1" fmla="*/ 16 h 16"/>
                <a:gd name="T2" fmla="*/ 7 w 16"/>
                <a:gd name="T3" fmla="*/ 16 h 16"/>
                <a:gd name="T4" fmla="*/ 0 w 16"/>
                <a:gd name="T5" fmla="*/ 0 h 16"/>
                <a:gd name="T6" fmla="*/ 16 w 16"/>
                <a:gd name="T7" fmla="*/ 0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7" y="16"/>
                  </a:lnTo>
                  <a:lnTo>
                    <a:pt x="0" y="0"/>
                  </a:lnTo>
                  <a:lnTo>
                    <a:pt x="16" y="0"/>
                  </a:lnTo>
                  <a:lnTo>
                    <a:pt x="16" y="16"/>
                  </a:lnTo>
                  <a:close/>
                </a:path>
              </a:pathLst>
            </a:custGeom>
            <a:solidFill>
              <a:srgbClr val="000000"/>
            </a:solidFill>
            <a:ln w="9525">
              <a:noFill/>
              <a:round/>
              <a:headEnd/>
              <a:tailEnd/>
            </a:ln>
          </p:spPr>
          <p:txBody>
            <a:bodyPr/>
            <a:lstStyle/>
            <a:p>
              <a:endParaRPr lang="en-US"/>
            </a:p>
          </p:txBody>
        </p:sp>
        <p:sp>
          <p:nvSpPr>
            <p:cNvPr id="77073" name="Rectangle 11813"/>
            <p:cNvSpPr>
              <a:spLocks noChangeArrowheads="1"/>
            </p:cNvSpPr>
            <p:nvPr/>
          </p:nvSpPr>
          <p:spPr bwMode="auto">
            <a:xfrm>
              <a:off x="4257" y="1498"/>
              <a:ext cx="16" cy="16"/>
            </a:xfrm>
            <a:prstGeom prst="rect">
              <a:avLst/>
            </a:prstGeom>
            <a:solidFill>
              <a:srgbClr val="000000"/>
            </a:solidFill>
            <a:ln w="9525">
              <a:noFill/>
              <a:miter lim="800000"/>
              <a:headEnd/>
              <a:tailEnd/>
            </a:ln>
          </p:spPr>
          <p:txBody>
            <a:bodyPr/>
            <a:lstStyle/>
            <a:p>
              <a:endParaRPr lang="en-US"/>
            </a:p>
          </p:txBody>
        </p:sp>
        <p:sp>
          <p:nvSpPr>
            <p:cNvPr id="77074" name="Freeform 11814"/>
            <p:cNvSpPr>
              <a:spLocks/>
            </p:cNvSpPr>
            <p:nvPr/>
          </p:nvSpPr>
          <p:spPr bwMode="auto">
            <a:xfrm>
              <a:off x="4263" y="1498"/>
              <a:ext cx="15" cy="16"/>
            </a:xfrm>
            <a:custGeom>
              <a:avLst/>
              <a:gdLst>
                <a:gd name="T0" fmla="*/ 15 w 15"/>
                <a:gd name="T1" fmla="*/ 16 h 16"/>
                <a:gd name="T2" fmla="*/ 15 w 15"/>
                <a:gd name="T3" fmla="*/ 16 h 16"/>
                <a:gd name="T4" fmla="*/ 0 w 15"/>
                <a:gd name="T5" fmla="*/ 16 h 16"/>
                <a:gd name="T6" fmla="*/ 0 w 15"/>
                <a:gd name="T7" fmla="*/ 0 h 16"/>
                <a:gd name="T8" fmla="*/ 15 w 15"/>
                <a:gd name="T9" fmla="*/ 0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6"/>
                  </a:moveTo>
                  <a:lnTo>
                    <a:pt x="15" y="16"/>
                  </a:lnTo>
                  <a:lnTo>
                    <a:pt x="0" y="16"/>
                  </a:lnTo>
                  <a:lnTo>
                    <a:pt x="0" y="0"/>
                  </a:lnTo>
                  <a:lnTo>
                    <a:pt x="15" y="0"/>
                  </a:lnTo>
                  <a:lnTo>
                    <a:pt x="15" y="16"/>
                  </a:lnTo>
                  <a:close/>
                </a:path>
              </a:pathLst>
            </a:custGeom>
            <a:solidFill>
              <a:srgbClr val="000000"/>
            </a:solidFill>
            <a:ln w="9525">
              <a:noFill/>
              <a:round/>
              <a:headEnd/>
              <a:tailEnd/>
            </a:ln>
          </p:spPr>
          <p:txBody>
            <a:bodyPr/>
            <a:lstStyle/>
            <a:p>
              <a:endParaRPr lang="en-US"/>
            </a:p>
          </p:txBody>
        </p:sp>
        <p:sp>
          <p:nvSpPr>
            <p:cNvPr id="77075" name="Freeform 11815"/>
            <p:cNvSpPr>
              <a:spLocks/>
            </p:cNvSpPr>
            <p:nvPr/>
          </p:nvSpPr>
          <p:spPr bwMode="auto">
            <a:xfrm>
              <a:off x="4253" y="1498"/>
              <a:ext cx="16" cy="16"/>
            </a:xfrm>
            <a:custGeom>
              <a:avLst/>
              <a:gdLst>
                <a:gd name="T0" fmla="*/ 16 w 16"/>
                <a:gd name="T1" fmla="*/ 16 h 16"/>
                <a:gd name="T2" fmla="*/ 7 w 16"/>
                <a:gd name="T3" fmla="*/ 16 h 16"/>
                <a:gd name="T4" fmla="*/ 0 w 16"/>
                <a:gd name="T5" fmla="*/ 0 h 16"/>
                <a:gd name="T6" fmla="*/ 16 w 16"/>
                <a:gd name="T7" fmla="*/ 0 h 16"/>
                <a:gd name="T8" fmla="*/ 16 w 16"/>
                <a:gd name="T9" fmla="*/ 1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6" y="16"/>
                  </a:moveTo>
                  <a:lnTo>
                    <a:pt x="7" y="16"/>
                  </a:lnTo>
                  <a:lnTo>
                    <a:pt x="0" y="0"/>
                  </a:lnTo>
                  <a:lnTo>
                    <a:pt x="16" y="0"/>
                  </a:lnTo>
                  <a:lnTo>
                    <a:pt x="16" y="16"/>
                  </a:lnTo>
                  <a:close/>
                </a:path>
              </a:pathLst>
            </a:custGeom>
            <a:solidFill>
              <a:srgbClr val="000000"/>
            </a:solidFill>
            <a:ln w="9525">
              <a:noFill/>
              <a:round/>
              <a:headEnd/>
              <a:tailEnd/>
            </a:ln>
          </p:spPr>
          <p:txBody>
            <a:bodyPr/>
            <a:lstStyle/>
            <a:p>
              <a:endParaRPr lang="en-US"/>
            </a:p>
          </p:txBody>
        </p:sp>
        <p:sp>
          <p:nvSpPr>
            <p:cNvPr id="77076" name="Rectangle 11816"/>
            <p:cNvSpPr>
              <a:spLocks noChangeArrowheads="1"/>
            </p:cNvSpPr>
            <p:nvPr/>
          </p:nvSpPr>
          <p:spPr bwMode="auto">
            <a:xfrm>
              <a:off x="4257" y="1498"/>
              <a:ext cx="16" cy="16"/>
            </a:xfrm>
            <a:prstGeom prst="rect">
              <a:avLst/>
            </a:prstGeom>
            <a:solidFill>
              <a:srgbClr val="000000"/>
            </a:solidFill>
            <a:ln w="9525">
              <a:noFill/>
              <a:miter lim="800000"/>
              <a:headEnd/>
              <a:tailEnd/>
            </a:ln>
          </p:spPr>
          <p:txBody>
            <a:bodyPr/>
            <a:lstStyle/>
            <a:p>
              <a:endParaRPr lang="en-US"/>
            </a:p>
          </p:txBody>
        </p:sp>
        <p:sp>
          <p:nvSpPr>
            <p:cNvPr id="77077" name="Freeform 11817"/>
            <p:cNvSpPr>
              <a:spLocks/>
            </p:cNvSpPr>
            <p:nvPr/>
          </p:nvSpPr>
          <p:spPr bwMode="auto">
            <a:xfrm>
              <a:off x="4263" y="1498"/>
              <a:ext cx="15" cy="16"/>
            </a:xfrm>
            <a:custGeom>
              <a:avLst/>
              <a:gdLst>
                <a:gd name="T0" fmla="*/ 15 w 15"/>
                <a:gd name="T1" fmla="*/ 16 h 16"/>
                <a:gd name="T2" fmla="*/ 15 w 15"/>
                <a:gd name="T3" fmla="*/ 16 h 16"/>
                <a:gd name="T4" fmla="*/ 0 w 15"/>
                <a:gd name="T5" fmla="*/ 16 h 16"/>
                <a:gd name="T6" fmla="*/ 0 w 15"/>
                <a:gd name="T7" fmla="*/ 0 h 16"/>
                <a:gd name="T8" fmla="*/ 15 w 15"/>
                <a:gd name="T9" fmla="*/ 0 h 16"/>
                <a:gd name="T10" fmla="*/ 15 w 15"/>
                <a:gd name="T11" fmla="*/ 16 h 16"/>
                <a:gd name="T12" fmla="*/ 0 60000 65536"/>
                <a:gd name="T13" fmla="*/ 0 60000 65536"/>
                <a:gd name="T14" fmla="*/ 0 60000 65536"/>
                <a:gd name="T15" fmla="*/ 0 60000 65536"/>
                <a:gd name="T16" fmla="*/ 0 60000 65536"/>
                <a:gd name="T17" fmla="*/ 0 60000 65536"/>
                <a:gd name="T18" fmla="*/ 0 w 15"/>
                <a:gd name="T19" fmla="*/ 0 h 16"/>
                <a:gd name="T20" fmla="*/ 15 w 1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5" h="16">
                  <a:moveTo>
                    <a:pt x="15" y="16"/>
                  </a:moveTo>
                  <a:lnTo>
                    <a:pt x="15" y="16"/>
                  </a:lnTo>
                  <a:lnTo>
                    <a:pt x="0" y="16"/>
                  </a:lnTo>
                  <a:lnTo>
                    <a:pt x="0" y="0"/>
                  </a:lnTo>
                  <a:lnTo>
                    <a:pt x="15" y="0"/>
                  </a:lnTo>
                  <a:lnTo>
                    <a:pt x="15" y="16"/>
                  </a:lnTo>
                  <a:close/>
                </a:path>
              </a:pathLst>
            </a:custGeom>
            <a:solidFill>
              <a:srgbClr val="000000"/>
            </a:solidFill>
            <a:ln w="9525">
              <a:noFill/>
              <a:round/>
              <a:headEnd/>
              <a:tailEnd/>
            </a:ln>
          </p:spPr>
          <p:txBody>
            <a:bodyPr/>
            <a:lstStyle/>
            <a:p>
              <a:endParaRPr lang="en-US"/>
            </a:p>
          </p:txBody>
        </p:sp>
        <p:grpSp>
          <p:nvGrpSpPr>
            <p:cNvPr id="77078" name="Group 11818"/>
            <p:cNvGrpSpPr>
              <a:grpSpLocks/>
            </p:cNvGrpSpPr>
            <p:nvPr/>
          </p:nvGrpSpPr>
          <p:grpSpPr bwMode="auto">
            <a:xfrm>
              <a:off x="3652" y="1500"/>
              <a:ext cx="10" cy="15"/>
              <a:chOff x="3652" y="1412"/>
              <a:chExt cx="10" cy="15"/>
            </a:xfrm>
          </p:grpSpPr>
          <p:sp>
            <p:nvSpPr>
              <p:cNvPr id="77228" name="Freeform 11819"/>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solidFill>
                <a:srgbClr val="BFBFBF"/>
              </a:solidFill>
              <a:ln w="0">
                <a:solidFill>
                  <a:srgbClr val="000000"/>
                </a:solidFill>
                <a:round/>
                <a:headEnd/>
                <a:tailEnd/>
              </a:ln>
            </p:spPr>
            <p:txBody>
              <a:bodyPr/>
              <a:lstStyle/>
              <a:p>
                <a:endParaRPr lang="en-US"/>
              </a:p>
            </p:txBody>
          </p:sp>
          <p:sp>
            <p:nvSpPr>
              <p:cNvPr id="77229" name="Freeform 11820"/>
              <p:cNvSpPr>
                <a:spLocks/>
              </p:cNvSpPr>
              <p:nvPr/>
            </p:nvSpPr>
            <p:spPr bwMode="auto">
              <a:xfrm>
                <a:off x="3652" y="1412"/>
                <a:ext cx="10" cy="15"/>
              </a:xfrm>
              <a:custGeom>
                <a:avLst/>
                <a:gdLst>
                  <a:gd name="T0" fmla="*/ 0 w 58"/>
                  <a:gd name="T1" fmla="*/ 0 h 92"/>
                  <a:gd name="T2" fmla="*/ 0 w 58"/>
                  <a:gd name="T3" fmla="*/ 0 h 92"/>
                  <a:gd name="T4" fmla="*/ 0 w 58"/>
                  <a:gd name="T5" fmla="*/ 0 h 92"/>
                  <a:gd name="T6" fmla="*/ 0 w 58"/>
                  <a:gd name="T7" fmla="*/ 0 h 92"/>
                  <a:gd name="T8" fmla="*/ 0 w 58"/>
                  <a:gd name="T9" fmla="*/ 0 h 92"/>
                  <a:gd name="T10" fmla="*/ 0 w 58"/>
                  <a:gd name="T11" fmla="*/ 0 h 92"/>
                  <a:gd name="T12" fmla="*/ 0 w 58"/>
                  <a:gd name="T13" fmla="*/ 0 h 92"/>
                  <a:gd name="T14" fmla="*/ 0 60000 65536"/>
                  <a:gd name="T15" fmla="*/ 0 60000 65536"/>
                  <a:gd name="T16" fmla="*/ 0 60000 65536"/>
                  <a:gd name="T17" fmla="*/ 0 60000 65536"/>
                  <a:gd name="T18" fmla="*/ 0 60000 65536"/>
                  <a:gd name="T19" fmla="*/ 0 60000 65536"/>
                  <a:gd name="T20" fmla="*/ 0 60000 65536"/>
                  <a:gd name="T21" fmla="*/ 0 w 58"/>
                  <a:gd name="T22" fmla="*/ 0 h 92"/>
                  <a:gd name="T23" fmla="*/ 58 w 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92">
                    <a:moveTo>
                      <a:pt x="58" y="90"/>
                    </a:moveTo>
                    <a:cubicBezTo>
                      <a:pt x="54" y="91"/>
                      <a:pt x="50" y="92"/>
                      <a:pt x="46" y="92"/>
                    </a:cubicBezTo>
                    <a:cubicBezTo>
                      <a:pt x="21" y="92"/>
                      <a:pt x="0" y="72"/>
                      <a:pt x="0" y="46"/>
                    </a:cubicBezTo>
                    <a:cubicBezTo>
                      <a:pt x="0" y="21"/>
                      <a:pt x="21" y="0"/>
                      <a:pt x="46" y="0"/>
                    </a:cubicBezTo>
                    <a:cubicBezTo>
                      <a:pt x="50" y="0"/>
                      <a:pt x="53" y="1"/>
                      <a:pt x="58" y="2"/>
                    </a:cubicBezTo>
                    <a:lnTo>
                      <a:pt x="46" y="46"/>
                    </a:lnTo>
                    <a:lnTo>
                      <a:pt x="58" y="90"/>
                    </a:lnTo>
                    <a:close/>
                  </a:path>
                </a:pathLst>
              </a:custGeom>
              <a:noFill/>
              <a:ln w="1588" cap="rnd">
                <a:solidFill>
                  <a:srgbClr val="000000"/>
                </a:solidFill>
                <a:round/>
                <a:headEnd/>
                <a:tailEnd/>
              </a:ln>
            </p:spPr>
            <p:txBody>
              <a:bodyPr/>
              <a:lstStyle/>
              <a:p>
                <a:endParaRPr lang="en-US"/>
              </a:p>
            </p:txBody>
          </p:sp>
        </p:grpSp>
        <p:sp>
          <p:nvSpPr>
            <p:cNvPr id="77079" name="Freeform 11821"/>
            <p:cNvSpPr>
              <a:spLocks/>
            </p:cNvSpPr>
            <p:nvPr/>
          </p:nvSpPr>
          <p:spPr bwMode="auto">
            <a:xfrm>
              <a:off x="3958" y="1511"/>
              <a:ext cx="64" cy="14"/>
            </a:xfrm>
            <a:custGeom>
              <a:avLst/>
              <a:gdLst>
                <a:gd name="T0" fmla="*/ 0 w 64"/>
                <a:gd name="T1" fmla="*/ 3 h 14"/>
                <a:gd name="T2" fmla="*/ 16 w 64"/>
                <a:gd name="T3" fmla="*/ 3 h 14"/>
                <a:gd name="T4" fmla="*/ 26 w 64"/>
                <a:gd name="T5" fmla="*/ 3 h 14"/>
                <a:gd name="T6" fmla="*/ 35 w 64"/>
                <a:gd name="T7" fmla="*/ 1 h 14"/>
                <a:gd name="T8" fmla="*/ 40 w 64"/>
                <a:gd name="T9" fmla="*/ 1 h 14"/>
                <a:gd name="T10" fmla="*/ 46 w 64"/>
                <a:gd name="T11" fmla="*/ 0 h 14"/>
                <a:gd name="T12" fmla="*/ 50 w 64"/>
                <a:gd name="T13" fmla="*/ 0 h 14"/>
                <a:gd name="T14" fmla="*/ 54 w 64"/>
                <a:gd name="T15" fmla="*/ 0 h 14"/>
                <a:gd name="T16" fmla="*/ 57 w 64"/>
                <a:gd name="T17" fmla="*/ 0 h 14"/>
                <a:gd name="T18" fmla="*/ 60 w 64"/>
                <a:gd name="T19" fmla="*/ 1 h 14"/>
                <a:gd name="T20" fmla="*/ 61 w 64"/>
                <a:gd name="T21" fmla="*/ 3 h 14"/>
                <a:gd name="T22" fmla="*/ 64 w 64"/>
                <a:gd name="T23" fmla="*/ 7 h 14"/>
                <a:gd name="T24" fmla="*/ 60 w 64"/>
                <a:gd name="T25" fmla="*/ 14 h 14"/>
                <a:gd name="T26" fmla="*/ 33 w 64"/>
                <a:gd name="T27" fmla="*/ 14 h 14"/>
                <a:gd name="T28" fmla="*/ 26 w 64"/>
                <a:gd name="T29" fmla="*/ 14 h 14"/>
                <a:gd name="T30" fmla="*/ 19 w 64"/>
                <a:gd name="T31" fmla="*/ 11 h 14"/>
                <a:gd name="T32" fmla="*/ 12 w 64"/>
                <a:gd name="T33" fmla="*/ 10 h 14"/>
                <a:gd name="T34" fmla="*/ 0 w 64"/>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4"/>
                <a:gd name="T56" fmla="*/ 64 w 6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4">
                  <a:moveTo>
                    <a:pt x="0" y="3"/>
                  </a:moveTo>
                  <a:lnTo>
                    <a:pt x="16" y="3"/>
                  </a:lnTo>
                  <a:lnTo>
                    <a:pt x="26" y="3"/>
                  </a:lnTo>
                  <a:lnTo>
                    <a:pt x="35" y="1"/>
                  </a:lnTo>
                  <a:lnTo>
                    <a:pt x="40" y="1"/>
                  </a:lnTo>
                  <a:lnTo>
                    <a:pt x="46" y="0"/>
                  </a:lnTo>
                  <a:lnTo>
                    <a:pt x="50" y="0"/>
                  </a:lnTo>
                  <a:lnTo>
                    <a:pt x="54" y="0"/>
                  </a:lnTo>
                  <a:lnTo>
                    <a:pt x="57" y="0"/>
                  </a:lnTo>
                  <a:lnTo>
                    <a:pt x="60" y="1"/>
                  </a:lnTo>
                  <a:lnTo>
                    <a:pt x="61" y="3"/>
                  </a:lnTo>
                  <a:lnTo>
                    <a:pt x="64" y="7"/>
                  </a:lnTo>
                  <a:lnTo>
                    <a:pt x="60" y="14"/>
                  </a:lnTo>
                  <a:lnTo>
                    <a:pt x="33" y="14"/>
                  </a:lnTo>
                  <a:lnTo>
                    <a:pt x="26" y="14"/>
                  </a:lnTo>
                  <a:lnTo>
                    <a:pt x="19" y="11"/>
                  </a:lnTo>
                  <a:lnTo>
                    <a:pt x="12" y="10"/>
                  </a:lnTo>
                  <a:lnTo>
                    <a:pt x="0" y="3"/>
                  </a:lnTo>
                  <a:close/>
                </a:path>
              </a:pathLst>
            </a:custGeom>
            <a:solidFill>
              <a:srgbClr val="5F5F5F"/>
            </a:solidFill>
            <a:ln w="9525">
              <a:noFill/>
              <a:round/>
              <a:headEnd/>
              <a:tailEnd/>
            </a:ln>
          </p:spPr>
          <p:txBody>
            <a:bodyPr/>
            <a:lstStyle/>
            <a:p>
              <a:endParaRPr lang="en-US"/>
            </a:p>
          </p:txBody>
        </p:sp>
        <p:grpSp>
          <p:nvGrpSpPr>
            <p:cNvPr id="77080" name="Group 11822"/>
            <p:cNvGrpSpPr>
              <a:grpSpLocks/>
            </p:cNvGrpSpPr>
            <p:nvPr/>
          </p:nvGrpSpPr>
          <p:grpSpPr bwMode="auto">
            <a:xfrm>
              <a:off x="3878" y="1510"/>
              <a:ext cx="201" cy="26"/>
              <a:chOff x="3878" y="1422"/>
              <a:chExt cx="201" cy="26"/>
            </a:xfrm>
          </p:grpSpPr>
          <p:sp>
            <p:nvSpPr>
              <p:cNvPr id="77226" name="Freeform 11823"/>
              <p:cNvSpPr>
                <a:spLocks/>
              </p:cNvSpPr>
              <p:nvPr/>
            </p:nvSpPr>
            <p:spPr bwMode="auto">
              <a:xfrm>
                <a:off x="3879" y="1422"/>
                <a:ext cx="200" cy="26"/>
              </a:xfrm>
              <a:custGeom>
                <a:avLst/>
                <a:gdLst>
                  <a:gd name="T0" fmla="*/ 49 w 200"/>
                  <a:gd name="T1" fmla="*/ 4 h 26"/>
                  <a:gd name="T2" fmla="*/ 41 w 200"/>
                  <a:gd name="T3" fmla="*/ 4 h 26"/>
                  <a:gd name="T4" fmla="*/ 35 w 200"/>
                  <a:gd name="T5" fmla="*/ 8 h 26"/>
                  <a:gd name="T6" fmla="*/ 27 w 200"/>
                  <a:gd name="T7" fmla="*/ 8 h 26"/>
                  <a:gd name="T8" fmla="*/ 18 w 200"/>
                  <a:gd name="T9" fmla="*/ 9 h 26"/>
                  <a:gd name="T10" fmla="*/ 11 w 200"/>
                  <a:gd name="T11" fmla="*/ 11 h 26"/>
                  <a:gd name="T12" fmla="*/ 4 w 200"/>
                  <a:gd name="T13" fmla="*/ 14 h 26"/>
                  <a:gd name="T14" fmla="*/ 1 w 200"/>
                  <a:gd name="T15" fmla="*/ 15 h 26"/>
                  <a:gd name="T16" fmla="*/ 0 w 200"/>
                  <a:gd name="T17" fmla="*/ 17 h 26"/>
                  <a:gd name="T18" fmla="*/ 0 w 200"/>
                  <a:gd name="T19" fmla="*/ 18 h 26"/>
                  <a:gd name="T20" fmla="*/ 0 w 200"/>
                  <a:gd name="T21" fmla="*/ 19 h 26"/>
                  <a:gd name="T22" fmla="*/ 1 w 200"/>
                  <a:gd name="T23" fmla="*/ 22 h 26"/>
                  <a:gd name="T24" fmla="*/ 4 w 200"/>
                  <a:gd name="T25" fmla="*/ 22 h 26"/>
                  <a:gd name="T26" fmla="*/ 8 w 200"/>
                  <a:gd name="T27" fmla="*/ 22 h 26"/>
                  <a:gd name="T28" fmla="*/ 13 w 200"/>
                  <a:gd name="T29" fmla="*/ 23 h 26"/>
                  <a:gd name="T30" fmla="*/ 18 w 200"/>
                  <a:gd name="T31" fmla="*/ 25 h 26"/>
                  <a:gd name="T32" fmla="*/ 27 w 200"/>
                  <a:gd name="T33" fmla="*/ 25 h 26"/>
                  <a:gd name="T34" fmla="*/ 34 w 200"/>
                  <a:gd name="T35" fmla="*/ 25 h 26"/>
                  <a:gd name="T36" fmla="*/ 55 w 200"/>
                  <a:gd name="T37" fmla="*/ 26 h 26"/>
                  <a:gd name="T38" fmla="*/ 70 w 200"/>
                  <a:gd name="T39" fmla="*/ 26 h 26"/>
                  <a:gd name="T40" fmla="*/ 93 w 200"/>
                  <a:gd name="T41" fmla="*/ 26 h 26"/>
                  <a:gd name="T42" fmla="*/ 112 w 200"/>
                  <a:gd name="T43" fmla="*/ 26 h 26"/>
                  <a:gd name="T44" fmla="*/ 161 w 200"/>
                  <a:gd name="T45" fmla="*/ 26 h 26"/>
                  <a:gd name="T46" fmla="*/ 174 w 200"/>
                  <a:gd name="T47" fmla="*/ 25 h 26"/>
                  <a:gd name="T48" fmla="*/ 179 w 200"/>
                  <a:gd name="T49" fmla="*/ 25 h 26"/>
                  <a:gd name="T50" fmla="*/ 185 w 200"/>
                  <a:gd name="T51" fmla="*/ 23 h 26"/>
                  <a:gd name="T52" fmla="*/ 191 w 200"/>
                  <a:gd name="T53" fmla="*/ 22 h 26"/>
                  <a:gd name="T54" fmla="*/ 195 w 200"/>
                  <a:gd name="T55" fmla="*/ 19 h 26"/>
                  <a:gd name="T56" fmla="*/ 199 w 200"/>
                  <a:gd name="T57" fmla="*/ 17 h 26"/>
                  <a:gd name="T58" fmla="*/ 200 w 200"/>
                  <a:gd name="T59" fmla="*/ 14 h 26"/>
                  <a:gd name="T60" fmla="*/ 199 w 200"/>
                  <a:gd name="T61" fmla="*/ 11 h 26"/>
                  <a:gd name="T62" fmla="*/ 196 w 200"/>
                  <a:gd name="T63" fmla="*/ 9 h 26"/>
                  <a:gd name="T64" fmla="*/ 191 w 200"/>
                  <a:gd name="T65" fmla="*/ 8 h 26"/>
                  <a:gd name="T66" fmla="*/ 188 w 200"/>
                  <a:gd name="T67" fmla="*/ 5 h 26"/>
                  <a:gd name="T68" fmla="*/ 182 w 200"/>
                  <a:gd name="T69" fmla="*/ 4 h 26"/>
                  <a:gd name="T70" fmla="*/ 175 w 200"/>
                  <a:gd name="T71" fmla="*/ 4 h 26"/>
                  <a:gd name="T72" fmla="*/ 168 w 200"/>
                  <a:gd name="T73" fmla="*/ 2 h 26"/>
                  <a:gd name="T74" fmla="*/ 164 w 200"/>
                  <a:gd name="T75" fmla="*/ 4 h 26"/>
                  <a:gd name="T76" fmla="*/ 163 w 200"/>
                  <a:gd name="T77" fmla="*/ 1 h 26"/>
                  <a:gd name="T78" fmla="*/ 156 w 200"/>
                  <a:gd name="T79" fmla="*/ 1 h 26"/>
                  <a:gd name="T80" fmla="*/ 149 w 200"/>
                  <a:gd name="T81" fmla="*/ 0 h 26"/>
                  <a:gd name="T82" fmla="*/ 139 w 200"/>
                  <a:gd name="T83" fmla="*/ 0 h 26"/>
                  <a:gd name="T84" fmla="*/ 126 w 200"/>
                  <a:gd name="T85" fmla="*/ 1 h 26"/>
                  <a:gd name="T86" fmla="*/ 49 w 200"/>
                  <a:gd name="T87" fmla="*/ 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
                  <a:gd name="T134" fmla="*/ 200 w 200"/>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
                    <a:moveTo>
                      <a:pt x="49" y="4"/>
                    </a:moveTo>
                    <a:lnTo>
                      <a:pt x="41" y="4"/>
                    </a:lnTo>
                    <a:lnTo>
                      <a:pt x="35" y="8"/>
                    </a:lnTo>
                    <a:lnTo>
                      <a:pt x="27" y="8"/>
                    </a:lnTo>
                    <a:lnTo>
                      <a:pt x="18" y="9"/>
                    </a:lnTo>
                    <a:lnTo>
                      <a:pt x="11" y="11"/>
                    </a:lnTo>
                    <a:lnTo>
                      <a:pt x="4" y="14"/>
                    </a:lnTo>
                    <a:lnTo>
                      <a:pt x="1" y="15"/>
                    </a:lnTo>
                    <a:lnTo>
                      <a:pt x="0" y="17"/>
                    </a:lnTo>
                    <a:lnTo>
                      <a:pt x="0" y="18"/>
                    </a:lnTo>
                    <a:lnTo>
                      <a:pt x="0" y="19"/>
                    </a:lnTo>
                    <a:lnTo>
                      <a:pt x="1" y="22"/>
                    </a:lnTo>
                    <a:lnTo>
                      <a:pt x="4" y="22"/>
                    </a:lnTo>
                    <a:lnTo>
                      <a:pt x="8" y="22"/>
                    </a:lnTo>
                    <a:lnTo>
                      <a:pt x="13" y="23"/>
                    </a:lnTo>
                    <a:lnTo>
                      <a:pt x="18" y="25"/>
                    </a:lnTo>
                    <a:lnTo>
                      <a:pt x="27" y="25"/>
                    </a:lnTo>
                    <a:lnTo>
                      <a:pt x="34" y="25"/>
                    </a:lnTo>
                    <a:lnTo>
                      <a:pt x="55" y="26"/>
                    </a:lnTo>
                    <a:lnTo>
                      <a:pt x="70" y="26"/>
                    </a:lnTo>
                    <a:lnTo>
                      <a:pt x="93" y="26"/>
                    </a:lnTo>
                    <a:lnTo>
                      <a:pt x="112" y="26"/>
                    </a:lnTo>
                    <a:lnTo>
                      <a:pt x="161" y="26"/>
                    </a:lnTo>
                    <a:lnTo>
                      <a:pt x="174" y="25"/>
                    </a:lnTo>
                    <a:lnTo>
                      <a:pt x="179" y="25"/>
                    </a:lnTo>
                    <a:lnTo>
                      <a:pt x="185" y="23"/>
                    </a:lnTo>
                    <a:lnTo>
                      <a:pt x="191" y="22"/>
                    </a:lnTo>
                    <a:lnTo>
                      <a:pt x="195" y="19"/>
                    </a:lnTo>
                    <a:lnTo>
                      <a:pt x="199" y="17"/>
                    </a:lnTo>
                    <a:lnTo>
                      <a:pt x="200" y="14"/>
                    </a:lnTo>
                    <a:lnTo>
                      <a:pt x="199" y="11"/>
                    </a:lnTo>
                    <a:lnTo>
                      <a:pt x="196" y="9"/>
                    </a:lnTo>
                    <a:lnTo>
                      <a:pt x="191" y="8"/>
                    </a:lnTo>
                    <a:lnTo>
                      <a:pt x="188" y="5"/>
                    </a:lnTo>
                    <a:lnTo>
                      <a:pt x="182" y="4"/>
                    </a:lnTo>
                    <a:lnTo>
                      <a:pt x="175" y="4"/>
                    </a:lnTo>
                    <a:lnTo>
                      <a:pt x="168" y="2"/>
                    </a:lnTo>
                    <a:lnTo>
                      <a:pt x="164" y="4"/>
                    </a:lnTo>
                    <a:lnTo>
                      <a:pt x="163" y="1"/>
                    </a:lnTo>
                    <a:lnTo>
                      <a:pt x="156" y="1"/>
                    </a:lnTo>
                    <a:lnTo>
                      <a:pt x="149" y="0"/>
                    </a:lnTo>
                    <a:lnTo>
                      <a:pt x="139" y="0"/>
                    </a:lnTo>
                    <a:lnTo>
                      <a:pt x="126" y="1"/>
                    </a:lnTo>
                    <a:lnTo>
                      <a:pt x="49" y="4"/>
                    </a:lnTo>
                    <a:close/>
                  </a:path>
                </a:pathLst>
              </a:custGeom>
              <a:solidFill>
                <a:srgbClr val="9F9F9F"/>
              </a:solidFill>
              <a:ln w="9525">
                <a:noFill/>
                <a:round/>
                <a:headEnd/>
                <a:tailEnd/>
              </a:ln>
            </p:spPr>
            <p:txBody>
              <a:bodyPr/>
              <a:lstStyle/>
              <a:p>
                <a:endParaRPr lang="en-US"/>
              </a:p>
            </p:txBody>
          </p:sp>
          <p:sp>
            <p:nvSpPr>
              <p:cNvPr id="77227" name="Freeform 11824"/>
              <p:cNvSpPr>
                <a:spLocks/>
              </p:cNvSpPr>
              <p:nvPr/>
            </p:nvSpPr>
            <p:spPr bwMode="auto">
              <a:xfrm>
                <a:off x="3878" y="1426"/>
                <a:ext cx="201" cy="22"/>
              </a:xfrm>
              <a:custGeom>
                <a:avLst/>
                <a:gdLst>
                  <a:gd name="T0" fmla="*/ 50 w 201"/>
                  <a:gd name="T1" fmla="*/ 0 h 22"/>
                  <a:gd name="T2" fmla="*/ 52 w 201"/>
                  <a:gd name="T3" fmla="*/ 1 h 22"/>
                  <a:gd name="T4" fmla="*/ 53 w 201"/>
                  <a:gd name="T5" fmla="*/ 4 h 22"/>
                  <a:gd name="T6" fmla="*/ 53 w 201"/>
                  <a:gd name="T7" fmla="*/ 7 h 22"/>
                  <a:gd name="T8" fmla="*/ 52 w 201"/>
                  <a:gd name="T9" fmla="*/ 10 h 22"/>
                  <a:gd name="T10" fmla="*/ 50 w 201"/>
                  <a:gd name="T11" fmla="*/ 13 h 22"/>
                  <a:gd name="T12" fmla="*/ 49 w 201"/>
                  <a:gd name="T13" fmla="*/ 13 h 22"/>
                  <a:gd name="T14" fmla="*/ 44 w 201"/>
                  <a:gd name="T15" fmla="*/ 15 h 22"/>
                  <a:gd name="T16" fmla="*/ 39 w 201"/>
                  <a:gd name="T17" fmla="*/ 15 h 22"/>
                  <a:gd name="T18" fmla="*/ 33 w 201"/>
                  <a:gd name="T19" fmla="*/ 15 h 22"/>
                  <a:gd name="T20" fmla="*/ 28 w 201"/>
                  <a:gd name="T21" fmla="*/ 15 h 22"/>
                  <a:gd name="T22" fmla="*/ 23 w 201"/>
                  <a:gd name="T23" fmla="*/ 15 h 22"/>
                  <a:gd name="T24" fmla="*/ 15 w 201"/>
                  <a:gd name="T25" fmla="*/ 15 h 22"/>
                  <a:gd name="T26" fmla="*/ 11 w 201"/>
                  <a:gd name="T27" fmla="*/ 14 h 22"/>
                  <a:gd name="T28" fmla="*/ 7 w 201"/>
                  <a:gd name="T29" fmla="*/ 13 h 22"/>
                  <a:gd name="T30" fmla="*/ 1 w 201"/>
                  <a:gd name="T31" fmla="*/ 13 h 22"/>
                  <a:gd name="T32" fmla="*/ 1 w 201"/>
                  <a:gd name="T33" fmla="*/ 14 h 22"/>
                  <a:gd name="T34" fmla="*/ 0 w 201"/>
                  <a:gd name="T35" fmla="*/ 15 h 22"/>
                  <a:gd name="T36" fmla="*/ 1 w 201"/>
                  <a:gd name="T37" fmla="*/ 15 h 22"/>
                  <a:gd name="T38" fmla="*/ 1 w 201"/>
                  <a:gd name="T39" fmla="*/ 17 h 22"/>
                  <a:gd name="T40" fmla="*/ 1 w 201"/>
                  <a:gd name="T41" fmla="*/ 18 h 22"/>
                  <a:gd name="T42" fmla="*/ 4 w 201"/>
                  <a:gd name="T43" fmla="*/ 18 h 22"/>
                  <a:gd name="T44" fmla="*/ 8 w 201"/>
                  <a:gd name="T45" fmla="*/ 18 h 22"/>
                  <a:gd name="T46" fmla="*/ 12 w 201"/>
                  <a:gd name="T47" fmla="*/ 19 h 22"/>
                  <a:gd name="T48" fmla="*/ 18 w 201"/>
                  <a:gd name="T49" fmla="*/ 21 h 22"/>
                  <a:gd name="T50" fmla="*/ 26 w 201"/>
                  <a:gd name="T51" fmla="*/ 21 h 22"/>
                  <a:gd name="T52" fmla="*/ 35 w 201"/>
                  <a:gd name="T53" fmla="*/ 21 h 22"/>
                  <a:gd name="T54" fmla="*/ 70 w 201"/>
                  <a:gd name="T55" fmla="*/ 21 h 22"/>
                  <a:gd name="T56" fmla="*/ 96 w 201"/>
                  <a:gd name="T57" fmla="*/ 22 h 22"/>
                  <a:gd name="T58" fmla="*/ 115 w 201"/>
                  <a:gd name="T59" fmla="*/ 21 h 22"/>
                  <a:gd name="T60" fmla="*/ 161 w 201"/>
                  <a:gd name="T61" fmla="*/ 21 h 22"/>
                  <a:gd name="T62" fmla="*/ 172 w 201"/>
                  <a:gd name="T63" fmla="*/ 21 h 22"/>
                  <a:gd name="T64" fmla="*/ 178 w 201"/>
                  <a:gd name="T65" fmla="*/ 21 h 22"/>
                  <a:gd name="T66" fmla="*/ 182 w 201"/>
                  <a:gd name="T67" fmla="*/ 21 h 22"/>
                  <a:gd name="T68" fmla="*/ 187 w 201"/>
                  <a:gd name="T69" fmla="*/ 18 h 22"/>
                  <a:gd name="T70" fmla="*/ 192 w 201"/>
                  <a:gd name="T71" fmla="*/ 18 h 22"/>
                  <a:gd name="T72" fmla="*/ 194 w 201"/>
                  <a:gd name="T73" fmla="*/ 15 h 22"/>
                  <a:gd name="T74" fmla="*/ 199 w 201"/>
                  <a:gd name="T75" fmla="*/ 14 h 22"/>
                  <a:gd name="T76" fmla="*/ 200 w 201"/>
                  <a:gd name="T77" fmla="*/ 13 h 22"/>
                  <a:gd name="T78" fmla="*/ 201 w 201"/>
                  <a:gd name="T79" fmla="*/ 10 h 22"/>
                  <a:gd name="T80" fmla="*/ 200 w 201"/>
                  <a:gd name="T81" fmla="*/ 8 h 22"/>
                  <a:gd name="T82" fmla="*/ 197 w 201"/>
                  <a:gd name="T83" fmla="*/ 7 h 22"/>
                  <a:gd name="T84" fmla="*/ 194 w 201"/>
                  <a:gd name="T85" fmla="*/ 7 h 22"/>
                  <a:gd name="T86" fmla="*/ 192 w 201"/>
                  <a:gd name="T87" fmla="*/ 10 h 22"/>
                  <a:gd name="T88" fmla="*/ 189 w 201"/>
                  <a:gd name="T89" fmla="*/ 11 h 22"/>
                  <a:gd name="T90" fmla="*/ 186 w 201"/>
                  <a:gd name="T91" fmla="*/ 13 h 22"/>
                  <a:gd name="T92" fmla="*/ 179 w 201"/>
                  <a:gd name="T93" fmla="*/ 13 h 22"/>
                  <a:gd name="T94" fmla="*/ 172 w 201"/>
                  <a:gd name="T95" fmla="*/ 13 h 22"/>
                  <a:gd name="T96" fmla="*/ 115 w 201"/>
                  <a:gd name="T97" fmla="*/ 7 h 22"/>
                  <a:gd name="T98" fmla="*/ 109 w 201"/>
                  <a:gd name="T99" fmla="*/ 7 h 22"/>
                  <a:gd name="T100" fmla="*/ 99 w 201"/>
                  <a:gd name="T101" fmla="*/ 7 h 22"/>
                  <a:gd name="T102" fmla="*/ 89 w 201"/>
                  <a:gd name="T103" fmla="*/ 4 h 22"/>
                  <a:gd name="T104" fmla="*/ 86 w 201"/>
                  <a:gd name="T105" fmla="*/ 3 h 22"/>
                  <a:gd name="T106" fmla="*/ 81 w 201"/>
                  <a:gd name="T107" fmla="*/ 1 h 22"/>
                  <a:gd name="T108" fmla="*/ 70 w 201"/>
                  <a:gd name="T109" fmla="*/ 0 h 22"/>
                  <a:gd name="T110" fmla="*/ 59 w 201"/>
                  <a:gd name="T111" fmla="*/ 0 h 22"/>
                  <a:gd name="T112" fmla="*/ 50 w 201"/>
                  <a:gd name="T113" fmla="*/ 0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2"/>
                  <a:gd name="T173" fmla="*/ 201 w 201"/>
                  <a:gd name="T174" fmla="*/ 22 h 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2">
                    <a:moveTo>
                      <a:pt x="50" y="0"/>
                    </a:moveTo>
                    <a:lnTo>
                      <a:pt x="52" y="1"/>
                    </a:lnTo>
                    <a:lnTo>
                      <a:pt x="53" y="4"/>
                    </a:lnTo>
                    <a:lnTo>
                      <a:pt x="53" y="7"/>
                    </a:lnTo>
                    <a:lnTo>
                      <a:pt x="52" y="10"/>
                    </a:lnTo>
                    <a:lnTo>
                      <a:pt x="50" y="13"/>
                    </a:lnTo>
                    <a:lnTo>
                      <a:pt x="49" y="13"/>
                    </a:lnTo>
                    <a:lnTo>
                      <a:pt x="44" y="15"/>
                    </a:lnTo>
                    <a:lnTo>
                      <a:pt x="39" y="15"/>
                    </a:lnTo>
                    <a:lnTo>
                      <a:pt x="33" y="15"/>
                    </a:lnTo>
                    <a:lnTo>
                      <a:pt x="28" y="15"/>
                    </a:lnTo>
                    <a:lnTo>
                      <a:pt x="23" y="15"/>
                    </a:lnTo>
                    <a:lnTo>
                      <a:pt x="15" y="15"/>
                    </a:lnTo>
                    <a:lnTo>
                      <a:pt x="11" y="14"/>
                    </a:lnTo>
                    <a:lnTo>
                      <a:pt x="7" y="13"/>
                    </a:lnTo>
                    <a:lnTo>
                      <a:pt x="1" y="13"/>
                    </a:lnTo>
                    <a:lnTo>
                      <a:pt x="1" y="14"/>
                    </a:lnTo>
                    <a:lnTo>
                      <a:pt x="0" y="15"/>
                    </a:lnTo>
                    <a:lnTo>
                      <a:pt x="1" y="15"/>
                    </a:lnTo>
                    <a:lnTo>
                      <a:pt x="1" y="17"/>
                    </a:lnTo>
                    <a:lnTo>
                      <a:pt x="1" y="18"/>
                    </a:lnTo>
                    <a:lnTo>
                      <a:pt x="4" y="18"/>
                    </a:lnTo>
                    <a:lnTo>
                      <a:pt x="8" y="18"/>
                    </a:lnTo>
                    <a:lnTo>
                      <a:pt x="12" y="19"/>
                    </a:lnTo>
                    <a:lnTo>
                      <a:pt x="18" y="21"/>
                    </a:lnTo>
                    <a:lnTo>
                      <a:pt x="26" y="21"/>
                    </a:lnTo>
                    <a:lnTo>
                      <a:pt x="35" y="21"/>
                    </a:lnTo>
                    <a:lnTo>
                      <a:pt x="70" y="21"/>
                    </a:lnTo>
                    <a:lnTo>
                      <a:pt x="96" y="22"/>
                    </a:lnTo>
                    <a:lnTo>
                      <a:pt x="115" y="21"/>
                    </a:lnTo>
                    <a:lnTo>
                      <a:pt x="161" y="21"/>
                    </a:lnTo>
                    <a:lnTo>
                      <a:pt x="172" y="21"/>
                    </a:lnTo>
                    <a:lnTo>
                      <a:pt x="178" y="21"/>
                    </a:lnTo>
                    <a:lnTo>
                      <a:pt x="182" y="21"/>
                    </a:lnTo>
                    <a:lnTo>
                      <a:pt x="187" y="18"/>
                    </a:lnTo>
                    <a:lnTo>
                      <a:pt x="192" y="18"/>
                    </a:lnTo>
                    <a:lnTo>
                      <a:pt x="194" y="15"/>
                    </a:lnTo>
                    <a:lnTo>
                      <a:pt x="199" y="14"/>
                    </a:lnTo>
                    <a:lnTo>
                      <a:pt x="200" y="13"/>
                    </a:lnTo>
                    <a:lnTo>
                      <a:pt x="201" y="10"/>
                    </a:lnTo>
                    <a:lnTo>
                      <a:pt x="200" y="8"/>
                    </a:lnTo>
                    <a:lnTo>
                      <a:pt x="197" y="7"/>
                    </a:lnTo>
                    <a:lnTo>
                      <a:pt x="194" y="7"/>
                    </a:lnTo>
                    <a:lnTo>
                      <a:pt x="192" y="10"/>
                    </a:lnTo>
                    <a:lnTo>
                      <a:pt x="189" y="11"/>
                    </a:lnTo>
                    <a:lnTo>
                      <a:pt x="186" y="13"/>
                    </a:lnTo>
                    <a:lnTo>
                      <a:pt x="179" y="13"/>
                    </a:lnTo>
                    <a:lnTo>
                      <a:pt x="172" y="13"/>
                    </a:lnTo>
                    <a:lnTo>
                      <a:pt x="115" y="7"/>
                    </a:lnTo>
                    <a:lnTo>
                      <a:pt x="109" y="7"/>
                    </a:lnTo>
                    <a:lnTo>
                      <a:pt x="99" y="7"/>
                    </a:lnTo>
                    <a:lnTo>
                      <a:pt x="89" y="4"/>
                    </a:lnTo>
                    <a:lnTo>
                      <a:pt x="86" y="3"/>
                    </a:lnTo>
                    <a:lnTo>
                      <a:pt x="81" y="1"/>
                    </a:lnTo>
                    <a:lnTo>
                      <a:pt x="70" y="0"/>
                    </a:lnTo>
                    <a:lnTo>
                      <a:pt x="59" y="0"/>
                    </a:lnTo>
                    <a:lnTo>
                      <a:pt x="50" y="0"/>
                    </a:lnTo>
                    <a:close/>
                  </a:path>
                </a:pathLst>
              </a:custGeom>
              <a:solidFill>
                <a:srgbClr val="3F3F3F"/>
              </a:solidFill>
              <a:ln w="9525">
                <a:noFill/>
                <a:round/>
                <a:headEnd/>
                <a:tailEnd/>
              </a:ln>
            </p:spPr>
            <p:txBody>
              <a:bodyPr/>
              <a:lstStyle/>
              <a:p>
                <a:endParaRPr lang="en-US"/>
              </a:p>
            </p:txBody>
          </p:sp>
        </p:grpSp>
        <p:grpSp>
          <p:nvGrpSpPr>
            <p:cNvPr id="77081" name="Group 11825"/>
            <p:cNvGrpSpPr>
              <a:grpSpLocks/>
            </p:cNvGrpSpPr>
            <p:nvPr/>
          </p:nvGrpSpPr>
          <p:grpSpPr bwMode="auto">
            <a:xfrm>
              <a:off x="3995" y="1542"/>
              <a:ext cx="55" cy="22"/>
              <a:chOff x="3995" y="1454"/>
              <a:chExt cx="55" cy="22"/>
            </a:xfrm>
          </p:grpSpPr>
          <p:grpSp>
            <p:nvGrpSpPr>
              <p:cNvPr id="77219" name="Group 11826"/>
              <p:cNvGrpSpPr>
                <a:grpSpLocks/>
              </p:cNvGrpSpPr>
              <p:nvPr/>
            </p:nvGrpSpPr>
            <p:grpSpPr bwMode="auto">
              <a:xfrm>
                <a:off x="3995" y="1454"/>
                <a:ext cx="55" cy="22"/>
                <a:chOff x="3995" y="1454"/>
                <a:chExt cx="55" cy="22"/>
              </a:xfrm>
            </p:grpSpPr>
            <p:grpSp>
              <p:nvGrpSpPr>
                <p:cNvPr id="77221" name="Group 11827"/>
                <p:cNvGrpSpPr>
                  <a:grpSpLocks/>
                </p:cNvGrpSpPr>
                <p:nvPr/>
              </p:nvGrpSpPr>
              <p:grpSpPr bwMode="auto">
                <a:xfrm>
                  <a:off x="3995" y="1454"/>
                  <a:ext cx="17" cy="22"/>
                  <a:chOff x="3995" y="1454"/>
                  <a:chExt cx="17" cy="22"/>
                </a:xfrm>
              </p:grpSpPr>
              <p:sp>
                <p:nvSpPr>
                  <p:cNvPr id="77223" name="Freeform 11828"/>
                  <p:cNvSpPr>
                    <a:spLocks/>
                  </p:cNvSpPr>
                  <p:nvPr/>
                </p:nvSpPr>
                <p:spPr bwMode="auto">
                  <a:xfrm>
                    <a:off x="3995" y="1454"/>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224" name="Freeform 11829"/>
                  <p:cNvSpPr>
                    <a:spLocks/>
                  </p:cNvSpPr>
                  <p:nvPr/>
                </p:nvSpPr>
                <p:spPr bwMode="auto">
                  <a:xfrm>
                    <a:off x="3995" y="1457"/>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225" name="Freeform 11830"/>
                  <p:cNvSpPr>
                    <a:spLocks/>
                  </p:cNvSpPr>
                  <p:nvPr/>
                </p:nvSpPr>
                <p:spPr bwMode="auto">
                  <a:xfrm>
                    <a:off x="3995" y="1462"/>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grpSp>
            <p:sp>
              <p:nvSpPr>
                <p:cNvPr id="77222" name="Freeform 11831"/>
                <p:cNvSpPr>
                  <a:spLocks/>
                </p:cNvSpPr>
                <p:nvPr/>
              </p:nvSpPr>
              <p:spPr bwMode="auto">
                <a:xfrm>
                  <a:off x="4007" y="1454"/>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77220" name="Freeform 11832"/>
              <p:cNvSpPr>
                <a:spLocks/>
              </p:cNvSpPr>
              <p:nvPr/>
            </p:nvSpPr>
            <p:spPr bwMode="auto">
              <a:xfrm>
                <a:off x="4008" y="1457"/>
                <a:ext cx="42" cy="15"/>
              </a:xfrm>
              <a:custGeom>
                <a:avLst/>
                <a:gdLst>
                  <a:gd name="T0" fmla="*/ 38 w 42"/>
                  <a:gd name="T1" fmla="*/ 1 h 15"/>
                  <a:gd name="T2" fmla="*/ 38 w 42"/>
                  <a:gd name="T3" fmla="*/ 3 h 15"/>
                  <a:gd name="T4" fmla="*/ 35 w 42"/>
                  <a:gd name="T5" fmla="*/ 4 h 15"/>
                  <a:gd name="T6" fmla="*/ 34 w 42"/>
                  <a:gd name="T7" fmla="*/ 5 h 15"/>
                  <a:gd name="T8" fmla="*/ 34 w 42"/>
                  <a:gd name="T9" fmla="*/ 8 h 15"/>
                  <a:gd name="T10" fmla="*/ 32 w 42"/>
                  <a:gd name="T11" fmla="*/ 8 h 15"/>
                  <a:gd name="T12" fmla="*/ 29 w 42"/>
                  <a:gd name="T13" fmla="*/ 11 h 15"/>
                  <a:gd name="T14" fmla="*/ 27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7 w 42"/>
                  <a:gd name="T27" fmla="*/ 12 h 15"/>
                  <a:gd name="T28" fmla="*/ 10 w 42"/>
                  <a:gd name="T29" fmla="*/ 12 h 15"/>
                  <a:gd name="T30" fmla="*/ 14 w 42"/>
                  <a:gd name="T31" fmla="*/ 15 h 15"/>
                  <a:gd name="T32" fmla="*/ 17 w 42"/>
                  <a:gd name="T33" fmla="*/ 15 h 15"/>
                  <a:gd name="T34" fmla="*/ 24 w 42"/>
                  <a:gd name="T35" fmla="*/ 15 h 15"/>
                  <a:gd name="T36" fmla="*/ 28 w 42"/>
                  <a:gd name="T37" fmla="*/ 15 h 15"/>
                  <a:gd name="T38" fmla="*/ 31 w 42"/>
                  <a:gd name="T39" fmla="*/ 15 h 15"/>
                  <a:gd name="T40" fmla="*/ 34 w 42"/>
                  <a:gd name="T41" fmla="*/ 15 h 15"/>
                  <a:gd name="T42" fmla="*/ 38 w 42"/>
                  <a:gd name="T43" fmla="*/ 12 h 15"/>
                  <a:gd name="T44" fmla="*/ 39 w 42"/>
                  <a:gd name="T45" fmla="*/ 12 h 15"/>
                  <a:gd name="T46" fmla="*/ 42 w 42"/>
                  <a:gd name="T47" fmla="*/ 11 h 15"/>
                  <a:gd name="T48" fmla="*/ 42 w 42"/>
                  <a:gd name="T49" fmla="*/ 0 h 15"/>
                  <a:gd name="T50" fmla="*/ 38 w 42"/>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38" y="1"/>
                    </a:moveTo>
                    <a:lnTo>
                      <a:pt x="38" y="3"/>
                    </a:lnTo>
                    <a:lnTo>
                      <a:pt x="35" y="4"/>
                    </a:lnTo>
                    <a:lnTo>
                      <a:pt x="34" y="5"/>
                    </a:lnTo>
                    <a:lnTo>
                      <a:pt x="34" y="8"/>
                    </a:lnTo>
                    <a:lnTo>
                      <a:pt x="32" y="8"/>
                    </a:lnTo>
                    <a:lnTo>
                      <a:pt x="29" y="11"/>
                    </a:lnTo>
                    <a:lnTo>
                      <a:pt x="27" y="11"/>
                    </a:lnTo>
                    <a:lnTo>
                      <a:pt x="24" y="11"/>
                    </a:lnTo>
                    <a:lnTo>
                      <a:pt x="18" y="11"/>
                    </a:lnTo>
                    <a:lnTo>
                      <a:pt x="10" y="11"/>
                    </a:lnTo>
                    <a:lnTo>
                      <a:pt x="0" y="11"/>
                    </a:lnTo>
                    <a:lnTo>
                      <a:pt x="4" y="11"/>
                    </a:lnTo>
                    <a:lnTo>
                      <a:pt x="7" y="12"/>
                    </a:lnTo>
                    <a:lnTo>
                      <a:pt x="10" y="12"/>
                    </a:lnTo>
                    <a:lnTo>
                      <a:pt x="14" y="15"/>
                    </a:lnTo>
                    <a:lnTo>
                      <a:pt x="17" y="15"/>
                    </a:lnTo>
                    <a:lnTo>
                      <a:pt x="24" y="15"/>
                    </a:lnTo>
                    <a:lnTo>
                      <a:pt x="28" y="15"/>
                    </a:lnTo>
                    <a:lnTo>
                      <a:pt x="31" y="15"/>
                    </a:lnTo>
                    <a:lnTo>
                      <a:pt x="34" y="15"/>
                    </a:lnTo>
                    <a:lnTo>
                      <a:pt x="38" y="12"/>
                    </a:lnTo>
                    <a:lnTo>
                      <a:pt x="39" y="12"/>
                    </a:lnTo>
                    <a:lnTo>
                      <a:pt x="42" y="11"/>
                    </a:lnTo>
                    <a:lnTo>
                      <a:pt x="42" y="0"/>
                    </a:lnTo>
                    <a:lnTo>
                      <a:pt x="38" y="1"/>
                    </a:lnTo>
                    <a:close/>
                  </a:path>
                </a:pathLst>
              </a:custGeom>
              <a:solidFill>
                <a:srgbClr val="3F3F3F"/>
              </a:solidFill>
              <a:ln w="9525">
                <a:noFill/>
                <a:round/>
                <a:headEnd/>
                <a:tailEnd/>
              </a:ln>
            </p:spPr>
            <p:txBody>
              <a:bodyPr/>
              <a:lstStyle/>
              <a:p>
                <a:endParaRPr lang="en-US"/>
              </a:p>
            </p:txBody>
          </p:sp>
        </p:grpSp>
        <p:grpSp>
          <p:nvGrpSpPr>
            <p:cNvPr id="77082" name="Group 11833"/>
            <p:cNvGrpSpPr>
              <a:grpSpLocks/>
            </p:cNvGrpSpPr>
            <p:nvPr/>
          </p:nvGrpSpPr>
          <p:grpSpPr bwMode="auto">
            <a:xfrm>
              <a:off x="3990" y="1514"/>
              <a:ext cx="71" cy="35"/>
              <a:chOff x="3990" y="1426"/>
              <a:chExt cx="71" cy="35"/>
            </a:xfrm>
          </p:grpSpPr>
          <p:grpSp>
            <p:nvGrpSpPr>
              <p:cNvPr id="77208" name="Group 11834"/>
              <p:cNvGrpSpPr>
                <a:grpSpLocks/>
              </p:cNvGrpSpPr>
              <p:nvPr/>
            </p:nvGrpSpPr>
            <p:grpSpPr bwMode="auto">
              <a:xfrm>
                <a:off x="3990" y="1433"/>
                <a:ext cx="15" cy="19"/>
                <a:chOff x="3990" y="1433"/>
                <a:chExt cx="15" cy="19"/>
              </a:xfrm>
            </p:grpSpPr>
            <p:sp>
              <p:nvSpPr>
                <p:cNvPr id="77216" name="Freeform 11835"/>
                <p:cNvSpPr>
                  <a:spLocks/>
                </p:cNvSpPr>
                <p:nvPr/>
              </p:nvSpPr>
              <p:spPr bwMode="auto">
                <a:xfrm>
                  <a:off x="3990" y="1433"/>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7217" name="Freeform 11836"/>
                <p:cNvSpPr>
                  <a:spLocks/>
                </p:cNvSpPr>
                <p:nvPr/>
              </p:nvSpPr>
              <p:spPr bwMode="auto">
                <a:xfrm>
                  <a:off x="3990" y="1439"/>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77218" name="Freeform 11837"/>
                <p:cNvSpPr>
                  <a:spLocks/>
                </p:cNvSpPr>
                <p:nvPr/>
              </p:nvSpPr>
              <p:spPr bwMode="auto">
                <a:xfrm>
                  <a:off x="3990" y="1437"/>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grpSp>
          <p:grpSp>
            <p:nvGrpSpPr>
              <p:cNvPr id="77209" name="Group 11838"/>
              <p:cNvGrpSpPr>
                <a:grpSpLocks/>
              </p:cNvGrpSpPr>
              <p:nvPr/>
            </p:nvGrpSpPr>
            <p:grpSpPr bwMode="auto">
              <a:xfrm>
                <a:off x="4002" y="1426"/>
                <a:ext cx="59" cy="35"/>
                <a:chOff x="4002" y="1426"/>
                <a:chExt cx="59" cy="35"/>
              </a:xfrm>
            </p:grpSpPr>
            <p:sp>
              <p:nvSpPr>
                <p:cNvPr id="77210" name="Freeform 11839"/>
                <p:cNvSpPr>
                  <a:spLocks/>
                </p:cNvSpPr>
                <p:nvPr/>
              </p:nvSpPr>
              <p:spPr bwMode="auto">
                <a:xfrm>
                  <a:off x="4002" y="1426"/>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77211" name="Freeform 11840"/>
                <p:cNvSpPr>
                  <a:spLocks/>
                </p:cNvSpPr>
                <p:nvPr/>
              </p:nvSpPr>
              <p:spPr bwMode="auto">
                <a:xfrm>
                  <a:off x="4005" y="1431"/>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grpSp>
              <p:nvGrpSpPr>
                <p:cNvPr id="77212" name="Group 11841"/>
                <p:cNvGrpSpPr>
                  <a:grpSpLocks/>
                </p:cNvGrpSpPr>
                <p:nvPr/>
              </p:nvGrpSpPr>
              <p:grpSpPr bwMode="auto">
                <a:xfrm>
                  <a:off x="4029" y="1427"/>
                  <a:ext cx="32" cy="34"/>
                  <a:chOff x="4029" y="1427"/>
                  <a:chExt cx="32" cy="34"/>
                </a:xfrm>
              </p:grpSpPr>
              <p:sp>
                <p:nvSpPr>
                  <p:cNvPr id="77213" name="Line 11842"/>
                  <p:cNvSpPr>
                    <a:spLocks noChangeShapeType="1"/>
                  </p:cNvSpPr>
                  <p:nvPr/>
                </p:nvSpPr>
                <p:spPr bwMode="auto">
                  <a:xfrm>
                    <a:off x="4044" y="1427"/>
                    <a:ext cx="2" cy="33"/>
                  </a:xfrm>
                  <a:prstGeom prst="line">
                    <a:avLst/>
                  </a:prstGeom>
                  <a:noFill/>
                  <a:ln w="12700" cap="rnd">
                    <a:solidFill>
                      <a:srgbClr val="000000"/>
                    </a:solidFill>
                    <a:round/>
                    <a:headEnd/>
                    <a:tailEnd/>
                  </a:ln>
                </p:spPr>
                <p:txBody>
                  <a:bodyPr/>
                  <a:lstStyle/>
                  <a:p>
                    <a:endParaRPr lang="en-US"/>
                  </a:p>
                </p:txBody>
              </p:sp>
              <p:sp>
                <p:nvSpPr>
                  <p:cNvPr id="77214" name="Line 11843"/>
                  <p:cNvSpPr>
                    <a:spLocks noChangeShapeType="1"/>
                  </p:cNvSpPr>
                  <p:nvPr/>
                </p:nvSpPr>
                <p:spPr bwMode="auto">
                  <a:xfrm flipH="1">
                    <a:off x="4060" y="1427"/>
                    <a:ext cx="1" cy="33"/>
                  </a:xfrm>
                  <a:prstGeom prst="line">
                    <a:avLst/>
                  </a:prstGeom>
                  <a:noFill/>
                  <a:ln w="12700" cap="rnd">
                    <a:solidFill>
                      <a:srgbClr val="000000"/>
                    </a:solidFill>
                    <a:round/>
                    <a:headEnd/>
                    <a:tailEnd/>
                  </a:ln>
                </p:spPr>
                <p:txBody>
                  <a:bodyPr/>
                  <a:lstStyle/>
                  <a:p>
                    <a:endParaRPr lang="en-US"/>
                  </a:p>
                </p:txBody>
              </p:sp>
              <p:sp>
                <p:nvSpPr>
                  <p:cNvPr id="77215" name="Line 11844"/>
                  <p:cNvSpPr>
                    <a:spLocks noChangeShapeType="1"/>
                  </p:cNvSpPr>
                  <p:nvPr/>
                </p:nvSpPr>
                <p:spPr bwMode="auto">
                  <a:xfrm>
                    <a:off x="4029" y="1427"/>
                    <a:ext cx="1" cy="34"/>
                  </a:xfrm>
                  <a:prstGeom prst="line">
                    <a:avLst/>
                  </a:prstGeom>
                  <a:noFill/>
                  <a:ln w="12700" cap="rnd">
                    <a:solidFill>
                      <a:srgbClr val="000000"/>
                    </a:solidFill>
                    <a:round/>
                    <a:headEnd/>
                    <a:tailEnd/>
                  </a:ln>
                </p:spPr>
                <p:txBody>
                  <a:bodyPr/>
                  <a:lstStyle/>
                  <a:p>
                    <a:endParaRPr lang="en-US"/>
                  </a:p>
                </p:txBody>
              </p:sp>
            </p:grpSp>
          </p:grpSp>
        </p:grpSp>
        <p:sp>
          <p:nvSpPr>
            <p:cNvPr id="77083" name="Freeform 11845"/>
            <p:cNvSpPr>
              <a:spLocks/>
            </p:cNvSpPr>
            <p:nvPr/>
          </p:nvSpPr>
          <p:spPr bwMode="auto">
            <a:xfrm>
              <a:off x="3879" y="1510"/>
              <a:ext cx="200" cy="26"/>
            </a:xfrm>
            <a:custGeom>
              <a:avLst/>
              <a:gdLst>
                <a:gd name="T0" fmla="*/ 49 w 200"/>
                <a:gd name="T1" fmla="*/ 4 h 26"/>
                <a:gd name="T2" fmla="*/ 41 w 200"/>
                <a:gd name="T3" fmla="*/ 4 h 26"/>
                <a:gd name="T4" fmla="*/ 35 w 200"/>
                <a:gd name="T5" fmla="*/ 8 h 26"/>
                <a:gd name="T6" fmla="*/ 27 w 200"/>
                <a:gd name="T7" fmla="*/ 8 h 26"/>
                <a:gd name="T8" fmla="*/ 18 w 200"/>
                <a:gd name="T9" fmla="*/ 9 h 26"/>
                <a:gd name="T10" fmla="*/ 11 w 200"/>
                <a:gd name="T11" fmla="*/ 11 h 26"/>
                <a:gd name="T12" fmla="*/ 4 w 200"/>
                <a:gd name="T13" fmla="*/ 14 h 26"/>
                <a:gd name="T14" fmla="*/ 1 w 200"/>
                <a:gd name="T15" fmla="*/ 15 h 26"/>
                <a:gd name="T16" fmla="*/ 0 w 200"/>
                <a:gd name="T17" fmla="*/ 17 h 26"/>
                <a:gd name="T18" fmla="*/ 0 w 200"/>
                <a:gd name="T19" fmla="*/ 18 h 26"/>
                <a:gd name="T20" fmla="*/ 0 w 200"/>
                <a:gd name="T21" fmla="*/ 19 h 26"/>
                <a:gd name="T22" fmla="*/ 1 w 200"/>
                <a:gd name="T23" fmla="*/ 22 h 26"/>
                <a:gd name="T24" fmla="*/ 4 w 200"/>
                <a:gd name="T25" fmla="*/ 22 h 26"/>
                <a:gd name="T26" fmla="*/ 8 w 200"/>
                <a:gd name="T27" fmla="*/ 22 h 26"/>
                <a:gd name="T28" fmla="*/ 13 w 200"/>
                <a:gd name="T29" fmla="*/ 23 h 26"/>
                <a:gd name="T30" fmla="*/ 18 w 200"/>
                <a:gd name="T31" fmla="*/ 25 h 26"/>
                <a:gd name="T32" fmla="*/ 27 w 200"/>
                <a:gd name="T33" fmla="*/ 25 h 26"/>
                <a:gd name="T34" fmla="*/ 34 w 200"/>
                <a:gd name="T35" fmla="*/ 25 h 26"/>
                <a:gd name="T36" fmla="*/ 55 w 200"/>
                <a:gd name="T37" fmla="*/ 26 h 26"/>
                <a:gd name="T38" fmla="*/ 70 w 200"/>
                <a:gd name="T39" fmla="*/ 26 h 26"/>
                <a:gd name="T40" fmla="*/ 93 w 200"/>
                <a:gd name="T41" fmla="*/ 26 h 26"/>
                <a:gd name="T42" fmla="*/ 112 w 200"/>
                <a:gd name="T43" fmla="*/ 26 h 26"/>
                <a:gd name="T44" fmla="*/ 161 w 200"/>
                <a:gd name="T45" fmla="*/ 26 h 26"/>
                <a:gd name="T46" fmla="*/ 174 w 200"/>
                <a:gd name="T47" fmla="*/ 25 h 26"/>
                <a:gd name="T48" fmla="*/ 179 w 200"/>
                <a:gd name="T49" fmla="*/ 25 h 26"/>
                <a:gd name="T50" fmla="*/ 185 w 200"/>
                <a:gd name="T51" fmla="*/ 23 h 26"/>
                <a:gd name="T52" fmla="*/ 191 w 200"/>
                <a:gd name="T53" fmla="*/ 22 h 26"/>
                <a:gd name="T54" fmla="*/ 195 w 200"/>
                <a:gd name="T55" fmla="*/ 19 h 26"/>
                <a:gd name="T56" fmla="*/ 199 w 200"/>
                <a:gd name="T57" fmla="*/ 17 h 26"/>
                <a:gd name="T58" fmla="*/ 200 w 200"/>
                <a:gd name="T59" fmla="*/ 14 h 26"/>
                <a:gd name="T60" fmla="*/ 199 w 200"/>
                <a:gd name="T61" fmla="*/ 11 h 26"/>
                <a:gd name="T62" fmla="*/ 196 w 200"/>
                <a:gd name="T63" fmla="*/ 9 h 26"/>
                <a:gd name="T64" fmla="*/ 191 w 200"/>
                <a:gd name="T65" fmla="*/ 8 h 26"/>
                <a:gd name="T66" fmla="*/ 188 w 200"/>
                <a:gd name="T67" fmla="*/ 5 h 26"/>
                <a:gd name="T68" fmla="*/ 182 w 200"/>
                <a:gd name="T69" fmla="*/ 4 h 26"/>
                <a:gd name="T70" fmla="*/ 175 w 200"/>
                <a:gd name="T71" fmla="*/ 4 h 26"/>
                <a:gd name="T72" fmla="*/ 168 w 200"/>
                <a:gd name="T73" fmla="*/ 2 h 26"/>
                <a:gd name="T74" fmla="*/ 164 w 200"/>
                <a:gd name="T75" fmla="*/ 4 h 26"/>
                <a:gd name="T76" fmla="*/ 163 w 200"/>
                <a:gd name="T77" fmla="*/ 1 h 26"/>
                <a:gd name="T78" fmla="*/ 156 w 200"/>
                <a:gd name="T79" fmla="*/ 1 h 26"/>
                <a:gd name="T80" fmla="*/ 149 w 200"/>
                <a:gd name="T81" fmla="*/ 0 h 26"/>
                <a:gd name="T82" fmla="*/ 139 w 200"/>
                <a:gd name="T83" fmla="*/ 0 h 26"/>
                <a:gd name="T84" fmla="*/ 126 w 200"/>
                <a:gd name="T85" fmla="*/ 1 h 26"/>
                <a:gd name="T86" fmla="*/ 49 w 200"/>
                <a:gd name="T87" fmla="*/ 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
                <a:gd name="T134" fmla="*/ 200 w 200"/>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
                  <a:moveTo>
                    <a:pt x="49" y="4"/>
                  </a:moveTo>
                  <a:lnTo>
                    <a:pt x="41" y="4"/>
                  </a:lnTo>
                  <a:lnTo>
                    <a:pt x="35" y="8"/>
                  </a:lnTo>
                  <a:lnTo>
                    <a:pt x="27" y="8"/>
                  </a:lnTo>
                  <a:lnTo>
                    <a:pt x="18" y="9"/>
                  </a:lnTo>
                  <a:lnTo>
                    <a:pt x="11" y="11"/>
                  </a:lnTo>
                  <a:lnTo>
                    <a:pt x="4" y="14"/>
                  </a:lnTo>
                  <a:lnTo>
                    <a:pt x="1" y="15"/>
                  </a:lnTo>
                  <a:lnTo>
                    <a:pt x="0" y="17"/>
                  </a:lnTo>
                  <a:lnTo>
                    <a:pt x="0" y="18"/>
                  </a:lnTo>
                  <a:lnTo>
                    <a:pt x="0" y="19"/>
                  </a:lnTo>
                  <a:lnTo>
                    <a:pt x="1" y="22"/>
                  </a:lnTo>
                  <a:lnTo>
                    <a:pt x="4" y="22"/>
                  </a:lnTo>
                  <a:lnTo>
                    <a:pt x="8" y="22"/>
                  </a:lnTo>
                  <a:lnTo>
                    <a:pt x="13" y="23"/>
                  </a:lnTo>
                  <a:lnTo>
                    <a:pt x="18" y="25"/>
                  </a:lnTo>
                  <a:lnTo>
                    <a:pt x="27" y="25"/>
                  </a:lnTo>
                  <a:lnTo>
                    <a:pt x="34" y="25"/>
                  </a:lnTo>
                  <a:lnTo>
                    <a:pt x="55" y="26"/>
                  </a:lnTo>
                  <a:lnTo>
                    <a:pt x="70" y="26"/>
                  </a:lnTo>
                  <a:lnTo>
                    <a:pt x="93" y="26"/>
                  </a:lnTo>
                  <a:lnTo>
                    <a:pt x="112" y="26"/>
                  </a:lnTo>
                  <a:lnTo>
                    <a:pt x="161" y="26"/>
                  </a:lnTo>
                  <a:lnTo>
                    <a:pt x="174" y="25"/>
                  </a:lnTo>
                  <a:lnTo>
                    <a:pt x="179" y="25"/>
                  </a:lnTo>
                  <a:lnTo>
                    <a:pt x="185" y="23"/>
                  </a:lnTo>
                  <a:lnTo>
                    <a:pt x="191" y="22"/>
                  </a:lnTo>
                  <a:lnTo>
                    <a:pt x="195" y="19"/>
                  </a:lnTo>
                  <a:lnTo>
                    <a:pt x="199" y="17"/>
                  </a:lnTo>
                  <a:lnTo>
                    <a:pt x="200" y="14"/>
                  </a:lnTo>
                  <a:lnTo>
                    <a:pt x="199" y="11"/>
                  </a:lnTo>
                  <a:lnTo>
                    <a:pt x="196" y="9"/>
                  </a:lnTo>
                  <a:lnTo>
                    <a:pt x="191" y="8"/>
                  </a:lnTo>
                  <a:lnTo>
                    <a:pt x="188" y="5"/>
                  </a:lnTo>
                  <a:lnTo>
                    <a:pt x="182" y="4"/>
                  </a:lnTo>
                  <a:lnTo>
                    <a:pt x="175" y="4"/>
                  </a:lnTo>
                  <a:lnTo>
                    <a:pt x="168" y="2"/>
                  </a:lnTo>
                  <a:lnTo>
                    <a:pt x="164" y="4"/>
                  </a:lnTo>
                  <a:lnTo>
                    <a:pt x="163" y="1"/>
                  </a:lnTo>
                  <a:lnTo>
                    <a:pt x="156" y="1"/>
                  </a:lnTo>
                  <a:lnTo>
                    <a:pt x="149" y="0"/>
                  </a:lnTo>
                  <a:lnTo>
                    <a:pt x="139" y="0"/>
                  </a:lnTo>
                  <a:lnTo>
                    <a:pt x="126" y="1"/>
                  </a:lnTo>
                  <a:lnTo>
                    <a:pt x="49" y="4"/>
                  </a:lnTo>
                  <a:close/>
                </a:path>
              </a:pathLst>
            </a:custGeom>
            <a:solidFill>
              <a:srgbClr val="9F9F9F"/>
            </a:solidFill>
            <a:ln w="9525">
              <a:noFill/>
              <a:round/>
              <a:headEnd/>
              <a:tailEnd/>
            </a:ln>
          </p:spPr>
          <p:txBody>
            <a:bodyPr/>
            <a:lstStyle/>
            <a:p>
              <a:endParaRPr lang="en-US"/>
            </a:p>
          </p:txBody>
        </p:sp>
        <p:sp>
          <p:nvSpPr>
            <p:cNvPr id="77084" name="Freeform 11846"/>
            <p:cNvSpPr>
              <a:spLocks/>
            </p:cNvSpPr>
            <p:nvPr/>
          </p:nvSpPr>
          <p:spPr bwMode="auto">
            <a:xfrm>
              <a:off x="3878" y="1514"/>
              <a:ext cx="201" cy="22"/>
            </a:xfrm>
            <a:custGeom>
              <a:avLst/>
              <a:gdLst>
                <a:gd name="T0" fmla="*/ 50 w 201"/>
                <a:gd name="T1" fmla="*/ 0 h 22"/>
                <a:gd name="T2" fmla="*/ 52 w 201"/>
                <a:gd name="T3" fmla="*/ 1 h 22"/>
                <a:gd name="T4" fmla="*/ 53 w 201"/>
                <a:gd name="T5" fmla="*/ 4 h 22"/>
                <a:gd name="T6" fmla="*/ 53 w 201"/>
                <a:gd name="T7" fmla="*/ 7 h 22"/>
                <a:gd name="T8" fmla="*/ 52 w 201"/>
                <a:gd name="T9" fmla="*/ 10 h 22"/>
                <a:gd name="T10" fmla="*/ 50 w 201"/>
                <a:gd name="T11" fmla="*/ 13 h 22"/>
                <a:gd name="T12" fmla="*/ 49 w 201"/>
                <a:gd name="T13" fmla="*/ 13 h 22"/>
                <a:gd name="T14" fmla="*/ 44 w 201"/>
                <a:gd name="T15" fmla="*/ 15 h 22"/>
                <a:gd name="T16" fmla="*/ 39 w 201"/>
                <a:gd name="T17" fmla="*/ 15 h 22"/>
                <a:gd name="T18" fmla="*/ 33 w 201"/>
                <a:gd name="T19" fmla="*/ 15 h 22"/>
                <a:gd name="T20" fmla="*/ 28 w 201"/>
                <a:gd name="T21" fmla="*/ 15 h 22"/>
                <a:gd name="T22" fmla="*/ 23 w 201"/>
                <a:gd name="T23" fmla="*/ 15 h 22"/>
                <a:gd name="T24" fmla="*/ 15 w 201"/>
                <a:gd name="T25" fmla="*/ 15 h 22"/>
                <a:gd name="T26" fmla="*/ 11 w 201"/>
                <a:gd name="T27" fmla="*/ 14 h 22"/>
                <a:gd name="T28" fmla="*/ 7 w 201"/>
                <a:gd name="T29" fmla="*/ 13 h 22"/>
                <a:gd name="T30" fmla="*/ 1 w 201"/>
                <a:gd name="T31" fmla="*/ 13 h 22"/>
                <a:gd name="T32" fmla="*/ 1 w 201"/>
                <a:gd name="T33" fmla="*/ 14 h 22"/>
                <a:gd name="T34" fmla="*/ 0 w 201"/>
                <a:gd name="T35" fmla="*/ 15 h 22"/>
                <a:gd name="T36" fmla="*/ 1 w 201"/>
                <a:gd name="T37" fmla="*/ 15 h 22"/>
                <a:gd name="T38" fmla="*/ 1 w 201"/>
                <a:gd name="T39" fmla="*/ 17 h 22"/>
                <a:gd name="T40" fmla="*/ 1 w 201"/>
                <a:gd name="T41" fmla="*/ 18 h 22"/>
                <a:gd name="T42" fmla="*/ 4 w 201"/>
                <a:gd name="T43" fmla="*/ 18 h 22"/>
                <a:gd name="T44" fmla="*/ 8 w 201"/>
                <a:gd name="T45" fmla="*/ 18 h 22"/>
                <a:gd name="T46" fmla="*/ 12 w 201"/>
                <a:gd name="T47" fmla="*/ 19 h 22"/>
                <a:gd name="T48" fmla="*/ 18 w 201"/>
                <a:gd name="T49" fmla="*/ 21 h 22"/>
                <a:gd name="T50" fmla="*/ 26 w 201"/>
                <a:gd name="T51" fmla="*/ 21 h 22"/>
                <a:gd name="T52" fmla="*/ 35 w 201"/>
                <a:gd name="T53" fmla="*/ 21 h 22"/>
                <a:gd name="T54" fmla="*/ 70 w 201"/>
                <a:gd name="T55" fmla="*/ 21 h 22"/>
                <a:gd name="T56" fmla="*/ 96 w 201"/>
                <a:gd name="T57" fmla="*/ 22 h 22"/>
                <a:gd name="T58" fmla="*/ 115 w 201"/>
                <a:gd name="T59" fmla="*/ 21 h 22"/>
                <a:gd name="T60" fmla="*/ 161 w 201"/>
                <a:gd name="T61" fmla="*/ 21 h 22"/>
                <a:gd name="T62" fmla="*/ 172 w 201"/>
                <a:gd name="T63" fmla="*/ 21 h 22"/>
                <a:gd name="T64" fmla="*/ 178 w 201"/>
                <a:gd name="T65" fmla="*/ 21 h 22"/>
                <a:gd name="T66" fmla="*/ 182 w 201"/>
                <a:gd name="T67" fmla="*/ 21 h 22"/>
                <a:gd name="T68" fmla="*/ 187 w 201"/>
                <a:gd name="T69" fmla="*/ 18 h 22"/>
                <a:gd name="T70" fmla="*/ 192 w 201"/>
                <a:gd name="T71" fmla="*/ 18 h 22"/>
                <a:gd name="T72" fmla="*/ 194 w 201"/>
                <a:gd name="T73" fmla="*/ 15 h 22"/>
                <a:gd name="T74" fmla="*/ 199 w 201"/>
                <a:gd name="T75" fmla="*/ 14 h 22"/>
                <a:gd name="T76" fmla="*/ 200 w 201"/>
                <a:gd name="T77" fmla="*/ 13 h 22"/>
                <a:gd name="T78" fmla="*/ 201 w 201"/>
                <a:gd name="T79" fmla="*/ 10 h 22"/>
                <a:gd name="T80" fmla="*/ 200 w 201"/>
                <a:gd name="T81" fmla="*/ 8 h 22"/>
                <a:gd name="T82" fmla="*/ 197 w 201"/>
                <a:gd name="T83" fmla="*/ 7 h 22"/>
                <a:gd name="T84" fmla="*/ 194 w 201"/>
                <a:gd name="T85" fmla="*/ 7 h 22"/>
                <a:gd name="T86" fmla="*/ 192 w 201"/>
                <a:gd name="T87" fmla="*/ 10 h 22"/>
                <a:gd name="T88" fmla="*/ 189 w 201"/>
                <a:gd name="T89" fmla="*/ 11 h 22"/>
                <a:gd name="T90" fmla="*/ 186 w 201"/>
                <a:gd name="T91" fmla="*/ 13 h 22"/>
                <a:gd name="T92" fmla="*/ 179 w 201"/>
                <a:gd name="T93" fmla="*/ 13 h 22"/>
                <a:gd name="T94" fmla="*/ 172 w 201"/>
                <a:gd name="T95" fmla="*/ 13 h 22"/>
                <a:gd name="T96" fmla="*/ 115 w 201"/>
                <a:gd name="T97" fmla="*/ 7 h 22"/>
                <a:gd name="T98" fmla="*/ 109 w 201"/>
                <a:gd name="T99" fmla="*/ 7 h 22"/>
                <a:gd name="T100" fmla="*/ 99 w 201"/>
                <a:gd name="T101" fmla="*/ 7 h 22"/>
                <a:gd name="T102" fmla="*/ 89 w 201"/>
                <a:gd name="T103" fmla="*/ 4 h 22"/>
                <a:gd name="T104" fmla="*/ 86 w 201"/>
                <a:gd name="T105" fmla="*/ 3 h 22"/>
                <a:gd name="T106" fmla="*/ 81 w 201"/>
                <a:gd name="T107" fmla="*/ 1 h 22"/>
                <a:gd name="T108" fmla="*/ 70 w 201"/>
                <a:gd name="T109" fmla="*/ 0 h 22"/>
                <a:gd name="T110" fmla="*/ 59 w 201"/>
                <a:gd name="T111" fmla="*/ 0 h 22"/>
                <a:gd name="T112" fmla="*/ 50 w 201"/>
                <a:gd name="T113" fmla="*/ 0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2"/>
                <a:gd name="T173" fmla="*/ 201 w 201"/>
                <a:gd name="T174" fmla="*/ 22 h 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2">
                  <a:moveTo>
                    <a:pt x="50" y="0"/>
                  </a:moveTo>
                  <a:lnTo>
                    <a:pt x="52" y="1"/>
                  </a:lnTo>
                  <a:lnTo>
                    <a:pt x="53" y="4"/>
                  </a:lnTo>
                  <a:lnTo>
                    <a:pt x="53" y="7"/>
                  </a:lnTo>
                  <a:lnTo>
                    <a:pt x="52" y="10"/>
                  </a:lnTo>
                  <a:lnTo>
                    <a:pt x="50" y="13"/>
                  </a:lnTo>
                  <a:lnTo>
                    <a:pt x="49" y="13"/>
                  </a:lnTo>
                  <a:lnTo>
                    <a:pt x="44" y="15"/>
                  </a:lnTo>
                  <a:lnTo>
                    <a:pt x="39" y="15"/>
                  </a:lnTo>
                  <a:lnTo>
                    <a:pt x="33" y="15"/>
                  </a:lnTo>
                  <a:lnTo>
                    <a:pt x="28" y="15"/>
                  </a:lnTo>
                  <a:lnTo>
                    <a:pt x="23" y="15"/>
                  </a:lnTo>
                  <a:lnTo>
                    <a:pt x="15" y="15"/>
                  </a:lnTo>
                  <a:lnTo>
                    <a:pt x="11" y="14"/>
                  </a:lnTo>
                  <a:lnTo>
                    <a:pt x="7" y="13"/>
                  </a:lnTo>
                  <a:lnTo>
                    <a:pt x="1" y="13"/>
                  </a:lnTo>
                  <a:lnTo>
                    <a:pt x="1" y="14"/>
                  </a:lnTo>
                  <a:lnTo>
                    <a:pt x="0" y="15"/>
                  </a:lnTo>
                  <a:lnTo>
                    <a:pt x="1" y="15"/>
                  </a:lnTo>
                  <a:lnTo>
                    <a:pt x="1" y="17"/>
                  </a:lnTo>
                  <a:lnTo>
                    <a:pt x="1" y="18"/>
                  </a:lnTo>
                  <a:lnTo>
                    <a:pt x="4" y="18"/>
                  </a:lnTo>
                  <a:lnTo>
                    <a:pt x="8" y="18"/>
                  </a:lnTo>
                  <a:lnTo>
                    <a:pt x="12" y="19"/>
                  </a:lnTo>
                  <a:lnTo>
                    <a:pt x="18" y="21"/>
                  </a:lnTo>
                  <a:lnTo>
                    <a:pt x="26" y="21"/>
                  </a:lnTo>
                  <a:lnTo>
                    <a:pt x="35" y="21"/>
                  </a:lnTo>
                  <a:lnTo>
                    <a:pt x="70" y="21"/>
                  </a:lnTo>
                  <a:lnTo>
                    <a:pt x="96" y="22"/>
                  </a:lnTo>
                  <a:lnTo>
                    <a:pt x="115" y="21"/>
                  </a:lnTo>
                  <a:lnTo>
                    <a:pt x="161" y="21"/>
                  </a:lnTo>
                  <a:lnTo>
                    <a:pt x="172" y="21"/>
                  </a:lnTo>
                  <a:lnTo>
                    <a:pt x="178" y="21"/>
                  </a:lnTo>
                  <a:lnTo>
                    <a:pt x="182" y="21"/>
                  </a:lnTo>
                  <a:lnTo>
                    <a:pt x="187" y="18"/>
                  </a:lnTo>
                  <a:lnTo>
                    <a:pt x="192" y="18"/>
                  </a:lnTo>
                  <a:lnTo>
                    <a:pt x="194" y="15"/>
                  </a:lnTo>
                  <a:lnTo>
                    <a:pt x="199" y="14"/>
                  </a:lnTo>
                  <a:lnTo>
                    <a:pt x="200" y="13"/>
                  </a:lnTo>
                  <a:lnTo>
                    <a:pt x="201" y="10"/>
                  </a:lnTo>
                  <a:lnTo>
                    <a:pt x="200" y="8"/>
                  </a:lnTo>
                  <a:lnTo>
                    <a:pt x="197" y="7"/>
                  </a:lnTo>
                  <a:lnTo>
                    <a:pt x="194" y="7"/>
                  </a:lnTo>
                  <a:lnTo>
                    <a:pt x="192" y="10"/>
                  </a:lnTo>
                  <a:lnTo>
                    <a:pt x="189" y="11"/>
                  </a:lnTo>
                  <a:lnTo>
                    <a:pt x="186" y="13"/>
                  </a:lnTo>
                  <a:lnTo>
                    <a:pt x="179" y="13"/>
                  </a:lnTo>
                  <a:lnTo>
                    <a:pt x="172" y="13"/>
                  </a:lnTo>
                  <a:lnTo>
                    <a:pt x="115" y="7"/>
                  </a:lnTo>
                  <a:lnTo>
                    <a:pt x="109" y="7"/>
                  </a:lnTo>
                  <a:lnTo>
                    <a:pt x="99" y="7"/>
                  </a:lnTo>
                  <a:lnTo>
                    <a:pt x="89" y="4"/>
                  </a:lnTo>
                  <a:lnTo>
                    <a:pt x="86" y="3"/>
                  </a:lnTo>
                  <a:lnTo>
                    <a:pt x="81" y="1"/>
                  </a:lnTo>
                  <a:lnTo>
                    <a:pt x="70" y="0"/>
                  </a:lnTo>
                  <a:lnTo>
                    <a:pt x="59" y="0"/>
                  </a:lnTo>
                  <a:lnTo>
                    <a:pt x="50" y="0"/>
                  </a:lnTo>
                  <a:close/>
                </a:path>
              </a:pathLst>
            </a:custGeom>
            <a:solidFill>
              <a:srgbClr val="3F3F3F"/>
            </a:solidFill>
            <a:ln w="9525">
              <a:noFill/>
              <a:round/>
              <a:headEnd/>
              <a:tailEnd/>
            </a:ln>
          </p:spPr>
          <p:txBody>
            <a:bodyPr/>
            <a:lstStyle/>
            <a:p>
              <a:endParaRPr lang="en-US"/>
            </a:p>
          </p:txBody>
        </p:sp>
        <p:sp>
          <p:nvSpPr>
            <p:cNvPr id="77085" name="Freeform 11847"/>
            <p:cNvSpPr>
              <a:spLocks/>
            </p:cNvSpPr>
            <p:nvPr/>
          </p:nvSpPr>
          <p:spPr bwMode="auto">
            <a:xfrm>
              <a:off x="3879" y="1510"/>
              <a:ext cx="200" cy="26"/>
            </a:xfrm>
            <a:custGeom>
              <a:avLst/>
              <a:gdLst>
                <a:gd name="T0" fmla="*/ 49 w 200"/>
                <a:gd name="T1" fmla="*/ 4 h 26"/>
                <a:gd name="T2" fmla="*/ 41 w 200"/>
                <a:gd name="T3" fmla="*/ 4 h 26"/>
                <a:gd name="T4" fmla="*/ 35 w 200"/>
                <a:gd name="T5" fmla="*/ 8 h 26"/>
                <a:gd name="T6" fmla="*/ 27 w 200"/>
                <a:gd name="T7" fmla="*/ 8 h 26"/>
                <a:gd name="T8" fmla="*/ 18 w 200"/>
                <a:gd name="T9" fmla="*/ 9 h 26"/>
                <a:gd name="T10" fmla="*/ 11 w 200"/>
                <a:gd name="T11" fmla="*/ 11 h 26"/>
                <a:gd name="T12" fmla="*/ 4 w 200"/>
                <a:gd name="T13" fmla="*/ 14 h 26"/>
                <a:gd name="T14" fmla="*/ 1 w 200"/>
                <a:gd name="T15" fmla="*/ 15 h 26"/>
                <a:gd name="T16" fmla="*/ 0 w 200"/>
                <a:gd name="T17" fmla="*/ 17 h 26"/>
                <a:gd name="T18" fmla="*/ 0 w 200"/>
                <a:gd name="T19" fmla="*/ 18 h 26"/>
                <a:gd name="T20" fmla="*/ 0 w 200"/>
                <a:gd name="T21" fmla="*/ 19 h 26"/>
                <a:gd name="T22" fmla="*/ 1 w 200"/>
                <a:gd name="T23" fmla="*/ 22 h 26"/>
                <a:gd name="T24" fmla="*/ 4 w 200"/>
                <a:gd name="T25" fmla="*/ 22 h 26"/>
                <a:gd name="T26" fmla="*/ 8 w 200"/>
                <a:gd name="T27" fmla="*/ 22 h 26"/>
                <a:gd name="T28" fmla="*/ 13 w 200"/>
                <a:gd name="T29" fmla="*/ 23 h 26"/>
                <a:gd name="T30" fmla="*/ 18 w 200"/>
                <a:gd name="T31" fmla="*/ 25 h 26"/>
                <a:gd name="T32" fmla="*/ 27 w 200"/>
                <a:gd name="T33" fmla="*/ 25 h 26"/>
                <a:gd name="T34" fmla="*/ 34 w 200"/>
                <a:gd name="T35" fmla="*/ 25 h 26"/>
                <a:gd name="T36" fmla="*/ 55 w 200"/>
                <a:gd name="T37" fmla="*/ 26 h 26"/>
                <a:gd name="T38" fmla="*/ 70 w 200"/>
                <a:gd name="T39" fmla="*/ 26 h 26"/>
                <a:gd name="T40" fmla="*/ 93 w 200"/>
                <a:gd name="T41" fmla="*/ 26 h 26"/>
                <a:gd name="T42" fmla="*/ 112 w 200"/>
                <a:gd name="T43" fmla="*/ 26 h 26"/>
                <a:gd name="T44" fmla="*/ 161 w 200"/>
                <a:gd name="T45" fmla="*/ 26 h 26"/>
                <a:gd name="T46" fmla="*/ 174 w 200"/>
                <a:gd name="T47" fmla="*/ 25 h 26"/>
                <a:gd name="T48" fmla="*/ 179 w 200"/>
                <a:gd name="T49" fmla="*/ 25 h 26"/>
                <a:gd name="T50" fmla="*/ 185 w 200"/>
                <a:gd name="T51" fmla="*/ 23 h 26"/>
                <a:gd name="T52" fmla="*/ 191 w 200"/>
                <a:gd name="T53" fmla="*/ 22 h 26"/>
                <a:gd name="T54" fmla="*/ 195 w 200"/>
                <a:gd name="T55" fmla="*/ 19 h 26"/>
                <a:gd name="T56" fmla="*/ 199 w 200"/>
                <a:gd name="T57" fmla="*/ 17 h 26"/>
                <a:gd name="T58" fmla="*/ 200 w 200"/>
                <a:gd name="T59" fmla="*/ 14 h 26"/>
                <a:gd name="T60" fmla="*/ 199 w 200"/>
                <a:gd name="T61" fmla="*/ 11 h 26"/>
                <a:gd name="T62" fmla="*/ 196 w 200"/>
                <a:gd name="T63" fmla="*/ 9 h 26"/>
                <a:gd name="T64" fmla="*/ 191 w 200"/>
                <a:gd name="T65" fmla="*/ 8 h 26"/>
                <a:gd name="T66" fmla="*/ 188 w 200"/>
                <a:gd name="T67" fmla="*/ 5 h 26"/>
                <a:gd name="T68" fmla="*/ 182 w 200"/>
                <a:gd name="T69" fmla="*/ 4 h 26"/>
                <a:gd name="T70" fmla="*/ 175 w 200"/>
                <a:gd name="T71" fmla="*/ 4 h 26"/>
                <a:gd name="T72" fmla="*/ 168 w 200"/>
                <a:gd name="T73" fmla="*/ 2 h 26"/>
                <a:gd name="T74" fmla="*/ 164 w 200"/>
                <a:gd name="T75" fmla="*/ 4 h 26"/>
                <a:gd name="T76" fmla="*/ 163 w 200"/>
                <a:gd name="T77" fmla="*/ 1 h 26"/>
                <a:gd name="T78" fmla="*/ 156 w 200"/>
                <a:gd name="T79" fmla="*/ 1 h 26"/>
                <a:gd name="T80" fmla="*/ 149 w 200"/>
                <a:gd name="T81" fmla="*/ 0 h 26"/>
                <a:gd name="T82" fmla="*/ 139 w 200"/>
                <a:gd name="T83" fmla="*/ 0 h 26"/>
                <a:gd name="T84" fmla="*/ 126 w 200"/>
                <a:gd name="T85" fmla="*/ 1 h 26"/>
                <a:gd name="T86" fmla="*/ 49 w 200"/>
                <a:gd name="T87" fmla="*/ 4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
                <a:gd name="T134" fmla="*/ 200 w 200"/>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
                  <a:moveTo>
                    <a:pt x="49" y="4"/>
                  </a:moveTo>
                  <a:lnTo>
                    <a:pt x="41" y="4"/>
                  </a:lnTo>
                  <a:lnTo>
                    <a:pt x="35" y="8"/>
                  </a:lnTo>
                  <a:lnTo>
                    <a:pt x="27" y="8"/>
                  </a:lnTo>
                  <a:lnTo>
                    <a:pt x="18" y="9"/>
                  </a:lnTo>
                  <a:lnTo>
                    <a:pt x="11" y="11"/>
                  </a:lnTo>
                  <a:lnTo>
                    <a:pt x="4" y="14"/>
                  </a:lnTo>
                  <a:lnTo>
                    <a:pt x="1" y="15"/>
                  </a:lnTo>
                  <a:lnTo>
                    <a:pt x="0" y="17"/>
                  </a:lnTo>
                  <a:lnTo>
                    <a:pt x="0" y="18"/>
                  </a:lnTo>
                  <a:lnTo>
                    <a:pt x="0" y="19"/>
                  </a:lnTo>
                  <a:lnTo>
                    <a:pt x="1" y="22"/>
                  </a:lnTo>
                  <a:lnTo>
                    <a:pt x="4" y="22"/>
                  </a:lnTo>
                  <a:lnTo>
                    <a:pt x="8" y="22"/>
                  </a:lnTo>
                  <a:lnTo>
                    <a:pt x="13" y="23"/>
                  </a:lnTo>
                  <a:lnTo>
                    <a:pt x="18" y="25"/>
                  </a:lnTo>
                  <a:lnTo>
                    <a:pt x="27" y="25"/>
                  </a:lnTo>
                  <a:lnTo>
                    <a:pt x="34" y="25"/>
                  </a:lnTo>
                  <a:lnTo>
                    <a:pt x="55" y="26"/>
                  </a:lnTo>
                  <a:lnTo>
                    <a:pt x="70" y="26"/>
                  </a:lnTo>
                  <a:lnTo>
                    <a:pt x="93" y="26"/>
                  </a:lnTo>
                  <a:lnTo>
                    <a:pt x="112" y="26"/>
                  </a:lnTo>
                  <a:lnTo>
                    <a:pt x="161" y="26"/>
                  </a:lnTo>
                  <a:lnTo>
                    <a:pt x="174" y="25"/>
                  </a:lnTo>
                  <a:lnTo>
                    <a:pt x="179" y="25"/>
                  </a:lnTo>
                  <a:lnTo>
                    <a:pt x="185" y="23"/>
                  </a:lnTo>
                  <a:lnTo>
                    <a:pt x="191" y="22"/>
                  </a:lnTo>
                  <a:lnTo>
                    <a:pt x="195" y="19"/>
                  </a:lnTo>
                  <a:lnTo>
                    <a:pt x="199" y="17"/>
                  </a:lnTo>
                  <a:lnTo>
                    <a:pt x="200" y="14"/>
                  </a:lnTo>
                  <a:lnTo>
                    <a:pt x="199" y="11"/>
                  </a:lnTo>
                  <a:lnTo>
                    <a:pt x="196" y="9"/>
                  </a:lnTo>
                  <a:lnTo>
                    <a:pt x="191" y="8"/>
                  </a:lnTo>
                  <a:lnTo>
                    <a:pt x="188" y="5"/>
                  </a:lnTo>
                  <a:lnTo>
                    <a:pt x="182" y="4"/>
                  </a:lnTo>
                  <a:lnTo>
                    <a:pt x="175" y="4"/>
                  </a:lnTo>
                  <a:lnTo>
                    <a:pt x="168" y="2"/>
                  </a:lnTo>
                  <a:lnTo>
                    <a:pt x="164" y="4"/>
                  </a:lnTo>
                  <a:lnTo>
                    <a:pt x="163" y="1"/>
                  </a:lnTo>
                  <a:lnTo>
                    <a:pt x="156" y="1"/>
                  </a:lnTo>
                  <a:lnTo>
                    <a:pt x="149" y="0"/>
                  </a:lnTo>
                  <a:lnTo>
                    <a:pt x="139" y="0"/>
                  </a:lnTo>
                  <a:lnTo>
                    <a:pt x="126" y="1"/>
                  </a:lnTo>
                  <a:lnTo>
                    <a:pt x="49" y="4"/>
                  </a:lnTo>
                  <a:close/>
                </a:path>
              </a:pathLst>
            </a:custGeom>
            <a:solidFill>
              <a:srgbClr val="9F9F9F"/>
            </a:solidFill>
            <a:ln w="9525">
              <a:noFill/>
              <a:round/>
              <a:headEnd/>
              <a:tailEnd/>
            </a:ln>
          </p:spPr>
          <p:txBody>
            <a:bodyPr/>
            <a:lstStyle/>
            <a:p>
              <a:endParaRPr lang="en-US"/>
            </a:p>
          </p:txBody>
        </p:sp>
        <p:sp>
          <p:nvSpPr>
            <p:cNvPr id="77086" name="Freeform 11848"/>
            <p:cNvSpPr>
              <a:spLocks/>
            </p:cNvSpPr>
            <p:nvPr/>
          </p:nvSpPr>
          <p:spPr bwMode="auto">
            <a:xfrm>
              <a:off x="3878" y="1514"/>
              <a:ext cx="201" cy="22"/>
            </a:xfrm>
            <a:custGeom>
              <a:avLst/>
              <a:gdLst>
                <a:gd name="T0" fmla="*/ 50 w 201"/>
                <a:gd name="T1" fmla="*/ 0 h 22"/>
                <a:gd name="T2" fmla="*/ 52 w 201"/>
                <a:gd name="T3" fmla="*/ 1 h 22"/>
                <a:gd name="T4" fmla="*/ 53 w 201"/>
                <a:gd name="T5" fmla="*/ 4 h 22"/>
                <a:gd name="T6" fmla="*/ 53 w 201"/>
                <a:gd name="T7" fmla="*/ 7 h 22"/>
                <a:gd name="T8" fmla="*/ 52 w 201"/>
                <a:gd name="T9" fmla="*/ 10 h 22"/>
                <a:gd name="T10" fmla="*/ 50 w 201"/>
                <a:gd name="T11" fmla="*/ 13 h 22"/>
                <a:gd name="T12" fmla="*/ 49 w 201"/>
                <a:gd name="T13" fmla="*/ 13 h 22"/>
                <a:gd name="T14" fmla="*/ 44 w 201"/>
                <a:gd name="T15" fmla="*/ 15 h 22"/>
                <a:gd name="T16" fmla="*/ 39 w 201"/>
                <a:gd name="T17" fmla="*/ 15 h 22"/>
                <a:gd name="T18" fmla="*/ 33 w 201"/>
                <a:gd name="T19" fmla="*/ 15 h 22"/>
                <a:gd name="T20" fmla="*/ 28 w 201"/>
                <a:gd name="T21" fmla="*/ 15 h 22"/>
                <a:gd name="T22" fmla="*/ 23 w 201"/>
                <a:gd name="T23" fmla="*/ 15 h 22"/>
                <a:gd name="T24" fmla="*/ 15 w 201"/>
                <a:gd name="T25" fmla="*/ 15 h 22"/>
                <a:gd name="T26" fmla="*/ 11 w 201"/>
                <a:gd name="T27" fmla="*/ 14 h 22"/>
                <a:gd name="T28" fmla="*/ 7 w 201"/>
                <a:gd name="T29" fmla="*/ 13 h 22"/>
                <a:gd name="T30" fmla="*/ 1 w 201"/>
                <a:gd name="T31" fmla="*/ 13 h 22"/>
                <a:gd name="T32" fmla="*/ 1 w 201"/>
                <a:gd name="T33" fmla="*/ 14 h 22"/>
                <a:gd name="T34" fmla="*/ 0 w 201"/>
                <a:gd name="T35" fmla="*/ 15 h 22"/>
                <a:gd name="T36" fmla="*/ 1 w 201"/>
                <a:gd name="T37" fmla="*/ 15 h 22"/>
                <a:gd name="T38" fmla="*/ 1 w 201"/>
                <a:gd name="T39" fmla="*/ 17 h 22"/>
                <a:gd name="T40" fmla="*/ 1 w 201"/>
                <a:gd name="T41" fmla="*/ 18 h 22"/>
                <a:gd name="T42" fmla="*/ 4 w 201"/>
                <a:gd name="T43" fmla="*/ 18 h 22"/>
                <a:gd name="T44" fmla="*/ 8 w 201"/>
                <a:gd name="T45" fmla="*/ 18 h 22"/>
                <a:gd name="T46" fmla="*/ 12 w 201"/>
                <a:gd name="T47" fmla="*/ 19 h 22"/>
                <a:gd name="T48" fmla="*/ 18 w 201"/>
                <a:gd name="T49" fmla="*/ 21 h 22"/>
                <a:gd name="T50" fmla="*/ 26 w 201"/>
                <a:gd name="T51" fmla="*/ 21 h 22"/>
                <a:gd name="T52" fmla="*/ 35 w 201"/>
                <a:gd name="T53" fmla="*/ 21 h 22"/>
                <a:gd name="T54" fmla="*/ 70 w 201"/>
                <a:gd name="T55" fmla="*/ 21 h 22"/>
                <a:gd name="T56" fmla="*/ 96 w 201"/>
                <a:gd name="T57" fmla="*/ 22 h 22"/>
                <a:gd name="T58" fmla="*/ 115 w 201"/>
                <a:gd name="T59" fmla="*/ 21 h 22"/>
                <a:gd name="T60" fmla="*/ 161 w 201"/>
                <a:gd name="T61" fmla="*/ 21 h 22"/>
                <a:gd name="T62" fmla="*/ 172 w 201"/>
                <a:gd name="T63" fmla="*/ 21 h 22"/>
                <a:gd name="T64" fmla="*/ 178 w 201"/>
                <a:gd name="T65" fmla="*/ 21 h 22"/>
                <a:gd name="T66" fmla="*/ 182 w 201"/>
                <a:gd name="T67" fmla="*/ 21 h 22"/>
                <a:gd name="T68" fmla="*/ 187 w 201"/>
                <a:gd name="T69" fmla="*/ 18 h 22"/>
                <a:gd name="T70" fmla="*/ 192 w 201"/>
                <a:gd name="T71" fmla="*/ 18 h 22"/>
                <a:gd name="T72" fmla="*/ 194 w 201"/>
                <a:gd name="T73" fmla="*/ 15 h 22"/>
                <a:gd name="T74" fmla="*/ 199 w 201"/>
                <a:gd name="T75" fmla="*/ 14 h 22"/>
                <a:gd name="T76" fmla="*/ 200 w 201"/>
                <a:gd name="T77" fmla="*/ 13 h 22"/>
                <a:gd name="T78" fmla="*/ 201 w 201"/>
                <a:gd name="T79" fmla="*/ 10 h 22"/>
                <a:gd name="T80" fmla="*/ 200 w 201"/>
                <a:gd name="T81" fmla="*/ 8 h 22"/>
                <a:gd name="T82" fmla="*/ 197 w 201"/>
                <a:gd name="T83" fmla="*/ 7 h 22"/>
                <a:gd name="T84" fmla="*/ 194 w 201"/>
                <a:gd name="T85" fmla="*/ 7 h 22"/>
                <a:gd name="T86" fmla="*/ 192 w 201"/>
                <a:gd name="T87" fmla="*/ 10 h 22"/>
                <a:gd name="T88" fmla="*/ 189 w 201"/>
                <a:gd name="T89" fmla="*/ 11 h 22"/>
                <a:gd name="T90" fmla="*/ 186 w 201"/>
                <a:gd name="T91" fmla="*/ 13 h 22"/>
                <a:gd name="T92" fmla="*/ 179 w 201"/>
                <a:gd name="T93" fmla="*/ 13 h 22"/>
                <a:gd name="T94" fmla="*/ 172 w 201"/>
                <a:gd name="T95" fmla="*/ 13 h 22"/>
                <a:gd name="T96" fmla="*/ 115 w 201"/>
                <a:gd name="T97" fmla="*/ 7 h 22"/>
                <a:gd name="T98" fmla="*/ 109 w 201"/>
                <a:gd name="T99" fmla="*/ 7 h 22"/>
                <a:gd name="T100" fmla="*/ 99 w 201"/>
                <a:gd name="T101" fmla="*/ 7 h 22"/>
                <a:gd name="T102" fmla="*/ 89 w 201"/>
                <a:gd name="T103" fmla="*/ 4 h 22"/>
                <a:gd name="T104" fmla="*/ 86 w 201"/>
                <a:gd name="T105" fmla="*/ 3 h 22"/>
                <a:gd name="T106" fmla="*/ 81 w 201"/>
                <a:gd name="T107" fmla="*/ 1 h 22"/>
                <a:gd name="T108" fmla="*/ 70 w 201"/>
                <a:gd name="T109" fmla="*/ 0 h 22"/>
                <a:gd name="T110" fmla="*/ 59 w 201"/>
                <a:gd name="T111" fmla="*/ 0 h 22"/>
                <a:gd name="T112" fmla="*/ 50 w 201"/>
                <a:gd name="T113" fmla="*/ 0 h 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22"/>
                <a:gd name="T173" fmla="*/ 201 w 201"/>
                <a:gd name="T174" fmla="*/ 22 h 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22">
                  <a:moveTo>
                    <a:pt x="50" y="0"/>
                  </a:moveTo>
                  <a:lnTo>
                    <a:pt x="52" y="1"/>
                  </a:lnTo>
                  <a:lnTo>
                    <a:pt x="53" y="4"/>
                  </a:lnTo>
                  <a:lnTo>
                    <a:pt x="53" y="7"/>
                  </a:lnTo>
                  <a:lnTo>
                    <a:pt x="52" y="10"/>
                  </a:lnTo>
                  <a:lnTo>
                    <a:pt x="50" y="13"/>
                  </a:lnTo>
                  <a:lnTo>
                    <a:pt x="49" y="13"/>
                  </a:lnTo>
                  <a:lnTo>
                    <a:pt x="44" y="15"/>
                  </a:lnTo>
                  <a:lnTo>
                    <a:pt x="39" y="15"/>
                  </a:lnTo>
                  <a:lnTo>
                    <a:pt x="33" y="15"/>
                  </a:lnTo>
                  <a:lnTo>
                    <a:pt x="28" y="15"/>
                  </a:lnTo>
                  <a:lnTo>
                    <a:pt x="23" y="15"/>
                  </a:lnTo>
                  <a:lnTo>
                    <a:pt x="15" y="15"/>
                  </a:lnTo>
                  <a:lnTo>
                    <a:pt x="11" y="14"/>
                  </a:lnTo>
                  <a:lnTo>
                    <a:pt x="7" y="13"/>
                  </a:lnTo>
                  <a:lnTo>
                    <a:pt x="1" y="13"/>
                  </a:lnTo>
                  <a:lnTo>
                    <a:pt x="1" y="14"/>
                  </a:lnTo>
                  <a:lnTo>
                    <a:pt x="0" y="15"/>
                  </a:lnTo>
                  <a:lnTo>
                    <a:pt x="1" y="15"/>
                  </a:lnTo>
                  <a:lnTo>
                    <a:pt x="1" y="17"/>
                  </a:lnTo>
                  <a:lnTo>
                    <a:pt x="1" y="18"/>
                  </a:lnTo>
                  <a:lnTo>
                    <a:pt x="4" y="18"/>
                  </a:lnTo>
                  <a:lnTo>
                    <a:pt x="8" y="18"/>
                  </a:lnTo>
                  <a:lnTo>
                    <a:pt x="12" y="19"/>
                  </a:lnTo>
                  <a:lnTo>
                    <a:pt x="18" y="21"/>
                  </a:lnTo>
                  <a:lnTo>
                    <a:pt x="26" y="21"/>
                  </a:lnTo>
                  <a:lnTo>
                    <a:pt x="35" y="21"/>
                  </a:lnTo>
                  <a:lnTo>
                    <a:pt x="70" y="21"/>
                  </a:lnTo>
                  <a:lnTo>
                    <a:pt x="96" y="22"/>
                  </a:lnTo>
                  <a:lnTo>
                    <a:pt x="115" y="21"/>
                  </a:lnTo>
                  <a:lnTo>
                    <a:pt x="161" y="21"/>
                  </a:lnTo>
                  <a:lnTo>
                    <a:pt x="172" y="21"/>
                  </a:lnTo>
                  <a:lnTo>
                    <a:pt x="178" y="21"/>
                  </a:lnTo>
                  <a:lnTo>
                    <a:pt x="182" y="21"/>
                  </a:lnTo>
                  <a:lnTo>
                    <a:pt x="187" y="18"/>
                  </a:lnTo>
                  <a:lnTo>
                    <a:pt x="192" y="18"/>
                  </a:lnTo>
                  <a:lnTo>
                    <a:pt x="194" y="15"/>
                  </a:lnTo>
                  <a:lnTo>
                    <a:pt x="199" y="14"/>
                  </a:lnTo>
                  <a:lnTo>
                    <a:pt x="200" y="13"/>
                  </a:lnTo>
                  <a:lnTo>
                    <a:pt x="201" y="10"/>
                  </a:lnTo>
                  <a:lnTo>
                    <a:pt x="200" y="8"/>
                  </a:lnTo>
                  <a:lnTo>
                    <a:pt x="197" y="7"/>
                  </a:lnTo>
                  <a:lnTo>
                    <a:pt x="194" y="7"/>
                  </a:lnTo>
                  <a:lnTo>
                    <a:pt x="192" y="10"/>
                  </a:lnTo>
                  <a:lnTo>
                    <a:pt x="189" y="11"/>
                  </a:lnTo>
                  <a:lnTo>
                    <a:pt x="186" y="13"/>
                  </a:lnTo>
                  <a:lnTo>
                    <a:pt x="179" y="13"/>
                  </a:lnTo>
                  <a:lnTo>
                    <a:pt x="172" y="13"/>
                  </a:lnTo>
                  <a:lnTo>
                    <a:pt x="115" y="7"/>
                  </a:lnTo>
                  <a:lnTo>
                    <a:pt x="109" y="7"/>
                  </a:lnTo>
                  <a:lnTo>
                    <a:pt x="99" y="7"/>
                  </a:lnTo>
                  <a:lnTo>
                    <a:pt x="89" y="4"/>
                  </a:lnTo>
                  <a:lnTo>
                    <a:pt x="86" y="3"/>
                  </a:lnTo>
                  <a:lnTo>
                    <a:pt x="81" y="1"/>
                  </a:lnTo>
                  <a:lnTo>
                    <a:pt x="70" y="0"/>
                  </a:lnTo>
                  <a:lnTo>
                    <a:pt x="59" y="0"/>
                  </a:lnTo>
                  <a:lnTo>
                    <a:pt x="50" y="0"/>
                  </a:lnTo>
                  <a:close/>
                </a:path>
              </a:pathLst>
            </a:custGeom>
            <a:solidFill>
              <a:srgbClr val="3F3F3F"/>
            </a:solidFill>
            <a:ln w="9525">
              <a:noFill/>
              <a:round/>
              <a:headEnd/>
              <a:tailEnd/>
            </a:ln>
          </p:spPr>
          <p:txBody>
            <a:bodyPr/>
            <a:lstStyle/>
            <a:p>
              <a:endParaRPr lang="en-US"/>
            </a:p>
          </p:txBody>
        </p:sp>
        <p:grpSp>
          <p:nvGrpSpPr>
            <p:cNvPr id="77087" name="Group 11849"/>
            <p:cNvGrpSpPr>
              <a:grpSpLocks/>
            </p:cNvGrpSpPr>
            <p:nvPr/>
          </p:nvGrpSpPr>
          <p:grpSpPr bwMode="auto">
            <a:xfrm>
              <a:off x="3995" y="1542"/>
              <a:ext cx="55" cy="22"/>
              <a:chOff x="3995" y="1454"/>
              <a:chExt cx="55" cy="22"/>
            </a:xfrm>
          </p:grpSpPr>
          <p:grpSp>
            <p:nvGrpSpPr>
              <p:cNvPr id="77203" name="Group 11850"/>
              <p:cNvGrpSpPr>
                <a:grpSpLocks/>
              </p:cNvGrpSpPr>
              <p:nvPr/>
            </p:nvGrpSpPr>
            <p:grpSpPr bwMode="auto">
              <a:xfrm>
                <a:off x="3995" y="1454"/>
                <a:ext cx="17" cy="22"/>
                <a:chOff x="3995" y="1454"/>
                <a:chExt cx="17" cy="22"/>
              </a:xfrm>
            </p:grpSpPr>
            <p:sp>
              <p:nvSpPr>
                <p:cNvPr id="77205" name="Freeform 11851"/>
                <p:cNvSpPr>
                  <a:spLocks/>
                </p:cNvSpPr>
                <p:nvPr/>
              </p:nvSpPr>
              <p:spPr bwMode="auto">
                <a:xfrm>
                  <a:off x="3995" y="1454"/>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206" name="Freeform 11852"/>
                <p:cNvSpPr>
                  <a:spLocks/>
                </p:cNvSpPr>
                <p:nvPr/>
              </p:nvSpPr>
              <p:spPr bwMode="auto">
                <a:xfrm>
                  <a:off x="3995" y="1457"/>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207" name="Freeform 11853"/>
                <p:cNvSpPr>
                  <a:spLocks/>
                </p:cNvSpPr>
                <p:nvPr/>
              </p:nvSpPr>
              <p:spPr bwMode="auto">
                <a:xfrm>
                  <a:off x="3995" y="1462"/>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grpSp>
          <p:sp>
            <p:nvSpPr>
              <p:cNvPr id="77204" name="Freeform 11854"/>
              <p:cNvSpPr>
                <a:spLocks/>
              </p:cNvSpPr>
              <p:nvPr/>
            </p:nvSpPr>
            <p:spPr bwMode="auto">
              <a:xfrm>
                <a:off x="4007" y="1454"/>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grpSp>
        <p:sp>
          <p:nvSpPr>
            <p:cNvPr id="77088" name="Freeform 11855"/>
            <p:cNvSpPr>
              <a:spLocks/>
            </p:cNvSpPr>
            <p:nvPr/>
          </p:nvSpPr>
          <p:spPr bwMode="auto">
            <a:xfrm>
              <a:off x="4008" y="1545"/>
              <a:ext cx="42" cy="15"/>
            </a:xfrm>
            <a:custGeom>
              <a:avLst/>
              <a:gdLst>
                <a:gd name="T0" fmla="*/ 38 w 42"/>
                <a:gd name="T1" fmla="*/ 1 h 15"/>
                <a:gd name="T2" fmla="*/ 38 w 42"/>
                <a:gd name="T3" fmla="*/ 3 h 15"/>
                <a:gd name="T4" fmla="*/ 35 w 42"/>
                <a:gd name="T5" fmla="*/ 4 h 15"/>
                <a:gd name="T6" fmla="*/ 34 w 42"/>
                <a:gd name="T7" fmla="*/ 5 h 15"/>
                <a:gd name="T8" fmla="*/ 34 w 42"/>
                <a:gd name="T9" fmla="*/ 8 h 15"/>
                <a:gd name="T10" fmla="*/ 32 w 42"/>
                <a:gd name="T11" fmla="*/ 8 h 15"/>
                <a:gd name="T12" fmla="*/ 29 w 42"/>
                <a:gd name="T13" fmla="*/ 11 h 15"/>
                <a:gd name="T14" fmla="*/ 27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7 w 42"/>
                <a:gd name="T27" fmla="*/ 12 h 15"/>
                <a:gd name="T28" fmla="*/ 10 w 42"/>
                <a:gd name="T29" fmla="*/ 12 h 15"/>
                <a:gd name="T30" fmla="*/ 14 w 42"/>
                <a:gd name="T31" fmla="*/ 15 h 15"/>
                <a:gd name="T32" fmla="*/ 17 w 42"/>
                <a:gd name="T33" fmla="*/ 15 h 15"/>
                <a:gd name="T34" fmla="*/ 24 w 42"/>
                <a:gd name="T35" fmla="*/ 15 h 15"/>
                <a:gd name="T36" fmla="*/ 28 w 42"/>
                <a:gd name="T37" fmla="*/ 15 h 15"/>
                <a:gd name="T38" fmla="*/ 31 w 42"/>
                <a:gd name="T39" fmla="*/ 15 h 15"/>
                <a:gd name="T40" fmla="*/ 34 w 42"/>
                <a:gd name="T41" fmla="*/ 15 h 15"/>
                <a:gd name="T42" fmla="*/ 38 w 42"/>
                <a:gd name="T43" fmla="*/ 12 h 15"/>
                <a:gd name="T44" fmla="*/ 39 w 42"/>
                <a:gd name="T45" fmla="*/ 12 h 15"/>
                <a:gd name="T46" fmla="*/ 42 w 42"/>
                <a:gd name="T47" fmla="*/ 11 h 15"/>
                <a:gd name="T48" fmla="*/ 42 w 42"/>
                <a:gd name="T49" fmla="*/ 0 h 15"/>
                <a:gd name="T50" fmla="*/ 38 w 42"/>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38" y="1"/>
                  </a:moveTo>
                  <a:lnTo>
                    <a:pt x="38" y="3"/>
                  </a:lnTo>
                  <a:lnTo>
                    <a:pt x="35" y="4"/>
                  </a:lnTo>
                  <a:lnTo>
                    <a:pt x="34" y="5"/>
                  </a:lnTo>
                  <a:lnTo>
                    <a:pt x="34" y="8"/>
                  </a:lnTo>
                  <a:lnTo>
                    <a:pt x="32" y="8"/>
                  </a:lnTo>
                  <a:lnTo>
                    <a:pt x="29" y="11"/>
                  </a:lnTo>
                  <a:lnTo>
                    <a:pt x="27" y="11"/>
                  </a:lnTo>
                  <a:lnTo>
                    <a:pt x="24" y="11"/>
                  </a:lnTo>
                  <a:lnTo>
                    <a:pt x="18" y="11"/>
                  </a:lnTo>
                  <a:lnTo>
                    <a:pt x="10" y="11"/>
                  </a:lnTo>
                  <a:lnTo>
                    <a:pt x="0" y="11"/>
                  </a:lnTo>
                  <a:lnTo>
                    <a:pt x="4" y="11"/>
                  </a:lnTo>
                  <a:lnTo>
                    <a:pt x="7" y="12"/>
                  </a:lnTo>
                  <a:lnTo>
                    <a:pt x="10" y="12"/>
                  </a:lnTo>
                  <a:lnTo>
                    <a:pt x="14" y="15"/>
                  </a:lnTo>
                  <a:lnTo>
                    <a:pt x="17" y="15"/>
                  </a:lnTo>
                  <a:lnTo>
                    <a:pt x="24" y="15"/>
                  </a:lnTo>
                  <a:lnTo>
                    <a:pt x="28" y="15"/>
                  </a:lnTo>
                  <a:lnTo>
                    <a:pt x="31" y="15"/>
                  </a:lnTo>
                  <a:lnTo>
                    <a:pt x="34" y="15"/>
                  </a:lnTo>
                  <a:lnTo>
                    <a:pt x="38" y="12"/>
                  </a:lnTo>
                  <a:lnTo>
                    <a:pt x="39" y="12"/>
                  </a:lnTo>
                  <a:lnTo>
                    <a:pt x="42" y="11"/>
                  </a:lnTo>
                  <a:lnTo>
                    <a:pt x="42" y="0"/>
                  </a:lnTo>
                  <a:lnTo>
                    <a:pt x="38" y="1"/>
                  </a:lnTo>
                  <a:close/>
                </a:path>
              </a:pathLst>
            </a:custGeom>
            <a:solidFill>
              <a:srgbClr val="3F3F3F"/>
            </a:solidFill>
            <a:ln w="9525">
              <a:noFill/>
              <a:round/>
              <a:headEnd/>
              <a:tailEnd/>
            </a:ln>
          </p:spPr>
          <p:txBody>
            <a:bodyPr/>
            <a:lstStyle/>
            <a:p>
              <a:endParaRPr lang="en-US"/>
            </a:p>
          </p:txBody>
        </p:sp>
        <p:grpSp>
          <p:nvGrpSpPr>
            <p:cNvPr id="77089" name="Group 11856"/>
            <p:cNvGrpSpPr>
              <a:grpSpLocks/>
            </p:cNvGrpSpPr>
            <p:nvPr/>
          </p:nvGrpSpPr>
          <p:grpSpPr bwMode="auto">
            <a:xfrm>
              <a:off x="3995" y="1542"/>
              <a:ext cx="17" cy="22"/>
              <a:chOff x="3995" y="1454"/>
              <a:chExt cx="17" cy="22"/>
            </a:xfrm>
          </p:grpSpPr>
          <p:sp>
            <p:nvSpPr>
              <p:cNvPr id="77200" name="Freeform 11857"/>
              <p:cNvSpPr>
                <a:spLocks/>
              </p:cNvSpPr>
              <p:nvPr/>
            </p:nvSpPr>
            <p:spPr bwMode="auto">
              <a:xfrm>
                <a:off x="3995" y="1454"/>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201" name="Freeform 11858"/>
              <p:cNvSpPr>
                <a:spLocks/>
              </p:cNvSpPr>
              <p:nvPr/>
            </p:nvSpPr>
            <p:spPr bwMode="auto">
              <a:xfrm>
                <a:off x="3995" y="1457"/>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202" name="Freeform 11859"/>
              <p:cNvSpPr>
                <a:spLocks/>
              </p:cNvSpPr>
              <p:nvPr/>
            </p:nvSpPr>
            <p:spPr bwMode="auto">
              <a:xfrm>
                <a:off x="3995" y="1462"/>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grpSp>
        <p:sp>
          <p:nvSpPr>
            <p:cNvPr id="77090" name="Freeform 11860"/>
            <p:cNvSpPr>
              <a:spLocks/>
            </p:cNvSpPr>
            <p:nvPr/>
          </p:nvSpPr>
          <p:spPr bwMode="auto">
            <a:xfrm>
              <a:off x="4007" y="1542"/>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sp>
          <p:nvSpPr>
            <p:cNvPr id="77091" name="Freeform 11861"/>
            <p:cNvSpPr>
              <a:spLocks/>
            </p:cNvSpPr>
            <p:nvPr/>
          </p:nvSpPr>
          <p:spPr bwMode="auto">
            <a:xfrm>
              <a:off x="3995" y="1542"/>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092" name="Freeform 11862"/>
            <p:cNvSpPr>
              <a:spLocks/>
            </p:cNvSpPr>
            <p:nvPr/>
          </p:nvSpPr>
          <p:spPr bwMode="auto">
            <a:xfrm>
              <a:off x="3995" y="1545"/>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093" name="Freeform 11863"/>
            <p:cNvSpPr>
              <a:spLocks/>
            </p:cNvSpPr>
            <p:nvPr/>
          </p:nvSpPr>
          <p:spPr bwMode="auto">
            <a:xfrm>
              <a:off x="3995" y="1550"/>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sp>
          <p:nvSpPr>
            <p:cNvPr id="77094" name="Freeform 11864"/>
            <p:cNvSpPr>
              <a:spLocks/>
            </p:cNvSpPr>
            <p:nvPr/>
          </p:nvSpPr>
          <p:spPr bwMode="auto">
            <a:xfrm>
              <a:off x="3995" y="1542"/>
              <a:ext cx="17" cy="14"/>
            </a:xfrm>
            <a:custGeom>
              <a:avLst/>
              <a:gdLst>
                <a:gd name="T0" fmla="*/ 6 w 17"/>
                <a:gd name="T1" fmla="*/ 0 h 14"/>
                <a:gd name="T2" fmla="*/ 3 w 17"/>
                <a:gd name="T3" fmla="*/ 3 h 14"/>
                <a:gd name="T4" fmla="*/ 0 w 17"/>
                <a:gd name="T5" fmla="*/ 3 h 14"/>
                <a:gd name="T6" fmla="*/ 0 w 17"/>
                <a:gd name="T7" fmla="*/ 4 h 14"/>
                <a:gd name="T8" fmla="*/ 0 w 17"/>
                <a:gd name="T9" fmla="*/ 6 h 14"/>
                <a:gd name="T10" fmla="*/ 0 w 17"/>
                <a:gd name="T11" fmla="*/ 8 h 14"/>
                <a:gd name="T12" fmla="*/ 0 w 17"/>
                <a:gd name="T13" fmla="*/ 11 h 14"/>
                <a:gd name="T14" fmla="*/ 17 w 17"/>
                <a:gd name="T15" fmla="*/ 14 h 14"/>
                <a:gd name="T16" fmla="*/ 17 w 17"/>
                <a:gd name="T17" fmla="*/ 0 h 14"/>
                <a:gd name="T18" fmla="*/ 6 w 1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4"/>
                <a:gd name="T32" fmla="*/ 17 w 1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4">
                  <a:moveTo>
                    <a:pt x="6" y="0"/>
                  </a:moveTo>
                  <a:lnTo>
                    <a:pt x="3" y="3"/>
                  </a:lnTo>
                  <a:lnTo>
                    <a:pt x="0" y="3"/>
                  </a:lnTo>
                  <a:lnTo>
                    <a:pt x="0" y="4"/>
                  </a:lnTo>
                  <a:lnTo>
                    <a:pt x="0" y="6"/>
                  </a:lnTo>
                  <a:lnTo>
                    <a:pt x="0" y="8"/>
                  </a:lnTo>
                  <a:lnTo>
                    <a:pt x="0" y="11"/>
                  </a:lnTo>
                  <a:lnTo>
                    <a:pt x="17" y="14"/>
                  </a:lnTo>
                  <a:lnTo>
                    <a:pt x="17" y="0"/>
                  </a:lnTo>
                  <a:lnTo>
                    <a:pt x="6" y="0"/>
                  </a:lnTo>
                  <a:close/>
                </a:path>
              </a:pathLst>
            </a:custGeom>
            <a:solidFill>
              <a:srgbClr val="3F3F3F"/>
            </a:solidFill>
            <a:ln w="9525">
              <a:noFill/>
              <a:round/>
              <a:headEnd/>
              <a:tailEnd/>
            </a:ln>
          </p:spPr>
          <p:txBody>
            <a:bodyPr/>
            <a:lstStyle/>
            <a:p>
              <a:endParaRPr lang="en-US"/>
            </a:p>
          </p:txBody>
        </p:sp>
        <p:sp>
          <p:nvSpPr>
            <p:cNvPr id="77095" name="Freeform 11865"/>
            <p:cNvSpPr>
              <a:spLocks/>
            </p:cNvSpPr>
            <p:nvPr/>
          </p:nvSpPr>
          <p:spPr bwMode="auto">
            <a:xfrm>
              <a:off x="3995" y="1545"/>
              <a:ext cx="17" cy="14"/>
            </a:xfrm>
            <a:custGeom>
              <a:avLst/>
              <a:gdLst>
                <a:gd name="T0" fmla="*/ 0 w 17"/>
                <a:gd name="T1" fmla="*/ 14 h 14"/>
                <a:gd name="T2" fmla="*/ 17 w 17"/>
                <a:gd name="T3" fmla="*/ 14 h 14"/>
                <a:gd name="T4" fmla="*/ 17 w 17"/>
                <a:gd name="T5" fmla="*/ 0 h 14"/>
                <a:gd name="T6" fmla="*/ 0 w 17"/>
                <a:gd name="T7" fmla="*/ 4 h 14"/>
                <a:gd name="T8" fmla="*/ 0 w 17"/>
                <a:gd name="T9" fmla="*/ 8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14"/>
                  </a:lnTo>
                  <a:lnTo>
                    <a:pt x="17" y="0"/>
                  </a:lnTo>
                  <a:lnTo>
                    <a:pt x="0" y="4"/>
                  </a:lnTo>
                  <a:lnTo>
                    <a:pt x="0" y="8"/>
                  </a:lnTo>
                  <a:lnTo>
                    <a:pt x="0" y="14"/>
                  </a:lnTo>
                  <a:close/>
                </a:path>
              </a:pathLst>
            </a:custGeom>
            <a:solidFill>
              <a:srgbClr val="808080"/>
            </a:solidFill>
            <a:ln w="9525">
              <a:noFill/>
              <a:round/>
              <a:headEnd/>
              <a:tailEnd/>
            </a:ln>
          </p:spPr>
          <p:txBody>
            <a:bodyPr/>
            <a:lstStyle/>
            <a:p>
              <a:endParaRPr lang="en-US"/>
            </a:p>
          </p:txBody>
        </p:sp>
        <p:sp>
          <p:nvSpPr>
            <p:cNvPr id="77096" name="Freeform 11866"/>
            <p:cNvSpPr>
              <a:spLocks/>
            </p:cNvSpPr>
            <p:nvPr/>
          </p:nvSpPr>
          <p:spPr bwMode="auto">
            <a:xfrm>
              <a:off x="3995" y="1550"/>
              <a:ext cx="17" cy="14"/>
            </a:xfrm>
            <a:custGeom>
              <a:avLst/>
              <a:gdLst>
                <a:gd name="T0" fmla="*/ 0 w 17"/>
                <a:gd name="T1" fmla="*/ 14 h 14"/>
                <a:gd name="T2" fmla="*/ 17 w 17"/>
                <a:gd name="T3" fmla="*/ 9 h 14"/>
                <a:gd name="T4" fmla="*/ 17 w 17"/>
                <a:gd name="T5" fmla="*/ 4 h 14"/>
                <a:gd name="T6" fmla="*/ 17 w 17"/>
                <a:gd name="T7" fmla="*/ 0 h 14"/>
                <a:gd name="T8" fmla="*/ 0 w 17"/>
                <a:gd name="T9" fmla="*/ 9 h 14"/>
                <a:gd name="T10" fmla="*/ 0 w 17"/>
                <a:gd name="T11" fmla="*/ 14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14"/>
                  </a:moveTo>
                  <a:lnTo>
                    <a:pt x="17" y="9"/>
                  </a:lnTo>
                  <a:lnTo>
                    <a:pt x="17" y="4"/>
                  </a:lnTo>
                  <a:lnTo>
                    <a:pt x="17" y="0"/>
                  </a:lnTo>
                  <a:lnTo>
                    <a:pt x="0" y="9"/>
                  </a:lnTo>
                  <a:lnTo>
                    <a:pt x="0" y="14"/>
                  </a:lnTo>
                  <a:close/>
                </a:path>
              </a:pathLst>
            </a:custGeom>
            <a:solidFill>
              <a:srgbClr val="5F5F5F"/>
            </a:solidFill>
            <a:ln w="9525">
              <a:noFill/>
              <a:round/>
              <a:headEnd/>
              <a:tailEnd/>
            </a:ln>
          </p:spPr>
          <p:txBody>
            <a:bodyPr/>
            <a:lstStyle/>
            <a:p>
              <a:endParaRPr lang="en-US"/>
            </a:p>
          </p:txBody>
        </p:sp>
        <p:sp>
          <p:nvSpPr>
            <p:cNvPr id="77097" name="Freeform 11867"/>
            <p:cNvSpPr>
              <a:spLocks/>
            </p:cNvSpPr>
            <p:nvPr/>
          </p:nvSpPr>
          <p:spPr bwMode="auto">
            <a:xfrm>
              <a:off x="4007" y="1542"/>
              <a:ext cx="43" cy="15"/>
            </a:xfrm>
            <a:custGeom>
              <a:avLst/>
              <a:gdLst>
                <a:gd name="T0" fmla="*/ 0 w 43"/>
                <a:gd name="T1" fmla="*/ 0 h 15"/>
                <a:gd name="T2" fmla="*/ 1 w 43"/>
                <a:gd name="T3" fmla="*/ 7 h 15"/>
                <a:gd name="T4" fmla="*/ 1 w 43"/>
                <a:gd name="T5" fmla="*/ 8 h 15"/>
                <a:gd name="T6" fmla="*/ 1 w 43"/>
                <a:gd name="T7" fmla="*/ 11 h 15"/>
                <a:gd name="T8" fmla="*/ 1 w 43"/>
                <a:gd name="T9" fmla="*/ 12 h 15"/>
                <a:gd name="T10" fmla="*/ 5 w 43"/>
                <a:gd name="T11" fmla="*/ 14 h 15"/>
                <a:gd name="T12" fmla="*/ 9 w 43"/>
                <a:gd name="T13" fmla="*/ 14 h 15"/>
                <a:gd name="T14" fmla="*/ 14 w 43"/>
                <a:gd name="T15" fmla="*/ 15 h 15"/>
                <a:gd name="T16" fmla="*/ 21 w 43"/>
                <a:gd name="T17" fmla="*/ 15 h 15"/>
                <a:gd name="T18" fmla="*/ 29 w 43"/>
                <a:gd name="T19" fmla="*/ 15 h 15"/>
                <a:gd name="T20" fmla="*/ 35 w 43"/>
                <a:gd name="T21" fmla="*/ 15 h 15"/>
                <a:gd name="T22" fmla="*/ 39 w 43"/>
                <a:gd name="T23" fmla="*/ 14 h 15"/>
                <a:gd name="T24" fmla="*/ 42 w 43"/>
                <a:gd name="T25" fmla="*/ 14 h 15"/>
                <a:gd name="T26" fmla="*/ 43 w 43"/>
                <a:gd name="T27" fmla="*/ 12 h 15"/>
                <a:gd name="T28" fmla="*/ 43 w 43"/>
                <a:gd name="T29" fmla="*/ 11 h 15"/>
                <a:gd name="T30" fmla="*/ 43 w 43"/>
                <a:gd name="T31" fmla="*/ 7 h 15"/>
                <a:gd name="T32" fmla="*/ 43 w 43"/>
                <a:gd name="T33" fmla="*/ 3 h 15"/>
                <a:gd name="T34" fmla="*/ 29 w 43"/>
                <a:gd name="T35" fmla="*/ 3 h 15"/>
                <a:gd name="T36" fmla="*/ 18 w 43"/>
                <a:gd name="T37" fmla="*/ 3 h 15"/>
                <a:gd name="T38" fmla="*/ 8 w 43"/>
                <a:gd name="T39" fmla="*/ 3 h 15"/>
                <a:gd name="T40" fmla="*/ 0 w 4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5"/>
                <a:gd name="T65" fmla="*/ 43 w 4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5">
                  <a:moveTo>
                    <a:pt x="0" y="0"/>
                  </a:moveTo>
                  <a:lnTo>
                    <a:pt x="1" y="7"/>
                  </a:lnTo>
                  <a:lnTo>
                    <a:pt x="1" y="8"/>
                  </a:lnTo>
                  <a:lnTo>
                    <a:pt x="1" y="11"/>
                  </a:lnTo>
                  <a:lnTo>
                    <a:pt x="1" y="12"/>
                  </a:lnTo>
                  <a:lnTo>
                    <a:pt x="5" y="14"/>
                  </a:lnTo>
                  <a:lnTo>
                    <a:pt x="9" y="14"/>
                  </a:lnTo>
                  <a:lnTo>
                    <a:pt x="14" y="15"/>
                  </a:lnTo>
                  <a:lnTo>
                    <a:pt x="21" y="15"/>
                  </a:lnTo>
                  <a:lnTo>
                    <a:pt x="29" y="15"/>
                  </a:lnTo>
                  <a:lnTo>
                    <a:pt x="35" y="15"/>
                  </a:lnTo>
                  <a:lnTo>
                    <a:pt x="39" y="14"/>
                  </a:lnTo>
                  <a:lnTo>
                    <a:pt x="42" y="14"/>
                  </a:lnTo>
                  <a:lnTo>
                    <a:pt x="43" y="12"/>
                  </a:lnTo>
                  <a:lnTo>
                    <a:pt x="43" y="11"/>
                  </a:lnTo>
                  <a:lnTo>
                    <a:pt x="43" y="7"/>
                  </a:lnTo>
                  <a:lnTo>
                    <a:pt x="43" y="3"/>
                  </a:lnTo>
                  <a:lnTo>
                    <a:pt x="29" y="3"/>
                  </a:lnTo>
                  <a:lnTo>
                    <a:pt x="18" y="3"/>
                  </a:lnTo>
                  <a:lnTo>
                    <a:pt x="8" y="3"/>
                  </a:lnTo>
                  <a:lnTo>
                    <a:pt x="0" y="0"/>
                  </a:lnTo>
                  <a:close/>
                </a:path>
              </a:pathLst>
            </a:custGeom>
            <a:solidFill>
              <a:srgbClr val="7F7F7F"/>
            </a:solidFill>
            <a:ln w="9525">
              <a:noFill/>
              <a:round/>
              <a:headEnd/>
              <a:tailEnd/>
            </a:ln>
          </p:spPr>
          <p:txBody>
            <a:bodyPr/>
            <a:lstStyle/>
            <a:p>
              <a:endParaRPr lang="en-US"/>
            </a:p>
          </p:txBody>
        </p:sp>
        <p:sp>
          <p:nvSpPr>
            <p:cNvPr id="77098" name="Freeform 11868"/>
            <p:cNvSpPr>
              <a:spLocks/>
            </p:cNvSpPr>
            <p:nvPr/>
          </p:nvSpPr>
          <p:spPr bwMode="auto">
            <a:xfrm>
              <a:off x="4008" y="1545"/>
              <a:ext cx="42" cy="15"/>
            </a:xfrm>
            <a:custGeom>
              <a:avLst/>
              <a:gdLst>
                <a:gd name="T0" fmla="*/ 38 w 42"/>
                <a:gd name="T1" fmla="*/ 1 h 15"/>
                <a:gd name="T2" fmla="*/ 38 w 42"/>
                <a:gd name="T3" fmla="*/ 3 h 15"/>
                <a:gd name="T4" fmla="*/ 35 w 42"/>
                <a:gd name="T5" fmla="*/ 4 h 15"/>
                <a:gd name="T6" fmla="*/ 34 w 42"/>
                <a:gd name="T7" fmla="*/ 5 h 15"/>
                <a:gd name="T8" fmla="*/ 34 w 42"/>
                <a:gd name="T9" fmla="*/ 8 h 15"/>
                <a:gd name="T10" fmla="*/ 32 w 42"/>
                <a:gd name="T11" fmla="*/ 8 h 15"/>
                <a:gd name="T12" fmla="*/ 29 w 42"/>
                <a:gd name="T13" fmla="*/ 11 h 15"/>
                <a:gd name="T14" fmla="*/ 27 w 42"/>
                <a:gd name="T15" fmla="*/ 11 h 15"/>
                <a:gd name="T16" fmla="*/ 24 w 42"/>
                <a:gd name="T17" fmla="*/ 11 h 15"/>
                <a:gd name="T18" fmla="*/ 18 w 42"/>
                <a:gd name="T19" fmla="*/ 11 h 15"/>
                <a:gd name="T20" fmla="*/ 10 w 42"/>
                <a:gd name="T21" fmla="*/ 11 h 15"/>
                <a:gd name="T22" fmla="*/ 0 w 42"/>
                <a:gd name="T23" fmla="*/ 11 h 15"/>
                <a:gd name="T24" fmla="*/ 4 w 42"/>
                <a:gd name="T25" fmla="*/ 11 h 15"/>
                <a:gd name="T26" fmla="*/ 7 w 42"/>
                <a:gd name="T27" fmla="*/ 12 h 15"/>
                <a:gd name="T28" fmla="*/ 10 w 42"/>
                <a:gd name="T29" fmla="*/ 12 h 15"/>
                <a:gd name="T30" fmla="*/ 14 w 42"/>
                <a:gd name="T31" fmla="*/ 15 h 15"/>
                <a:gd name="T32" fmla="*/ 17 w 42"/>
                <a:gd name="T33" fmla="*/ 15 h 15"/>
                <a:gd name="T34" fmla="*/ 24 w 42"/>
                <a:gd name="T35" fmla="*/ 15 h 15"/>
                <a:gd name="T36" fmla="*/ 28 w 42"/>
                <a:gd name="T37" fmla="*/ 15 h 15"/>
                <a:gd name="T38" fmla="*/ 31 w 42"/>
                <a:gd name="T39" fmla="*/ 15 h 15"/>
                <a:gd name="T40" fmla="*/ 34 w 42"/>
                <a:gd name="T41" fmla="*/ 15 h 15"/>
                <a:gd name="T42" fmla="*/ 38 w 42"/>
                <a:gd name="T43" fmla="*/ 12 h 15"/>
                <a:gd name="T44" fmla="*/ 39 w 42"/>
                <a:gd name="T45" fmla="*/ 12 h 15"/>
                <a:gd name="T46" fmla="*/ 42 w 42"/>
                <a:gd name="T47" fmla="*/ 11 h 15"/>
                <a:gd name="T48" fmla="*/ 42 w 42"/>
                <a:gd name="T49" fmla="*/ 0 h 15"/>
                <a:gd name="T50" fmla="*/ 38 w 42"/>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5"/>
                <a:gd name="T80" fmla="*/ 42 w 42"/>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5">
                  <a:moveTo>
                    <a:pt x="38" y="1"/>
                  </a:moveTo>
                  <a:lnTo>
                    <a:pt x="38" y="3"/>
                  </a:lnTo>
                  <a:lnTo>
                    <a:pt x="35" y="4"/>
                  </a:lnTo>
                  <a:lnTo>
                    <a:pt x="34" y="5"/>
                  </a:lnTo>
                  <a:lnTo>
                    <a:pt x="34" y="8"/>
                  </a:lnTo>
                  <a:lnTo>
                    <a:pt x="32" y="8"/>
                  </a:lnTo>
                  <a:lnTo>
                    <a:pt x="29" y="11"/>
                  </a:lnTo>
                  <a:lnTo>
                    <a:pt x="27" y="11"/>
                  </a:lnTo>
                  <a:lnTo>
                    <a:pt x="24" y="11"/>
                  </a:lnTo>
                  <a:lnTo>
                    <a:pt x="18" y="11"/>
                  </a:lnTo>
                  <a:lnTo>
                    <a:pt x="10" y="11"/>
                  </a:lnTo>
                  <a:lnTo>
                    <a:pt x="0" y="11"/>
                  </a:lnTo>
                  <a:lnTo>
                    <a:pt x="4" y="11"/>
                  </a:lnTo>
                  <a:lnTo>
                    <a:pt x="7" y="12"/>
                  </a:lnTo>
                  <a:lnTo>
                    <a:pt x="10" y="12"/>
                  </a:lnTo>
                  <a:lnTo>
                    <a:pt x="14" y="15"/>
                  </a:lnTo>
                  <a:lnTo>
                    <a:pt x="17" y="15"/>
                  </a:lnTo>
                  <a:lnTo>
                    <a:pt x="24" y="15"/>
                  </a:lnTo>
                  <a:lnTo>
                    <a:pt x="28" y="15"/>
                  </a:lnTo>
                  <a:lnTo>
                    <a:pt x="31" y="15"/>
                  </a:lnTo>
                  <a:lnTo>
                    <a:pt x="34" y="15"/>
                  </a:lnTo>
                  <a:lnTo>
                    <a:pt x="38" y="12"/>
                  </a:lnTo>
                  <a:lnTo>
                    <a:pt x="39" y="12"/>
                  </a:lnTo>
                  <a:lnTo>
                    <a:pt x="42" y="11"/>
                  </a:lnTo>
                  <a:lnTo>
                    <a:pt x="42" y="0"/>
                  </a:lnTo>
                  <a:lnTo>
                    <a:pt x="38" y="1"/>
                  </a:lnTo>
                  <a:close/>
                </a:path>
              </a:pathLst>
            </a:custGeom>
            <a:solidFill>
              <a:srgbClr val="3F3F3F"/>
            </a:solidFill>
            <a:ln w="9525">
              <a:noFill/>
              <a:round/>
              <a:headEnd/>
              <a:tailEnd/>
            </a:ln>
          </p:spPr>
          <p:txBody>
            <a:bodyPr/>
            <a:lstStyle/>
            <a:p>
              <a:endParaRPr lang="en-US"/>
            </a:p>
          </p:txBody>
        </p:sp>
        <p:grpSp>
          <p:nvGrpSpPr>
            <p:cNvPr id="77099" name="Group 11869"/>
            <p:cNvGrpSpPr>
              <a:grpSpLocks/>
            </p:cNvGrpSpPr>
            <p:nvPr/>
          </p:nvGrpSpPr>
          <p:grpSpPr bwMode="auto">
            <a:xfrm>
              <a:off x="3990" y="1521"/>
              <a:ext cx="15" cy="19"/>
              <a:chOff x="3990" y="1433"/>
              <a:chExt cx="15" cy="19"/>
            </a:xfrm>
          </p:grpSpPr>
          <p:sp>
            <p:nvSpPr>
              <p:cNvPr id="77197" name="Freeform 11870"/>
              <p:cNvSpPr>
                <a:spLocks/>
              </p:cNvSpPr>
              <p:nvPr/>
            </p:nvSpPr>
            <p:spPr bwMode="auto">
              <a:xfrm>
                <a:off x="3990" y="1433"/>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7198" name="Freeform 11871"/>
              <p:cNvSpPr>
                <a:spLocks/>
              </p:cNvSpPr>
              <p:nvPr/>
            </p:nvSpPr>
            <p:spPr bwMode="auto">
              <a:xfrm>
                <a:off x="3990" y="1439"/>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77199" name="Freeform 11872"/>
              <p:cNvSpPr>
                <a:spLocks/>
              </p:cNvSpPr>
              <p:nvPr/>
            </p:nvSpPr>
            <p:spPr bwMode="auto">
              <a:xfrm>
                <a:off x="3990" y="1437"/>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grpSp>
        <p:grpSp>
          <p:nvGrpSpPr>
            <p:cNvPr id="77100" name="Group 11873"/>
            <p:cNvGrpSpPr>
              <a:grpSpLocks/>
            </p:cNvGrpSpPr>
            <p:nvPr/>
          </p:nvGrpSpPr>
          <p:grpSpPr bwMode="auto">
            <a:xfrm>
              <a:off x="4002" y="1514"/>
              <a:ext cx="59" cy="35"/>
              <a:chOff x="4002" y="1426"/>
              <a:chExt cx="59" cy="35"/>
            </a:xfrm>
          </p:grpSpPr>
          <p:sp>
            <p:nvSpPr>
              <p:cNvPr id="77191" name="Freeform 11874"/>
              <p:cNvSpPr>
                <a:spLocks/>
              </p:cNvSpPr>
              <p:nvPr/>
            </p:nvSpPr>
            <p:spPr bwMode="auto">
              <a:xfrm>
                <a:off x="4002" y="1426"/>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77192" name="Freeform 11875"/>
              <p:cNvSpPr>
                <a:spLocks/>
              </p:cNvSpPr>
              <p:nvPr/>
            </p:nvSpPr>
            <p:spPr bwMode="auto">
              <a:xfrm>
                <a:off x="4005" y="1431"/>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grpSp>
            <p:nvGrpSpPr>
              <p:cNvPr id="77193" name="Group 11876"/>
              <p:cNvGrpSpPr>
                <a:grpSpLocks/>
              </p:cNvGrpSpPr>
              <p:nvPr/>
            </p:nvGrpSpPr>
            <p:grpSpPr bwMode="auto">
              <a:xfrm>
                <a:off x="4029" y="1427"/>
                <a:ext cx="32" cy="34"/>
                <a:chOff x="4029" y="1427"/>
                <a:chExt cx="32" cy="34"/>
              </a:xfrm>
            </p:grpSpPr>
            <p:sp>
              <p:nvSpPr>
                <p:cNvPr id="77194" name="Line 11877"/>
                <p:cNvSpPr>
                  <a:spLocks noChangeShapeType="1"/>
                </p:cNvSpPr>
                <p:nvPr/>
              </p:nvSpPr>
              <p:spPr bwMode="auto">
                <a:xfrm>
                  <a:off x="4044" y="1427"/>
                  <a:ext cx="2" cy="33"/>
                </a:xfrm>
                <a:prstGeom prst="line">
                  <a:avLst/>
                </a:prstGeom>
                <a:noFill/>
                <a:ln w="12700" cap="rnd">
                  <a:solidFill>
                    <a:srgbClr val="000000"/>
                  </a:solidFill>
                  <a:round/>
                  <a:headEnd/>
                  <a:tailEnd/>
                </a:ln>
              </p:spPr>
              <p:txBody>
                <a:bodyPr/>
                <a:lstStyle/>
                <a:p>
                  <a:endParaRPr lang="en-US"/>
                </a:p>
              </p:txBody>
            </p:sp>
            <p:sp>
              <p:nvSpPr>
                <p:cNvPr id="77195" name="Line 11878"/>
                <p:cNvSpPr>
                  <a:spLocks noChangeShapeType="1"/>
                </p:cNvSpPr>
                <p:nvPr/>
              </p:nvSpPr>
              <p:spPr bwMode="auto">
                <a:xfrm flipH="1">
                  <a:off x="4060" y="1427"/>
                  <a:ext cx="1" cy="33"/>
                </a:xfrm>
                <a:prstGeom prst="line">
                  <a:avLst/>
                </a:prstGeom>
                <a:noFill/>
                <a:ln w="12700" cap="rnd">
                  <a:solidFill>
                    <a:srgbClr val="000000"/>
                  </a:solidFill>
                  <a:round/>
                  <a:headEnd/>
                  <a:tailEnd/>
                </a:ln>
              </p:spPr>
              <p:txBody>
                <a:bodyPr/>
                <a:lstStyle/>
                <a:p>
                  <a:endParaRPr lang="en-US"/>
                </a:p>
              </p:txBody>
            </p:sp>
            <p:sp>
              <p:nvSpPr>
                <p:cNvPr id="77196" name="Line 11879"/>
                <p:cNvSpPr>
                  <a:spLocks noChangeShapeType="1"/>
                </p:cNvSpPr>
                <p:nvPr/>
              </p:nvSpPr>
              <p:spPr bwMode="auto">
                <a:xfrm>
                  <a:off x="4029" y="1427"/>
                  <a:ext cx="1" cy="34"/>
                </a:xfrm>
                <a:prstGeom prst="line">
                  <a:avLst/>
                </a:prstGeom>
                <a:noFill/>
                <a:ln w="12700" cap="rnd">
                  <a:solidFill>
                    <a:srgbClr val="000000"/>
                  </a:solidFill>
                  <a:round/>
                  <a:headEnd/>
                  <a:tailEnd/>
                </a:ln>
              </p:spPr>
              <p:txBody>
                <a:bodyPr/>
                <a:lstStyle/>
                <a:p>
                  <a:endParaRPr lang="en-US"/>
                </a:p>
              </p:txBody>
            </p:sp>
          </p:grpSp>
        </p:grpSp>
        <p:sp>
          <p:nvSpPr>
            <p:cNvPr id="77101" name="Freeform 11880"/>
            <p:cNvSpPr>
              <a:spLocks/>
            </p:cNvSpPr>
            <p:nvPr/>
          </p:nvSpPr>
          <p:spPr bwMode="auto">
            <a:xfrm>
              <a:off x="3990" y="1521"/>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7102" name="Freeform 11881"/>
            <p:cNvSpPr>
              <a:spLocks/>
            </p:cNvSpPr>
            <p:nvPr/>
          </p:nvSpPr>
          <p:spPr bwMode="auto">
            <a:xfrm>
              <a:off x="3990" y="1527"/>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77103" name="Freeform 11882"/>
            <p:cNvSpPr>
              <a:spLocks/>
            </p:cNvSpPr>
            <p:nvPr/>
          </p:nvSpPr>
          <p:spPr bwMode="auto">
            <a:xfrm>
              <a:off x="3990" y="1525"/>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sp>
          <p:nvSpPr>
            <p:cNvPr id="77104" name="Freeform 11883"/>
            <p:cNvSpPr>
              <a:spLocks/>
            </p:cNvSpPr>
            <p:nvPr/>
          </p:nvSpPr>
          <p:spPr bwMode="auto">
            <a:xfrm>
              <a:off x="3990" y="1521"/>
              <a:ext cx="15" cy="15"/>
            </a:xfrm>
            <a:custGeom>
              <a:avLst/>
              <a:gdLst>
                <a:gd name="T0" fmla="*/ 0 w 15"/>
                <a:gd name="T1" fmla="*/ 3 h 15"/>
                <a:gd name="T2" fmla="*/ 1 w 15"/>
                <a:gd name="T3" fmla="*/ 3 h 15"/>
                <a:gd name="T4" fmla="*/ 15 w 15"/>
                <a:gd name="T5" fmla="*/ 0 h 15"/>
                <a:gd name="T6" fmla="*/ 15 w 15"/>
                <a:gd name="T7" fmla="*/ 15 h 15"/>
                <a:gd name="T8" fmla="*/ 0 w 15"/>
                <a:gd name="T9" fmla="*/ 11 h 15"/>
                <a:gd name="T10" fmla="*/ 0 w 15"/>
                <a:gd name="T11" fmla="*/ 8 h 15"/>
                <a:gd name="T12" fmla="*/ 0 w 15"/>
                <a:gd name="T13" fmla="*/ 6 h 15"/>
                <a:gd name="T14" fmla="*/ 0 w 15"/>
                <a:gd name="T15" fmla="*/ 4 h 15"/>
                <a:gd name="T16" fmla="*/ 0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3"/>
                  </a:moveTo>
                  <a:lnTo>
                    <a:pt x="1" y="3"/>
                  </a:lnTo>
                  <a:lnTo>
                    <a:pt x="15" y="0"/>
                  </a:lnTo>
                  <a:lnTo>
                    <a:pt x="15" y="15"/>
                  </a:lnTo>
                  <a:lnTo>
                    <a:pt x="0" y="11"/>
                  </a:lnTo>
                  <a:lnTo>
                    <a:pt x="0" y="8"/>
                  </a:lnTo>
                  <a:lnTo>
                    <a:pt x="0" y="6"/>
                  </a:lnTo>
                  <a:lnTo>
                    <a:pt x="0" y="4"/>
                  </a:lnTo>
                  <a:lnTo>
                    <a:pt x="0" y="3"/>
                  </a:lnTo>
                  <a:close/>
                </a:path>
              </a:pathLst>
            </a:custGeom>
            <a:solidFill>
              <a:srgbClr val="000000"/>
            </a:solidFill>
            <a:ln w="9525">
              <a:noFill/>
              <a:round/>
              <a:headEnd/>
              <a:tailEnd/>
            </a:ln>
          </p:spPr>
          <p:txBody>
            <a:bodyPr/>
            <a:lstStyle/>
            <a:p>
              <a:endParaRPr lang="en-US"/>
            </a:p>
          </p:txBody>
        </p:sp>
        <p:sp>
          <p:nvSpPr>
            <p:cNvPr id="77105" name="Freeform 11884"/>
            <p:cNvSpPr>
              <a:spLocks/>
            </p:cNvSpPr>
            <p:nvPr/>
          </p:nvSpPr>
          <p:spPr bwMode="auto">
            <a:xfrm>
              <a:off x="3990" y="1527"/>
              <a:ext cx="15" cy="13"/>
            </a:xfrm>
            <a:custGeom>
              <a:avLst/>
              <a:gdLst>
                <a:gd name="T0" fmla="*/ 0 w 15"/>
                <a:gd name="T1" fmla="*/ 2 h 13"/>
                <a:gd name="T2" fmla="*/ 0 w 15"/>
                <a:gd name="T3" fmla="*/ 2 h 13"/>
                <a:gd name="T4" fmla="*/ 15 w 15"/>
                <a:gd name="T5" fmla="*/ 0 h 13"/>
                <a:gd name="T6" fmla="*/ 15 w 15"/>
                <a:gd name="T7" fmla="*/ 5 h 13"/>
                <a:gd name="T8" fmla="*/ 15 w 15"/>
                <a:gd name="T9" fmla="*/ 8 h 13"/>
                <a:gd name="T10" fmla="*/ 15 w 15"/>
                <a:gd name="T11" fmla="*/ 13 h 13"/>
                <a:gd name="T12" fmla="*/ 0 w 15"/>
                <a:gd name="T13" fmla="*/ 9 h 13"/>
                <a:gd name="T14" fmla="*/ 0 w 15"/>
                <a:gd name="T15" fmla="*/ 8 h 13"/>
                <a:gd name="T16" fmla="*/ 0 w 15"/>
                <a:gd name="T17" fmla="*/ 5 h 13"/>
                <a:gd name="T18" fmla="*/ 0 w 15"/>
                <a:gd name="T19" fmla="*/ 2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0" y="2"/>
                  </a:moveTo>
                  <a:lnTo>
                    <a:pt x="0" y="2"/>
                  </a:lnTo>
                  <a:lnTo>
                    <a:pt x="15" y="0"/>
                  </a:lnTo>
                  <a:lnTo>
                    <a:pt x="15" y="5"/>
                  </a:lnTo>
                  <a:lnTo>
                    <a:pt x="15" y="8"/>
                  </a:lnTo>
                  <a:lnTo>
                    <a:pt x="15" y="13"/>
                  </a:lnTo>
                  <a:lnTo>
                    <a:pt x="0" y="9"/>
                  </a:lnTo>
                  <a:lnTo>
                    <a:pt x="0" y="8"/>
                  </a:lnTo>
                  <a:lnTo>
                    <a:pt x="0" y="5"/>
                  </a:lnTo>
                  <a:lnTo>
                    <a:pt x="0" y="2"/>
                  </a:lnTo>
                  <a:close/>
                </a:path>
              </a:pathLst>
            </a:custGeom>
            <a:solidFill>
              <a:srgbClr val="7F7F7F"/>
            </a:solidFill>
            <a:ln w="9525">
              <a:noFill/>
              <a:round/>
              <a:headEnd/>
              <a:tailEnd/>
            </a:ln>
          </p:spPr>
          <p:txBody>
            <a:bodyPr/>
            <a:lstStyle/>
            <a:p>
              <a:endParaRPr lang="en-US"/>
            </a:p>
          </p:txBody>
        </p:sp>
        <p:sp>
          <p:nvSpPr>
            <p:cNvPr id="77106" name="Freeform 11885"/>
            <p:cNvSpPr>
              <a:spLocks/>
            </p:cNvSpPr>
            <p:nvPr/>
          </p:nvSpPr>
          <p:spPr bwMode="auto">
            <a:xfrm>
              <a:off x="3990" y="1525"/>
              <a:ext cx="15" cy="14"/>
            </a:xfrm>
            <a:custGeom>
              <a:avLst/>
              <a:gdLst>
                <a:gd name="T0" fmla="*/ 0 w 15"/>
                <a:gd name="T1" fmla="*/ 10 h 14"/>
                <a:gd name="T2" fmla="*/ 15 w 15"/>
                <a:gd name="T3" fmla="*/ 14 h 14"/>
                <a:gd name="T4" fmla="*/ 15 w 15"/>
                <a:gd name="T5" fmla="*/ 0 h 14"/>
                <a:gd name="T6" fmla="*/ 0 w 15"/>
                <a:gd name="T7" fmla="*/ 0 h 14"/>
                <a:gd name="T8" fmla="*/ 0 w 15"/>
                <a:gd name="T9" fmla="*/ 4 h 14"/>
                <a:gd name="T10" fmla="*/ 0 w 15"/>
                <a:gd name="T11" fmla="*/ 1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0" y="10"/>
                  </a:moveTo>
                  <a:lnTo>
                    <a:pt x="15" y="14"/>
                  </a:lnTo>
                  <a:lnTo>
                    <a:pt x="15" y="0"/>
                  </a:lnTo>
                  <a:lnTo>
                    <a:pt x="0" y="0"/>
                  </a:lnTo>
                  <a:lnTo>
                    <a:pt x="0" y="4"/>
                  </a:lnTo>
                  <a:lnTo>
                    <a:pt x="0" y="10"/>
                  </a:lnTo>
                  <a:close/>
                </a:path>
              </a:pathLst>
            </a:custGeom>
            <a:solidFill>
              <a:srgbClr val="FFFFFF"/>
            </a:solidFill>
            <a:ln w="9525">
              <a:noFill/>
              <a:round/>
              <a:headEnd/>
              <a:tailEnd/>
            </a:ln>
          </p:spPr>
          <p:txBody>
            <a:bodyPr/>
            <a:lstStyle/>
            <a:p>
              <a:endParaRPr lang="en-US"/>
            </a:p>
          </p:txBody>
        </p:sp>
        <p:sp>
          <p:nvSpPr>
            <p:cNvPr id="77107" name="Freeform 11886"/>
            <p:cNvSpPr>
              <a:spLocks/>
            </p:cNvSpPr>
            <p:nvPr/>
          </p:nvSpPr>
          <p:spPr bwMode="auto">
            <a:xfrm>
              <a:off x="4002" y="1514"/>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77108" name="Freeform 11887"/>
            <p:cNvSpPr>
              <a:spLocks/>
            </p:cNvSpPr>
            <p:nvPr/>
          </p:nvSpPr>
          <p:spPr bwMode="auto">
            <a:xfrm>
              <a:off x="4005" y="1519"/>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grpSp>
          <p:nvGrpSpPr>
            <p:cNvPr id="77109" name="Group 11888"/>
            <p:cNvGrpSpPr>
              <a:grpSpLocks/>
            </p:cNvGrpSpPr>
            <p:nvPr/>
          </p:nvGrpSpPr>
          <p:grpSpPr bwMode="auto">
            <a:xfrm>
              <a:off x="4029" y="1515"/>
              <a:ext cx="32" cy="34"/>
              <a:chOff x="4029" y="1427"/>
              <a:chExt cx="32" cy="34"/>
            </a:xfrm>
          </p:grpSpPr>
          <p:sp>
            <p:nvSpPr>
              <p:cNvPr id="77188" name="Line 11889"/>
              <p:cNvSpPr>
                <a:spLocks noChangeShapeType="1"/>
              </p:cNvSpPr>
              <p:nvPr/>
            </p:nvSpPr>
            <p:spPr bwMode="auto">
              <a:xfrm>
                <a:off x="4044" y="1427"/>
                <a:ext cx="2" cy="33"/>
              </a:xfrm>
              <a:prstGeom prst="line">
                <a:avLst/>
              </a:prstGeom>
              <a:noFill/>
              <a:ln w="12700" cap="rnd">
                <a:solidFill>
                  <a:srgbClr val="000000"/>
                </a:solidFill>
                <a:round/>
                <a:headEnd/>
                <a:tailEnd/>
              </a:ln>
            </p:spPr>
            <p:txBody>
              <a:bodyPr/>
              <a:lstStyle/>
              <a:p>
                <a:endParaRPr lang="en-US"/>
              </a:p>
            </p:txBody>
          </p:sp>
          <p:sp>
            <p:nvSpPr>
              <p:cNvPr id="77189" name="Line 11890"/>
              <p:cNvSpPr>
                <a:spLocks noChangeShapeType="1"/>
              </p:cNvSpPr>
              <p:nvPr/>
            </p:nvSpPr>
            <p:spPr bwMode="auto">
              <a:xfrm flipH="1">
                <a:off x="4060" y="1427"/>
                <a:ext cx="1" cy="33"/>
              </a:xfrm>
              <a:prstGeom prst="line">
                <a:avLst/>
              </a:prstGeom>
              <a:noFill/>
              <a:ln w="12700" cap="rnd">
                <a:solidFill>
                  <a:srgbClr val="000000"/>
                </a:solidFill>
                <a:round/>
                <a:headEnd/>
                <a:tailEnd/>
              </a:ln>
            </p:spPr>
            <p:txBody>
              <a:bodyPr/>
              <a:lstStyle/>
              <a:p>
                <a:endParaRPr lang="en-US"/>
              </a:p>
            </p:txBody>
          </p:sp>
          <p:sp>
            <p:nvSpPr>
              <p:cNvPr id="77190" name="Line 11891"/>
              <p:cNvSpPr>
                <a:spLocks noChangeShapeType="1"/>
              </p:cNvSpPr>
              <p:nvPr/>
            </p:nvSpPr>
            <p:spPr bwMode="auto">
              <a:xfrm>
                <a:off x="4029" y="1427"/>
                <a:ext cx="1" cy="34"/>
              </a:xfrm>
              <a:prstGeom prst="line">
                <a:avLst/>
              </a:prstGeom>
              <a:noFill/>
              <a:ln w="12700" cap="rnd">
                <a:solidFill>
                  <a:srgbClr val="000000"/>
                </a:solidFill>
                <a:round/>
                <a:headEnd/>
                <a:tailEnd/>
              </a:ln>
            </p:spPr>
            <p:txBody>
              <a:bodyPr/>
              <a:lstStyle/>
              <a:p>
                <a:endParaRPr lang="en-US"/>
              </a:p>
            </p:txBody>
          </p:sp>
        </p:grpSp>
        <p:sp>
          <p:nvSpPr>
            <p:cNvPr id="77110" name="Freeform 11892"/>
            <p:cNvSpPr>
              <a:spLocks/>
            </p:cNvSpPr>
            <p:nvPr/>
          </p:nvSpPr>
          <p:spPr bwMode="auto">
            <a:xfrm>
              <a:off x="4002" y="1514"/>
              <a:ext cx="55" cy="25"/>
            </a:xfrm>
            <a:custGeom>
              <a:avLst/>
              <a:gdLst>
                <a:gd name="T0" fmla="*/ 3 w 55"/>
                <a:gd name="T1" fmla="*/ 4 h 25"/>
                <a:gd name="T2" fmla="*/ 6 w 55"/>
                <a:gd name="T3" fmla="*/ 1 h 25"/>
                <a:gd name="T4" fmla="*/ 10 w 55"/>
                <a:gd name="T5" fmla="*/ 1 h 25"/>
                <a:gd name="T6" fmla="*/ 13 w 55"/>
                <a:gd name="T7" fmla="*/ 1 h 25"/>
                <a:gd name="T8" fmla="*/ 17 w 55"/>
                <a:gd name="T9" fmla="*/ 1 h 25"/>
                <a:gd name="T10" fmla="*/ 26 w 55"/>
                <a:gd name="T11" fmla="*/ 0 h 25"/>
                <a:gd name="T12" fmla="*/ 34 w 55"/>
                <a:gd name="T13" fmla="*/ 0 h 25"/>
                <a:gd name="T14" fmla="*/ 44 w 55"/>
                <a:gd name="T15" fmla="*/ 0 h 25"/>
                <a:gd name="T16" fmla="*/ 48 w 55"/>
                <a:gd name="T17" fmla="*/ 1 h 25"/>
                <a:gd name="T18" fmla="*/ 51 w 55"/>
                <a:gd name="T19" fmla="*/ 1 h 25"/>
                <a:gd name="T20" fmla="*/ 52 w 55"/>
                <a:gd name="T21" fmla="*/ 1 h 25"/>
                <a:gd name="T22" fmla="*/ 54 w 55"/>
                <a:gd name="T23" fmla="*/ 1 h 25"/>
                <a:gd name="T24" fmla="*/ 54 w 55"/>
                <a:gd name="T25" fmla="*/ 3 h 25"/>
                <a:gd name="T26" fmla="*/ 54 w 55"/>
                <a:gd name="T27" fmla="*/ 4 h 25"/>
                <a:gd name="T28" fmla="*/ 55 w 55"/>
                <a:gd name="T29" fmla="*/ 4 h 25"/>
                <a:gd name="T30" fmla="*/ 54 w 55"/>
                <a:gd name="T31" fmla="*/ 13 h 25"/>
                <a:gd name="T32" fmla="*/ 54 w 55"/>
                <a:gd name="T33" fmla="*/ 21 h 25"/>
                <a:gd name="T34" fmla="*/ 54 w 55"/>
                <a:gd name="T35" fmla="*/ 22 h 25"/>
                <a:gd name="T36" fmla="*/ 54 w 55"/>
                <a:gd name="T37" fmla="*/ 24 h 25"/>
                <a:gd name="T38" fmla="*/ 52 w 55"/>
                <a:gd name="T39" fmla="*/ 24 h 25"/>
                <a:gd name="T40" fmla="*/ 51 w 55"/>
                <a:gd name="T41" fmla="*/ 24 h 25"/>
                <a:gd name="T42" fmla="*/ 48 w 55"/>
                <a:gd name="T43" fmla="*/ 25 h 25"/>
                <a:gd name="T44" fmla="*/ 44 w 55"/>
                <a:gd name="T45" fmla="*/ 25 h 25"/>
                <a:gd name="T46" fmla="*/ 38 w 55"/>
                <a:gd name="T47" fmla="*/ 25 h 25"/>
                <a:gd name="T48" fmla="*/ 33 w 55"/>
                <a:gd name="T49" fmla="*/ 25 h 25"/>
                <a:gd name="T50" fmla="*/ 27 w 55"/>
                <a:gd name="T51" fmla="*/ 25 h 25"/>
                <a:gd name="T52" fmla="*/ 23 w 55"/>
                <a:gd name="T53" fmla="*/ 25 h 25"/>
                <a:gd name="T54" fmla="*/ 19 w 55"/>
                <a:gd name="T55" fmla="*/ 25 h 25"/>
                <a:gd name="T56" fmla="*/ 16 w 55"/>
                <a:gd name="T57" fmla="*/ 25 h 25"/>
                <a:gd name="T58" fmla="*/ 12 w 55"/>
                <a:gd name="T59" fmla="*/ 24 h 25"/>
                <a:gd name="T60" fmla="*/ 10 w 55"/>
                <a:gd name="T61" fmla="*/ 24 h 25"/>
                <a:gd name="T62" fmla="*/ 5 w 55"/>
                <a:gd name="T63" fmla="*/ 22 h 25"/>
                <a:gd name="T64" fmla="*/ 3 w 55"/>
                <a:gd name="T65" fmla="*/ 22 h 25"/>
                <a:gd name="T66" fmla="*/ 2 w 55"/>
                <a:gd name="T67" fmla="*/ 21 h 25"/>
                <a:gd name="T68" fmla="*/ 2 w 55"/>
                <a:gd name="T69" fmla="*/ 18 h 25"/>
                <a:gd name="T70" fmla="*/ 0 w 55"/>
                <a:gd name="T71" fmla="*/ 15 h 25"/>
                <a:gd name="T72" fmla="*/ 0 w 55"/>
                <a:gd name="T73" fmla="*/ 11 h 25"/>
                <a:gd name="T74" fmla="*/ 2 w 55"/>
                <a:gd name="T75" fmla="*/ 7 h 25"/>
                <a:gd name="T76" fmla="*/ 3 w 55"/>
                <a:gd name="T77" fmla="*/ 4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25"/>
                <a:gd name="T119" fmla="*/ 55 w 55"/>
                <a:gd name="T120" fmla="*/ 25 h 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25">
                  <a:moveTo>
                    <a:pt x="3" y="4"/>
                  </a:moveTo>
                  <a:lnTo>
                    <a:pt x="6" y="1"/>
                  </a:lnTo>
                  <a:lnTo>
                    <a:pt x="10" y="1"/>
                  </a:lnTo>
                  <a:lnTo>
                    <a:pt x="13" y="1"/>
                  </a:lnTo>
                  <a:lnTo>
                    <a:pt x="17" y="1"/>
                  </a:lnTo>
                  <a:lnTo>
                    <a:pt x="26" y="0"/>
                  </a:lnTo>
                  <a:lnTo>
                    <a:pt x="34" y="0"/>
                  </a:lnTo>
                  <a:lnTo>
                    <a:pt x="44" y="0"/>
                  </a:lnTo>
                  <a:lnTo>
                    <a:pt x="48" y="1"/>
                  </a:lnTo>
                  <a:lnTo>
                    <a:pt x="51" y="1"/>
                  </a:lnTo>
                  <a:lnTo>
                    <a:pt x="52" y="1"/>
                  </a:lnTo>
                  <a:lnTo>
                    <a:pt x="54" y="1"/>
                  </a:lnTo>
                  <a:lnTo>
                    <a:pt x="54" y="3"/>
                  </a:lnTo>
                  <a:lnTo>
                    <a:pt x="54" y="4"/>
                  </a:lnTo>
                  <a:lnTo>
                    <a:pt x="55" y="4"/>
                  </a:lnTo>
                  <a:lnTo>
                    <a:pt x="54" y="13"/>
                  </a:lnTo>
                  <a:lnTo>
                    <a:pt x="54" y="21"/>
                  </a:lnTo>
                  <a:lnTo>
                    <a:pt x="54" y="22"/>
                  </a:lnTo>
                  <a:lnTo>
                    <a:pt x="54" y="24"/>
                  </a:lnTo>
                  <a:lnTo>
                    <a:pt x="52" y="24"/>
                  </a:lnTo>
                  <a:lnTo>
                    <a:pt x="51" y="24"/>
                  </a:lnTo>
                  <a:lnTo>
                    <a:pt x="48" y="25"/>
                  </a:lnTo>
                  <a:lnTo>
                    <a:pt x="44" y="25"/>
                  </a:lnTo>
                  <a:lnTo>
                    <a:pt x="38" y="25"/>
                  </a:lnTo>
                  <a:lnTo>
                    <a:pt x="33" y="25"/>
                  </a:lnTo>
                  <a:lnTo>
                    <a:pt x="27" y="25"/>
                  </a:lnTo>
                  <a:lnTo>
                    <a:pt x="23" y="25"/>
                  </a:lnTo>
                  <a:lnTo>
                    <a:pt x="19" y="25"/>
                  </a:lnTo>
                  <a:lnTo>
                    <a:pt x="16" y="25"/>
                  </a:lnTo>
                  <a:lnTo>
                    <a:pt x="12" y="24"/>
                  </a:lnTo>
                  <a:lnTo>
                    <a:pt x="10" y="24"/>
                  </a:lnTo>
                  <a:lnTo>
                    <a:pt x="5" y="22"/>
                  </a:lnTo>
                  <a:lnTo>
                    <a:pt x="3" y="22"/>
                  </a:lnTo>
                  <a:lnTo>
                    <a:pt x="2" y="21"/>
                  </a:lnTo>
                  <a:lnTo>
                    <a:pt x="2" y="18"/>
                  </a:lnTo>
                  <a:lnTo>
                    <a:pt x="0" y="15"/>
                  </a:lnTo>
                  <a:lnTo>
                    <a:pt x="0" y="11"/>
                  </a:lnTo>
                  <a:lnTo>
                    <a:pt x="2" y="7"/>
                  </a:lnTo>
                  <a:lnTo>
                    <a:pt x="3" y="4"/>
                  </a:lnTo>
                  <a:close/>
                </a:path>
              </a:pathLst>
            </a:custGeom>
            <a:solidFill>
              <a:srgbClr val="C0C0C0"/>
            </a:solidFill>
            <a:ln w="9525">
              <a:noFill/>
              <a:round/>
              <a:headEnd/>
              <a:tailEnd/>
            </a:ln>
          </p:spPr>
          <p:txBody>
            <a:bodyPr/>
            <a:lstStyle/>
            <a:p>
              <a:endParaRPr lang="en-US"/>
            </a:p>
          </p:txBody>
        </p:sp>
        <p:sp>
          <p:nvSpPr>
            <p:cNvPr id="77111" name="Freeform 11893"/>
            <p:cNvSpPr>
              <a:spLocks/>
            </p:cNvSpPr>
            <p:nvPr/>
          </p:nvSpPr>
          <p:spPr bwMode="auto">
            <a:xfrm>
              <a:off x="4005" y="1519"/>
              <a:ext cx="52" cy="20"/>
            </a:xfrm>
            <a:custGeom>
              <a:avLst/>
              <a:gdLst>
                <a:gd name="T0" fmla="*/ 0 w 52"/>
                <a:gd name="T1" fmla="*/ 17 h 20"/>
                <a:gd name="T2" fmla="*/ 2 w 52"/>
                <a:gd name="T3" fmla="*/ 17 h 20"/>
                <a:gd name="T4" fmla="*/ 6 w 52"/>
                <a:gd name="T5" fmla="*/ 17 h 20"/>
                <a:gd name="T6" fmla="*/ 10 w 52"/>
                <a:gd name="T7" fmla="*/ 17 h 20"/>
                <a:gd name="T8" fmla="*/ 14 w 52"/>
                <a:gd name="T9" fmla="*/ 19 h 20"/>
                <a:gd name="T10" fmla="*/ 20 w 52"/>
                <a:gd name="T11" fmla="*/ 20 h 20"/>
                <a:gd name="T12" fmla="*/ 27 w 52"/>
                <a:gd name="T13" fmla="*/ 20 h 20"/>
                <a:gd name="T14" fmla="*/ 31 w 52"/>
                <a:gd name="T15" fmla="*/ 20 h 20"/>
                <a:gd name="T16" fmla="*/ 35 w 52"/>
                <a:gd name="T17" fmla="*/ 19 h 20"/>
                <a:gd name="T18" fmla="*/ 38 w 52"/>
                <a:gd name="T19" fmla="*/ 19 h 20"/>
                <a:gd name="T20" fmla="*/ 41 w 52"/>
                <a:gd name="T21" fmla="*/ 17 h 20"/>
                <a:gd name="T22" fmla="*/ 42 w 52"/>
                <a:gd name="T23" fmla="*/ 17 h 20"/>
                <a:gd name="T24" fmla="*/ 45 w 52"/>
                <a:gd name="T25" fmla="*/ 16 h 20"/>
                <a:gd name="T26" fmla="*/ 45 w 52"/>
                <a:gd name="T27" fmla="*/ 14 h 20"/>
                <a:gd name="T28" fmla="*/ 48 w 52"/>
                <a:gd name="T29" fmla="*/ 13 h 20"/>
                <a:gd name="T30" fmla="*/ 48 w 52"/>
                <a:gd name="T31" fmla="*/ 12 h 20"/>
                <a:gd name="T32" fmla="*/ 49 w 52"/>
                <a:gd name="T33" fmla="*/ 10 h 20"/>
                <a:gd name="T34" fmla="*/ 51 w 52"/>
                <a:gd name="T35" fmla="*/ 8 h 20"/>
                <a:gd name="T36" fmla="*/ 51 w 52"/>
                <a:gd name="T37" fmla="*/ 6 h 20"/>
                <a:gd name="T38" fmla="*/ 51 w 52"/>
                <a:gd name="T39" fmla="*/ 5 h 20"/>
                <a:gd name="T40" fmla="*/ 52 w 52"/>
                <a:gd name="T41" fmla="*/ 0 h 20"/>
                <a:gd name="T42" fmla="*/ 51 w 52"/>
                <a:gd name="T43" fmla="*/ 17 h 20"/>
                <a:gd name="T44" fmla="*/ 51 w 52"/>
                <a:gd name="T45" fmla="*/ 19 h 20"/>
                <a:gd name="T46" fmla="*/ 49 w 52"/>
                <a:gd name="T47" fmla="*/ 20 h 20"/>
                <a:gd name="T48" fmla="*/ 48 w 52"/>
                <a:gd name="T49" fmla="*/ 20 h 20"/>
                <a:gd name="T50" fmla="*/ 45 w 52"/>
                <a:gd name="T51" fmla="*/ 20 h 20"/>
                <a:gd name="T52" fmla="*/ 34 w 52"/>
                <a:gd name="T53" fmla="*/ 20 h 20"/>
                <a:gd name="T54" fmla="*/ 27 w 52"/>
                <a:gd name="T55" fmla="*/ 20 h 20"/>
                <a:gd name="T56" fmla="*/ 24 w 52"/>
                <a:gd name="T57" fmla="*/ 20 h 20"/>
                <a:gd name="T58" fmla="*/ 20 w 52"/>
                <a:gd name="T59" fmla="*/ 20 h 20"/>
                <a:gd name="T60" fmla="*/ 17 w 52"/>
                <a:gd name="T61" fmla="*/ 20 h 20"/>
                <a:gd name="T62" fmla="*/ 13 w 52"/>
                <a:gd name="T63" fmla="*/ 20 h 20"/>
                <a:gd name="T64" fmla="*/ 10 w 52"/>
                <a:gd name="T65" fmla="*/ 20 h 20"/>
                <a:gd name="T66" fmla="*/ 7 w 52"/>
                <a:gd name="T67" fmla="*/ 19 h 20"/>
                <a:gd name="T68" fmla="*/ 3 w 52"/>
                <a:gd name="T69" fmla="*/ 17 h 20"/>
                <a:gd name="T70" fmla="*/ 0 w 52"/>
                <a:gd name="T71" fmla="*/ 17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20"/>
                <a:gd name="T110" fmla="*/ 52 w 5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20">
                  <a:moveTo>
                    <a:pt x="0" y="17"/>
                  </a:moveTo>
                  <a:lnTo>
                    <a:pt x="2" y="17"/>
                  </a:lnTo>
                  <a:lnTo>
                    <a:pt x="6" y="17"/>
                  </a:lnTo>
                  <a:lnTo>
                    <a:pt x="10" y="17"/>
                  </a:lnTo>
                  <a:lnTo>
                    <a:pt x="14" y="19"/>
                  </a:lnTo>
                  <a:lnTo>
                    <a:pt x="20" y="20"/>
                  </a:lnTo>
                  <a:lnTo>
                    <a:pt x="27" y="20"/>
                  </a:lnTo>
                  <a:lnTo>
                    <a:pt x="31" y="20"/>
                  </a:lnTo>
                  <a:lnTo>
                    <a:pt x="35" y="19"/>
                  </a:lnTo>
                  <a:lnTo>
                    <a:pt x="38" y="19"/>
                  </a:lnTo>
                  <a:lnTo>
                    <a:pt x="41" y="17"/>
                  </a:lnTo>
                  <a:lnTo>
                    <a:pt x="42" y="17"/>
                  </a:lnTo>
                  <a:lnTo>
                    <a:pt x="45" y="16"/>
                  </a:lnTo>
                  <a:lnTo>
                    <a:pt x="45" y="14"/>
                  </a:lnTo>
                  <a:lnTo>
                    <a:pt x="48" y="13"/>
                  </a:lnTo>
                  <a:lnTo>
                    <a:pt x="48" y="12"/>
                  </a:lnTo>
                  <a:lnTo>
                    <a:pt x="49" y="10"/>
                  </a:lnTo>
                  <a:lnTo>
                    <a:pt x="51" y="8"/>
                  </a:lnTo>
                  <a:lnTo>
                    <a:pt x="51" y="6"/>
                  </a:lnTo>
                  <a:lnTo>
                    <a:pt x="51" y="5"/>
                  </a:lnTo>
                  <a:lnTo>
                    <a:pt x="52" y="0"/>
                  </a:lnTo>
                  <a:lnTo>
                    <a:pt x="51" y="17"/>
                  </a:lnTo>
                  <a:lnTo>
                    <a:pt x="51" y="19"/>
                  </a:lnTo>
                  <a:lnTo>
                    <a:pt x="49" y="20"/>
                  </a:lnTo>
                  <a:lnTo>
                    <a:pt x="48" y="20"/>
                  </a:lnTo>
                  <a:lnTo>
                    <a:pt x="45" y="20"/>
                  </a:lnTo>
                  <a:lnTo>
                    <a:pt x="34" y="20"/>
                  </a:lnTo>
                  <a:lnTo>
                    <a:pt x="27" y="20"/>
                  </a:lnTo>
                  <a:lnTo>
                    <a:pt x="24" y="20"/>
                  </a:lnTo>
                  <a:lnTo>
                    <a:pt x="20" y="20"/>
                  </a:lnTo>
                  <a:lnTo>
                    <a:pt x="17" y="20"/>
                  </a:lnTo>
                  <a:lnTo>
                    <a:pt x="13" y="20"/>
                  </a:lnTo>
                  <a:lnTo>
                    <a:pt x="10" y="20"/>
                  </a:lnTo>
                  <a:lnTo>
                    <a:pt x="7" y="19"/>
                  </a:lnTo>
                  <a:lnTo>
                    <a:pt x="3" y="17"/>
                  </a:lnTo>
                  <a:lnTo>
                    <a:pt x="0" y="17"/>
                  </a:lnTo>
                  <a:close/>
                </a:path>
              </a:pathLst>
            </a:custGeom>
            <a:solidFill>
              <a:srgbClr val="5F5F5F"/>
            </a:solidFill>
            <a:ln w="9525">
              <a:noFill/>
              <a:round/>
              <a:headEnd/>
              <a:tailEnd/>
            </a:ln>
          </p:spPr>
          <p:txBody>
            <a:bodyPr/>
            <a:lstStyle/>
            <a:p>
              <a:endParaRPr lang="en-US"/>
            </a:p>
          </p:txBody>
        </p:sp>
        <p:sp>
          <p:nvSpPr>
            <p:cNvPr id="77112" name="Line 11894"/>
            <p:cNvSpPr>
              <a:spLocks noChangeShapeType="1"/>
            </p:cNvSpPr>
            <p:nvPr/>
          </p:nvSpPr>
          <p:spPr bwMode="auto">
            <a:xfrm>
              <a:off x="4044" y="1515"/>
              <a:ext cx="2" cy="33"/>
            </a:xfrm>
            <a:prstGeom prst="line">
              <a:avLst/>
            </a:prstGeom>
            <a:noFill/>
            <a:ln w="12700" cap="rnd">
              <a:solidFill>
                <a:srgbClr val="000000"/>
              </a:solidFill>
              <a:round/>
              <a:headEnd/>
              <a:tailEnd/>
            </a:ln>
          </p:spPr>
          <p:txBody>
            <a:bodyPr/>
            <a:lstStyle/>
            <a:p>
              <a:endParaRPr lang="en-US"/>
            </a:p>
          </p:txBody>
        </p:sp>
        <p:sp>
          <p:nvSpPr>
            <p:cNvPr id="77113" name="Line 11895"/>
            <p:cNvSpPr>
              <a:spLocks noChangeShapeType="1"/>
            </p:cNvSpPr>
            <p:nvPr/>
          </p:nvSpPr>
          <p:spPr bwMode="auto">
            <a:xfrm flipH="1">
              <a:off x="4060" y="1515"/>
              <a:ext cx="1" cy="33"/>
            </a:xfrm>
            <a:prstGeom prst="line">
              <a:avLst/>
            </a:prstGeom>
            <a:noFill/>
            <a:ln w="12700" cap="rnd">
              <a:solidFill>
                <a:srgbClr val="000000"/>
              </a:solidFill>
              <a:round/>
              <a:headEnd/>
              <a:tailEnd/>
            </a:ln>
          </p:spPr>
          <p:txBody>
            <a:bodyPr/>
            <a:lstStyle/>
            <a:p>
              <a:endParaRPr lang="en-US"/>
            </a:p>
          </p:txBody>
        </p:sp>
        <p:sp>
          <p:nvSpPr>
            <p:cNvPr id="77114" name="Line 11896"/>
            <p:cNvSpPr>
              <a:spLocks noChangeShapeType="1"/>
            </p:cNvSpPr>
            <p:nvPr/>
          </p:nvSpPr>
          <p:spPr bwMode="auto">
            <a:xfrm>
              <a:off x="4029" y="1515"/>
              <a:ext cx="1" cy="34"/>
            </a:xfrm>
            <a:prstGeom prst="line">
              <a:avLst/>
            </a:prstGeom>
            <a:noFill/>
            <a:ln w="12700" cap="rnd">
              <a:solidFill>
                <a:srgbClr val="000000"/>
              </a:solidFill>
              <a:round/>
              <a:headEnd/>
              <a:tailEnd/>
            </a:ln>
          </p:spPr>
          <p:txBody>
            <a:bodyPr/>
            <a:lstStyle/>
            <a:p>
              <a:endParaRPr lang="en-US"/>
            </a:p>
          </p:txBody>
        </p:sp>
        <p:sp>
          <p:nvSpPr>
            <p:cNvPr id="77115" name="Line 11897"/>
            <p:cNvSpPr>
              <a:spLocks noChangeShapeType="1"/>
            </p:cNvSpPr>
            <p:nvPr/>
          </p:nvSpPr>
          <p:spPr bwMode="auto">
            <a:xfrm>
              <a:off x="4044" y="1515"/>
              <a:ext cx="2" cy="33"/>
            </a:xfrm>
            <a:prstGeom prst="line">
              <a:avLst/>
            </a:prstGeom>
            <a:noFill/>
            <a:ln w="12700" cap="rnd">
              <a:solidFill>
                <a:srgbClr val="000000"/>
              </a:solidFill>
              <a:round/>
              <a:headEnd/>
              <a:tailEnd/>
            </a:ln>
          </p:spPr>
          <p:txBody>
            <a:bodyPr/>
            <a:lstStyle/>
            <a:p>
              <a:endParaRPr lang="en-US"/>
            </a:p>
          </p:txBody>
        </p:sp>
        <p:sp>
          <p:nvSpPr>
            <p:cNvPr id="77116" name="Line 11898"/>
            <p:cNvSpPr>
              <a:spLocks noChangeShapeType="1"/>
            </p:cNvSpPr>
            <p:nvPr/>
          </p:nvSpPr>
          <p:spPr bwMode="auto">
            <a:xfrm flipH="1">
              <a:off x="4060" y="1515"/>
              <a:ext cx="1" cy="33"/>
            </a:xfrm>
            <a:prstGeom prst="line">
              <a:avLst/>
            </a:prstGeom>
            <a:noFill/>
            <a:ln w="12700" cap="rnd">
              <a:solidFill>
                <a:srgbClr val="000000"/>
              </a:solidFill>
              <a:round/>
              <a:headEnd/>
              <a:tailEnd/>
            </a:ln>
          </p:spPr>
          <p:txBody>
            <a:bodyPr/>
            <a:lstStyle/>
            <a:p>
              <a:endParaRPr lang="en-US"/>
            </a:p>
          </p:txBody>
        </p:sp>
        <p:sp>
          <p:nvSpPr>
            <p:cNvPr id="77117" name="Line 11899"/>
            <p:cNvSpPr>
              <a:spLocks noChangeShapeType="1"/>
            </p:cNvSpPr>
            <p:nvPr/>
          </p:nvSpPr>
          <p:spPr bwMode="auto">
            <a:xfrm>
              <a:off x="4029" y="1515"/>
              <a:ext cx="1" cy="34"/>
            </a:xfrm>
            <a:prstGeom prst="line">
              <a:avLst/>
            </a:prstGeom>
            <a:noFill/>
            <a:ln w="12700" cap="rnd">
              <a:solidFill>
                <a:srgbClr val="000000"/>
              </a:solidFill>
              <a:round/>
              <a:headEnd/>
              <a:tailEnd/>
            </a:ln>
          </p:spPr>
          <p:txBody>
            <a:bodyPr/>
            <a:lstStyle/>
            <a:p>
              <a:endParaRPr lang="en-US"/>
            </a:p>
          </p:txBody>
        </p:sp>
        <p:sp>
          <p:nvSpPr>
            <p:cNvPr id="77118" name="Freeform 11900"/>
            <p:cNvSpPr>
              <a:spLocks/>
            </p:cNvSpPr>
            <p:nvPr/>
          </p:nvSpPr>
          <p:spPr bwMode="auto">
            <a:xfrm>
              <a:off x="3658" y="1407"/>
              <a:ext cx="116" cy="84"/>
            </a:xfrm>
            <a:custGeom>
              <a:avLst/>
              <a:gdLst>
                <a:gd name="T0" fmla="*/ 0 w 116"/>
                <a:gd name="T1" fmla="*/ 0 h 84"/>
                <a:gd name="T2" fmla="*/ 29 w 116"/>
                <a:gd name="T3" fmla="*/ 0 h 84"/>
                <a:gd name="T4" fmla="*/ 109 w 116"/>
                <a:gd name="T5" fmla="*/ 72 h 84"/>
                <a:gd name="T6" fmla="*/ 110 w 116"/>
                <a:gd name="T7" fmla="*/ 75 h 84"/>
                <a:gd name="T8" fmla="*/ 112 w 116"/>
                <a:gd name="T9" fmla="*/ 76 h 84"/>
                <a:gd name="T10" fmla="*/ 116 w 116"/>
                <a:gd name="T11" fmla="*/ 78 h 84"/>
                <a:gd name="T12" fmla="*/ 105 w 116"/>
                <a:gd name="T13" fmla="*/ 78 h 84"/>
                <a:gd name="T14" fmla="*/ 91 w 116"/>
                <a:gd name="T15" fmla="*/ 79 h 84"/>
                <a:gd name="T16" fmla="*/ 73 w 116"/>
                <a:gd name="T17" fmla="*/ 80 h 84"/>
                <a:gd name="T18" fmla="*/ 52 w 116"/>
                <a:gd name="T19" fmla="*/ 82 h 84"/>
                <a:gd name="T20" fmla="*/ 33 w 116"/>
                <a:gd name="T21" fmla="*/ 84 h 84"/>
                <a:gd name="T22" fmla="*/ 0 w 116"/>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4"/>
                <a:gd name="T38" fmla="*/ 116 w 116"/>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4">
                  <a:moveTo>
                    <a:pt x="0" y="0"/>
                  </a:moveTo>
                  <a:lnTo>
                    <a:pt x="29" y="0"/>
                  </a:lnTo>
                  <a:lnTo>
                    <a:pt x="109" y="72"/>
                  </a:lnTo>
                  <a:lnTo>
                    <a:pt x="110" y="75"/>
                  </a:lnTo>
                  <a:lnTo>
                    <a:pt x="112" y="76"/>
                  </a:lnTo>
                  <a:lnTo>
                    <a:pt x="116" y="78"/>
                  </a:lnTo>
                  <a:lnTo>
                    <a:pt x="105" y="78"/>
                  </a:lnTo>
                  <a:lnTo>
                    <a:pt x="91" y="79"/>
                  </a:lnTo>
                  <a:lnTo>
                    <a:pt x="73" y="80"/>
                  </a:lnTo>
                  <a:lnTo>
                    <a:pt x="52" y="82"/>
                  </a:lnTo>
                  <a:lnTo>
                    <a:pt x="33" y="84"/>
                  </a:lnTo>
                  <a:lnTo>
                    <a:pt x="0" y="0"/>
                  </a:lnTo>
                  <a:close/>
                </a:path>
              </a:pathLst>
            </a:custGeom>
            <a:solidFill>
              <a:srgbClr val="9F9F9F"/>
            </a:solidFill>
            <a:ln w="9525">
              <a:noFill/>
              <a:round/>
              <a:headEnd/>
              <a:tailEnd/>
            </a:ln>
          </p:spPr>
          <p:txBody>
            <a:bodyPr/>
            <a:lstStyle/>
            <a:p>
              <a:endParaRPr lang="en-US"/>
            </a:p>
          </p:txBody>
        </p:sp>
        <p:grpSp>
          <p:nvGrpSpPr>
            <p:cNvPr id="77119" name="Group 11901"/>
            <p:cNvGrpSpPr>
              <a:grpSpLocks/>
            </p:cNvGrpSpPr>
            <p:nvPr/>
          </p:nvGrpSpPr>
          <p:grpSpPr bwMode="auto">
            <a:xfrm>
              <a:off x="3641" y="1464"/>
              <a:ext cx="363" cy="63"/>
              <a:chOff x="3641" y="1376"/>
              <a:chExt cx="363" cy="63"/>
            </a:xfrm>
          </p:grpSpPr>
          <p:sp>
            <p:nvSpPr>
              <p:cNvPr id="77177" name="Freeform 11902"/>
              <p:cNvSpPr>
                <a:spLocks/>
              </p:cNvSpPr>
              <p:nvPr/>
            </p:nvSpPr>
            <p:spPr bwMode="auto">
              <a:xfrm>
                <a:off x="3691" y="1423"/>
                <a:ext cx="52" cy="16"/>
              </a:xfrm>
              <a:custGeom>
                <a:avLst/>
                <a:gdLst>
                  <a:gd name="T0" fmla="*/ 45 w 52"/>
                  <a:gd name="T1" fmla="*/ 0 h 16"/>
                  <a:gd name="T2" fmla="*/ 44 w 52"/>
                  <a:gd name="T3" fmla="*/ 3 h 16"/>
                  <a:gd name="T4" fmla="*/ 44 w 52"/>
                  <a:gd name="T5" fmla="*/ 6 h 16"/>
                  <a:gd name="T6" fmla="*/ 45 w 52"/>
                  <a:gd name="T7" fmla="*/ 8 h 16"/>
                  <a:gd name="T8" fmla="*/ 45 w 52"/>
                  <a:gd name="T9" fmla="*/ 10 h 16"/>
                  <a:gd name="T10" fmla="*/ 48 w 52"/>
                  <a:gd name="T11" fmla="*/ 13 h 16"/>
                  <a:gd name="T12" fmla="*/ 49 w 52"/>
                  <a:gd name="T13" fmla="*/ 14 h 16"/>
                  <a:gd name="T14" fmla="*/ 49 w 52"/>
                  <a:gd name="T15" fmla="*/ 16 h 16"/>
                  <a:gd name="T16" fmla="*/ 52 w 52"/>
                  <a:gd name="T17" fmla="*/ 16 h 16"/>
                  <a:gd name="T18" fmla="*/ 42 w 52"/>
                  <a:gd name="T19" fmla="*/ 16 h 16"/>
                  <a:gd name="T20" fmla="*/ 34 w 52"/>
                  <a:gd name="T21" fmla="*/ 13 h 16"/>
                  <a:gd name="T22" fmla="*/ 20 w 52"/>
                  <a:gd name="T23" fmla="*/ 10 h 16"/>
                  <a:gd name="T24" fmla="*/ 10 w 52"/>
                  <a:gd name="T25" fmla="*/ 8 h 16"/>
                  <a:gd name="T26" fmla="*/ 6 w 52"/>
                  <a:gd name="T27" fmla="*/ 7 h 16"/>
                  <a:gd name="T28" fmla="*/ 5 w 52"/>
                  <a:gd name="T29" fmla="*/ 6 h 16"/>
                  <a:gd name="T30" fmla="*/ 3 w 52"/>
                  <a:gd name="T31" fmla="*/ 4 h 16"/>
                  <a:gd name="T32" fmla="*/ 0 w 52"/>
                  <a:gd name="T33" fmla="*/ 3 h 16"/>
                  <a:gd name="T34" fmla="*/ 7 w 52"/>
                  <a:gd name="T35" fmla="*/ 3 h 16"/>
                  <a:gd name="T36" fmla="*/ 21 w 52"/>
                  <a:gd name="T37" fmla="*/ 3 h 16"/>
                  <a:gd name="T38" fmla="*/ 28 w 52"/>
                  <a:gd name="T39" fmla="*/ 3 h 16"/>
                  <a:gd name="T40" fmla="*/ 34 w 52"/>
                  <a:gd name="T41" fmla="*/ 3 h 16"/>
                  <a:gd name="T42" fmla="*/ 38 w 52"/>
                  <a:gd name="T43" fmla="*/ 3 h 16"/>
                  <a:gd name="T44" fmla="*/ 41 w 52"/>
                  <a:gd name="T45" fmla="*/ 3 h 16"/>
                  <a:gd name="T46" fmla="*/ 42 w 52"/>
                  <a:gd name="T47" fmla="*/ 1 h 16"/>
                  <a:gd name="T48" fmla="*/ 44 w 52"/>
                  <a:gd name="T49" fmla="*/ 0 h 16"/>
                  <a:gd name="T50" fmla="*/ 45 w 5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
                  <a:gd name="T80" fmla="*/ 52 w 5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
                    <a:moveTo>
                      <a:pt x="45" y="0"/>
                    </a:moveTo>
                    <a:lnTo>
                      <a:pt x="44" y="3"/>
                    </a:lnTo>
                    <a:lnTo>
                      <a:pt x="44" y="6"/>
                    </a:lnTo>
                    <a:lnTo>
                      <a:pt x="45" y="8"/>
                    </a:lnTo>
                    <a:lnTo>
                      <a:pt x="45" y="10"/>
                    </a:lnTo>
                    <a:lnTo>
                      <a:pt x="48" y="13"/>
                    </a:lnTo>
                    <a:lnTo>
                      <a:pt x="49" y="14"/>
                    </a:lnTo>
                    <a:lnTo>
                      <a:pt x="49" y="16"/>
                    </a:lnTo>
                    <a:lnTo>
                      <a:pt x="52" y="16"/>
                    </a:lnTo>
                    <a:lnTo>
                      <a:pt x="42" y="16"/>
                    </a:lnTo>
                    <a:lnTo>
                      <a:pt x="34" y="13"/>
                    </a:lnTo>
                    <a:lnTo>
                      <a:pt x="20" y="10"/>
                    </a:lnTo>
                    <a:lnTo>
                      <a:pt x="10" y="8"/>
                    </a:lnTo>
                    <a:lnTo>
                      <a:pt x="6" y="7"/>
                    </a:lnTo>
                    <a:lnTo>
                      <a:pt x="5" y="6"/>
                    </a:lnTo>
                    <a:lnTo>
                      <a:pt x="3" y="4"/>
                    </a:lnTo>
                    <a:lnTo>
                      <a:pt x="0" y="3"/>
                    </a:lnTo>
                    <a:lnTo>
                      <a:pt x="7" y="3"/>
                    </a:lnTo>
                    <a:lnTo>
                      <a:pt x="21" y="3"/>
                    </a:lnTo>
                    <a:lnTo>
                      <a:pt x="28" y="3"/>
                    </a:lnTo>
                    <a:lnTo>
                      <a:pt x="34" y="3"/>
                    </a:lnTo>
                    <a:lnTo>
                      <a:pt x="38" y="3"/>
                    </a:lnTo>
                    <a:lnTo>
                      <a:pt x="41" y="3"/>
                    </a:lnTo>
                    <a:lnTo>
                      <a:pt x="42" y="1"/>
                    </a:lnTo>
                    <a:lnTo>
                      <a:pt x="44" y="0"/>
                    </a:lnTo>
                    <a:lnTo>
                      <a:pt x="45" y="0"/>
                    </a:lnTo>
                    <a:close/>
                  </a:path>
                </a:pathLst>
              </a:custGeom>
              <a:solidFill>
                <a:srgbClr val="5F5F5F"/>
              </a:solidFill>
              <a:ln w="9525">
                <a:noFill/>
                <a:round/>
                <a:headEnd/>
                <a:tailEnd/>
              </a:ln>
            </p:spPr>
            <p:txBody>
              <a:bodyPr/>
              <a:lstStyle/>
              <a:p>
                <a:endParaRPr lang="en-US"/>
              </a:p>
            </p:txBody>
          </p:sp>
          <p:grpSp>
            <p:nvGrpSpPr>
              <p:cNvPr id="77178" name="Group 11903"/>
              <p:cNvGrpSpPr>
                <a:grpSpLocks/>
              </p:cNvGrpSpPr>
              <p:nvPr/>
            </p:nvGrpSpPr>
            <p:grpSpPr bwMode="auto">
              <a:xfrm>
                <a:off x="3641" y="1376"/>
                <a:ext cx="363" cy="51"/>
                <a:chOff x="3641" y="1376"/>
                <a:chExt cx="363" cy="51"/>
              </a:xfrm>
            </p:grpSpPr>
            <p:sp>
              <p:nvSpPr>
                <p:cNvPr id="77179" name="Freeform 11904"/>
                <p:cNvSpPr>
                  <a:spLocks/>
                </p:cNvSpPr>
                <p:nvPr/>
              </p:nvSpPr>
              <p:spPr bwMode="auto">
                <a:xfrm>
                  <a:off x="3641" y="1401"/>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77180" name="Freeform 11905"/>
                <p:cNvSpPr>
                  <a:spLocks/>
                </p:cNvSpPr>
                <p:nvPr/>
              </p:nvSpPr>
              <p:spPr bwMode="auto">
                <a:xfrm>
                  <a:off x="3872" y="1376"/>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77181" name="Group 11906"/>
                <p:cNvGrpSpPr>
                  <a:grpSpLocks/>
                </p:cNvGrpSpPr>
                <p:nvPr/>
              </p:nvGrpSpPr>
              <p:grpSpPr bwMode="auto">
                <a:xfrm>
                  <a:off x="3893" y="1402"/>
                  <a:ext cx="60" cy="25"/>
                  <a:chOff x="3893" y="1402"/>
                  <a:chExt cx="60" cy="25"/>
                </a:xfrm>
              </p:grpSpPr>
              <p:grpSp>
                <p:nvGrpSpPr>
                  <p:cNvPr id="77182" name="Group 11907"/>
                  <p:cNvGrpSpPr>
                    <a:grpSpLocks/>
                  </p:cNvGrpSpPr>
                  <p:nvPr/>
                </p:nvGrpSpPr>
                <p:grpSpPr bwMode="auto">
                  <a:xfrm>
                    <a:off x="3906" y="1412"/>
                    <a:ext cx="47" cy="15"/>
                    <a:chOff x="3906" y="1412"/>
                    <a:chExt cx="47" cy="15"/>
                  </a:xfrm>
                </p:grpSpPr>
                <p:sp>
                  <p:nvSpPr>
                    <p:cNvPr id="77186" name="Freeform 11908"/>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87" name="Freeform 11909"/>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77183" name="Group 11910"/>
                  <p:cNvGrpSpPr>
                    <a:grpSpLocks/>
                  </p:cNvGrpSpPr>
                  <p:nvPr/>
                </p:nvGrpSpPr>
                <p:grpSpPr bwMode="auto">
                  <a:xfrm>
                    <a:off x="3893" y="1402"/>
                    <a:ext cx="34" cy="14"/>
                    <a:chOff x="3893" y="1402"/>
                    <a:chExt cx="34" cy="14"/>
                  </a:xfrm>
                </p:grpSpPr>
                <p:sp>
                  <p:nvSpPr>
                    <p:cNvPr id="77184" name="Freeform 11911"/>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85" name="Freeform 11912"/>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grpSp>
          </p:grpSp>
        </p:grpSp>
        <p:sp>
          <p:nvSpPr>
            <p:cNvPr id="77120" name="Freeform 11913"/>
            <p:cNvSpPr>
              <a:spLocks/>
            </p:cNvSpPr>
            <p:nvPr/>
          </p:nvSpPr>
          <p:spPr bwMode="auto">
            <a:xfrm>
              <a:off x="3658" y="1407"/>
              <a:ext cx="116" cy="84"/>
            </a:xfrm>
            <a:custGeom>
              <a:avLst/>
              <a:gdLst>
                <a:gd name="T0" fmla="*/ 0 w 116"/>
                <a:gd name="T1" fmla="*/ 0 h 84"/>
                <a:gd name="T2" fmla="*/ 29 w 116"/>
                <a:gd name="T3" fmla="*/ 0 h 84"/>
                <a:gd name="T4" fmla="*/ 109 w 116"/>
                <a:gd name="T5" fmla="*/ 72 h 84"/>
                <a:gd name="T6" fmla="*/ 110 w 116"/>
                <a:gd name="T7" fmla="*/ 75 h 84"/>
                <a:gd name="T8" fmla="*/ 112 w 116"/>
                <a:gd name="T9" fmla="*/ 76 h 84"/>
                <a:gd name="T10" fmla="*/ 116 w 116"/>
                <a:gd name="T11" fmla="*/ 78 h 84"/>
                <a:gd name="T12" fmla="*/ 105 w 116"/>
                <a:gd name="T13" fmla="*/ 78 h 84"/>
                <a:gd name="T14" fmla="*/ 91 w 116"/>
                <a:gd name="T15" fmla="*/ 79 h 84"/>
                <a:gd name="T16" fmla="*/ 73 w 116"/>
                <a:gd name="T17" fmla="*/ 80 h 84"/>
                <a:gd name="T18" fmla="*/ 52 w 116"/>
                <a:gd name="T19" fmla="*/ 82 h 84"/>
                <a:gd name="T20" fmla="*/ 33 w 116"/>
                <a:gd name="T21" fmla="*/ 84 h 84"/>
                <a:gd name="T22" fmla="*/ 0 w 116"/>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4"/>
                <a:gd name="T38" fmla="*/ 116 w 116"/>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4">
                  <a:moveTo>
                    <a:pt x="0" y="0"/>
                  </a:moveTo>
                  <a:lnTo>
                    <a:pt x="29" y="0"/>
                  </a:lnTo>
                  <a:lnTo>
                    <a:pt x="109" y="72"/>
                  </a:lnTo>
                  <a:lnTo>
                    <a:pt x="110" y="75"/>
                  </a:lnTo>
                  <a:lnTo>
                    <a:pt x="112" y="76"/>
                  </a:lnTo>
                  <a:lnTo>
                    <a:pt x="116" y="78"/>
                  </a:lnTo>
                  <a:lnTo>
                    <a:pt x="105" y="78"/>
                  </a:lnTo>
                  <a:lnTo>
                    <a:pt x="91" y="79"/>
                  </a:lnTo>
                  <a:lnTo>
                    <a:pt x="73" y="80"/>
                  </a:lnTo>
                  <a:lnTo>
                    <a:pt x="52" y="82"/>
                  </a:lnTo>
                  <a:lnTo>
                    <a:pt x="33" y="84"/>
                  </a:lnTo>
                  <a:lnTo>
                    <a:pt x="0" y="0"/>
                  </a:lnTo>
                  <a:close/>
                </a:path>
              </a:pathLst>
            </a:custGeom>
            <a:solidFill>
              <a:srgbClr val="9F9F9F"/>
            </a:solidFill>
            <a:ln w="9525">
              <a:noFill/>
              <a:round/>
              <a:headEnd/>
              <a:tailEnd/>
            </a:ln>
          </p:spPr>
          <p:txBody>
            <a:bodyPr/>
            <a:lstStyle/>
            <a:p>
              <a:endParaRPr lang="en-US"/>
            </a:p>
          </p:txBody>
        </p:sp>
        <p:sp>
          <p:nvSpPr>
            <p:cNvPr id="77121" name="Freeform 11914"/>
            <p:cNvSpPr>
              <a:spLocks/>
            </p:cNvSpPr>
            <p:nvPr/>
          </p:nvSpPr>
          <p:spPr bwMode="auto">
            <a:xfrm>
              <a:off x="3691" y="1511"/>
              <a:ext cx="52" cy="16"/>
            </a:xfrm>
            <a:custGeom>
              <a:avLst/>
              <a:gdLst>
                <a:gd name="T0" fmla="*/ 45 w 52"/>
                <a:gd name="T1" fmla="*/ 0 h 16"/>
                <a:gd name="T2" fmla="*/ 44 w 52"/>
                <a:gd name="T3" fmla="*/ 3 h 16"/>
                <a:gd name="T4" fmla="*/ 44 w 52"/>
                <a:gd name="T5" fmla="*/ 6 h 16"/>
                <a:gd name="T6" fmla="*/ 45 w 52"/>
                <a:gd name="T7" fmla="*/ 8 h 16"/>
                <a:gd name="T8" fmla="*/ 45 w 52"/>
                <a:gd name="T9" fmla="*/ 10 h 16"/>
                <a:gd name="T10" fmla="*/ 48 w 52"/>
                <a:gd name="T11" fmla="*/ 13 h 16"/>
                <a:gd name="T12" fmla="*/ 49 w 52"/>
                <a:gd name="T13" fmla="*/ 14 h 16"/>
                <a:gd name="T14" fmla="*/ 49 w 52"/>
                <a:gd name="T15" fmla="*/ 16 h 16"/>
                <a:gd name="T16" fmla="*/ 52 w 52"/>
                <a:gd name="T17" fmla="*/ 16 h 16"/>
                <a:gd name="T18" fmla="*/ 42 w 52"/>
                <a:gd name="T19" fmla="*/ 16 h 16"/>
                <a:gd name="T20" fmla="*/ 34 w 52"/>
                <a:gd name="T21" fmla="*/ 13 h 16"/>
                <a:gd name="T22" fmla="*/ 20 w 52"/>
                <a:gd name="T23" fmla="*/ 10 h 16"/>
                <a:gd name="T24" fmla="*/ 10 w 52"/>
                <a:gd name="T25" fmla="*/ 8 h 16"/>
                <a:gd name="T26" fmla="*/ 6 w 52"/>
                <a:gd name="T27" fmla="*/ 7 h 16"/>
                <a:gd name="T28" fmla="*/ 5 w 52"/>
                <a:gd name="T29" fmla="*/ 6 h 16"/>
                <a:gd name="T30" fmla="*/ 3 w 52"/>
                <a:gd name="T31" fmla="*/ 4 h 16"/>
                <a:gd name="T32" fmla="*/ 0 w 52"/>
                <a:gd name="T33" fmla="*/ 3 h 16"/>
                <a:gd name="T34" fmla="*/ 7 w 52"/>
                <a:gd name="T35" fmla="*/ 3 h 16"/>
                <a:gd name="T36" fmla="*/ 21 w 52"/>
                <a:gd name="T37" fmla="*/ 3 h 16"/>
                <a:gd name="T38" fmla="*/ 28 w 52"/>
                <a:gd name="T39" fmla="*/ 3 h 16"/>
                <a:gd name="T40" fmla="*/ 34 w 52"/>
                <a:gd name="T41" fmla="*/ 3 h 16"/>
                <a:gd name="T42" fmla="*/ 38 w 52"/>
                <a:gd name="T43" fmla="*/ 3 h 16"/>
                <a:gd name="T44" fmla="*/ 41 w 52"/>
                <a:gd name="T45" fmla="*/ 3 h 16"/>
                <a:gd name="T46" fmla="*/ 42 w 52"/>
                <a:gd name="T47" fmla="*/ 1 h 16"/>
                <a:gd name="T48" fmla="*/ 44 w 52"/>
                <a:gd name="T49" fmla="*/ 0 h 16"/>
                <a:gd name="T50" fmla="*/ 45 w 5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
                <a:gd name="T80" fmla="*/ 52 w 5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
                  <a:moveTo>
                    <a:pt x="45" y="0"/>
                  </a:moveTo>
                  <a:lnTo>
                    <a:pt x="44" y="3"/>
                  </a:lnTo>
                  <a:lnTo>
                    <a:pt x="44" y="6"/>
                  </a:lnTo>
                  <a:lnTo>
                    <a:pt x="45" y="8"/>
                  </a:lnTo>
                  <a:lnTo>
                    <a:pt x="45" y="10"/>
                  </a:lnTo>
                  <a:lnTo>
                    <a:pt x="48" y="13"/>
                  </a:lnTo>
                  <a:lnTo>
                    <a:pt x="49" y="14"/>
                  </a:lnTo>
                  <a:lnTo>
                    <a:pt x="49" y="16"/>
                  </a:lnTo>
                  <a:lnTo>
                    <a:pt x="52" y="16"/>
                  </a:lnTo>
                  <a:lnTo>
                    <a:pt x="42" y="16"/>
                  </a:lnTo>
                  <a:lnTo>
                    <a:pt x="34" y="13"/>
                  </a:lnTo>
                  <a:lnTo>
                    <a:pt x="20" y="10"/>
                  </a:lnTo>
                  <a:lnTo>
                    <a:pt x="10" y="8"/>
                  </a:lnTo>
                  <a:lnTo>
                    <a:pt x="6" y="7"/>
                  </a:lnTo>
                  <a:lnTo>
                    <a:pt x="5" y="6"/>
                  </a:lnTo>
                  <a:lnTo>
                    <a:pt x="3" y="4"/>
                  </a:lnTo>
                  <a:lnTo>
                    <a:pt x="0" y="3"/>
                  </a:lnTo>
                  <a:lnTo>
                    <a:pt x="7" y="3"/>
                  </a:lnTo>
                  <a:lnTo>
                    <a:pt x="21" y="3"/>
                  </a:lnTo>
                  <a:lnTo>
                    <a:pt x="28" y="3"/>
                  </a:lnTo>
                  <a:lnTo>
                    <a:pt x="34" y="3"/>
                  </a:lnTo>
                  <a:lnTo>
                    <a:pt x="38" y="3"/>
                  </a:lnTo>
                  <a:lnTo>
                    <a:pt x="41" y="3"/>
                  </a:lnTo>
                  <a:lnTo>
                    <a:pt x="42" y="1"/>
                  </a:lnTo>
                  <a:lnTo>
                    <a:pt x="44" y="0"/>
                  </a:lnTo>
                  <a:lnTo>
                    <a:pt x="45" y="0"/>
                  </a:lnTo>
                  <a:close/>
                </a:path>
              </a:pathLst>
            </a:custGeom>
            <a:solidFill>
              <a:srgbClr val="5F5F5F"/>
            </a:solidFill>
            <a:ln w="9525">
              <a:noFill/>
              <a:round/>
              <a:headEnd/>
              <a:tailEnd/>
            </a:ln>
          </p:spPr>
          <p:txBody>
            <a:bodyPr/>
            <a:lstStyle/>
            <a:p>
              <a:endParaRPr lang="en-US"/>
            </a:p>
          </p:txBody>
        </p:sp>
        <p:grpSp>
          <p:nvGrpSpPr>
            <p:cNvPr id="77122" name="Group 11915"/>
            <p:cNvGrpSpPr>
              <a:grpSpLocks/>
            </p:cNvGrpSpPr>
            <p:nvPr/>
          </p:nvGrpSpPr>
          <p:grpSpPr bwMode="auto">
            <a:xfrm>
              <a:off x="3641" y="1464"/>
              <a:ext cx="363" cy="51"/>
              <a:chOff x="3641" y="1376"/>
              <a:chExt cx="363" cy="51"/>
            </a:xfrm>
          </p:grpSpPr>
          <p:sp>
            <p:nvSpPr>
              <p:cNvPr id="77168" name="Freeform 11916"/>
              <p:cNvSpPr>
                <a:spLocks/>
              </p:cNvSpPr>
              <p:nvPr/>
            </p:nvSpPr>
            <p:spPr bwMode="auto">
              <a:xfrm>
                <a:off x="3641" y="1401"/>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77169" name="Freeform 11917"/>
              <p:cNvSpPr>
                <a:spLocks/>
              </p:cNvSpPr>
              <p:nvPr/>
            </p:nvSpPr>
            <p:spPr bwMode="auto">
              <a:xfrm>
                <a:off x="3872" y="1376"/>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77170" name="Group 11918"/>
              <p:cNvGrpSpPr>
                <a:grpSpLocks/>
              </p:cNvGrpSpPr>
              <p:nvPr/>
            </p:nvGrpSpPr>
            <p:grpSpPr bwMode="auto">
              <a:xfrm>
                <a:off x="3893" y="1402"/>
                <a:ext cx="60" cy="25"/>
                <a:chOff x="3893" y="1402"/>
                <a:chExt cx="60" cy="25"/>
              </a:xfrm>
            </p:grpSpPr>
            <p:grpSp>
              <p:nvGrpSpPr>
                <p:cNvPr id="77171" name="Group 11919"/>
                <p:cNvGrpSpPr>
                  <a:grpSpLocks/>
                </p:cNvGrpSpPr>
                <p:nvPr/>
              </p:nvGrpSpPr>
              <p:grpSpPr bwMode="auto">
                <a:xfrm>
                  <a:off x="3906" y="1412"/>
                  <a:ext cx="47" cy="15"/>
                  <a:chOff x="3906" y="1412"/>
                  <a:chExt cx="47" cy="15"/>
                </a:xfrm>
              </p:grpSpPr>
              <p:sp>
                <p:nvSpPr>
                  <p:cNvPr id="77175" name="Freeform 11920"/>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76" name="Freeform 11921"/>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77172" name="Group 11922"/>
                <p:cNvGrpSpPr>
                  <a:grpSpLocks/>
                </p:cNvGrpSpPr>
                <p:nvPr/>
              </p:nvGrpSpPr>
              <p:grpSpPr bwMode="auto">
                <a:xfrm>
                  <a:off x="3893" y="1402"/>
                  <a:ext cx="34" cy="14"/>
                  <a:chOff x="3893" y="1402"/>
                  <a:chExt cx="34" cy="14"/>
                </a:xfrm>
              </p:grpSpPr>
              <p:sp>
                <p:nvSpPr>
                  <p:cNvPr id="77173" name="Freeform 11923"/>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74" name="Freeform 11924"/>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grpSp>
        </p:grpSp>
        <p:sp>
          <p:nvSpPr>
            <p:cNvPr id="77123" name="Freeform 11925"/>
            <p:cNvSpPr>
              <a:spLocks/>
            </p:cNvSpPr>
            <p:nvPr/>
          </p:nvSpPr>
          <p:spPr bwMode="auto">
            <a:xfrm>
              <a:off x="3691" y="1511"/>
              <a:ext cx="52" cy="16"/>
            </a:xfrm>
            <a:custGeom>
              <a:avLst/>
              <a:gdLst>
                <a:gd name="T0" fmla="*/ 45 w 52"/>
                <a:gd name="T1" fmla="*/ 0 h 16"/>
                <a:gd name="T2" fmla="*/ 44 w 52"/>
                <a:gd name="T3" fmla="*/ 3 h 16"/>
                <a:gd name="T4" fmla="*/ 44 w 52"/>
                <a:gd name="T5" fmla="*/ 6 h 16"/>
                <a:gd name="T6" fmla="*/ 45 w 52"/>
                <a:gd name="T7" fmla="*/ 8 h 16"/>
                <a:gd name="T8" fmla="*/ 45 w 52"/>
                <a:gd name="T9" fmla="*/ 10 h 16"/>
                <a:gd name="T10" fmla="*/ 48 w 52"/>
                <a:gd name="T11" fmla="*/ 13 h 16"/>
                <a:gd name="T12" fmla="*/ 49 w 52"/>
                <a:gd name="T13" fmla="*/ 14 h 16"/>
                <a:gd name="T14" fmla="*/ 49 w 52"/>
                <a:gd name="T15" fmla="*/ 16 h 16"/>
                <a:gd name="T16" fmla="*/ 52 w 52"/>
                <a:gd name="T17" fmla="*/ 16 h 16"/>
                <a:gd name="T18" fmla="*/ 42 w 52"/>
                <a:gd name="T19" fmla="*/ 16 h 16"/>
                <a:gd name="T20" fmla="*/ 34 w 52"/>
                <a:gd name="T21" fmla="*/ 13 h 16"/>
                <a:gd name="T22" fmla="*/ 20 w 52"/>
                <a:gd name="T23" fmla="*/ 10 h 16"/>
                <a:gd name="T24" fmla="*/ 10 w 52"/>
                <a:gd name="T25" fmla="*/ 8 h 16"/>
                <a:gd name="T26" fmla="*/ 6 w 52"/>
                <a:gd name="T27" fmla="*/ 7 h 16"/>
                <a:gd name="T28" fmla="*/ 5 w 52"/>
                <a:gd name="T29" fmla="*/ 6 h 16"/>
                <a:gd name="T30" fmla="*/ 3 w 52"/>
                <a:gd name="T31" fmla="*/ 4 h 16"/>
                <a:gd name="T32" fmla="*/ 0 w 52"/>
                <a:gd name="T33" fmla="*/ 3 h 16"/>
                <a:gd name="T34" fmla="*/ 7 w 52"/>
                <a:gd name="T35" fmla="*/ 3 h 16"/>
                <a:gd name="T36" fmla="*/ 21 w 52"/>
                <a:gd name="T37" fmla="*/ 3 h 16"/>
                <a:gd name="T38" fmla="*/ 28 w 52"/>
                <a:gd name="T39" fmla="*/ 3 h 16"/>
                <a:gd name="T40" fmla="*/ 34 w 52"/>
                <a:gd name="T41" fmla="*/ 3 h 16"/>
                <a:gd name="T42" fmla="*/ 38 w 52"/>
                <a:gd name="T43" fmla="*/ 3 h 16"/>
                <a:gd name="T44" fmla="*/ 41 w 52"/>
                <a:gd name="T45" fmla="*/ 3 h 16"/>
                <a:gd name="T46" fmla="*/ 42 w 52"/>
                <a:gd name="T47" fmla="*/ 1 h 16"/>
                <a:gd name="T48" fmla="*/ 44 w 52"/>
                <a:gd name="T49" fmla="*/ 0 h 16"/>
                <a:gd name="T50" fmla="*/ 45 w 52"/>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
                <a:gd name="T80" fmla="*/ 52 w 52"/>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
                  <a:moveTo>
                    <a:pt x="45" y="0"/>
                  </a:moveTo>
                  <a:lnTo>
                    <a:pt x="44" y="3"/>
                  </a:lnTo>
                  <a:lnTo>
                    <a:pt x="44" y="6"/>
                  </a:lnTo>
                  <a:lnTo>
                    <a:pt x="45" y="8"/>
                  </a:lnTo>
                  <a:lnTo>
                    <a:pt x="45" y="10"/>
                  </a:lnTo>
                  <a:lnTo>
                    <a:pt x="48" y="13"/>
                  </a:lnTo>
                  <a:lnTo>
                    <a:pt x="49" y="14"/>
                  </a:lnTo>
                  <a:lnTo>
                    <a:pt x="49" y="16"/>
                  </a:lnTo>
                  <a:lnTo>
                    <a:pt x="52" y="16"/>
                  </a:lnTo>
                  <a:lnTo>
                    <a:pt x="42" y="16"/>
                  </a:lnTo>
                  <a:lnTo>
                    <a:pt x="34" y="13"/>
                  </a:lnTo>
                  <a:lnTo>
                    <a:pt x="20" y="10"/>
                  </a:lnTo>
                  <a:lnTo>
                    <a:pt x="10" y="8"/>
                  </a:lnTo>
                  <a:lnTo>
                    <a:pt x="6" y="7"/>
                  </a:lnTo>
                  <a:lnTo>
                    <a:pt x="5" y="6"/>
                  </a:lnTo>
                  <a:lnTo>
                    <a:pt x="3" y="4"/>
                  </a:lnTo>
                  <a:lnTo>
                    <a:pt x="0" y="3"/>
                  </a:lnTo>
                  <a:lnTo>
                    <a:pt x="7" y="3"/>
                  </a:lnTo>
                  <a:lnTo>
                    <a:pt x="21" y="3"/>
                  </a:lnTo>
                  <a:lnTo>
                    <a:pt x="28" y="3"/>
                  </a:lnTo>
                  <a:lnTo>
                    <a:pt x="34" y="3"/>
                  </a:lnTo>
                  <a:lnTo>
                    <a:pt x="38" y="3"/>
                  </a:lnTo>
                  <a:lnTo>
                    <a:pt x="41" y="3"/>
                  </a:lnTo>
                  <a:lnTo>
                    <a:pt x="42" y="1"/>
                  </a:lnTo>
                  <a:lnTo>
                    <a:pt x="44" y="0"/>
                  </a:lnTo>
                  <a:lnTo>
                    <a:pt x="45" y="0"/>
                  </a:lnTo>
                  <a:close/>
                </a:path>
              </a:pathLst>
            </a:custGeom>
            <a:solidFill>
              <a:srgbClr val="5F5F5F"/>
            </a:solidFill>
            <a:ln w="9525">
              <a:noFill/>
              <a:round/>
              <a:headEnd/>
              <a:tailEnd/>
            </a:ln>
          </p:spPr>
          <p:txBody>
            <a:bodyPr/>
            <a:lstStyle/>
            <a:p>
              <a:endParaRPr lang="en-US"/>
            </a:p>
          </p:txBody>
        </p:sp>
        <p:sp>
          <p:nvSpPr>
            <p:cNvPr id="77124" name="Freeform 11926"/>
            <p:cNvSpPr>
              <a:spLocks/>
            </p:cNvSpPr>
            <p:nvPr/>
          </p:nvSpPr>
          <p:spPr bwMode="auto">
            <a:xfrm>
              <a:off x="3641" y="1489"/>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77125" name="Freeform 11927"/>
            <p:cNvSpPr>
              <a:spLocks/>
            </p:cNvSpPr>
            <p:nvPr/>
          </p:nvSpPr>
          <p:spPr bwMode="auto">
            <a:xfrm>
              <a:off x="3872" y="1464"/>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77126" name="Group 11928"/>
            <p:cNvGrpSpPr>
              <a:grpSpLocks/>
            </p:cNvGrpSpPr>
            <p:nvPr/>
          </p:nvGrpSpPr>
          <p:grpSpPr bwMode="auto">
            <a:xfrm>
              <a:off x="3893" y="1490"/>
              <a:ext cx="60" cy="25"/>
              <a:chOff x="3893" y="1402"/>
              <a:chExt cx="60" cy="25"/>
            </a:xfrm>
          </p:grpSpPr>
          <p:grpSp>
            <p:nvGrpSpPr>
              <p:cNvPr id="77162" name="Group 11929"/>
              <p:cNvGrpSpPr>
                <a:grpSpLocks/>
              </p:cNvGrpSpPr>
              <p:nvPr/>
            </p:nvGrpSpPr>
            <p:grpSpPr bwMode="auto">
              <a:xfrm>
                <a:off x="3906" y="1412"/>
                <a:ext cx="47" cy="15"/>
                <a:chOff x="3906" y="1412"/>
                <a:chExt cx="47" cy="15"/>
              </a:xfrm>
            </p:grpSpPr>
            <p:sp>
              <p:nvSpPr>
                <p:cNvPr id="77166" name="Freeform 11930"/>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67" name="Freeform 11931"/>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77163" name="Group 11932"/>
              <p:cNvGrpSpPr>
                <a:grpSpLocks/>
              </p:cNvGrpSpPr>
              <p:nvPr/>
            </p:nvGrpSpPr>
            <p:grpSpPr bwMode="auto">
              <a:xfrm>
                <a:off x="3893" y="1402"/>
                <a:ext cx="34" cy="14"/>
                <a:chOff x="3893" y="1402"/>
                <a:chExt cx="34" cy="14"/>
              </a:xfrm>
            </p:grpSpPr>
            <p:sp>
              <p:nvSpPr>
                <p:cNvPr id="77164" name="Freeform 11933"/>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65" name="Freeform 11934"/>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grpSp>
        <p:sp>
          <p:nvSpPr>
            <p:cNvPr id="77127" name="Freeform 11935"/>
            <p:cNvSpPr>
              <a:spLocks/>
            </p:cNvSpPr>
            <p:nvPr/>
          </p:nvSpPr>
          <p:spPr bwMode="auto">
            <a:xfrm>
              <a:off x="3641" y="1489"/>
              <a:ext cx="94" cy="19"/>
            </a:xfrm>
            <a:custGeom>
              <a:avLst/>
              <a:gdLst>
                <a:gd name="T0" fmla="*/ 0 w 94"/>
                <a:gd name="T1" fmla="*/ 1 h 19"/>
                <a:gd name="T2" fmla="*/ 10 w 94"/>
                <a:gd name="T3" fmla="*/ 0 h 19"/>
                <a:gd name="T4" fmla="*/ 17 w 94"/>
                <a:gd name="T5" fmla="*/ 0 h 19"/>
                <a:gd name="T6" fmla="*/ 50 w 94"/>
                <a:gd name="T7" fmla="*/ 7 h 19"/>
                <a:gd name="T8" fmla="*/ 94 w 94"/>
                <a:gd name="T9" fmla="*/ 15 h 19"/>
                <a:gd name="T10" fmla="*/ 92 w 94"/>
                <a:gd name="T11" fmla="*/ 17 h 19"/>
                <a:gd name="T12" fmla="*/ 91 w 94"/>
                <a:gd name="T13" fmla="*/ 18 h 19"/>
                <a:gd name="T14" fmla="*/ 88 w 94"/>
                <a:gd name="T15" fmla="*/ 18 h 19"/>
                <a:gd name="T16" fmla="*/ 87 w 94"/>
                <a:gd name="T17" fmla="*/ 18 h 19"/>
                <a:gd name="T18" fmla="*/ 84 w 94"/>
                <a:gd name="T19" fmla="*/ 19 h 19"/>
                <a:gd name="T20" fmla="*/ 69 w 94"/>
                <a:gd name="T21" fmla="*/ 19 h 19"/>
                <a:gd name="T22" fmla="*/ 55 w 94"/>
                <a:gd name="T23" fmla="*/ 18 h 19"/>
                <a:gd name="T24" fmla="*/ 46 w 94"/>
                <a:gd name="T25" fmla="*/ 18 h 19"/>
                <a:gd name="T26" fmla="*/ 0 w 94"/>
                <a:gd name="T27" fmla="*/ 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9"/>
                <a:gd name="T44" fmla="*/ 94 w 94"/>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9">
                  <a:moveTo>
                    <a:pt x="0" y="1"/>
                  </a:moveTo>
                  <a:lnTo>
                    <a:pt x="10" y="0"/>
                  </a:lnTo>
                  <a:lnTo>
                    <a:pt x="17" y="0"/>
                  </a:lnTo>
                  <a:lnTo>
                    <a:pt x="50" y="7"/>
                  </a:lnTo>
                  <a:lnTo>
                    <a:pt x="94" y="15"/>
                  </a:lnTo>
                  <a:lnTo>
                    <a:pt x="92" y="17"/>
                  </a:lnTo>
                  <a:lnTo>
                    <a:pt x="91" y="18"/>
                  </a:lnTo>
                  <a:lnTo>
                    <a:pt x="88" y="18"/>
                  </a:lnTo>
                  <a:lnTo>
                    <a:pt x="87" y="18"/>
                  </a:lnTo>
                  <a:lnTo>
                    <a:pt x="84" y="19"/>
                  </a:lnTo>
                  <a:lnTo>
                    <a:pt x="69" y="19"/>
                  </a:lnTo>
                  <a:lnTo>
                    <a:pt x="55" y="18"/>
                  </a:lnTo>
                  <a:lnTo>
                    <a:pt x="46" y="18"/>
                  </a:lnTo>
                  <a:lnTo>
                    <a:pt x="0" y="1"/>
                  </a:lnTo>
                  <a:close/>
                </a:path>
              </a:pathLst>
            </a:custGeom>
            <a:solidFill>
              <a:srgbClr val="808080"/>
            </a:solidFill>
            <a:ln w="9525">
              <a:noFill/>
              <a:round/>
              <a:headEnd/>
              <a:tailEnd/>
            </a:ln>
          </p:spPr>
          <p:txBody>
            <a:bodyPr/>
            <a:lstStyle/>
            <a:p>
              <a:endParaRPr lang="en-US"/>
            </a:p>
          </p:txBody>
        </p:sp>
        <p:sp>
          <p:nvSpPr>
            <p:cNvPr id="77128" name="Freeform 11936"/>
            <p:cNvSpPr>
              <a:spLocks/>
            </p:cNvSpPr>
            <p:nvPr/>
          </p:nvSpPr>
          <p:spPr bwMode="auto">
            <a:xfrm>
              <a:off x="3872" y="1464"/>
              <a:ext cx="132" cy="44"/>
            </a:xfrm>
            <a:custGeom>
              <a:avLst/>
              <a:gdLst>
                <a:gd name="T0" fmla="*/ 0 w 132"/>
                <a:gd name="T1" fmla="*/ 0 h 44"/>
                <a:gd name="T2" fmla="*/ 0 w 132"/>
                <a:gd name="T3" fmla="*/ 0 h 44"/>
                <a:gd name="T4" fmla="*/ 24 w 132"/>
                <a:gd name="T5" fmla="*/ 0 h 44"/>
                <a:gd name="T6" fmla="*/ 58 w 132"/>
                <a:gd name="T7" fmla="*/ 13 h 44"/>
                <a:gd name="T8" fmla="*/ 83 w 132"/>
                <a:gd name="T9" fmla="*/ 23 h 44"/>
                <a:gd name="T10" fmla="*/ 107 w 132"/>
                <a:gd name="T11" fmla="*/ 32 h 44"/>
                <a:gd name="T12" fmla="*/ 132 w 132"/>
                <a:gd name="T13" fmla="*/ 40 h 44"/>
                <a:gd name="T14" fmla="*/ 126 w 132"/>
                <a:gd name="T15" fmla="*/ 42 h 44"/>
                <a:gd name="T16" fmla="*/ 116 w 132"/>
                <a:gd name="T17" fmla="*/ 42 h 44"/>
                <a:gd name="T18" fmla="*/ 109 w 132"/>
                <a:gd name="T19" fmla="*/ 43 h 44"/>
                <a:gd name="T20" fmla="*/ 94 w 132"/>
                <a:gd name="T21" fmla="*/ 44 h 44"/>
                <a:gd name="T22" fmla="*/ 83 w 132"/>
                <a:gd name="T23" fmla="*/ 44 h 44"/>
                <a:gd name="T24" fmla="*/ 66 w 132"/>
                <a:gd name="T25" fmla="*/ 42 h 44"/>
                <a:gd name="T26" fmla="*/ 55 w 132"/>
                <a:gd name="T27" fmla="*/ 42 h 44"/>
                <a:gd name="T28" fmla="*/ 52 w 132"/>
                <a:gd name="T29" fmla="*/ 37 h 44"/>
                <a:gd name="T30" fmla="*/ 0 w 132"/>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44"/>
                <a:gd name="T50" fmla="*/ 132 w 132"/>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44">
                  <a:moveTo>
                    <a:pt x="0" y="0"/>
                  </a:moveTo>
                  <a:lnTo>
                    <a:pt x="0" y="0"/>
                  </a:lnTo>
                  <a:lnTo>
                    <a:pt x="24" y="0"/>
                  </a:lnTo>
                  <a:lnTo>
                    <a:pt x="58" y="13"/>
                  </a:lnTo>
                  <a:lnTo>
                    <a:pt x="83" y="23"/>
                  </a:lnTo>
                  <a:lnTo>
                    <a:pt x="107" y="32"/>
                  </a:lnTo>
                  <a:lnTo>
                    <a:pt x="132" y="40"/>
                  </a:lnTo>
                  <a:lnTo>
                    <a:pt x="126" y="42"/>
                  </a:lnTo>
                  <a:lnTo>
                    <a:pt x="116" y="42"/>
                  </a:lnTo>
                  <a:lnTo>
                    <a:pt x="109" y="43"/>
                  </a:lnTo>
                  <a:lnTo>
                    <a:pt x="94" y="44"/>
                  </a:lnTo>
                  <a:lnTo>
                    <a:pt x="83" y="44"/>
                  </a:lnTo>
                  <a:lnTo>
                    <a:pt x="66" y="42"/>
                  </a:lnTo>
                  <a:lnTo>
                    <a:pt x="55" y="42"/>
                  </a:lnTo>
                  <a:lnTo>
                    <a:pt x="52" y="37"/>
                  </a:lnTo>
                  <a:lnTo>
                    <a:pt x="0" y="0"/>
                  </a:lnTo>
                  <a:close/>
                </a:path>
              </a:pathLst>
            </a:custGeom>
            <a:solidFill>
              <a:srgbClr val="7F7F7F"/>
            </a:solidFill>
            <a:ln w="9525">
              <a:noFill/>
              <a:round/>
              <a:headEnd/>
              <a:tailEnd/>
            </a:ln>
          </p:spPr>
          <p:txBody>
            <a:bodyPr/>
            <a:lstStyle/>
            <a:p>
              <a:endParaRPr lang="en-US"/>
            </a:p>
          </p:txBody>
        </p:sp>
        <p:grpSp>
          <p:nvGrpSpPr>
            <p:cNvPr id="77129" name="Group 11937"/>
            <p:cNvGrpSpPr>
              <a:grpSpLocks/>
            </p:cNvGrpSpPr>
            <p:nvPr/>
          </p:nvGrpSpPr>
          <p:grpSpPr bwMode="auto">
            <a:xfrm>
              <a:off x="3906" y="1500"/>
              <a:ext cx="47" cy="15"/>
              <a:chOff x="3906" y="1412"/>
              <a:chExt cx="47" cy="15"/>
            </a:xfrm>
          </p:grpSpPr>
          <p:sp>
            <p:nvSpPr>
              <p:cNvPr id="77160" name="Freeform 11938"/>
              <p:cNvSpPr>
                <a:spLocks/>
              </p:cNvSpPr>
              <p:nvPr/>
            </p:nvSpPr>
            <p:spPr bwMode="auto">
              <a:xfrm>
                <a:off x="3906" y="1412"/>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61" name="Freeform 11939"/>
              <p:cNvSpPr>
                <a:spLocks/>
              </p:cNvSpPr>
              <p:nvPr/>
            </p:nvSpPr>
            <p:spPr bwMode="auto">
              <a:xfrm>
                <a:off x="3920" y="1412"/>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grpSp>
        <p:grpSp>
          <p:nvGrpSpPr>
            <p:cNvPr id="77130" name="Group 11940"/>
            <p:cNvGrpSpPr>
              <a:grpSpLocks/>
            </p:cNvGrpSpPr>
            <p:nvPr/>
          </p:nvGrpSpPr>
          <p:grpSpPr bwMode="auto">
            <a:xfrm>
              <a:off x="3893" y="1490"/>
              <a:ext cx="34" cy="14"/>
              <a:chOff x="3893" y="1402"/>
              <a:chExt cx="34" cy="14"/>
            </a:xfrm>
          </p:grpSpPr>
          <p:sp>
            <p:nvSpPr>
              <p:cNvPr id="77158" name="Freeform 11941"/>
              <p:cNvSpPr>
                <a:spLocks/>
              </p:cNvSpPr>
              <p:nvPr/>
            </p:nvSpPr>
            <p:spPr bwMode="auto">
              <a:xfrm>
                <a:off x="3893" y="1402"/>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59" name="Freeform 11942"/>
              <p:cNvSpPr>
                <a:spLocks/>
              </p:cNvSpPr>
              <p:nvPr/>
            </p:nvSpPr>
            <p:spPr bwMode="auto">
              <a:xfrm>
                <a:off x="3906" y="1402"/>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grpSp>
        <p:sp>
          <p:nvSpPr>
            <p:cNvPr id="77131" name="Freeform 11943"/>
            <p:cNvSpPr>
              <a:spLocks/>
            </p:cNvSpPr>
            <p:nvPr/>
          </p:nvSpPr>
          <p:spPr bwMode="auto">
            <a:xfrm>
              <a:off x="3906" y="1500"/>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32" name="Freeform 11944"/>
            <p:cNvSpPr>
              <a:spLocks/>
            </p:cNvSpPr>
            <p:nvPr/>
          </p:nvSpPr>
          <p:spPr bwMode="auto">
            <a:xfrm>
              <a:off x="3920" y="1500"/>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sp>
          <p:nvSpPr>
            <p:cNvPr id="77133" name="Freeform 11945"/>
            <p:cNvSpPr>
              <a:spLocks/>
            </p:cNvSpPr>
            <p:nvPr/>
          </p:nvSpPr>
          <p:spPr bwMode="auto">
            <a:xfrm>
              <a:off x="3906" y="1500"/>
              <a:ext cx="46" cy="15"/>
            </a:xfrm>
            <a:custGeom>
              <a:avLst/>
              <a:gdLst>
                <a:gd name="T0" fmla="*/ 0 w 46"/>
                <a:gd name="T1" fmla="*/ 8 h 15"/>
                <a:gd name="T2" fmla="*/ 11 w 46"/>
                <a:gd name="T3" fmla="*/ 15 h 15"/>
                <a:gd name="T4" fmla="*/ 14 w 46"/>
                <a:gd name="T5" fmla="*/ 15 h 15"/>
                <a:gd name="T6" fmla="*/ 19 w 46"/>
                <a:gd name="T7" fmla="*/ 8 h 15"/>
                <a:gd name="T8" fmla="*/ 24 w 46"/>
                <a:gd name="T9" fmla="*/ 8 h 15"/>
                <a:gd name="T10" fmla="*/ 46 w 46"/>
                <a:gd name="T11" fmla="*/ 8 h 15"/>
                <a:gd name="T12" fmla="*/ 35 w 46"/>
                <a:gd name="T13" fmla="*/ 0 h 15"/>
                <a:gd name="T14" fmla="*/ 26 w 46"/>
                <a:gd name="T15" fmla="*/ 0 h 15"/>
                <a:gd name="T16" fmla="*/ 21 w 46"/>
                <a:gd name="T17" fmla="*/ 0 h 15"/>
                <a:gd name="T18" fmla="*/ 16 w 46"/>
                <a:gd name="T19" fmla="*/ 0 h 15"/>
                <a:gd name="T20" fmla="*/ 10 w 46"/>
                <a:gd name="T21" fmla="*/ 0 h 15"/>
                <a:gd name="T22" fmla="*/ 7 w 46"/>
                <a:gd name="T23" fmla="*/ 0 h 15"/>
                <a:gd name="T24" fmla="*/ 0 w 46"/>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5"/>
                <a:gd name="T41" fmla="*/ 46 w 4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5">
                  <a:moveTo>
                    <a:pt x="0" y="8"/>
                  </a:moveTo>
                  <a:lnTo>
                    <a:pt x="11" y="15"/>
                  </a:lnTo>
                  <a:lnTo>
                    <a:pt x="14" y="15"/>
                  </a:lnTo>
                  <a:lnTo>
                    <a:pt x="19" y="8"/>
                  </a:lnTo>
                  <a:lnTo>
                    <a:pt x="24" y="8"/>
                  </a:lnTo>
                  <a:lnTo>
                    <a:pt x="46" y="8"/>
                  </a:lnTo>
                  <a:lnTo>
                    <a:pt x="35" y="0"/>
                  </a:lnTo>
                  <a:lnTo>
                    <a:pt x="26" y="0"/>
                  </a:lnTo>
                  <a:lnTo>
                    <a:pt x="21" y="0"/>
                  </a:lnTo>
                  <a:lnTo>
                    <a:pt x="16" y="0"/>
                  </a:lnTo>
                  <a:lnTo>
                    <a:pt x="10" y="0"/>
                  </a:lnTo>
                  <a:lnTo>
                    <a:pt x="7" y="0"/>
                  </a:lnTo>
                  <a:lnTo>
                    <a:pt x="0" y="8"/>
                  </a:lnTo>
                  <a:close/>
                </a:path>
              </a:pathLst>
            </a:custGeom>
            <a:solidFill>
              <a:srgbClr val="9F9F9F"/>
            </a:solidFill>
            <a:ln w="9525">
              <a:noFill/>
              <a:round/>
              <a:headEnd/>
              <a:tailEnd/>
            </a:ln>
          </p:spPr>
          <p:txBody>
            <a:bodyPr/>
            <a:lstStyle/>
            <a:p>
              <a:endParaRPr lang="en-US"/>
            </a:p>
          </p:txBody>
        </p:sp>
        <p:sp>
          <p:nvSpPr>
            <p:cNvPr id="77134" name="Freeform 11946"/>
            <p:cNvSpPr>
              <a:spLocks/>
            </p:cNvSpPr>
            <p:nvPr/>
          </p:nvSpPr>
          <p:spPr bwMode="auto">
            <a:xfrm>
              <a:off x="3920" y="1500"/>
              <a:ext cx="33" cy="15"/>
            </a:xfrm>
            <a:custGeom>
              <a:avLst/>
              <a:gdLst>
                <a:gd name="T0" fmla="*/ 0 w 33"/>
                <a:gd name="T1" fmla="*/ 15 h 15"/>
                <a:gd name="T2" fmla="*/ 2 w 33"/>
                <a:gd name="T3" fmla="*/ 15 h 15"/>
                <a:gd name="T4" fmla="*/ 7 w 33"/>
                <a:gd name="T5" fmla="*/ 8 h 15"/>
                <a:gd name="T6" fmla="*/ 11 w 33"/>
                <a:gd name="T7" fmla="*/ 8 h 15"/>
                <a:gd name="T8" fmla="*/ 33 w 33"/>
                <a:gd name="T9" fmla="*/ 8 h 15"/>
                <a:gd name="T10" fmla="*/ 22 w 33"/>
                <a:gd name="T11" fmla="*/ 0 h 15"/>
                <a:gd name="T12" fmla="*/ 14 w 33"/>
                <a:gd name="T13" fmla="*/ 0 h 15"/>
                <a:gd name="T14" fmla="*/ 10 w 33"/>
                <a:gd name="T15" fmla="*/ 0 h 15"/>
                <a:gd name="T16" fmla="*/ 5 w 33"/>
                <a:gd name="T17" fmla="*/ 0 h 15"/>
                <a:gd name="T18" fmla="*/ 2 w 33"/>
                <a:gd name="T19" fmla="*/ 8 h 15"/>
                <a:gd name="T20" fmla="*/ 0 w 3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5"/>
                <a:gd name="T35" fmla="*/ 33 w 3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5">
                  <a:moveTo>
                    <a:pt x="0" y="15"/>
                  </a:moveTo>
                  <a:lnTo>
                    <a:pt x="2" y="15"/>
                  </a:lnTo>
                  <a:lnTo>
                    <a:pt x="7" y="8"/>
                  </a:lnTo>
                  <a:lnTo>
                    <a:pt x="11" y="8"/>
                  </a:lnTo>
                  <a:lnTo>
                    <a:pt x="33" y="8"/>
                  </a:lnTo>
                  <a:lnTo>
                    <a:pt x="22" y="0"/>
                  </a:lnTo>
                  <a:lnTo>
                    <a:pt x="14" y="0"/>
                  </a:lnTo>
                  <a:lnTo>
                    <a:pt x="10" y="0"/>
                  </a:lnTo>
                  <a:lnTo>
                    <a:pt x="5" y="0"/>
                  </a:lnTo>
                  <a:lnTo>
                    <a:pt x="2" y="8"/>
                  </a:lnTo>
                  <a:lnTo>
                    <a:pt x="0" y="15"/>
                  </a:lnTo>
                  <a:close/>
                </a:path>
              </a:pathLst>
            </a:custGeom>
            <a:solidFill>
              <a:srgbClr val="3F3F3F"/>
            </a:solidFill>
            <a:ln w="9525">
              <a:noFill/>
              <a:round/>
              <a:headEnd/>
              <a:tailEnd/>
            </a:ln>
          </p:spPr>
          <p:txBody>
            <a:bodyPr/>
            <a:lstStyle/>
            <a:p>
              <a:endParaRPr lang="en-US"/>
            </a:p>
          </p:txBody>
        </p:sp>
        <p:sp>
          <p:nvSpPr>
            <p:cNvPr id="77135" name="Freeform 11947"/>
            <p:cNvSpPr>
              <a:spLocks/>
            </p:cNvSpPr>
            <p:nvPr/>
          </p:nvSpPr>
          <p:spPr bwMode="auto">
            <a:xfrm>
              <a:off x="3893" y="1490"/>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36" name="Freeform 11948"/>
            <p:cNvSpPr>
              <a:spLocks/>
            </p:cNvSpPr>
            <p:nvPr/>
          </p:nvSpPr>
          <p:spPr bwMode="auto">
            <a:xfrm>
              <a:off x="3906" y="1490"/>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sp>
          <p:nvSpPr>
            <p:cNvPr id="77137" name="Freeform 11949"/>
            <p:cNvSpPr>
              <a:spLocks/>
            </p:cNvSpPr>
            <p:nvPr/>
          </p:nvSpPr>
          <p:spPr bwMode="auto">
            <a:xfrm>
              <a:off x="3893" y="1490"/>
              <a:ext cx="34" cy="14"/>
            </a:xfrm>
            <a:custGeom>
              <a:avLst/>
              <a:gdLst>
                <a:gd name="T0" fmla="*/ 10 w 34"/>
                <a:gd name="T1" fmla="*/ 14 h 14"/>
                <a:gd name="T2" fmla="*/ 17 w 34"/>
                <a:gd name="T3" fmla="*/ 14 h 14"/>
                <a:gd name="T4" fmla="*/ 23 w 34"/>
                <a:gd name="T5" fmla="*/ 14 h 14"/>
                <a:gd name="T6" fmla="*/ 25 w 34"/>
                <a:gd name="T7" fmla="*/ 7 h 14"/>
                <a:gd name="T8" fmla="*/ 28 w 34"/>
                <a:gd name="T9" fmla="*/ 7 h 14"/>
                <a:gd name="T10" fmla="*/ 34 w 34"/>
                <a:gd name="T11" fmla="*/ 7 h 14"/>
                <a:gd name="T12" fmla="*/ 27 w 34"/>
                <a:gd name="T13" fmla="*/ 0 h 14"/>
                <a:gd name="T14" fmla="*/ 23 w 34"/>
                <a:gd name="T15" fmla="*/ 0 h 14"/>
                <a:gd name="T16" fmla="*/ 17 w 34"/>
                <a:gd name="T17" fmla="*/ 0 h 14"/>
                <a:gd name="T18" fmla="*/ 13 w 34"/>
                <a:gd name="T19" fmla="*/ 0 h 14"/>
                <a:gd name="T20" fmla="*/ 7 w 34"/>
                <a:gd name="T21" fmla="*/ 7 h 14"/>
                <a:gd name="T22" fmla="*/ 3 w 34"/>
                <a:gd name="T23" fmla="*/ 7 h 14"/>
                <a:gd name="T24" fmla="*/ 0 w 34"/>
                <a:gd name="T25" fmla="*/ 7 h 14"/>
                <a:gd name="T26" fmla="*/ 4 w 34"/>
                <a:gd name="T27" fmla="*/ 14 h 14"/>
                <a:gd name="T28" fmla="*/ 10 w 34"/>
                <a:gd name="T29" fmla="*/ 1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4"/>
                <a:gd name="T47" fmla="*/ 34 w 3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4">
                  <a:moveTo>
                    <a:pt x="10" y="14"/>
                  </a:moveTo>
                  <a:lnTo>
                    <a:pt x="17" y="14"/>
                  </a:lnTo>
                  <a:lnTo>
                    <a:pt x="23" y="14"/>
                  </a:lnTo>
                  <a:lnTo>
                    <a:pt x="25" y="7"/>
                  </a:lnTo>
                  <a:lnTo>
                    <a:pt x="28" y="7"/>
                  </a:lnTo>
                  <a:lnTo>
                    <a:pt x="34" y="7"/>
                  </a:lnTo>
                  <a:lnTo>
                    <a:pt x="27" y="0"/>
                  </a:lnTo>
                  <a:lnTo>
                    <a:pt x="23" y="0"/>
                  </a:lnTo>
                  <a:lnTo>
                    <a:pt x="17" y="0"/>
                  </a:lnTo>
                  <a:lnTo>
                    <a:pt x="13" y="0"/>
                  </a:lnTo>
                  <a:lnTo>
                    <a:pt x="7" y="7"/>
                  </a:lnTo>
                  <a:lnTo>
                    <a:pt x="3" y="7"/>
                  </a:lnTo>
                  <a:lnTo>
                    <a:pt x="0" y="7"/>
                  </a:lnTo>
                  <a:lnTo>
                    <a:pt x="4" y="14"/>
                  </a:lnTo>
                  <a:lnTo>
                    <a:pt x="10" y="14"/>
                  </a:lnTo>
                  <a:close/>
                </a:path>
              </a:pathLst>
            </a:custGeom>
            <a:solidFill>
              <a:srgbClr val="9F9F9F"/>
            </a:solidFill>
            <a:ln w="9525">
              <a:noFill/>
              <a:round/>
              <a:headEnd/>
              <a:tailEnd/>
            </a:ln>
          </p:spPr>
          <p:txBody>
            <a:bodyPr/>
            <a:lstStyle/>
            <a:p>
              <a:endParaRPr lang="en-US"/>
            </a:p>
          </p:txBody>
        </p:sp>
        <p:sp>
          <p:nvSpPr>
            <p:cNvPr id="77138" name="Freeform 11950"/>
            <p:cNvSpPr>
              <a:spLocks/>
            </p:cNvSpPr>
            <p:nvPr/>
          </p:nvSpPr>
          <p:spPr bwMode="auto">
            <a:xfrm>
              <a:off x="3906" y="1490"/>
              <a:ext cx="21" cy="14"/>
            </a:xfrm>
            <a:custGeom>
              <a:avLst/>
              <a:gdLst>
                <a:gd name="T0" fmla="*/ 0 w 21"/>
                <a:gd name="T1" fmla="*/ 14 h 14"/>
                <a:gd name="T2" fmla="*/ 5 w 21"/>
                <a:gd name="T3" fmla="*/ 14 h 14"/>
                <a:gd name="T4" fmla="*/ 10 w 21"/>
                <a:gd name="T5" fmla="*/ 14 h 14"/>
                <a:gd name="T6" fmla="*/ 14 w 21"/>
                <a:gd name="T7" fmla="*/ 7 h 14"/>
                <a:gd name="T8" fmla="*/ 16 w 21"/>
                <a:gd name="T9" fmla="*/ 7 h 14"/>
                <a:gd name="T10" fmla="*/ 21 w 21"/>
                <a:gd name="T11" fmla="*/ 7 h 14"/>
                <a:gd name="T12" fmla="*/ 14 w 21"/>
                <a:gd name="T13" fmla="*/ 0 h 14"/>
                <a:gd name="T14" fmla="*/ 10 w 21"/>
                <a:gd name="T15" fmla="*/ 0 h 14"/>
                <a:gd name="T16" fmla="*/ 7 w 21"/>
                <a:gd name="T17" fmla="*/ 0 h 14"/>
                <a:gd name="T18" fmla="*/ 4 w 21"/>
                <a:gd name="T19" fmla="*/ 0 h 14"/>
                <a:gd name="T20" fmla="*/ 0 w 21"/>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0" y="14"/>
                  </a:moveTo>
                  <a:lnTo>
                    <a:pt x="5" y="14"/>
                  </a:lnTo>
                  <a:lnTo>
                    <a:pt x="10" y="14"/>
                  </a:lnTo>
                  <a:lnTo>
                    <a:pt x="14" y="7"/>
                  </a:lnTo>
                  <a:lnTo>
                    <a:pt x="16" y="7"/>
                  </a:lnTo>
                  <a:lnTo>
                    <a:pt x="21" y="7"/>
                  </a:lnTo>
                  <a:lnTo>
                    <a:pt x="14" y="0"/>
                  </a:lnTo>
                  <a:lnTo>
                    <a:pt x="10" y="0"/>
                  </a:lnTo>
                  <a:lnTo>
                    <a:pt x="7" y="0"/>
                  </a:lnTo>
                  <a:lnTo>
                    <a:pt x="4" y="0"/>
                  </a:lnTo>
                  <a:lnTo>
                    <a:pt x="0" y="14"/>
                  </a:lnTo>
                  <a:close/>
                </a:path>
              </a:pathLst>
            </a:custGeom>
            <a:solidFill>
              <a:srgbClr val="3F3F3F"/>
            </a:solidFill>
            <a:ln w="9525">
              <a:noFill/>
              <a:round/>
              <a:headEnd/>
              <a:tailEnd/>
            </a:ln>
          </p:spPr>
          <p:txBody>
            <a:bodyPr/>
            <a:lstStyle/>
            <a:p>
              <a:endParaRPr lang="en-US"/>
            </a:p>
          </p:txBody>
        </p:sp>
        <p:sp>
          <p:nvSpPr>
            <p:cNvPr id="77139" name="Text Box 11951"/>
            <p:cNvSpPr txBox="1">
              <a:spLocks noChangeArrowheads="1"/>
            </p:cNvSpPr>
            <p:nvPr/>
          </p:nvSpPr>
          <p:spPr bwMode="auto">
            <a:xfrm>
              <a:off x="2434" y="1854"/>
              <a:ext cx="1288" cy="250"/>
            </a:xfrm>
            <a:prstGeom prst="rect">
              <a:avLst/>
            </a:prstGeom>
            <a:noFill/>
            <a:ln w="76200">
              <a:noFill/>
              <a:miter lim="800000"/>
              <a:headEnd/>
              <a:tailEnd/>
            </a:ln>
          </p:spPr>
          <p:txBody>
            <a:bodyPr wrap="none">
              <a:spAutoFit/>
            </a:bodyPr>
            <a:lstStyle/>
            <a:p>
              <a:r>
                <a:rPr lang="en-US" sz="2000" b="1"/>
                <a:t>Power Proj Plat</a:t>
              </a:r>
            </a:p>
          </p:txBody>
        </p:sp>
        <p:sp>
          <p:nvSpPr>
            <p:cNvPr id="77140" name="Text Box 11952"/>
            <p:cNvSpPr txBox="1">
              <a:spLocks noChangeArrowheads="1"/>
            </p:cNvSpPr>
            <p:nvPr/>
          </p:nvSpPr>
          <p:spPr bwMode="auto">
            <a:xfrm>
              <a:off x="4512" y="1855"/>
              <a:ext cx="650" cy="250"/>
            </a:xfrm>
            <a:prstGeom prst="rect">
              <a:avLst/>
            </a:prstGeom>
            <a:noFill/>
            <a:ln w="76200">
              <a:noFill/>
              <a:miter lim="800000"/>
              <a:headEnd/>
              <a:tailEnd/>
            </a:ln>
          </p:spPr>
          <p:txBody>
            <a:bodyPr wrap="none">
              <a:spAutoFit/>
            </a:bodyPr>
            <a:lstStyle/>
            <a:p>
              <a:r>
                <a:rPr lang="en-US" sz="2000" b="1"/>
                <a:t>Deploy</a:t>
              </a:r>
            </a:p>
          </p:txBody>
        </p:sp>
        <p:sp>
          <p:nvSpPr>
            <p:cNvPr id="77141" name="Text Box 11953"/>
            <p:cNvSpPr txBox="1">
              <a:spLocks noChangeArrowheads="1"/>
            </p:cNvSpPr>
            <p:nvPr/>
          </p:nvSpPr>
          <p:spPr bwMode="auto">
            <a:xfrm>
              <a:off x="576" y="1855"/>
              <a:ext cx="1039" cy="250"/>
            </a:xfrm>
            <a:prstGeom prst="rect">
              <a:avLst/>
            </a:prstGeom>
            <a:noFill/>
            <a:ln w="76200">
              <a:noFill/>
              <a:miter lim="800000"/>
              <a:headEnd/>
              <a:tailEnd/>
            </a:ln>
          </p:spPr>
          <p:txBody>
            <a:bodyPr wrap="none">
              <a:spAutoFit/>
            </a:bodyPr>
            <a:lstStyle/>
            <a:p>
              <a:r>
                <a:rPr lang="en-US" sz="2000" b="1"/>
                <a:t>Mobilization</a:t>
              </a:r>
            </a:p>
          </p:txBody>
        </p:sp>
        <p:sp>
          <p:nvSpPr>
            <p:cNvPr id="77142" name="Rectangle 11954"/>
            <p:cNvSpPr>
              <a:spLocks noChangeArrowheads="1"/>
            </p:cNvSpPr>
            <p:nvPr/>
          </p:nvSpPr>
          <p:spPr bwMode="auto">
            <a:xfrm>
              <a:off x="958" y="2374"/>
              <a:ext cx="604" cy="192"/>
            </a:xfrm>
            <a:prstGeom prst="rect">
              <a:avLst/>
            </a:prstGeom>
            <a:noFill/>
            <a:ln w="9525">
              <a:noFill/>
              <a:miter lim="800000"/>
              <a:headEnd/>
              <a:tailEnd/>
            </a:ln>
          </p:spPr>
          <p:txBody>
            <a:bodyPr wrap="none" lIns="0" tIns="0" rIns="0" bIns="0">
              <a:spAutoFit/>
            </a:bodyPr>
            <a:lstStyle/>
            <a:p>
              <a:r>
                <a:rPr lang="en-US" sz="2000" b="1">
                  <a:solidFill>
                    <a:srgbClr val="FF0000"/>
                  </a:solidFill>
                </a:rPr>
                <a:t>Phase II</a:t>
              </a:r>
              <a:endParaRPr lang="en-US" sz="2000">
                <a:solidFill>
                  <a:srgbClr val="FF0000"/>
                </a:solidFill>
              </a:endParaRPr>
            </a:p>
          </p:txBody>
        </p:sp>
        <p:sp>
          <p:nvSpPr>
            <p:cNvPr id="77143" name="Rectangle 11955"/>
            <p:cNvSpPr>
              <a:spLocks noChangeArrowheads="1"/>
            </p:cNvSpPr>
            <p:nvPr/>
          </p:nvSpPr>
          <p:spPr bwMode="auto">
            <a:xfrm>
              <a:off x="1656" y="2374"/>
              <a:ext cx="648" cy="192"/>
            </a:xfrm>
            <a:prstGeom prst="rect">
              <a:avLst/>
            </a:prstGeom>
            <a:noFill/>
            <a:ln w="9525">
              <a:noFill/>
              <a:miter lim="800000"/>
              <a:headEnd/>
              <a:tailEnd/>
            </a:ln>
          </p:spPr>
          <p:txBody>
            <a:bodyPr wrap="none" lIns="0" tIns="0" rIns="0" bIns="0">
              <a:spAutoFit/>
            </a:bodyPr>
            <a:lstStyle/>
            <a:p>
              <a:r>
                <a:rPr lang="en-US" sz="2000" b="1" dirty="0">
                  <a:solidFill>
                    <a:srgbClr val="808000"/>
                  </a:solidFill>
                </a:rPr>
                <a:t>Phase III</a:t>
              </a:r>
              <a:endParaRPr lang="en-US" sz="2000" dirty="0">
                <a:solidFill>
                  <a:srgbClr val="808000"/>
                </a:solidFill>
              </a:endParaRPr>
            </a:p>
          </p:txBody>
        </p:sp>
        <p:sp>
          <p:nvSpPr>
            <p:cNvPr id="77144" name="Rectangle 11956"/>
            <p:cNvSpPr>
              <a:spLocks noChangeArrowheads="1"/>
            </p:cNvSpPr>
            <p:nvPr/>
          </p:nvSpPr>
          <p:spPr bwMode="auto">
            <a:xfrm>
              <a:off x="2751" y="2374"/>
              <a:ext cx="667" cy="192"/>
            </a:xfrm>
            <a:prstGeom prst="rect">
              <a:avLst/>
            </a:prstGeom>
            <a:noFill/>
            <a:ln w="9525">
              <a:noFill/>
              <a:miter lim="800000"/>
              <a:headEnd/>
              <a:tailEnd/>
            </a:ln>
          </p:spPr>
          <p:txBody>
            <a:bodyPr wrap="none" lIns="0" tIns="0" rIns="0" bIns="0">
              <a:spAutoFit/>
            </a:bodyPr>
            <a:lstStyle/>
            <a:p>
              <a:r>
                <a:rPr lang="en-US" sz="2000" b="1">
                  <a:solidFill>
                    <a:srgbClr val="0000FF"/>
                  </a:solidFill>
                </a:rPr>
                <a:t>Phase IV</a:t>
              </a:r>
              <a:endParaRPr lang="en-US" sz="2000">
                <a:solidFill>
                  <a:srgbClr val="0000FF"/>
                </a:solidFill>
              </a:endParaRPr>
            </a:p>
          </p:txBody>
        </p:sp>
        <p:sp>
          <p:nvSpPr>
            <p:cNvPr id="77145" name="Rectangle 11957"/>
            <p:cNvSpPr>
              <a:spLocks noChangeArrowheads="1"/>
            </p:cNvSpPr>
            <p:nvPr/>
          </p:nvSpPr>
          <p:spPr bwMode="auto">
            <a:xfrm>
              <a:off x="3937" y="2374"/>
              <a:ext cx="623" cy="192"/>
            </a:xfrm>
            <a:prstGeom prst="rect">
              <a:avLst/>
            </a:prstGeom>
            <a:noFill/>
            <a:ln w="9525">
              <a:noFill/>
              <a:miter lim="800000"/>
              <a:headEnd/>
              <a:tailEnd/>
            </a:ln>
          </p:spPr>
          <p:txBody>
            <a:bodyPr wrap="none" lIns="0" tIns="0" rIns="0" bIns="0">
              <a:spAutoFit/>
            </a:bodyPr>
            <a:lstStyle/>
            <a:p>
              <a:r>
                <a:rPr lang="en-US" sz="2000" b="1">
                  <a:solidFill>
                    <a:srgbClr val="9900CC"/>
                  </a:solidFill>
                </a:rPr>
                <a:t>Phase V</a:t>
              </a:r>
              <a:endParaRPr lang="en-US" sz="2000">
                <a:solidFill>
                  <a:srgbClr val="9900CC"/>
                </a:solidFill>
              </a:endParaRPr>
            </a:p>
          </p:txBody>
        </p:sp>
        <p:sp>
          <p:nvSpPr>
            <p:cNvPr id="77146" name="Text Box 11958"/>
            <p:cNvSpPr txBox="1">
              <a:spLocks noChangeArrowheads="1"/>
            </p:cNvSpPr>
            <p:nvPr/>
          </p:nvSpPr>
          <p:spPr bwMode="auto">
            <a:xfrm>
              <a:off x="2304" y="2526"/>
              <a:ext cx="1632" cy="1018"/>
            </a:xfrm>
            <a:prstGeom prst="rect">
              <a:avLst/>
            </a:prstGeom>
            <a:noFill/>
            <a:ln w="76200">
              <a:noFill/>
              <a:miter lim="800000"/>
              <a:headEnd/>
              <a:tailEnd/>
            </a:ln>
          </p:spPr>
          <p:txBody>
            <a:bodyPr>
              <a:spAutoFit/>
            </a:bodyPr>
            <a:lstStyle/>
            <a:p>
              <a:pPr marL="115888" indent="-115888" algn="l">
                <a:buFontTx/>
                <a:buChar char="•"/>
              </a:pPr>
              <a:r>
                <a:rPr lang="en-US" sz="2000" b="1">
                  <a:solidFill>
                    <a:srgbClr val="0000FF"/>
                  </a:solidFill>
                </a:rPr>
                <a:t>SRP</a:t>
              </a:r>
            </a:p>
            <a:p>
              <a:pPr marL="115888" indent="-115888" algn="l">
                <a:buFontTx/>
                <a:buChar char="•"/>
              </a:pPr>
              <a:r>
                <a:rPr lang="en-US" sz="2000" b="1">
                  <a:solidFill>
                    <a:srgbClr val="0000FF"/>
                  </a:solidFill>
                </a:rPr>
                <a:t>Validation</a:t>
              </a:r>
            </a:p>
            <a:p>
              <a:pPr marL="115888" indent="-115888" algn="l">
                <a:buFontTx/>
                <a:buChar char="•"/>
              </a:pPr>
              <a:r>
                <a:rPr lang="en-US" sz="2000" b="1">
                  <a:solidFill>
                    <a:srgbClr val="0000FF"/>
                  </a:solidFill>
                </a:rPr>
                <a:t>Pre-deployment Activities</a:t>
              </a:r>
            </a:p>
            <a:p>
              <a:pPr marL="115888" indent="-115888" algn="l">
                <a:buFontTx/>
                <a:buChar char="•"/>
              </a:pPr>
              <a:r>
                <a:rPr lang="en-US" sz="2000" b="1">
                  <a:solidFill>
                    <a:srgbClr val="0000FF"/>
                  </a:solidFill>
                </a:rPr>
                <a:t>Movement to POE</a:t>
              </a:r>
            </a:p>
          </p:txBody>
        </p:sp>
        <p:sp>
          <p:nvSpPr>
            <p:cNvPr id="77147" name="Line 11959"/>
            <p:cNvSpPr>
              <a:spLocks noChangeShapeType="1"/>
            </p:cNvSpPr>
            <p:nvPr/>
          </p:nvSpPr>
          <p:spPr bwMode="auto">
            <a:xfrm>
              <a:off x="192" y="3591"/>
              <a:ext cx="5302" cy="1"/>
            </a:xfrm>
            <a:prstGeom prst="line">
              <a:avLst/>
            </a:prstGeom>
            <a:noFill/>
            <a:ln w="23813">
              <a:solidFill>
                <a:srgbClr val="000000"/>
              </a:solidFill>
              <a:round/>
              <a:headEnd/>
              <a:tailEnd/>
            </a:ln>
          </p:spPr>
          <p:txBody>
            <a:bodyPr/>
            <a:lstStyle/>
            <a:p>
              <a:endParaRPr lang="en-US"/>
            </a:p>
          </p:txBody>
        </p:sp>
        <p:sp>
          <p:nvSpPr>
            <p:cNvPr id="77148" name="Line 11960"/>
            <p:cNvSpPr>
              <a:spLocks noChangeShapeType="1"/>
            </p:cNvSpPr>
            <p:nvPr/>
          </p:nvSpPr>
          <p:spPr bwMode="auto">
            <a:xfrm>
              <a:off x="4656" y="2392"/>
              <a:ext cx="0" cy="1200"/>
            </a:xfrm>
            <a:prstGeom prst="line">
              <a:avLst/>
            </a:prstGeom>
            <a:noFill/>
            <a:ln w="19050">
              <a:solidFill>
                <a:schemeClr val="tx1"/>
              </a:solidFill>
              <a:round/>
              <a:headEnd/>
              <a:tailEnd/>
            </a:ln>
          </p:spPr>
          <p:txBody>
            <a:bodyPr wrap="none"/>
            <a:lstStyle/>
            <a:p>
              <a:endParaRPr lang="en-US"/>
            </a:p>
          </p:txBody>
        </p:sp>
        <p:sp>
          <p:nvSpPr>
            <p:cNvPr id="77149" name="Line 11961"/>
            <p:cNvSpPr>
              <a:spLocks noChangeShapeType="1"/>
            </p:cNvSpPr>
            <p:nvPr/>
          </p:nvSpPr>
          <p:spPr bwMode="auto">
            <a:xfrm>
              <a:off x="912" y="2392"/>
              <a:ext cx="0" cy="1200"/>
            </a:xfrm>
            <a:prstGeom prst="line">
              <a:avLst/>
            </a:prstGeom>
            <a:noFill/>
            <a:ln w="19050">
              <a:solidFill>
                <a:schemeClr val="tx1"/>
              </a:solidFill>
              <a:round/>
              <a:headEnd/>
              <a:tailEnd/>
            </a:ln>
          </p:spPr>
          <p:txBody>
            <a:bodyPr wrap="none"/>
            <a:lstStyle/>
            <a:p>
              <a:endParaRPr lang="en-US"/>
            </a:p>
          </p:txBody>
        </p:sp>
        <p:sp>
          <p:nvSpPr>
            <p:cNvPr id="77150" name="Line 11962"/>
            <p:cNvSpPr>
              <a:spLocks noChangeShapeType="1"/>
            </p:cNvSpPr>
            <p:nvPr/>
          </p:nvSpPr>
          <p:spPr bwMode="auto">
            <a:xfrm>
              <a:off x="1620" y="2392"/>
              <a:ext cx="0" cy="1200"/>
            </a:xfrm>
            <a:prstGeom prst="line">
              <a:avLst/>
            </a:prstGeom>
            <a:noFill/>
            <a:ln w="19050">
              <a:solidFill>
                <a:schemeClr val="tx1"/>
              </a:solidFill>
              <a:round/>
              <a:headEnd/>
              <a:tailEnd/>
            </a:ln>
          </p:spPr>
          <p:txBody>
            <a:bodyPr wrap="none"/>
            <a:lstStyle/>
            <a:p>
              <a:endParaRPr lang="en-US"/>
            </a:p>
          </p:txBody>
        </p:sp>
        <p:sp>
          <p:nvSpPr>
            <p:cNvPr id="77151" name="Line 11963"/>
            <p:cNvSpPr>
              <a:spLocks noChangeShapeType="1"/>
            </p:cNvSpPr>
            <p:nvPr/>
          </p:nvSpPr>
          <p:spPr bwMode="auto">
            <a:xfrm flipV="1">
              <a:off x="2325" y="1842"/>
              <a:ext cx="9" cy="1750"/>
            </a:xfrm>
            <a:prstGeom prst="line">
              <a:avLst/>
            </a:prstGeom>
            <a:noFill/>
            <a:ln w="23813">
              <a:solidFill>
                <a:srgbClr val="000000"/>
              </a:solidFill>
              <a:round/>
              <a:headEnd/>
              <a:tailEnd/>
            </a:ln>
          </p:spPr>
          <p:txBody>
            <a:bodyPr/>
            <a:lstStyle/>
            <a:p>
              <a:endParaRPr lang="en-US"/>
            </a:p>
          </p:txBody>
        </p:sp>
        <p:sp>
          <p:nvSpPr>
            <p:cNvPr id="77152" name="Line 11964"/>
            <p:cNvSpPr>
              <a:spLocks noChangeShapeType="1"/>
            </p:cNvSpPr>
            <p:nvPr/>
          </p:nvSpPr>
          <p:spPr bwMode="auto">
            <a:xfrm flipV="1">
              <a:off x="5490" y="1847"/>
              <a:ext cx="0" cy="1745"/>
            </a:xfrm>
            <a:prstGeom prst="line">
              <a:avLst/>
            </a:prstGeom>
            <a:noFill/>
            <a:ln w="23813">
              <a:solidFill>
                <a:srgbClr val="000000"/>
              </a:solidFill>
              <a:round/>
              <a:headEnd/>
              <a:tailEnd/>
            </a:ln>
          </p:spPr>
          <p:txBody>
            <a:bodyPr/>
            <a:lstStyle/>
            <a:p>
              <a:endParaRPr lang="en-US"/>
            </a:p>
          </p:txBody>
        </p:sp>
        <p:sp>
          <p:nvSpPr>
            <p:cNvPr id="77153" name="Text Box 11965"/>
            <p:cNvSpPr txBox="1">
              <a:spLocks noChangeArrowheads="1"/>
            </p:cNvSpPr>
            <p:nvPr/>
          </p:nvSpPr>
          <p:spPr bwMode="auto">
            <a:xfrm>
              <a:off x="156" y="2526"/>
              <a:ext cx="852" cy="442"/>
            </a:xfrm>
            <a:prstGeom prst="rect">
              <a:avLst/>
            </a:prstGeom>
            <a:noFill/>
            <a:ln w="76200">
              <a:noFill/>
              <a:miter lim="800000"/>
              <a:headEnd/>
              <a:tailEnd/>
            </a:ln>
          </p:spPr>
          <p:txBody>
            <a:bodyPr>
              <a:spAutoFit/>
            </a:bodyPr>
            <a:lstStyle/>
            <a:p>
              <a:pPr marL="115888" indent="-115888" algn="l">
                <a:buFontTx/>
                <a:buChar char="•"/>
              </a:pPr>
              <a:r>
                <a:rPr lang="en-US" sz="2000" b="1">
                  <a:solidFill>
                    <a:srgbClr val="008000"/>
                  </a:solidFill>
                </a:rPr>
                <a:t>Plan </a:t>
              </a:r>
            </a:p>
            <a:p>
              <a:pPr marL="115888" indent="-115888" algn="l">
                <a:buFontTx/>
                <a:buChar char="•"/>
              </a:pPr>
              <a:r>
                <a:rPr lang="en-US" sz="2000" b="1">
                  <a:solidFill>
                    <a:srgbClr val="008000"/>
                  </a:solidFill>
                </a:rPr>
                <a:t>Prepare</a:t>
              </a:r>
            </a:p>
          </p:txBody>
        </p:sp>
        <p:sp>
          <p:nvSpPr>
            <p:cNvPr id="77154" name="Text Box 11966"/>
            <p:cNvSpPr txBox="1">
              <a:spLocks noChangeArrowheads="1"/>
            </p:cNvSpPr>
            <p:nvPr/>
          </p:nvSpPr>
          <p:spPr bwMode="auto">
            <a:xfrm>
              <a:off x="876" y="2526"/>
              <a:ext cx="852" cy="1018"/>
            </a:xfrm>
            <a:prstGeom prst="rect">
              <a:avLst/>
            </a:prstGeom>
            <a:noFill/>
            <a:ln w="76200">
              <a:noFill/>
              <a:miter lim="800000"/>
              <a:headEnd/>
              <a:tailEnd/>
            </a:ln>
          </p:spPr>
          <p:txBody>
            <a:bodyPr>
              <a:spAutoFit/>
            </a:bodyPr>
            <a:lstStyle/>
            <a:p>
              <a:pPr marL="115888" indent="-115888" algn="l">
                <a:buFontTx/>
                <a:buChar char="•"/>
              </a:pPr>
              <a:r>
                <a:rPr lang="en-US" sz="2000" b="1">
                  <a:solidFill>
                    <a:srgbClr val="FF0000"/>
                  </a:solidFill>
                </a:rPr>
                <a:t>Alert</a:t>
              </a:r>
            </a:p>
            <a:p>
              <a:pPr marL="115888" indent="-115888" algn="l">
                <a:buFontTx/>
                <a:buChar char="•"/>
              </a:pPr>
              <a:r>
                <a:rPr lang="en-US" sz="2000" b="1">
                  <a:solidFill>
                    <a:srgbClr val="FF0000"/>
                  </a:solidFill>
                </a:rPr>
                <a:t>Update Status</a:t>
              </a:r>
            </a:p>
            <a:p>
              <a:pPr marL="115888" indent="-115888" algn="l">
                <a:buFontTx/>
                <a:buChar char="•"/>
              </a:pPr>
              <a:r>
                <a:rPr lang="en-US" sz="2000" b="1">
                  <a:solidFill>
                    <a:srgbClr val="FF0000"/>
                  </a:solidFill>
                </a:rPr>
                <a:t>Cross Level</a:t>
              </a:r>
            </a:p>
          </p:txBody>
        </p:sp>
        <p:sp>
          <p:nvSpPr>
            <p:cNvPr id="77155" name="Text Box 11967"/>
            <p:cNvSpPr txBox="1">
              <a:spLocks noChangeArrowheads="1"/>
            </p:cNvSpPr>
            <p:nvPr/>
          </p:nvSpPr>
          <p:spPr bwMode="auto">
            <a:xfrm>
              <a:off x="1578" y="2526"/>
              <a:ext cx="852" cy="634"/>
            </a:xfrm>
            <a:prstGeom prst="rect">
              <a:avLst/>
            </a:prstGeom>
            <a:noFill/>
            <a:ln w="76200">
              <a:noFill/>
              <a:miter lim="800000"/>
              <a:headEnd/>
              <a:tailEnd/>
            </a:ln>
          </p:spPr>
          <p:txBody>
            <a:bodyPr>
              <a:spAutoFit/>
            </a:bodyPr>
            <a:lstStyle/>
            <a:p>
              <a:pPr marL="115888" indent="-115888" algn="l">
                <a:buFontTx/>
                <a:buChar char="•"/>
              </a:pPr>
              <a:r>
                <a:rPr lang="en-US" sz="2000" b="1">
                  <a:solidFill>
                    <a:srgbClr val="808000"/>
                  </a:solidFill>
                </a:rPr>
                <a:t>Assem-ble </a:t>
              </a:r>
            </a:p>
            <a:p>
              <a:pPr marL="115888" indent="-115888" algn="l">
                <a:buFontTx/>
                <a:buChar char="•"/>
              </a:pPr>
              <a:r>
                <a:rPr lang="en-US" sz="2000" b="1">
                  <a:solidFill>
                    <a:srgbClr val="808000"/>
                  </a:solidFill>
                </a:rPr>
                <a:t>Move</a:t>
              </a:r>
            </a:p>
          </p:txBody>
        </p:sp>
        <p:sp>
          <p:nvSpPr>
            <p:cNvPr id="77156" name="Text Box 11968"/>
            <p:cNvSpPr txBox="1">
              <a:spLocks noChangeArrowheads="1"/>
            </p:cNvSpPr>
            <p:nvPr/>
          </p:nvSpPr>
          <p:spPr bwMode="auto">
            <a:xfrm>
              <a:off x="4620" y="2526"/>
              <a:ext cx="852" cy="634"/>
            </a:xfrm>
            <a:prstGeom prst="rect">
              <a:avLst/>
            </a:prstGeom>
            <a:noFill/>
            <a:ln w="76200">
              <a:noFill/>
              <a:miter lim="800000"/>
              <a:headEnd/>
              <a:tailEnd/>
            </a:ln>
          </p:spPr>
          <p:txBody>
            <a:bodyPr>
              <a:spAutoFit/>
            </a:bodyPr>
            <a:lstStyle/>
            <a:p>
              <a:pPr marL="115888" indent="-115888" algn="l">
                <a:buFontTx/>
                <a:buChar char="•"/>
              </a:pPr>
              <a:r>
                <a:rPr lang="en-US" sz="2000" b="1"/>
                <a:t>Receipt</a:t>
              </a:r>
            </a:p>
            <a:p>
              <a:pPr marL="115888" indent="-115888" algn="l">
                <a:buFontTx/>
                <a:buChar char="•"/>
              </a:pPr>
              <a:r>
                <a:rPr lang="en-US" sz="2000" b="1"/>
                <a:t>Onward Mvmt.</a:t>
              </a:r>
            </a:p>
          </p:txBody>
        </p:sp>
        <p:sp>
          <p:nvSpPr>
            <p:cNvPr id="77157" name="Text Box 11969"/>
            <p:cNvSpPr txBox="1">
              <a:spLocks noChangeArrowheads="1"/>
            </p:cNvSpPr>
            <p:nvPr/>
          </p:nvSpPr>
          <p:spPr bwMode="auto">
            <a:xfrm>
              <a:off x="3840" y="2526"/>
              <a:ext cx="852" cy="442"/>
            </a:xfrm>
            <a:prstGeom prst="rect">
              <a:avLst/>
            </a:prstGeom>
            <a:noFill/>
            <a:ln w="76200">
              <a:noFill/>
              <a:miter lim="800000"/>
              <a:headEnd/>
              <a:tailEnd/>
            </a:ln>
          </p:spPr>
          <p:txBody>
            <a:bodyPr>
              <a:spAutoFit/>
            </a:bodyPr>
            <a:lstStyle/>
            <a:p>
              <a:pPr marL="115888" indent="-115888" algn="l">
                <a:buFontTx/>
                <a:buChar char="•"/>
              </a:pPr>
              <a:r>
                <a:rPr lang="en-US" sz="2000" b="1">
                  <a:solidFill>
                    <a:srgbClr val="9900CC"/>
                  </a:solidFill>
                </a:rPr>
                <a:t>Load</a:t>
              </a:r>
            </a:p>
            <a:p>
              <a:pPr marL="115888" indent="-115888" algn="l">
                <a:buFontTx/>
                <a:buChar char="•"/>
              </a:pPr>
              <a:r>
                <a:rPr lang="en-US" sz="2000" b="1">
                  <a:solidFill>
                    <a:srgbClr val="9900CC"/>
                  </a:solidFill>
                </a:rPr>
                <a:t>Depart</a:t>
              </a:r>
            </a:p>
          </p:txBody>
        </p:sp>
      </p:grpSp>
      <p:sp>
        <p:nvSpPr>
          <p:cNvPr id="7475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B5154752-D0BA-44B2-9817-087A06FDE540}" type="slidenum">
              <a:rPr lang="en-US" sz="1400" b="1" i="1" smtClean="0"/>
              <a:pPr/>
              <a:t>47</a:t>
            </a:fld>
            <a:endParaRPr lang="en-US" sz="1400" b="1" i="1" smtClean="0"/>
          </a:p>
        </p:txBody>
      </p:sp>
      <p:pic>
        <p:nvPicPr>
          <p:cNvPr id="7475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74760" name="Group 6"/>
          <p:cNvGrpSpPr>
            <a:grpSpLocks/>
          </p:cNvGrpSpPr>
          <p:nvPr/>
        </p:nvGrpSpPr>
        <p:grpSpPr bwMode="auto">
          <a:xfrm>
            <a:off x="228600" y="6477000"/>
            <a:ext cx="5105400" cy="152400"/>
            <a:chOff x="192" y="3792"/>
            <a:chExt cx="3216" cy="96"/>
          </a:xfrm>
        </p:grpSpPr>
        <p:sp>
          <p:nvSpPr>
            <p:cNvPr id="1197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97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976"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9"/>
          <p:cNvSpPr>
            <a:spLocks noChangeArrowheads="1"/>
          </p:cNvSpPr>
          <p:nvPr/>
        </p:nvSpPr>
        <p:spPr bwMode="auto">
          <a:xfrm>
            <a:off x="1066800" y="4837113"/>
            <a:ext cx="7467600" cy="1533525"/>
          </a:xfrm>
          <a:prstGeom prst="rect">
            <a:avLst/>
          </a:prstGeom>
          <a:solidFill>
            <a:schemeClr val="accent1"/>
          </a:solidFill>
          <a:ln w="76200" algn="ctr">
            <a:solidFill>
              <a:schemeClr val="tx1"/>
            </a:solidFill>
            <a:round/>
            <a:headEnd/>
            <a:tailEnd/>
          </a:ln>
        </p:spPr>
        <p:txBody>
          <a:bodyPr wrap="none"/>
          <a:lstStyle/>
          <a:p>
            <a:endParaRPr lang="en-US"/>
          </a:p>
        </p:txBody>
      </p:sp>
      <p:sp>
        <p:nvSpPr>
          <p:cNvPr id="87043" name="Rectangle 2"/>
          <p:cNvSpPr>
            <a:spLocks noGrp="1" noChangeArrowheads="1"/>
          </p:cNvSpPr>
          <p:nvPr>
            <p:ph type="title"/>
          </p:nvPr>
        </p:nvSpPr>
        <p:spPr>
          <a:xfrm>
            <a:off x="1252756" y="228600"/>
            <a:ext cx="7086600" cy="1143000"/>
          </a:xfrm>
        </p:spPr>
        <p:txBody>
          <a:bodyPr/>
          <a:lstStyle/>
          <a:p>
            <a:pPr eaLnBrk="1" hangingPunct="1"/>
            <a:r>
              <a:rPr lang="en-US" sz="3600" dirty="0" smtClean="0">
                <a:solidFill>
                  <a:srgbClr val="0000FF"/>
                </a:solidFill>
              </a:rPr>
              <a:t>Reserve Component Issues</a:t>
            </a:r>
            <a:r>
              <a:rPr lang="en-US" sz="3200" dirty="0" smtClean="0">
                <a:solidFill>
                  <a:srgbClr val="0000FF"/>
                </a:solidFill>
              </a:rPr>
              <a:t/>
            </a:r>
            <a:br>
              <a:rPr lang="en-US" sz="3200" dirty="0" smtClean="0">
                <a:solidFill>
                  <a:srgbClr val="0000FF"/>
                </a:solidFill>
              </a:rPr>
            </a:br>
            <a:endParaRPr lang="en-US" sz="2800" dirty="0" smtClean="0">
              <a:solidFill>
                <a:srgbClr val="0000FF"/>
              </a:solidFill>
            </a:endParaRPr>
          </a:p>
        </p:txBody>
      </p:sp>
      <p:sp>
        <p:nvSpPr>
          <p:cNvPr id="87044" name="Rectangle 3"/>
          <p:cNvSpPr>
            <a:spLocks noGrp="1" noChangeArrowheads="1"/>
          </p:cNvSpPr>
          <p:nvPr>
            <p:ph type="body" sz="half" idx="1"/>
          </p:nvPr>
        </p:nvSpPr>
        <p:spPr>
          <a:xfrm>
            <a:off x="228600" y="2317750"/>
            <a:ext cx="4191000" cy="2286000"/>
          </a:xfrm>
        </p:spPr>
        <p:txBody>
          <a:bodyPr/>
          <a:lstStyle/>
          <a:p>
            <a:pPr eaLnBrk="1" hangingPunct="1">
              <a:spcBef>
                <a:spcPts val="600"/>
              </a:spcBef>
            </a:pPr>
            <a:r>
              <a:rPr lang="en-US" sz="2000" smtClean="0"/>
              <a:t>Pay</a:t>
            </a:r>
          </a:p>
          <a:p>
            <a:pPr eaLnBrk="1" hangingPunct="1">
              <a:spcBef>
                <a:spcPts val="600"/>
              </a:spcBef>
            </a:pPr>
            <a:endParaRPr lang="en-US" sz="2000" smtClean="0"/>
          </a:p>
          <a:p>
            <a:pPr eaLnBrk="1" hangingPunct="1">
              <a:spcBef>
                <a:spcPts val="600"/>
              </a:spcBef>
            </a:pPr>
            <a:r>
              <a:rPr lang="en-US" sz="2000" smtClean="0"/>
              <a:t>Promotions</a:t>
            </a:r>
          </a:p>
          <a:p>
            <a:pPr eaLnBrk="1" hangingPunct="1">
              <a:spcBef>
                <a:spcPts val="600"/>
              </a:spcBef>
            </a:pPr>
            <a:r>
              <a:rPr lang="en-US" sz="2000" smtClean="0"/>
              <a:t>Medical </a:t>
            </a:r>
          </a:p>
          <a:p>
            <a:pPr eaLnBrk="1" hangingPunct="1">
              <a:spcBef>
                <a:spcPts val="600"/>
              </a:spcBef>
            </a:pPr>
            <a:r>
              <a:rPr lang="en-US" sz="2000" smtClean="0"/>
              <a:t>Multiple Deployments</a:t>
            </a:r>
          </a:p>
          <a:p>
            <a:pPr eaLnBrk="1" hangingPunct="1">
              <a:spcBef>
                <a:spcPts val="600"/>
              </a:spcBef>
            </a:pPr>
            <a:r>
              <a:rPr lang="en-US" sz="2000" smtClean="0"/>
              <a:t>Professional Schools</a:t>
            </a:r>
          </a:p>
        </p:txBody>
      </p:sp>
      <p:sp>
        <p:nvSpPr>
          <p:cNvPr id="87045" name="Rectangle 4"/>
          <p:cNvSpPr>
            <a:spLocks noGrp="1" noChangeArrowheads="1"/>
          </p:cNvSpPr>
          <p:nvPr>
            <p:ph type="body" sz="half" idx="2"/>
          </p:nvPr>
        </p:nvSpPr>
        <p:spPr>
          <a:xfrm>
            <a:off x="3505200" y="2317750"/>
            <a:ext cx="5562600" cy="2286000"/>
          </a:xfrm>
        </p:spPr>
        <p:txBody>
          <a:bodyPr/>
          <a:lstStyle/>
          <a:p>
            <a:pPr eaLnBrk="1" hangingPunct="1">
              <a:spcBef>
                <a:spcPts val="600"/>
              </a:spcBef>
            </a:pPr>
            <a:r>
              <a:rPr lang="en-US" sz="2000" dirty="0" smtClean="0"/>
              <a:t>Local Fin, RD IG, State IG; Civilian Pay: Customer Service Rep first, then higher</a:t>
            </a:r>
          </a:p>
          <a:p>
            <a:pPr eaLnBrk="1" hangingPunct="1">
              <a:spcBef>
                <a:spcPts val="600"/>
              </a:spcBef>
            </a:pPr>
            <a:r>
              <a:rPr lang="en-US" sz="2000" dirty="0" smtClean="0"/>
              <a:t>RD/USARC IG, State/NGB IG</a:t>
            </a:r>
          </a:p>
          <a:p>
            <a:pPr eaLnBrk="1" hangingPunct="1">
              <a:spcBef>
                <a:spcPts val="600"/>
              </a:spcBef>
            </a:pPr>
            <a:r>
              <a:rPr lang="en-US" sz="2000" dirty="0" smtClean="0"/>
              <a:t>PPP Installation IG</a:t>
            </a:r>
          </a:p>
          <a:p>
            <a:pPr eaLnBrk="1" hangingPunct="1">
              <a:spcBef>
                <a:spcPts val="600"/>
              </a:spcBef>
            </a:pPr>
            <a:r>
              <a:rPr lang="en-US" sz="2000" dirty="0" smtClean="0"/>
              <a:t>FORSCOM IG</a:t>
            </a:r>
          </a:p>
          <a:p>
            <a:pPr eaLnBrk="1" hangingPunct="1">
              <a:spcBef>
                <a:spcPts val="600"/>
              </a:spcBef>
            </a:pPr>
            <a:r>
              <a:rPr lang="en-US" sz="2000" dirty="0" smtClean="0"/>
              <a:t>RD IG, USARC IG, NGB IG</a:t>
            </a:r>
          </a:p>
        </p:txBody>
      </p:sp>
      <p:sp>
        <p:nvSpPr>
          <p:cNvPr id="87046" name="Text Box 5"/>
          <p:cNvSpPr txBox="1">
            <a:spLocks noChangeArrowheads="1"/>
          </p:cNvSpPr>
          <p:nvPr/>
        </p:nvSpPr>
        <p:spPr bwMode="auto">
          <a:xfrm>
            <a:off x="0" y="1860550"/>
            <a:ext cx="2133600" cy="457200"/>
          </a:xfrm>
          <a:prstGeom prst="rect">
            <a:avLst/>
          </a:prstGeom>
          <a:noFill/>
          <a:ln w="76200">
            <a:noFill/>
            <a:miter lim="800000"/>
            <a:headEnd/>
            <a:tailEnd/>
          </a:ln>
        </p:spPr>
        <p:txBody>
          <a:bodyPr>
            <a:spAutoFit/>
          </a:bodyPr>
          <a:lstStyle/>
          <a:p>
            <a:pPr>
              <a:spcBef>
                <a:spcPct val="50000"/>
              </a:spcBef>
            </a:pPr>
            <a:r>
              <a:rPr lang="en-US" sz="2400" b="1" u="sng">
                <a:solidFill>
                  <a:srgbClr val="FF0000"/>
                </a:solidFill>
              </a:rPr>
              <a:t>Issue</a:t>
            </a:r>
          </a:p>
        </p:txBody>
      </p:sp>
      <p:sp>
        <p:nvSpPr>
          <p:cNvPr id="87047" name="Text Box 6"/>
          <p:cNvSpPr txBox="1">
            <a:spLocks noChangeArrowheads="1"/>
          </p:cNvSpPr>
          <p:nvPr/>
        </p:nvSpPr>
        <p:spPr bwMode="auto">
          <a:xfrm>
            <a:off x="3733800" y="1784350"/>
            <a:ext cx="3886200" cy="457200"/>
          </a:xfrm>
          <a:prstGeom prst="rect">
            <a:avLst/>
          </a:prstGeom>
          <a:noFill/>
          <a:ln w="76200">
            <a:noFill/>
            <a:miter lim="800000"/>
            <a:headEnd/>
            <a:tailEnd/>
          </a:ln>
        </p:spPr>
        <p:txBody>
          <a:bodyPr>
            <a:spAutoFit/>
          </a:bodyPr>
          <a:lstStyle/>
          <a:p>
            <a:pPr>
              <a:spcBef>
                <a:spcPct val="50000"/>
              </a:spcBef>
            </a:pPr>
            <a:r>
              <a:rPr lang="en-US" sz="2400" b="1" u="sng">
                <a:solidFill>
                  <a:srgbClr val="FF0000"/>
                </a:solidFill>
              </a:rPr>
              <a:t>Who to contact for help</a:t>
            </a:r>
          </a:p>
        </p:txBody>
      </p:sp>
      <p:sp>
        <p:nvSpPr>
          <p:cNvPr id="87048" name="Rectangle 1"/>
          <p:cNvSpPr>
            <a:spLocks noChangeArrowheads="1"/>
          </p:cNvSpPr>
          <p:nvPr/>
        </p:nvSpPr>
        <p:spPr bwMode="auto">
          <a:xfrm>
            <a:off x="1093788" y="4795838"/>
            <a:ext cx="7288212" cy="708025"/>
          </a:xfrm>
          <a:prstGeom prst="rect">
            <a:avLst/>
          </a:prstGeom>
          <a:noFill/>
          <a:ln w="9525">
            <a:noFill/>
            <a:miter lim="800000"/>
            <a:headEnd/>
            <a:tailEnd/>
          </a:ln>
        </p:spPr>
        <p:txBody>
          <a:bodyPr wrap="none" anchor="ctr">
            <a:spAutoFit/>
          </a:bodyPr>
          <a:lstStyle/>
          <a:p>
            <a:pPr algn="l"/>
            <a:r>
              <a:rPr lang="en-US" sz="2000" b="1"/>
              <a:t>ARNG Pay Ombudsman toll-free 1-877-ARNGPAY</a:t>
            </a:r>
          </a:p>
          <a:p>
            <a:pPr algn="l"/>
            <a:r>
              <a:rPr lang="en-US" sz="2000" b="1"/>
              <a:t>or by email at </a:t>
            </a:r>
            <a:r>
              <a:rPr lang="en-US" sz="2000" b="1">
                <a:hlinkClick r:id="rId3"/>
              </a:rPr>
              <a:t>ARNG-MILPAY@ARNG-FSC.NGB.ARMY.MIL</a:t>
            </a:r>
            <a:r>
              <a:rPr lang="en-US" sz="2000" b="1"/>
              <a:t> </a:t>
            </a:r>
            <a:endParaRPr lang="en-US" sz="4400" b="1"/>
          </a:p>
        </p:txBody>
      </p:sp>
      <p:sp>
        <p:nvSpPr>
          <p:cNvPr id="87049" name="Rectangle 1"/>
          <p:cNvSpPr>
            <a:spLocks noChangeArrowheads="1"/>
          </p:cNvSpPr>
          <p:nvPr/>
        </p:nvSpPr>
        <p:spPr bwMode="auto">
          <a:xfrm>
            <a:off x="1084263" y="5589588"/>
            <a:ext cx="6208712" cy="400050"/>
          </a:xfrm>
          <a:prstGeom prst="rect">
            <a:avLst/>
          </a:prstGeom>
          <a:noFill/>
          <a:ln w="9525">
            <a:noFill/>
            <a:miter lim="800000"/>
            <a:headEnd/>
            <a:tailEnd/>
          </a:ln>
        </p:spPr>
        <p:txBody>
          <a:bodyPr wrap="none" anchor="ctr">
            <a:spAutoFit/>
          </a:bodyPr>
          <a:lstStyle/>
          <a:p>
            <a:pPr algn="l"/>
            <a:r>
              <a:rPr lang="en-US" sz="2000" b="1"/>
              <a:t>USAR Pay Inquiry Hotline toll-free 1-877-462-7782</a:t>
            </a:r>
          </a:p>
        </p:txBody>
      </p:sp>
      <p:sp>
        <p:nvSpPr>
          <p:cNvPr id="87050" name="Rectangle 1"/>
          <p:cNvSpPr>
            <a:spLocks noChangeArrowheads="1"/>
          </p:cNvSpPr>
          <p:nvPr/>
        </p:nvSpPr>
        <p:spPr bwMode="auto">
          <a:xfrm>
            <a:off x="1087438" y="5989638"/>
            <a:ext cx="7446962" cy="400050"/>
          </a:xfrm>
          <a:prstGeom prst="rect">
            <a:avLst/>
          </a:prstGeom>
          <a:noFill/>
          <a:ln w="9525">
            <a:noFill/>
            <a:miter lim="800000"/>
            <a:headEnd/>
            <a:tailEnd/>
          </a:ln>
        </p:spPr>
        <p:txBody>
          <a:bodyPr anchor="ctr">
            <a:spAutoFit/>
          </a:bodyPr>
          <a:lstStyle/>
          <a:p>
            <a:pPr algn="l"/>
            <a:r>
              <a:rPr lang="en-US" sz="2000" b="1"/>
              <a:t>Civilian Pay Helpdesk (Indianapolis) toll-free 1-800-538-9043</a:t>
            </a:r>
          </a:p>
        </p:txBody>
      </p:sp>
      <p:sp>
        <p:nvSpPr>
          <p:cNvPr id="87051"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F5B6ABB0-A4FA-4310-9F46-C3F7BD95C3F6}" type="slidenum">
              <a:rPr lang="en-US" sz="1400" b="1" i="1" smtClean="0"/>
              <a:pPr/>
              <a:t>48</a:t>
            </a:fld>
            <a:endParaRPr lang="en-US" sz="1400" b="1" i="1" smtClean="0"/>
          </a:p>
        </p:txBody>
      </p:sp>
      <p:pic>
        <p:nvPicPr>
          <p:cNvPr id="87052"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87053" name="Group 6"/>
          <p:cNvGrpSpPr>
            <a:grpSpLocks/>
          </p:cNvGrpSpPr>
          <p:nvPr/>
        </p:nvGrpSpPr>
        <p:grpSpPr bwMode="auto">
          <a:xfrm>
            <a:off x="228600" y="6477000"/>
            <a:ext cx="5105400" cy="152400"/>
            <a:chOff x="192" y="3792"/>
            <a:chExt cx="3216" cy="96"/>
          </a:xfrm>
        </p:grpSpPr>
        <p:sp>
          <p:nvSpPr>
            <p:cNvPr id="15"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6"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7"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07378" y="228600"/>
            <a:ext cx="7086600" cy="1143000"/>
          </a:xfrm>
        </p:spPr>
        <p:txBody>
          <a:bodyPr/>
          <a:lstStyle/>
          <a:p>
            <a:pPr eaLnBrk="1" hangingPunct="1"/>
            <a:r>
              <a:rPr lang="en-US" dirty="0" smtClean="0">
                <a:solidFill>
                  <a:srgbClr val="0000FF"/>
                </a:solidFill>
              </a:rPr>
              <a:t>Summary</a:t>
            </a:r>
          </a:p>
        </p:txBody>
      </p:sp>
      <p:sp>
        <p:nvSpPr>
          <p:cNvPr id="88067" name="Rectangle 3"/>
          <p:cNvSpPr>
            <a:spLocks noGrp="1" noChangeArrowheads="1"/>
          </p:cNvSpPr>
          <p:nvPr>
            <p:ph type="body" idx="1"/>
          </p:nvPr>
        </p:nvSpPr>
        <p:spPr>
          <a:xfrm>
            <a:off x="2133600" y="2057400"/>
            <a:ext cx="5943600" cy="4038600"/>
          </a:xfrm>
        </p:spPr>
        <p:txBody>
          <a:bodyPr/>
          <a:lstStyle/>
          <a:p>
            <a:pPr eaLnBrk="1" hangingPunct="1">
              <a:buClr>
                <a:srgbClr val="FF0000"/>
              </a:buClr>
            </a:pPr>
            <a:r>
              <a:rPr lang="en-US" sz="2800" smtClean="0"/>
              <a:t>Command and Control (C2)</a:t>
            </a:r>
          </a:p>
          <a:p>
            <a:pPr eaLnBrk="1" hangingPunct="1">
              <a:buClr>
                <a:srgbClr val="FF0000"/>
              </a:buClr>
            </a:pPr>
            <a:r>
              <a:rPr lang="en-US" sz="2800" smtClean="0"/>
              <a:t>USPFO</a:t>
            </a:r>
          </a:p>
          <a:p>
            <a:pPr eaLnBrk="1" hangingPunct="1">
              <a:buClr>
                <a:srgbClr val="FF0000"/>
              </a:buClr>
            </a:pPr>
            <a:r>
              <a:rPr lang="en-US" sz="2800" smtClean="0"/>
              <a:t>Full-Time Support</a:t>
            </a:r>
            <a:endParaRPr lang="en-US" smtClean="0"/>
          </a:p>
          <a:p>
            <a:pPr eaLnBrk="1" hangingPunct="1">
              <a:buClr>
                <a:srgbClr val="FF0000"/>
              </a:buClr>
            </a:pPr>
            <a:r>
              <a:rPr lang="en-US" sz="2800" smtClean="0"/>
              <a:t>Duty Status and Pay</a:t>
            </a:r>
          </a:p>
          <a:p>
            <a:pPr eaLnBrk="1" hangingPunct="1">
              <a:buClr>
                <a:srgbClr val="FF0000"/>
              </a:buClr>
            </a:pPr>
            <a:r>
              <a:rPr lang="en-US" sz="2800" smtClean="0"/>
              <a:t>Incapacitation Pay</a:t>
            </a:r>
          </a:p>
          <a:p>
            <a:pPr eaLnBrk="1" hangingPunct="1">
              <a:buClr>
                <a:srgbClr val="FF0000"/>
              </a:buClr>
            </a:pPr>
            <a:r>
              <a:rPr lang="en-US" sz="2800" smtClean="0"/>
              <a:t>Types of Mobilization</a:t>
            </a:r>
          </a:p>
          <a:p>
            <a:pPr eaLnBrk="1" hangingPunct="1">
              <a:buClr>
                <a:srgbClr val="FF0000"/>
              </a:buClr>
            </a:pPr>
            <a:r>
              <a:rPr lang="en-US" sz="2800" smtClean="0"/>
              <a:t>Phases of Mobilization</a:t>
            </a:r>
          </a:p>
        </p:txBody>
      </p:sp>
      <p:sp>
        <p:nvSpPr>
          <p:cNvPr id="88068"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F32E2561-8500-4AC4-BA40-5CC71610254C}" type="slidenum">
              <a:rPr lang="en-US" sz="1400" b="1" i="1" smtClean="0"/>
              <a:pPr/>
              <a:t>49</a:t>
            </a:fld>
            <a:endParaRPr lang="en-US" sz="1400" b="1" i="1" smtClean="0"/>
          </a:p>
        </p:txBody>
      </p:sp>
      <p:pic>
        <p:nvPicPr>
          <p:cNvPr id="88069"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88070" name="Group 6"/>
          <p:cNvGrpSpPr>
            <a:grpSpLocks/>
          </p:cNvGrpSpPr>
          <p:nvPr/>
        </p:nvGrpSpPr>
        <p:grpSpPr bwMode="auto">
          <a:xfrm>
            <a:off x="228600" y="6477000"/>
            <a:ext cx="5105400" cy="152400"/>
            <a:chOff x="192" y="3792"/>
            <a:chExt cx="3216" cy="96"/>
          </a:xfrm>
        </p:grpSpPr>
        <p:sp>
          <p:nvSpPr>
            <p:cNvPr id="8"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9"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0"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ransition>
    <p:pull/>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381000"/>
            <a:ext cx="6781800" cy="1098550"/>
          </a:xfrm>
          <a:prstGeom prst="rect">
            <a:avLst/>
          </a:prstGeom>
          <a:noFill/>
          <a:ln w="9525">
            <a:noFill/>
            <a:miter lim="800000"/>
            <a:headEnd/>
            <a:tailEnd/>
          </a:ln>
        </p:spPr>
        <p:txBody>
          <a:bodyPr>
            <a:spAutoFit/>
          </a:bodyPr>
          <a:lstStyle/>
          <a:p>
            <a:pPr>
              <a:spcBef>
                <a:spcPct val="50000"/>
              </a:spcBef>
            </a:pPr>
            <a:r>
              <a:rPr lang="en-US" b="1" dirty="0"/>
              <a:t> </a:t>
            </a:r>
            <a:r>
              <a:rPr lang="en-US" sz="3600" b="1" dirty="0"/>
              <a:t>Enabling Learning Objectives</a:t>
            </a:r>
          </a:p>
          <a:p>
            <a:pPr algn="r">
              <a:spcBef>
                <a:spcPct val="50000"/>
              </a:spcBef>
            </a:pPr>
            <a:r>
              <a:rPr lang="en-US" sz="2000" b="1" dirty="0"/>
              <a:t>(continued)</a:t>
            </a:r>
          </a:p>
        </p:txBody>
      </p:sp>
      <p:sp>
        <p:nvSpPr>
          <p:cNvPr id="36867" name="Text Box 4"/>
          <p:cNvSpPr txBox="1">
            <a:spLocks noChangeArrowheads="1"/>
          </p:cNvSpPr>
          <p:nvPr/>
        </p:nvSpPr>
        <p:spPr bwMode="auto">
          <a:xfrm>
            <a:off x="533400" y="2209800"/>
            <a:ext cx="8001000" cy="2647950"/>
          </a:xfrm>
          <a:prstGeom prst="rect">
            <a:avLst/>
          </a:prstGeom>
          <a:noFill/>
          <a:ln w="9525">
            <a:noFill/>
            <a:miter lim="800000"/>
            <a:headEnd/>
            <a:tailEnd/>
          </a:ln>
        </p:spPr>
        <p:txBody>
          <a:bodyPr>
            <a:spAutoFit/>
          </a:bodyPr>
          <a:lstStyle/>
          <a:p>
            <a:pPr marL="457200" indent="-457200" algn="l">
              <a:buFontTx/>
              <a:buChar char="•"/>
            </a:pPr>
            <a:endParaRPr lang="en-US" sz="2400" b="1"/>
          </a:p>
          <a:p>
            <a:pPr marL="914400" lvl="1"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a:p>
            <a:pPr marL="457200" indent="-457200" algn="l">
              <a:spcBef>
                <a:spcPct val="50000"/>
              </a:spcBef>
            </a:pPr>
            <a:endParaRPr lang="en-US" sz="2400" b="1"/>
          </a:p>
        </p:txBody>
      </p:sp>
      <p:sp>
        <p:nvSpPr>
          <p:cNvPr id="6" name="Rectangle 3"/>
          <p:cNvSpPr txBox="1">
            <a:spLocks noChangeArrowheads="1"/>
          </p:cNvSpPr>
          <p:nvPr/>
        </p:nvSpPr>
        <p:spPr>
          <a:xfrm>
            <a:off x="228600" y="2209800"/>
            <a:ext cx="8534400" cy="3048000"/>
          </a:xfrm>
          <a:prstGeom prst="rect">
            <a:avLst/>
          </a:prstGeom>
        </p:spPr>
        <p:txBody>
          <a:bodyPr/>
          <a:lstStyle/>
          <a:p>
            <a:pPr marL="514350" indent="-514350" algn="l">
              <a:spcAft>
                <a:spcPct val="20000"/>
              </a:spcAft>
              <a:buClr>
                <a:srgbClr val="FF0000"/>
              </a:buClr>
              <a:buFont typeface="+mj-lt"/>
              <a:buAutoNum type="arabicPeriod" startAt="4"/>
              <a:defRPr/>
            </a:pPr>
            <a:r>
              <a:rPr lang="en-US" b="1" dirty="0">
                <a:cs typeface="+mn-cs"/>
              </a:rPr>
              <a:t>Describe the various duty and corresponding pay statuses.</a:t>
            </a:r>
          </a:p>
          <a:p>
            <a:pPr marL="514350" indent="-514350" algn="l">
              <a:spcAft>
                <a:spcPct val="20000"/>
              </a:spcAft>
              <a:buClr>
                <a:srgbClr val="FF0000"/>
              </a:buClr>
              <a:buFont typeface="+mj-lt"/>
              <a:buAutoNum type="arabicPeriod" startAt="4"/>
              <a:defRPr/>
            </a:pPr>
            <a:r>
              <a:rPr lang="en-US" b="1" dirty="0">
                <a:cs typeface="+mn-cs"/>
              </a:rPr>
              <a:t>Describe the Incapacitation Pay Program and common problem areas and areas of concern.</a:t>
            </a:r>
          </a:p>
          <a:p>
            <a:pPr marL="514350" indent="-514350" algn="l">
              <a:spcAft>
                <a:spcPct val="20000"/>
              </a:spcAft>
              <a:buClr>
                <a:srgbClr val="FF0000"/>
              </a:buClr>
              <a:buFont typeface="+mj-lt"/>
              <a:buAutoNum type="arabicPeriod" startAt="4"/>
              <a:defRPr/>
            </a:pPr>
            <a:r>
              <a:rPr lang="en-US" b="1" dirty="0">
                <a:cs typeface="+mn-cs"/>
              </a:rPr>
              <a:t>Describe the types of mobilization.</a:t>
            </a:r>
          </a:p>
          <a:p>
            <a:pPr marL="514350" indent="-514350" algn="l">
              <a:spcAft>
                <a:spcPct val="20000"/>
              </a:spcAft>
              <a:buClr>
                <a:srgbClr val="FF0000"/>
              </a:buClr>
              <a:buFont typeface="+mj-lt"/>
              <a:buAutoNum type="arabicPeriod" startAt="4"/>
              <a:defRPr/>
            </a:pPr>
            <a:r>
              <a:rPr lang="en-US" b="1" dirty="0">
                <a:cs typeface="+mn-cs"/>
              </a:rPr>
              <a:t>Describe the phases of mobilization.</a:t>
            </a:r>
            <a:endParaRPr lang="en-US" b="1" kern="0" dirty="0">
              <a:latin typeface="+mn-lt"/>
              <a:cs typeface="+mn-cs"/>
            </a:endParaRPr>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F44A42A3-93EC-4DA3-8252-541504BFE2BA}" type="slidenum">
              <a:rPr lang="en-US" sz="1400" b="1" i="1" smtClean="0"/>
              <a:pPr/>
              <a:t>5</a:t>
            </a:fld>
            <a:endParaRPr lang="en-US" sz="1400" b="1" i="1" smtClean="0"/>
          </a:p>
        </p:txBody>
      </p:sp>
      <p:pic>
        <p:nvPicPr>
          <p:cNvPr id="36870"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6871" name="Group 6"/>
          <p:cNvGrpSpPr>
            <a:grpSpLocks/>
          </p:cNvGrpSpPr>
          <p:nvPr/>
        </p:nvGrpSpPr>
        <p:grpSpPr bwMode="auto">
          <a:xfrm>
            <a:off x="228600" y="6477000"/>
            <a:ext cx="5105400" cy="152400"/>
            <a:chOff x="192" y="3792"/>
            <a:chExt cx="3216" cy="96"/>
          </a:xfrm>
        </p:grpSpPr>
        <p:sp>
          <p:nvSpPr>
            <p:cNvPr id="16"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7"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8"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6"/>
          <p:cNvSpPr txBox="1">
            <a:spLocks noChangeArrowheads="1"/>
          </p:cNvSpPr>
          <p:nvPr/>
        </p:nvSpPr>
        <p:spPr bwMode="auto">
          <a:xfrm>
            <a:off x="1828800" y="304800"/>
            <a:ext cx="5486400" cy="914400"/>
          </a:xfrm>
          <a:prstGeom prst="rect">
            <a:avLst/>
          </a:prstGeom>
          <a:noFill/>
          <a:ln w="76200">
            <a:noFill/>
            <a:miter lim="800000"/>
            <a:headEnd/>
            <a:tailEnd/>
          </a:ln>
        </p:spPr>
        <p:txBody>
          <a:bodyPr>
            <a:spAutoFit/>
          </a:bodyPr>
          <a:lstStyle/>
          <a:p>
            <a:pPr>
              <a:spcBef>
                <a:spcPct val="50000"/>
              </a:spcBef>
            </a:pPr>
            <a:r>
              <a:rPr lang="en-US" sz="5400" b="1" dirty="0">
                <a:solidFill>
                  <a:srgbClr val="0000FF"/>
                </a:solidFill>
              </a:rPr>
              <a:t>Questions?</a:t>
            </a:r>
          </a:p>
        </p:txBody>
      </p:sp>
      <p:grpSp>
        <p:nvGrpSpPr>
          <p:cNvPr id="89091" name="Group 7"/>
          <p:cNvGrpSpPr>
            <a:grpSpLocks/>
          </p:cNvGrpSpPr>
          <p:nvPr/>
        </p:nvGrpSpPr>
        <p:grpSpPr bwMode="auto">
          <a:xfrm>
            <a:off x="2133600" y="1371600"/>
            <a:ext cx="6019800" cy="4784725"/>
            <a:chOff x="2133600" y="1371600"/>
            <a:chExt cx="6019800" cy="4785251"/>
          </a:xfrm>
        </p:grpSpPr>
        <p:pic>
          <p:nvPicPr>
            <p:cNvPr id="89098" name="Picture 8" descr="http://www.army.mil/aps/09/photos/image17_highres.jpg"/>
            <p:cNvPicPr>
              <a:picLocks noChangeAspect="1" noChangeArrowheads="1"/>
            </p:cNvPicPr>
            <p:nvPr/>
          </p:nvPicPr>
          <p:blipFill>
            <a:blip r:embed="rId3" cstate="print"/>
            <a:srcRect/>
            <a:stretch>
              <a:fillRect/>
            </a:stretch>
          </p:blipFill>
          <p:spPr bwMode="auto">
            <a:xfrm>
              <a:off x="2133600" y="1371600"/>
              <a:ext cx="6019800" cy="4785251"/>
            </a:xfrm>
            <a:prstGeom prst="rect">
              <a:avLst/>
            </a:prstGeom>
            <a:noFill/>
            <a:ln w="9525">
              <a:noFill/>
              <a:miter lim="800000"/>
              <a:headEnd/>
              <a:tailEnd/>
            </a:ln>
          </p:spPr>
        </p:pic>
        <p:pic>
          <p:nvPicPr>
            <p:cNvPr id="89099" name="Picture 4" descr="See full size image">
              <a:hlinkClick r:id="rId4"/>
            </p:cNvPr>
            <p:cNvPicPr>
              <a:picLocks noChangeAspect="1" noChangeArrowheads="1"/>
            </p:cNvPicPr>
            <p:nvPr/>
          </p:nvPicPr>
          <p:blipFill>
            <a:blip r:embed="rId5" cstate="print"/>
            <a:srcRect r="37662" b="80000"/>
            <a:stretch>
              <a:fillRect/>
            </a:stretch>
          </p:blipFill>
          <p:spPr bwMode="auto">
            <a:xfrm>
              <a:off x="6629400" y="4853765"/>
              <a:ext cx="457200" cy="152400"/>
            </a:xfrm>
            <a:prstGeom prst="rect">
              <a:avLst/>
            </a:prstGeom>
            <a:noFill/>
            <a:ln w="9525">
              <a:noFill/>
              <a:miter lim="800000"/>
              <a:headEnd/>
              <a:tailEnd/>
            </a:ln>
          </p:spPr>
        </p:pic>
      </p:grpSp>
      <p:sp>
        <p:nvSpPr>
          <p:cNvPr id="89092" name="Rectangle 7"/>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C0621D60-ED95-44F8-B689-14A8D572DD3F}" type="slidenum">
              <a:rPr lang="en-US" sz="1400" b="1" i="1" smtClean="0"/>
              <a:pPr/>
              <a:t>50</a:t>
            </a:fld>
            <a:endParaRPr lang="en-US" sz="1400" b="1" i="1" smtClean="0"/>
          </a:p>
        </p:txBody>
      </p:sp>
      <p:pic>
        <p:nvPicPr>
          <p:cNvPr id="89093" name="Picture 8" descr="tigucrestlar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89094" name="Group 9"/>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3" name="Rectangle 12"/>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56" r="7716" b="2746"/>
          <a:stretch/>
        </p:blipFill>
        <p:spPr>
          <a:xfrm>
            <a:off x="446314" y="1311584"/>
            <a:ext cx="8610601" cy="4882388"/>
          </a:xfrm>
          <a:prstGeom prst="rect">
            <a:avLst/>
          </a:prstGeom>
        </p:spPr>
      </p:pic>
      <p:sp>
        <p:nvSpPr>
          <p:cNvPr id="44034" name="Text Box 2"/>
          <p:cNvSpPr txBox="1">
            <a:spLocks noChangeArrowheads="1"/>
          </p:cNvSpPr>
          <p:nvPr/>
        </p:nvSpPr>
        <p:spPr bwMode="auto">
          <a:xfrm>
            <a:off x="1177255" y="152400"/>
            <a:ext cx="6781800" cy="584775"/>
          </a:xfrm>
          <a:prstGeom prst="rect">
            <a:avLst/>
          </a:prstGeom>
          <a:noFill/>
          <a:ln w="9525">
            <a:noFill/>
            <a:miter lim="800000"/>
            <a:headEnd/>
            <a:tailEnd/>
          </a:ln>
        </p:spPr>
        <p:txBody>
          <a:bodyPr>
            <a:spAutoFit/>
          </a:bodyPr>
          <a:lstStyle/>
          <a:p>
            <a:r>
              <a:rPr lang="en-US" sz="3200" b="1" dirty="0" smtClean="0">
                <a:solidFill>
                  <a:srgbClr val="FF0000"/>
                </a:solidFill>
              </a:rPr>
              <a:t>Army Command Structure</a:t>
            </a:r>
            <a:endParaRPr lang="en-US" sz="3200" b="1" dirty="0">
              <a:solidFill>
                <a:srgbClr val="FF0000"/>
              </a:solidFill>
            </a:endParaRPr>
          </a:p>
        </p:txBody>
      </p:sp>
      <p:grpSp>
        <p:nvGrpSpPr>
          <p:cNvPr id="44035" name="Group 11"/>
          <p:cNvGrpSpPr>
            <a:grpSpLocks/>
          </p:cNvGrpSpPr>
          <p:nvPr/>
        </p:nvGrpSpPr>
        <p:grpSpPr bwMode="auto">
          <a:xfrm>
            <a:off x="74676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a:p>
          </p:txBody>
        </p:sp>
        <p:sp>
          <p:nvSpPr>
            <p:cNvPr id="4414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algn="l" eaLnBrk="0" hangingPunct="0"/>
              <a:r>
                <a:rPr lang="en-US" sz="1400" b="1" i="1">
                  <a:latin typeface="Tempus Sans ITC" pitchFamily="82" charset="0"/>
                </a:rPr>
                <a:t>ELO</a:t>
              </a:r>
            </a:p>
            <a:p>
              <a:pPr algn="l" eaLnBrk="0" hangingPunct="0"/>
              <a:r>
                <a:rPr lang="en-US" sz="1400" b="1" i="1">
                  <a:latin typeface="Tempus Sans ITC" pitchFamily="82" charset="0"/>
                </a:rPr>
                <a:t>   1 </a:t>
              </a:r>
            </a:p>
          </p:txBody>
        </p:sp>
      </p:grpSp>
      <p:sp>
        <p:nvSpPr>
          <p:cNvPr id="44036" name="Rectangle 4"/>
          <p:cNvSpPr>
            <a:spLocks noGrp="1" noChangeArrowheads="1"/>
          </p:cNvSpPr>
          <p:nvPr>
            <p:ph type="ftr" sz="quarter" idx="10"/>
          </p:nvPr>
        </p:nvSpPr>
        <p:spPr/>
        <p:txBody>
          <a:bodyPr/>
          <a:lstStyle/>
          <a:p>
            <a:r>
              <a:rPr lang="en-US" smtClean="0"/>
              <a:t>U.S. Army Inspector General School   </a:t>
            </a:r>
            <a:fld id="{837F3F20-4798-471B-82CD-12E033B8AEB7}" type="slidenum">
              <a:rPr lang="en-US" smtClean="0"/>
              <a:pPr/>
              <a:t>6</a:t>
            </a:fld>
            <a:endParaRPr lang="en-US" smtClean="0"/>
          </a:p>
        </p:txBody>
      </p:sp>
      <p:pic>
        <p:nvPicPr>
          <p:cNvPr id="44037"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4038" name="Group 6"/>
          <p:cNvGrpSpPr>
            <a:grpSpLocks/>
          </p:cNvGrpSpPr>
          <p:nvPr/>
        </p:nvGrpSpPr>
        <p:grpSpPr bwMode="auto">
          <a:xfrm>
            <a:off x="228600" y="6477000"/>
            <a:ext cx="5105400" cy="152400"/>
            <a:chOff x="192" y="3792"/>
            <a:chExt cx="3216" cy="96"/>
          </a:xfrm>
        </p:grpSpPr>
        <p:sp>
          <p:nvSpPr>
            <p:cNvPr id="11"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2"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4"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dirty="0">
                <a:cs typeface="+mn-cs"/>
              </a:rPr>
              <a:t>The Army Components’ </a:t>
            </a:r>
          </a:p>
          <a:p>
            <a:pPr>
              <a:defRPr/>
            </a:pPr>
            <a:r>
              <a:rPr lang="en-US" sz="1400" i="1" dirty="0">
                <a:cs typeface="+mn-cs"/>
              </a:rPr>
              <a:t>Inspectors General</a:t>
            </a:r>
          </a:p>
        </p:txBody>
      </p:sp>
      <p:sp>
        <p:nvSpPr>
          <p:cNvPr id="113" name="TextBox 112"/>
          <p:cNvSpPr txBox="1"/>
          <p:nvPr/>
        </p:nvSpPr>
        <p:spPr>
          <a:xfrm>
            <a:off x="6026899" y="6138446"/>
            <a:ext cx="2776722" cy="338554"/>
          </a:xfrm>
          <a:prstGeom prst="rect">
            <a:avLst/>
          </a:prstGeom>
          <a:noFill/>
        </p:spPr>
        <p:txBody>
          <a:bodyPr wrap="none" rtlCol="0">
            <a:spAutoFit/>
          </a:bodyPr>
          <a:lstStyle/>
          <a:p>
            <a:r>
              <a:rPr lang="en-US" sz="1600" b="1" dirty="0" smtClean="0"/>
              <a:t>IG Reference Guide, Part 6</a:t>
            </a:r>
            <a:endParaRPr lang="en-US" sz="1600" b="1" dirty="0"/>
          </a:p>
        </p:txBody>
      </p:sp>
      <p:cxnSp>
        <p:nvCxnSpPr>
          <p:cNvPr id="85" name="Straight Connector 84"/>
          <p:cNvCxnSpPr/>
          <p:nvPr/>
        </p:nvCxnSpPr>
        <p:spPr>
          <a:xfrm>
            <a:off x="2291512" y="1968727"/>
            <a:ext cx="4462" cy="434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91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2057400"/>
            <a:ext cx="7620000" cy="4376583"/>
          </a:xfrm>
          <a:prstGeom prst="rect">
            <a:avLst/>
          </a:prstGeom>
          <a:noFill/>
          <a:ln w="9525">
            <a:noFill/>
            <a:miter lim="800000"/>
            <a:headEnd/>
            <a:tailEnd/>
          </a:ln>
        </p:spPr>
        <p:txBody>
          <a:bodyPr>
            <a:spAutoFit/>
          </a:bodyPr>
          <a:lstStyle/>
          <a:p>
            <a:pPr algn="l">
              <a:spcAft>
                <a:spcPct val="20000"/>
              </a:spcAft>
              <a:buFontTx/>
              <a:buChar char="•"/>
            </a:pPr>
            <a:r>
              <a:rPr lang="en-US" sz="2400" b="1" dirty="0"/>
              <a:t>  USC Title 10</a:t>
            </a:r>
          </a:p>
          <a:p>
            <a:pPr algn="l">
              <a:spcAft>
                <a:spcPct val="20000"/>
              </a:spcAft>
              <a:buFontTx/>
              <a:buChar char="•"/>
            </a:pPr>
            <a:r>
              <a:rPr lang="en-US" sz="2400" b="1" dirty="0"/>
              <a:t>  USC Title 32 </a:t>
            </a:r>
          </a:p>
          <a:p>
            <a:pPr algn="l">
              <a:spcAft>
                <a:spcPct val="20000"/>
              </a:spcAft>
              <a:buFontTx/>
              <a:buChar char="•"/>
            </a:pPr>
            <a:r>
              <a:rPr lang="en-US" sz="2400" b="1" dirty="0"/>
              <a:t>  AR 135 Series (ARNG and USAR:  FTS, AGR, promotions, etc…)</a:t>
            </a:r>
          </a:p>
          <a:p>
            <a:pPr algn="l">
              <a:spcAft>
                <a:spcPct val="20000"/>
              </a:spcAft>
              <a:buFontTx/>
              <a:buChar char="•"/>
            </a:pPr>
            <a:r>
              <a:rPr lang="en-US" sz="2400" b="1" dirty="0"/>
              <a:t>  AR 140 Series (USAR:  FTS, AGR, etc…)</a:t>
            </a:r>
          </a:p>
          <a:p>
            <a:pPr algn="l">
              <a:spcAft>
                <a:spcPct val="20000"/>
              </a:spcAft>
              <a:buFontTx/>
              <a:buChar char="•"/>
            </a:pPr>
            <a:r>
              <a:rPr lang="en-US" sz="2400" b="1" dirty="0"/>
              <a:t>  NGRs </a:t>
            </a:r>
          </a:p>
          <a:p>
            <a:pPr algn="l">
              <a:spcAft>
                <a:spcPct val="20000"/>
              </a:spcAft>
              <a:buFontTx/>
              <a:buChar char="•"/>
            </a:pPr>
            <a:r>
              <a:rPr lang="en-US" sz="2400" b="1" dirty="0"/>
              <a:t>  USARC Regulations</a:t>
            </a:r>
          </a:p>
          <a:p>
            <a:pPr algn="l">
              <a:spcAft>
                <a:spcPct val="20000"/>
              </a:spcAft>
              <a:buFontTx/>
              <a:buChar char="•"/>
            </a:pPr>
            <a:r>
              <a:rPr lang="en-US" sz="2400" b="1" dirty="0"/>
              <a:t>  AR 600-20, Army Command Policy</a:t>
            </a:r>
          </a:p>
          <a:p>
            <a:pPr algn="l">
              <a:spcAft>
                <a:spcPct val="20000"/>
              </a:spcAft>
              <a:buFontTx/>
              <a:buChar char="•"/>
            </a:pPr>
            <a:r>
              <a:rPr lang="en-US" sz="2400" b="1" dirty="0"/>
              <a:t>  </a:t>
            </a:r>
            <a:r>
              <a:rPr lang="en-US" sz="2400" b="1" dirty="0" smtClean="0"/>
              <a:t>AR 525-29 Army Force Generation</a:t>
            </a:r>
            <a:endParaRPr lang="en-US" sz="2400" b="1" dirty="0"/>
          </a:p>
          <a:p>
            <a:pPr algn="l">
              <a:spcAft>
                <a:spcPct val="20000"/>
              </a:spcAft>
              <a:buFontTx/>
              <a:buChar char="•"/>
            </a:pPr>
            <a:r>
              <a:rPr lang="en-US" sz="2400" b="1" dirty="0"/>
              <a:t>  AR 71-32, Force Development</a:t>
            </a:r>
          </a:p>
        </p:txBody>
      </p:sp>
      <p:sp>
        <p:nvSpPr>
          <p:cNvPr id="40963" name="Text Box 4"/>
          <p:cNvSpPr txBox="1">
            <a:spLocks noChangeArrowheads="1"/>
          </p:cNvSpPr>
          <p:nvPr/>
        </p:nvSpPr>
        <p:spPr bwMode="auto">
          <a:xfrm>
            <a:off x="7543800" y="5334000"/>
            <a:ext cx="609600" cy="365125"/>
          </a:xfrm>
          <a:prstGeom prst="rect">
            <a:avLst/>
          </a:prstGeom>
          <a:solidFill>
            <a:srgbClr val="FFFF66"/>
          </a:solidFill>
          <a:ln w="76200">
            <a:noFill/>
            <a:miter lim="800000"/>
            <a:headEnd/>
            <a:tailEnd/>
          </a:ln>
        </p:spPr>
        <p:txBody>
          <a:bodyPr>
            <a:spAutoFit/>
          </a:bodyPr>
          <a:lstStyle/>
          <a:p>
            <a:pPr>
              <a:spcBef>
                <a:spcPct val="50000"/>
              </a:spcBef>
            </a:pPr>
            <a:r>
              <a:rPr lang="en-US" sz="900" b="1"/>
              <a:t>NGR 600-100</a:t>
            </a:r>
          </a:p>
        </p:txBody>
      </p:sp>
      <p:sp>
        <p:nvSpPr>
          <p:cNvPr id="40964" name="Text Box 5"/>
          <p:cNvSpPr txBox="1">
            <a:spLocks noChangeArrowheads="1"/>
          </p:cNvSpPr>
          <p:nvPr/>
        </p:nvSpPr>
        <p:spPr bwMode="auto">
          <a:xfrm>
            <a:off x="2186439" y="228600"/>
            <a:ext cx="4756150" cy="1190625"/>
          </a:xfrm>
          <a:prstGeom prst="rect">
            <a:avLst/>
          </a:prstGeom>
          <a:noFill/>
          <a:ln w="76200">
            <a:noFill/>
            <a:miter lim="800000"/>
            <a:headEnd/>
            <a:tailEnd/>
          </a:ln>
        </p:spPr>
        <p:txBody>
          <a:bodyPr wrap="none">
            <a:spAutoFit/>
          </a:bodyPr>
          <a:lstStyle/>
          <a:p>
            <a:r>
              <a:rPr lang="en-US" sz="3600" b="1" dirty="0">
                <a:solidFill>
                  <a:srgbClr val="FF0000"/>
                </a:solidFill>
              </a:rPr>
              <a:t>Army</a:t>
            </a:r>
            <a:r>
              <a:rPr lang="en-US" sz="3600" b="1" dirty="0"/>
              <a:t> / </a:t>
            </a:r>
            <a:r>
              <a:rPr lang="en-US" sz="3600" b="1" dirty="0">
                <a:solidFill>
                  <a:srgbClr val="008000"/>
                </a:solidFill>
              </a:rPr>
              <a:t>ARNG</a:t>
            </a:r>
            <a:r>
              <a:rPr lang="en-US" sz="3600" b="1" dirty="0"/>
              <a:t> / </a:t>
            </a:r>
            <a:r>
              <a:rPr lang="en-US" sz="3600" b="1" dirty="0">
                <a:solidFill>
                  <a:srgbClr val="0000FF"/>
                </a:solidFill>
              </a:rPr>
              <a:t>USAR</a:t>
            </a:r>
          </a:p>
          <a:p>
            <a:r>
              <a:rPr lang="en-US" sz="3600" b="1" dirty="0"/>
              <a:t>References</a:t>
            </a:r>
          </a:p>
        </p:txBody>
      </p:sp>
      <p:pic>
        <p:nvPicPr>
          <p:cNvPr id="40965" name="Picture 1"/>
          <p:cNvPicPr>
            <a:picLocks noChangeAspect="1" noChangeArrowheads="1"/>
          </p:cNvPicPr>
          <p:nvPr/>
        </p:nvPicPr>
        <p:blipFill>
          <a:blip r:embed="rId3" cstate="print"/>
          <a:srcRect/>
          <a:stretch>
            <a:fillRect/>
          </a:stretch>
        </p:blipFill>
        <p:spPr bwMode="auto">
          <a:xfrm>
            <a:off x="6096000" y="4419600"/>
            <a:ext cx="2438400" cy="1828800"/>
          </a:xfrm>
          <a:prstGeom prst="rect">
            <a:avLst/>
          </a:prstGeom>
          <a:noFill/>
          <a:ln w="9525">
            <a:noFill/>
            <a:miter lim="800000"/>
            <a:headEnd/>
            <a:tailEnd/>
          </a:ln>
        </p:spPr>
      </p:pic>
      <p:sp>
        <p:nvSpPr>
          <p:cNvPr id="40966"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59DD9055-F5A9-49D4-A8E2-2AC7CD7F1AC1}" type="slidenum">
              <a:rPr lang="en-US" sz="1400" b="1" i="1" smtClean="0"/>
              <a:pPr/>
              <a:t>7</a:t>
            </a:fld>
            <a:endParaRPr lang="en-US" sz="1400" b="1" i="1" smtClean="0"/>
          </a:p>
        </p:txBody>
      </p:sp>
      <p:pic>
        <p:nvPicPr>
          <p:cNvPr id="40967"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40968" name="Group 6"/>
          <p:cNvGrpSpPr>
            <a:grpSpLocks/>
          </p:cNvGrpSpPr>
          <p:nvPr/>
        </p:nvGrpSpPr>
        <p:grpSpPr bwMode="auto">
          <a:xfrm>
            <a:off x="228600" y="6477000"/>
            <a:ext cx="5105400" cy="152400"/>
            <a:chOff x="192" y="3792"/>
            <a:chExt cx="3216" cy="96"/>
          </a:xfrm>
        </p:grpSpPr>
        <p:sp>
          <p:nvSpPr>
            <p:cNvPr id="10"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1"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2"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33400" y="2209800"/>
            <a:ext cx="8305800" cy="3082925"/>
          </a:xfrm>
          <a:prstGeom prst="rect">
            <a:avLst/>
          </a:prstGeom>
          <a:noFill/>
          <a:ln w="9525">
            <a:noFill/>
            <a:miter lim="800000"/>
            <a:headEnd/>
            <a:tailEnd/>
          </a:ln>
        </p:spPr>
        <p:txBody>
          <a:bodyPr>
            <a:spAutoFit/>
          </a:bodyPr>
          <a:lstStyle/>
          <a:p>
            <a:pPr algn="l">
              <a:spcBef>
                <a:spcPct val="50000"/>
              </a:spcBef>
              <a:buFontTx/>
              <a:buChar char="•"/>
            </a:pPr>
            <a:r>
              <a:rPr lang="en-US" b="1" dirty="0"/>
              <a:t>  </a:t>
            </a:r>
            <a:r>
              <a:rPr lang="en-US" b="1" dirty="0" smtClean="0"/>
              <a:t>49% </a:t>
            </a:r>
            <a:r>
              <a:rPr lang="en-US" b="1" dirty="0"/>
              <a:t>of the Generating Forces are in the two </a:t>
            </a:r>
            <a:r>
              <a:rPr lang="en-US" b="1" dirty="0">
                <a:solidFill>
                  <a:srgbClr val="008000"/>
                </a:solidFill>
              </a:rPr>
              <a:t>Reserve Components</a:t>
            </a:r>
          </a:p>
          <a:p>
            <a:pPr algn="l">
              <a:spcBef>
                <a:spcPct val="50000"/>
              </a:spcBef>
              <a:buFontTx/>
              <a:buChar char="•"/>
            </a:pPr>
            <a:r>
              <a:rPr lang="en-US" b="1" dirty="0"/>
              <a:t>  </a:t>
            </a:r>
            <a:r>
              <a:rPr lang="en-US" b="1" dirty="0" smtClean="0"/>
              <a:t>60% </a:t>
            </a:r>
            <a:r>
              <a:rPr lang="en-US" b="1" dirty="0"/>
              <a:t>of the Operating Forces are in the two </a:t>
            </a:r>
            <a:r>
              <a:rPr lang="en-US" b="1" dirty="0">
                <a:solidFill>
                  <a:srgbClr val="008000"/>
                </a:solidFill>
              </a:rPr>
              <a:t>Reserve Components</a:t>
            </a:r>
          </a:p>
          <a:p>
            <a:pPr algn="l">
              <a:spcBef>
                <a:spcPct val="50000"/>
              </a:spcBef>
              <a:buFontTx/>
              <a:buChar char="•"/>
            </a:pPr>
            <a:r>
              <a:rPr lang="en-US" b="1" dirty="0"/>
              <a:t>  65% of the Inspectors General are in the </a:t>
            </a:r>
            <a:r>
              <a:rPr lang="en-US" b="1" dirty="0">
                <a:solidFill>
                  <a:srgbClr val="FF0000"/>
                </a:solidFill>
              </a:rPr>
              <a:t>Active Component</a:t>
            </a:r>
          </a:p>
        </p:txBody>
      </p:sp>
      <p:sp>
        <p:nvSpPr>
          <p:cNvPr id="37891" name="Text Box 5"/>
          <p:cNvSpPr txBox="1">
            <a:spLocks noChangeArrowheads="1"/>
          </p:cNvSpPr>
          <p:nvPr/>
        </p:nvSpPr>
        <p:spPr bwMode="auto">
          <a:xfrm>
            <a:off x="1828800" y="152400"/>
            <a:ext cx="6781800" cy="1200150"/>
          </a:xfrm>
          <a:prstGeom prst="rect">
            <a:avLst/>
          </a:prstGeom>
          <a:noFill/>
          <a:ln w="76200">
            <a:noFill/>
            <a:miter lim="800000"/>
            <a:headEnd/>
            <a:tailEnd/>
          </a:ln>
        </p:spPr>
        <p:txBody>
          <a:bodyPr>
            <a:spAutoFit/>
          </a:bodyPr>
          <a:lstStyle/>
          <a:p>
            <a:pPr>
              <a:spcBef>
                <a:spcPct val="50000"/>
              </a:spcBef>
            </a:pPr>
            <a:r>
              <a:rPr lang="en-US" sz="3600" b="1" dirty="0"/>
              <a:t>Army Force Structure (</a:t>
            </a:r>
            <a:r>
              <a:rPr lang="en-US" sz="3600" b="1" dirty="0" smtClean="0"/>
              <a:t>1,015,000)</a:t>
            </a:r>
            <a:endParaRPr lang="en-US" sz="3600" dirty="0"/>
          </a:p>
        </p:txBody>
      </p:sp>
      <p:sp>
        <p:nvSpPr>
          <p:cNvPr id="37892"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56D21CCF-83B6-46DF-82D0-BBC2E99FFDB7}" type="slidenum">
              <a:rPr lang="en-US" sz="1400" b="1" i="1" smtClean="0"/>
              <a:pPr/>
              <a:t>8</a:t>
            </a:fld>
            <a:endParaRPr lang="en-US" sz="1400" b="1" i="1" smtClean="0"/>
          </a:p>
        </p:txBody>
      </p:sp>
      <p:pic>
        <p:nvPicPr>
          <p:cNvPr id="37893" name="Picture 5" descr="tigucrestlar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7894" name="Group 6"/>
          <p:cNvGrpSpPr>
            <a:grpSpLocks/>
          </p:cNvGrpSpPr>
          <p:nvPr/>
        </p:nvGrpSpPr>
        <p:grpSpPr bwMode="auto">
          <a:xfrm>
            <a:off x="228600" y="6477000"/>
            <a:ext cx="5105400" cy="152400"/>
            <a:chOff x="192" y="3792"/>
            <a:chExt cx="3216" cy="96"/>
          </a:xfrm>
        </p:grpSpPr>
        <p:sp>
          <p:nvSpPr>
            <p:cNvPr id="14"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5"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6"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295400" y="425450"/>
            <a:ext cx="7086600" cy="641350"/>
          </a:xfrm>
          <a:prstGeom prst="rect">
            <a:avLst/>
          </a:prstGeom>
          <a:noFill/>
          <a:ln w="9525">
            <a:noFill/>
            <a:miter lim="800000"/>
            <a:headEnd/>
            <a:tailEnd/>
          </a:ln>
        </p:spPr>
        <p:txBody>
          <a:bodyPr>
            <a:spAutoFit/>
          </a:bodyPr>
          <a:lstStyle/>
          <a:p>
            <a:pPr>
              <a:spcBef>
                <a:spcPct val="50000"/>
              </a:spcBef>
            </a:pPr>
            <a:r>
              <a:rPr lang="en-US" sz="3600" b="1" dirty="0"/>
              <a:t>Just a Few Army Acronyms</a:t>
            </a:r>
            <a:endParaRPr lang="en-US" sz="3600" b="1" dirty="0">
              <a:latin typeface="Times New Roman" pitchFamily="18" charset="0"/>
            </a:endParaRPr>
          </a:p>
        </p:txBody>
      </p:sp>
      <p:sp>
        <p:nvSpPr>
          <p:cNvPr id="38915" name="Text Box 4"/>
          <p:cNvSpPr txBox="1">
            <a:spLocks noChangeArrowheads="1"/>
          </p:cNvSpPr>
          <p:nvPr/>
        </p:nvSpPr>
        <p:spPr bwMode="auto">
          <a:xfrm>
            <a:off x="76200" y="1971675"/>
            <a:ext cx="8534400" cy="4339650"/>
          </a:xfrm>
          <a:prstGeom prst="rect">
            <a:avLst/>
          </a:prstGeom>
          <a:noFill/>
          <a:ln w="9525">
            <a:noFill/>
            <a:miter lim="800000"/>
            <a:headEnd/>
            <a:tailEnd/>
          </a:ln>
        </p:spPr>
        <p:txBody>
          <a:bodyPr>
            <a:spAutoFit/>
          </a:bodyPr>
          <a:lstStyle/>
          <a:p>
            <a:pPr algn="l">
              <a:spcBef>
                <a:spcPct val="50000"/>
              </a:spcBef>
              <a:buFontTx/>
              <a:buChar char="•"/>
            </a:pPr>
            <a:r>
              <a:rPr lang="en-US" sz="2400" b="1" dirty="0">
                <a:latin typeface="Times New Roman" pitchFamily="18" charset="0"/>
              </a:rPr>
              <a:t> </a:t>
            </a:r>
            <a:r>
              <a:rPr lang="en-US" sz="2400" b="1" dirty="0"/>
              <a:t>RC -  Reserve Component(s)</a:t>
            </a:r>
          </a:p>
          <a:p>
            <a:pPr algn="l">
              <a:spcBef>
                <a:spcPct val="50000"/>
              </a:spcBef>
              <a:buFontTx/>
              <a:buChar char="•"/>
            </a:pPr>
            <a:r>
              <a:rPr lang="en-US" sz="2400" b="1" dirty="0"/>
              <a:t> IRR - Individual Ready </a:t>
            </a:r>
            <a:r>
              <a:rPr lang="en-US" sz="2400" b="1" dirty="0" smtClean="0"/>
              <a:t>Reserves</a:t>
            </a:r>
          </a:p>
          <a:p>
            <a:pPr algn="l">
              <a:spcBef>
                <a:spcPct val="50000"/>
              </a:spcBef>
              <a:buFontTx/>
              <a:buChar char="•"/>
            </a:pPr>
            <a:r>
              <a:rPr lang="en-US" sz="2400" b="1" dirty="0"/>
              <a:t> </a:t>
            </a:r>
            <a:r>
              <a:rPr lang="en-US" sz="2400" b="1" dirty="0" smtClean="0"/>
              <a:t>IMA - Individual Mobilization Augmentation</a:t>
            </a:r>
            <a:endParaRPr lang="en-US" sz="2400" b="1" dirty="0"/>
          </a:p>
          <a:p>
            <a:pPr algn="l">
              <a:spcBef>
                <a:spcPct val="50000"/>
              </a:spcBef>
              <a:buFontTx/>
              <a:buChar char="•"/>
            </a:pPr>
            <a:r>
              <a:rPr lang="en-US" sz="2400" b="1" dirty="0"/>
              <a:t> TPU - Troop Program Unit</a:t>
            </a:r>
          </a:p>
          <a:p>
            <a:pPr algn="l">
              <a:spcBef>
                <a:spcPct val="50000"/>
              </a:spcBef>
              <a:buFontTx/>
              <a:buChar char="•"/>
            </a:pPr>
            <a:r>
              <a:rPr lang="en-US" sz="2400" b="1" dirty="0"/>
              <a:t> IDT - Inactive-Duty Training</a:t>
            </a:r>
          </a:p>
          <a:p>
            <a:pPr algn="l">
              <a:spcBef>
                <a:spcPct val="50000"/>
              </a:spcBef>
              <a:buFontTx/>
              <a:buChar char="•"/>
            </a:pPr>
            <a:r>
              <a:rPr lang="en-US" sz="2400" b="1" dirty="0"/>
              <a:t> M-Day - </a:t>
            </a:r>
            <a:r>
              <a:rPr lang="en-US" sz="2400" b="1" dirty="0" smtClean="0"/>
              <a:t>Mobilization-Day </a:t>
            </a:r>
            <a:r>
              <a:rPr lang="en-US" sz="2400" b="1" dirty="0"/>
              <a:t>Soldier</a:t>
            </a:r>
          </a:p>
          <a:p>
            <a:pPr algn="l">
              <a:spcBef>
                <a:spcPct val="50000"/>
              </a:spcBef>
              <a:buFontTx/>
              <a:buChar char="•"/>
            </a:pPr>
            <a:r>
              <a:rPr lang="en-US" sz="2400" b="1" dirty="0"/>
              <a:t> FTS - Full-Time </a:t>
            </a:r>
            <a:r>
              <a:rPr lang="en-US" sz="2400" b="1" dirty="0" smtClean="0"/>
              <a:t>Support</a:t>
            </a:r>
            <a:r>
              <a:rPr lang="en-US" sz="2400" b="1" dirty="0" smtClean="0">
                <a:latin typeface="Times New Roman" pitchFamily="18" charset="0"/>
              </a:rPr>
              <a:t>  </a:t>
            </a:r>
            <a:endParaRPr lang="en-US" sz="2400" b="1" dirty="0">
              <a:latin typeface="Times New Roman" pitchFamily="18" charset="0"/>
            </a:endParaRPr>
          </a:p>
          <a:p>
            <a:pPr algn="l">
              <a:spcBef>
                <a:spcPct val="50000"/>
              </a:spcBef>
              <a:buFontTx/>
              <a:buChar char="•"/>
            </a:pPr>
            <a:r>
              <a:rPr lang="en-US" sz="2400" b="1" dirty="0">
                <a:latin typeface="Times New Roman" pitchFamily="18" charset="0"/>
              </a:rPr>
              <a:t> </a:t>
            </a:r>
            <a:r>
              <a:rPr lang="en-US" sz="2400" b="1" dirty="0"/>
              <a:t>PPP - Power-Projection </a:t>
            </a:r>
            <a:r>
              <a:rPr lang="en-US" sz="2400" b="1" dirty="0" smtClean="0"/>
              <a:t>Platform </a:t>
            </a:r>
            <a:endParaRPr lang="en-US" sz="2400" b="1" dirty="0"/>
          </a:p>
        </p:txBody>
      </p:sp>
      <p:pic>
        <p:nvPicPr>
          <p:cNvPr id="38916" name="Picture 8" descr="http://www.nationalguard.com/mobile/image.php?articleID=4067"/>
          <p:cNvPicPr>
            <a:picLocks noChangeAspect="1" noChangeArrowheads="1"/>
          </p:cNvPicPr>
          <p:nvPr/>
        </p:nvPicPr>
        <p:blipFill>
          <a:blip r:embed="rId3" cstate="print"/>
          <a:srcRect/>
          <a:stretch>
            <a:fillRect/>
          </a:stretch>
        </p:blipFill>
        <p:spPr bwMode="auto">
          <a:xfrm>
            <a:off x="5257800" y="3763963"/>
            <a:ext cx="3581400" cy="2389187"/>
          </a:xfrm>
          <a:prstGeom prst="rect">
            <a:avLst/>
          </a:prstGeom>
          <a:noFill/>
          <a:ln w="9525">
            <a:noFill/>
            <a:miter lim="800000"/>
            <a:headEnd/>
            <a:tailEnd/>
          </a:ln>
        </p:spPr>
      </p:pic>
      <p:sp>
        <p:nvSpPr>
          <p:cNvPr id="38917"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b="1" i="1" smtClean="0"/>
              <a:t>U.S. Army Inspector General School   </a:t>
            </a:r>
            <a:fld id="{B3E7572A-DD63-4BF9-88B7-4864C2AE025F}" type="slidenum">
              <a:rPr lang="en-US" sz="1400" b="1" i="1" smtClean="0"/>
              <a:pPr/>
              <a:t>9</a:t>
            </a:fld>
            <a:endParaRPr lang="en-US" sz="1400" b="1" i="1" smtClean="0"/>
          </a:p>
        </p:txBody>
      </p:sp>
      <p:pic>
        <p:nvPicPr>
          <p:cNvPr id="38918" name="Picture 5" descr="tigucrestlarg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76200"/>
            <a:ext cx="1574800" cy="1519238"/>
          </a:xfrm>
          <a:prstGeom prst="rect">
            <a:avLst/>
          </a:prstGeom>
          <a:noFill/>
          <a:ln w="9525">
            <a:noFill/>
            <a:miter lim="800000"/>
            <a:headEnd/>
            <a:tailEnd/>
          </a:ln>
        </p:spPr>
      </p:pic>
      <p:grpSp>
        <p:nvGrpSpPr>
          <p:cNvPr id="38919" name="Group 6"/>
          <p:cNvGrpSpPr>
            <a:grpSpLocks/>
          </p:cNvGrpSpPr>
          <p:nvPr/>
        </p:nvGrpSpPr>
        <p:grpSpPr bwMode="auto">
          <a:xfrm>
            <a:off x="228600" y="6477000"/>
            <a:ext cx="5105400" cy="152400"/>
            <a:chOff x="192" y="3792"/>
            <a:chExt cx="3216" cy="96"/>
          </a:xfrm>
        </p:grpSpPr>
        <p:sp>
          <p:nvSpPr>
            <p:cNvPr id="9" name="Line 7"/>
            <p:cNvSpPr>
              <a:spLocks noChangeShapeType="1"/>
            </p:cNvSpPr>
            <p:nvPr/>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a:cs typeface="+mn-cs"/>
              </a:endParaRPr>
            </a:p>
          </p:txBody>
        </p:sp>
        <p:sp>
          <p:nvSpPr>
            <p:cNvPr id="10" name="Line 8"/>
            <p:cNvSpPr>
              <a:spLocks noChangeShapeType="1"/>
            </p:cNvSpPr>
            <p:nvPr/>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a:cs typeface="+mn-cs"/>
              </a:endParaRPr>
            </a:p>
          </p:txBody>
        </p:sp>
      </p:grpSp>
      <p:sp>
        <p:nvSpPr>
          <p:cNvPr id="11" name="Rectangle 9"/>
          <p:cNvSpPr>
            <a:spLocks noChangeArrowheads="1"/>
          </p:cNvSpPr>
          <p:nvPr/>
        </p:nvSpPr>
        <p:spPr bwMode="auto">
          <a:xfrm>
            <a:off x="-1066800" y="1524000"/>
            <a:ext cx="4114800" cy="457200"/>
          </a:xfrm>
          <a:prstGeom prst="rect">
            <a:avLst/>
          </a:prstGeom>
          <a:noFill/>
          <a:ln w="9525">
            <a:noFill/>
            <a:miter lim="800000"/>
            <a:headEnd/>
            <a:tailEnd/>
          </a:ln>
          <a:effectLst/>
        </p:spPr>
        <p:txBody>
          <a:bodyPr/>
          <a:lstStyle/>
          <a:p>
            <a:pPr>
              <a:defRPr/>
            </a:pPr>
            <a:r>
              <a:rPr lang="en-US" sz="1400" i="1">
                <a:cs typeface="+mn-cs"/>
              </a:rPr>
              <a:t>The Army Components’ </a:t>
            </a:r>
          </a:p>
          <a:p>
            <a:pPr>
              <a:defRPr/>
            </a:pPr>
            <a:r>
              <a:rPr lang="en-US" sz="1400" i="1">
                <a:cs typeface="+mn-cs"/>
              </a:rPr>
              <a:t>Inspectors General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G:\SOP\TIGU Chart Template.pot</Template>
  <TotalTime>30148</TotalTime>
  <Words>3062</Words>
  <Application>Microsoft Office PowerPoint</Application>
  <PresentationFormat>On-screen Show (4:3)</PresentationFormat>
  <Paragraphs>651</Paragraphs>
  <Slides>50</Slides>
  <Notes>50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2</vt:i4>
      </vt:variant>
      <vt:variant>
        <vt:lpstr>Slide Titles</vt:lpstr>
      </vt:variant>
      <vt:variant>
        <vt:i4>50</vt:i4>
      </vt:variant>
    </vt:vector>
  </HeadingPairs>
  <TitlesOfParts>
    <vt:vector size="62" baseType="lpstr">
      <vt:lpstr>Arial</vt:lpstr>
      <vt:lpstr>Calibri</vt:lpstr>
      <vt:lpstr>Tempus Sans ITC</vt:lpstr>
      <vt:lpstr>Times New Roman</vt:lpstr>
      <vt:lpstr>Wingdings</vt:lpstr>
      <vt:lpstr>TIGU Chart Template</vt:lpstr>
      <vt:lpstr>Office Theme</vt:lpstr>
      <vt:lpstr>Default Design</vt:lpstr>
      <vt:lpstr>1_Default Design</vt:lpstr>
      <vt:lpstr>1_Office Theme</vt:lpstr>
      <vt:lpstr>ClipArt</vt:lpstr>
      <vt:lpstr>Clip</vt:lpstr>
      <vt:lpstr>PowerPoint Presentation</vt:lpstr>
      <vt:lpstr>Why Cover the Components? We are One Army</vt:lpstr>
      <vt:lpstr>References</vt:lpstr>
      <vt:lpstr>Enabling 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USPFO Roles and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Component Issues </vt:lpstr>
      <vt:lpstr>Summary</vt:lpstr>
      <vt:lpstr>PowerPoint Presentation</vt:lpstr>
    </vt:vector>
  </TitlesOfParts>
  <Company>IGNET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SchultzMJ</dc:creator>
  <cp:lastModifiedBy>Maxwell, Margaret J Mrs CIV USA USAIGNET</cp:lastModifiedBy>
  <cp:revision>2516</cp:revision>
  <cp:lastPrinted>2017-04-18T10:29:25Z</cp:lastPrinted>
  <dcterms:created xsi:type="dcterms:W3CDTF">2001-10-17T16:17:01Z</dcterms:created>
  <dcterms:modified xsi:type="dcterms:W3CDTF">2022-02-23T17:16:35Z</dcterms:modified>
</cp:coreProperties>
</file>