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8"/>
  </p:notesMasterIdLst>
  <p:sldIdLst>
    <p:sldId id="259" r:id="rId6"/>
    <p:sldId id="260" r:id="rId7"/>
  </p:sldIdLst>
  <p:sldSz cx="6858000" cy="9144000" type="letter"/>
  <p:notesSz cx="6858000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30"/>
    <a:srgbClr val="002B45"/>
    <a:srgbClr val="FFD52B"/>
    <a:srgbClr val="FEC200"/>
    <a:srgbClr val="EDC87E"/>
    <a:srgbClr val="FF0000"/>
    <a:srgbClr val="0000FF"/>
    <a:srgbClr val="FF0066"/>
    <a:srgbClr val="FFFF66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28" autoAdjust="0"/>
    <p:restoredTop sz="93979" autoAdjust="0"/>
  </p:normalViewPr>
  <p:slideViewPr>
    <p:cSldViewPr snapToGrid="0">
      <p:cViewPr>
        <p:scale>
          <a:sx n="220" d="100"/>
          <a:sy n="220" d="100"/>
        </p:scale>
        <p:origin x="-108" y="-1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3647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3647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65E0C8F1-D2CA-4C07-B591-7CD1A8914A71}" type="datetimeFigureOut">
              <a:rPr lang="en-US" smtClean="0"/>
              <a:t>29-Jun-22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60600" y="1154113"/>
            <a:ext cx="2336800" cy="3119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47154"/>
            <a:ext cx="5486400" cy="3638580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194"/>
            <a:ext cx="2971800" cy="463646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777194"/>
            <a:ext cx="2971800" cy="463646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ABAD47E3-AA0E-483A-84F8-304B7D5C9F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574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D47E3-AA0E-483A-84F8-304B7D5C9FF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926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8CAC-8069-4229-BD2E-0B23D38792FE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06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490B6-9C63-4426-8942-2D3B7839C274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820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CC55-EF13-4451-B511-DE932CDF1BB8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941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D54D8-AA0C-4E63-8430-683A9ADD0965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516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AF0B-FC82-4776-ABD1-83669CF205AA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68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6840B-C047-4D5F-9E64-5A492050771A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533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1BDC7-5889-4A18-85A1-D6B9BF8DE17E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1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3C15-AC6B-43A9-84A6-4F7C059D3199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391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13DD9-BDB7-4F2A-8C17-9D7FCE5C66CF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76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05C7A-4612-451F-8172-EAD723967E32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72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8D10D-E77E-4478-AB56-51535E63CD75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58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3D325-FC94-4D32-A026-5845F629B39D}" type="datetime1">
              <a:rPr lang="en-US" smtClean="0"/>
              <a:t>29-Jun-22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59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5" y="61336"/>
            <a:ext cx="1005200" cy="71624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-301625" y="21368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Elephant" panose="02020904090505020303" pitchFamily="18" charset="0"/>
              </a:rPr>
              <a:t>IG UPDATE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61085" y="-8629"/>
            <a:ext cx="2560320" cy="440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70" dirty="0">
                <a:latin typeface="Elephant" panose="02020904090505020303" pitchFamily="18" charset="0"/>
              </a:rPr>
              <a:t>THE</a:t>
            </a:r>
          </a:p>
        </p:txBody>
      </p:sp>
      <p:sp>
        <p:nvSpPr>
          <p:cNvPr id="23" name="TextBox 22"/>
          <p:cNvSpPr txBox="1">
            <a:spLocks/>
          </p:cNvSpPr>
          <p:nvPr/>
        </p:nvSpPr>
        <p:spPr>
          <a:xfrm>
            <a:off x="151794" y="1455184"/>
            <a:ext cx="6458251" cy="7220469"/>
          </a:xfrm>
          <a:prstGeom prst="rect">
            <a:avLst/>
          </a:prstGeom>
          <a:noFill/>
        </p:spPr>
        <p:txBody>
          <a:bodyPr wrap="square" numCol="3" spcCol="91440" rtlCol="0">
            <a:noAutofit/>
          </a:bodyPr>
          <a:lstStyle/>
          <a:p>
            <a:pPr indent="91440"/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22 June 2022, the Secretary of the Army released AD 2022-09, updating policies related to allowable placement of tattoos for currently serving Soldiers and applicants for enlistment or appointment. </a:t>
            </a:r>
          </a:p>
          <a:p>
            <a:pPr indent="91440"/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91440"/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new directive applies to Regular Army, Army National Guard, Army National Guard of the United States, and U.S. Army Reserve Soldiers.</a:t>
            </a:r>
          </a:p>
          <a:p>
            <a:pPr indent="91440"/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91440"/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immediately Soldiers are authorized:</a:t>
            </a:r>
          </a:p>
          <a:p>
            <a:pPr indent="91440"/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visible tattoo on each hand (including the palm), not to exceed 1 inch in measurement in all directions; an unlimited number of tattoos between the fingers (can’t be visible when fingers are closed); and one ring tattoo on each hand.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tattoo on the back of the neck (not to exceed 2 inches in measurement).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tattoo behind each ear (not to exceed 1 inch measurement in all directions, not to extend forward the ear lobe.)</a:t>
            </a:r>
          </a:p>
          <a:p>
            <a:pPr indent="115888"/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15888"/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Soldiers are still not authorized to have tattoos on the following body parts: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head and face, and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inside the eyelids, mouth, and ears.</a:t>
            </a:r>
          </a:p>
          <a:p>
            <a:pPr indent="115888"/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15888"/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permanent makeup, such as those that darken the eyebrows or mimic eyeliner remains authorized, in accordance with AR 670-1. </a:t>
            </a:r>
          </a:p>
          <a:p>
            <a:pPr indent="115888"/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15888"/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Tattoo designs cannot contain any extremist, indecent, sexist or racist words or images.</a:t>
            </a:r>
          </a:p>
          <a:p>
            <a:pPr indent="115888"/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15888"/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Company-level commanders will continue to perform annual inspections of tattoos to ensure they remain within regulations.</a:t>
            </a:r>
          </a:p>
          <a:p>
            <a:pPr indent="115888"/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15888"/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Commanders will counsel Soldiers who have tattoos that do not meet regulation. These Soldier(s) will have 15 days to consider all options and respond in accordance with AR 670-1 (e.g., seek medical and or legal advice, appeal the finding, pursue procedures to have the tattoo removed or altered, or not to remove or alter the tattoo).  Non-compliance could lead to separation.</a:t>
            </a:r>
          </a:p>
          <a:p>
            <a:pPr indent="115888"/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15888"/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Soldiers may continue to submit religious accommodation request waivers to Army regulation per procedures outlined in AR 600-20. </a:t>
            </a:r>
          </a:p>
          <a:p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91440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91440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91440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573" y="891285"/>
            <a:ext cx="6858002" cy="15790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51074" y="831738"/>
            <a:ext cx="18237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FFD53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Volume 22-8, JUNE 2022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093342"/>
            <a:ext cx="6846427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700" dirty="0">
                <a:latin typeface="Franklin Gothic Demi" panose="020B0703020102020204" pitchFamily="34" charset="0"/>
              </a:rPr>
              <a:t>IG Update 22-8: Guidance on Army Directive 2022-09 (Soldier Tattoos)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807601" y="1491435"/>
            <a:ext cx="1818490" cy="4429863"/>
          </a:xfrm>
          <a:prstGeom prst="rect">
            <a:avLst/>
          </a:prstGeom>
          <a:solidFill>
            <a:srgbClr val="FFD53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https://ig.army.mil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599" y="1958489"/>
            <a:ext cx="1268494" cy="1257201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4815770" y="1554100"/>
            <a:ext cx="1818490" cy="31675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Department of the Army Inspector General</a:t>
            </a: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r>
              <a:rPr lang="en-US" sz="900" b="1" dirty="0">
                <a:latin typeface="Franklin Gothic Book" panose="020B0503020102020204" pitchFamily="34" charset="0"/>
              </a:rPr>
              <a:t>The Inspector General</a:t>
            </a:r>
          </a:p>
          <a:p>
            <a:pPr algn="ctr"/>
            <a:r>
              <a:rPr lang="en-US" sz="900" dirty="0">
                <a:latin typeface="Franklin Gothic Book" panose="020B0503020102020204" pitchFamily="34" charset="0"/>
              </a:rPr>
              <a:t>LTG Donna W. Martin</a:t>
            </a: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r>
              <a:rPr lang="en-US" sz="900" b="1" dirty="0">
                <a:latin typeface="Franklin Gothic Book" panose="020B0503020102020204" pitchFamily="34" charset="0"/>
              </a:rPr>
              <a:t>Deputy, The </a:t>
            </a:r>
            <a:br>
              <a:rPr lang="en-US" sz="900" b="1" dirty="0">
                <a:latin typeface="Franklin Gothic Book" panose="020B0503020102020204" pitchFamily="34" charset="0"/>
              </a:rPr>
            </a:br>
            <a:r>
              <a:rPr lang="en-US" sz="900" b="1" dirty="0">
                <a:latin typeface="Franklin Gothic Book" panose="020B0503020102020204" pitchFamily="34" charset="0"/>
              </a:rPr>
              <a:t>Inspector General</a:t>
            </a:r>
          </a:p>
          <a:p>
            <a:pPr algn="ctr"/>
            <a:r>
              <a:rPr lang="en-US" sz="900" dirty="0">
                <a:latin typeface="Franklin Gothic Book" panose="020B0503020102020204" pitchFamily="34" charset="0"/>
              </a:rPr>
              <a:t>MG Mitchell L. </a:t>
            </a:r>
            <a:r>
              <a:rPr lang="en-US" sz="900" dirty="0" err="1">
                <a:latin typeface="Franklin Gothic Book" panose="020B0503020102020204" pitchFamily="34" charset="0"/>
              </a:rPr>
              <a:t>Kilgo</a:t>
            </a:r>
            <a:endParaRPr lang="en-US" sz="900" dirty="0">
              <a:latin typeface="Franklin Gothic Book" panose="020B0503020102020204" pitchFamily="34" charset="0"/>
            </a:endParaRPr>
          </a:p>
          <a:p>
            <a:pPr algn="ctr"/>
            <a:endParaRPr lang="en-US" sz="900" b="1" dirty="0">
              <a:latin typeface="Franklin Gothic Book" panose="020B0503020102020204" pitchFamily="34" charset="0"/>
            </a:endParaRPr>
          </a:p>
          <a:p>
            <a:pPr algn="ctr"/>
            <a:r>
              <a:rPr lang="en-US" sz="900" b="1" dirty="0">
                <a:latin typeface="Franklin Gothic Book" panose="020B0503020102020204" pitchFamily="34" charset="0"/>
              </a:rPr>
              <a:t>The Inspector General </a:t>
            </a:r>
            <a:br>
              <a:rPr lang="en-US" sz="900" b="1" dirty="0">
                <a:latin typeface="Franklin Gothic Book" panose="020B0503020102020204" pitchFamily="34" charset="0"/>
              </a:rPr>
            </a:br>
            <a:r>
              <a:rPr lang="en-US" sz="900" b="1" dirty="0">
                <a:latin typeface="Franklin Gothic Book" panose="020B0503020102020204" pitchFamily="34" charset="0"/>
              </a:rPr>
              <a:t>Sergeant Major</a:t>
            </a:r>
          </a:p>
          <a:p>
            <a:pPr algn="ctr"/>
            <a:r>
              <a:rPr lang="en-US" sz="900" dirty="0">
                <a:latin typeface="Franklin Gothic Book" panose="020B0503020102020204" pitchFamily="34" charset="0"/>
              </a:rPr>
              <a:t>SGM Larry H. Orvis</a:t>
            </a:r>
            <a:endParaRPr lang="en-US" sz="900" b="1" dirty="0">
              <a:latin typeface="Franklin Gothic Book" panose="020B0503020102020204" pitchFamily="34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1243" y="47727"/>
            <a:ext cx="624848" cy="79077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475" y="4828476"/>
            <a:ext cx="856742" cy="85674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8" name="Rectangle 27"/>
          <p:cNvSpPr/>
          <p:nvPr/>
        </p:nvSpPr>
        <p:spPr>
          <a:xfrm>
            <a:off x="4807601" y="6028113"/>
            <a:ext cx="1826659" cy="1909590"/>
          </a:xfrm>
          <a:prstGeom prst="rect">
            <a:avLst/>
          </a:prstGeom>
          <a:solidFill>
            <a:srgbClr val="FFD53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pPr algn="ctr"/>
            <a:r>
              <a:rPr lang="en-US" sz="1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2022-09 </a:t>
            </a:r>
            <a:r>
              <a:rPr lang="en-US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(Soldier Tattoos)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 600-20 </a:t>
            </a:r>
            <a:r>
              <a:rPr lang="en-US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(Army Command Policy)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 601-210 </a:t>
            </a:r>
            <a:r>
              <a:rPr lang="en-US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(Regular Army and Reserve Components Enlistment Program)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 670-1 </a:t>
            </a:r>
            <a:r>
              <a:rPr lang="en-US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(Wear and Appearance of Army Uniforms and Insignia)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PAM 670-1 </a:t>
            </a:r>
            <a:r>
              <a:rPr lang="en-US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(Guide to Wear and Appearance of Army Uniforms and Insignia)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AD8BCBE-0985-4458-8621-924A7EA73732}"/>
              </a:ext>
            </a:extLst>
          </p:cNvPr>
          <p:cNvSpPr/>
          <p:nvPr/>
        </p:nvSpPr>
        <p:spPr>
          <a:xfrm>
            <a:off x="2388934" y="5595446"/>
            <a:ext cx="2171034" cy="3131222"/>
          </a:xfrm>
          <a:prstGeom prst="rect">
            <a:avLst/>
          </a:prstGeom>
          <a:solidFill>
            <a:srgbClr val="FFD53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758C8A4-77EC-4F87-8335-86F590D35843}"/>
              </a:ext>
            </a:extLst>
          </p:cNvPr>
          <p:cNvSpPr txBox="1"/>
          <p:nvPr/>
        </p:nvSpPr>
        <p:spPr>
          <a:xfrm>
            <a:off x="2386456" y="5712856"/>
            <a:ext cx="2171035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Your Unit Name Here</a:t>
            </a:r>
            <a:endParaRPr lang="en-US" sz="1400" b="1" dirty="0">
              <a:latin typeface="Franklin Gothic Book" panose="020B0503020102020204" pitchFamily="34" charset="0"/>
            </a:endParaRPr>
          </a:p>
          <a:p>
            <a:pPr algn="ctr"/>
            <a:r>
              <a:rPr lang="en-US" sz="1050" b="1" dirty="0">
                <a:latin typeface="Franklin Gothic Book" panose="020B0503020102020204" pitchFamily="34" charset="0"/>
              </a:rPr>
              <a:t>Commanding General</a:t>
            </a:r>
          </a:p>
          <a:p>
            <a:pPr algn="ctr"/>
            <a:r>
              <a:rPr lang="en-US" sz="105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MG Soldier Q. Public</a:t>
            </a:r>
            <a:endParaRPr lang="en-US" sz="1050" b="1" dirty="0">
              <a:latin typeface="Franklin Gothic Book" panose="020B0503020102020204" pitchFamily="34" charset="0"/>
            </a:endParaRPr>
          </a:p>
          <a:p>
            <a:pPr algn="ctr"/>
            <a:endParaRPr lang="en-US" sz="800" b="1" dirty="0">
              <a:latin typeface="Franklin Gothic Book" panose="020B0503020102020204" pitchFamily="34" charset="0"/>
            </a:endParaRPr>
          </a:p>
          <a:p>
            <a:pPr algn="ctr"/>
            <a:r>
              <a:rPr lang="en-US" sz="1050" b="1" dirty="0">
                <a:latin typeface="Franklin Gothic Book" panose="020B0503020102020204" pitchFamily="34" charset="0"/>
              </a:rPr>
              <a:t>Command Sergeant Major</a:t>
            </a:r>
          </a:p>
          <a:p>
            <a:pPr algn="ctr"/>
            <a:r>
              <a:rPr lang="en-US" sz="105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CSM Soldier Q. Public</a:t>
            </a:r>
            <a:endParaRPr lang="en-US" sz="1050" b="1" dirty="0">
              <a:latin typeface="Franklin Gothic Book" panose="020B0503020102020204" pitchFamily="34" charset="0"/>
            </a:endParaRPr>
          </a:p>
          <a:p>
            <a:pPr algn="ctr"/>
            <a:endParaRPr lang="en-US" sz="800" b="1" dirty="0">
              <a:latin typeface="Franklin Gothic Book" panose="020B0503020102020204" pitchFamily="34" charset="0"/>
            </a:endParaRPr>
          </a:p>
          <a:p>
            <a:pPr algn="ctr"/>
            <a:r>
              <a:rPr lang="en-US" sz="1050" b="1" dirty="0">
                <a:latin typeface="Franklin Gothic Book" panose="020B0503020102020204" pitchFamily="34" charset="0"/>
              </a:rPr>
              <a:t>Command Inspector General</a:t>
            </a:r>
          </a:p>
          <a:p>
            <a:pPr algn="ctr"/>
            <a:r>
              <a:rPr lang="en-US" sz="105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LTC Soldier Q. Public</a:t>
            </a:r>
            <a:endParaRPr lang="en-US" sz="1050" b="1" dirty="0">
              <a:latin typeface="Franklin Gothic Book" panose="020B0503020102020204" pitchFamily="34" charset="0"/>
            </a:endParaRPr>
          </a:p>
          <a:p>
            <a:pPr algn="ctr"/>
            <a:endParaRPr lang="en-US" sz="800" b="1" dirty="0">
              <a:latin typeface="Franklin Gothic Book" panose="020B0503020102020204" pitchFamily="34" charset="0"/>
            </a:endParaRPr>
          </a:p>
          <a:p>
            <a:pPr algn="ctr"/>
            <a:r>
              <a:rPr lang="en-US" sz="1050" b="1" dirty="0">
                <a:latin typeface="Franklin Gothic Book" panose="020B0503020102020204" pitchFamily="34" charset="0"/>
              </a:rPr>
              <a:t>Inspector General NCOIC</a:t>
            </a:r>
          </a:p>
          <a:p>
            <a:pPr algn="ctr"/>
            <a:r>
              <a:rPr lang="en-US" sz="105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SGM Soldier Q. Public</a:t>
            </a:r>
          </a:p>
          <a:p>
            <a:pPr algn="ctr"/>
            <a:endParaRPr lang="en-US" sz="1050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pPr algn="ctr"/>
            <a:r>
              <a:rPr lang="en-US" sz="1050" b="1" u="sng" dirty="0">
                <a:latin typeface="Franklin Gothic Book" panose="020B0503020102020204" pitchFamily="34" charset="0"/>
              </a:rPr>
              <a:t>IG Points of Contact</a:t>
            </a:r>
            <a:endParaRPr lang="en-US" sz="800" b="1" u="sng" dirty="0">
              <a:latin typeface="Franklin Gothic Book" panose="020B0503020102020204" pitchFamily="34" charset="0"/>
            </a:endParaRPr>
          </a:p>
          <a:p>
            <a:pPr algn="ctr"/>
            <a:r>
              <a:rPr lang="en-US" sz="105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Unit </a:t>
            </a:r>
            <a:r>
              <a:rPr lang="en-US" sz="1050" b="1" dirty="0">
                <a:latin typeface="Franklin Gothic Book" panose="020B0503020102020204" pitchFamily="34" charset="0"/>
              </a:rPr>
              <a:t>IG Office</a:t>
            </a:r>
          </a:p>
          <a:p>
            <a:pPr algn="ctr"/>
            <a:r>
              <a:rPr lang="en-US" sz="105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Building 1234</a:t>
            </a:r>
          </a:p>
          <a:p>
            <a:pPr algn="ctr"/>
            <a:r>
              <a:rPr lang="en-US" sz="105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Hooah Drive</a:t>
            </a:r>
          </a:p>
          <a:p>
            <a:pPr algn="ctr"/>
            <a:r>
              <a:rPr lang="en-US" sz="105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Fort Swampy XX 55555</a:t>
            </a:r>
          </a:p>
        </p:txBody>
      </p:sp>
    </p:spTree>
    <p:extLst>
      <p:ext uri="{BB962C8B-B14F-4D97-AF65-F5344CB8AC3E}">
        <p14:creationId xmlns:p14="http://schemas.microsoft.com/office/powerpoint/2010/main" val="2618469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636D13-D55D-4E63-9F43-3F7339FE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137E3845-DFAC-491A-977D-A428A4027C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965186" y="1732920"/>
            <a:ext cx="8788371" cy="568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000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B5497D3D9AA448BDBB1AA427EDA28A" ma:contentTypeVersion="10" ma:contentTypeDescription="Create a new document." ma:contentTypeScope="" ma:versionID="4be3aa15c6d0be381ca274b2e07d8537">
  <xsd:schema xmlns:xsd="http://www.w3.org/2001/XMLSchema" xmlns:xs="http://www.w3.org/2001/XMLSchema" xmlns:p="http://schemas.microsoft.com/office/2006/metadata/properties" xmlns:ns2="ee8c200f-5b40-4309-82ff-5af4db5b0849" xmlns:ns3="a0fc8706-ad74-4a8d-89bd-aba8c23aa716" targetNamespace="http://schemas.microsoft.com/office/2006/metadata/properties" ma:root="true" ma:fieldsID="e2299d294cae6f0636fb87a24d1e2c2f" ns2:_="" ns3:_="">
    <xsd:import namespace="ee8c200f-5b40-4309-82ff-5af4db5b0849"/>
    <xsd:import namespace="a0fc8706-ad74-4a8d-89bd-aba8c23aa71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ForSignatur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8c200f-5b40-4309-82ff-5af4db5b084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fc8706-ad74-4a8d-89bd-aba8c23aa716" elementFormDefault="qualified">
    <xsd:import namespace="http://schemas.microsoft.com/office/2006/documentManagement/types"/>
    <xsd:import namespace="http://schemas.microsoft.com/office/infopath/2007/PartnerControls"/>
    <xsd:element name="ForSignature" ma:index="11" nillable="true" ma:displayName="For Signature?" ma:default="0" ma:description="Indicates if the document requires a signature." ma:internalName="ForSignatur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ee8c200f-5b40-4309-82ff-5af4db5b0849">GEARS-1774260196-1171527</_dlc_DocId>
    <_dlc_DocIdUrl xmlns="ee8c200f-5b40-4309-82ff-5af4db5b0849">
      <Url>https://army.deps.mil/netcom/sites/GEARS/Live/_layouts/15/DocIdRedir.aspx?ID=GEARS-1774260196-1171527</Url>
      <Description>GEARS-1774260196-1171527</Description>
    </_dlc_DocIdUrl>
    <ForSignature xmlns="a0fc8706-ad74-4a8d-89bd-aba8c23aa716">false</ForSignature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7C99B22-EF19-4D63-970C-AD43BEE97B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A9C6FB-C46F-4FFC-A45C-9807AF0653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8c200f-5b40-4309-82ff-5af4db5b0849"/>
    <ds:schemaRef ds:uri="a0fc8706-ad74-4a8d-89bd-aba8c23aa7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4ECA041-1EAF-4B39-827F-278B7B9AEE21}">
  <ds:schemaRefs>
    <ds:schemaRef ds:uri="http://purl.org/dc/elements/1.1/"/>
    <ds:schemaRef ds:uri="ee8c200f-5b40-4309-82ff-5af4db5b0849"/>
    <ds:schemaRef ds:uri="a0fc8706-ad74-4a8d-89bd-aba8c23aa716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D5FC9628-DA05-4C97-A87F-2B648354539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23010</TotalTime>
  <Words>505</Words>
  <Application>Microsoft Office PowerPoint</Application>
  <PresentationFormat>Letter Paper (8.5x11 in)</PresentationFormat>
  <Paragraphs>88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Elephant</vt:lpstr>
      <vt:lpstr>Franklin Gothic Book</vt:lpstr>
      <vt:lpstr>Franklin Gothic Demi</vt:lpstr>
      <vt:lpstr>Times New Roman</vt:lpstr>
      <vt:lpstr>Office Theme</vt:lpstr>
      <vt:lpstr>PowerPoint Presentation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Ruyle, Thomas M CIV HQDA DAIG</cp:lastModifiedBy>
  <cp:revision>538</cp:revision>
  <cp:lastPrinted>2022-04-20T18:55:42Z</cp:lastPrinted>
  <dcterms:created xsi:type="dcterms:W3CDTF">2017-02-16T17:34:53Z</dcterms:created>
  <dcterms:modified xsi:type="dcterms:W3CDTF">2022-06-29T18:48:26Z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0x010100EFB5497D3D9AA448BDBB1AA427EDA28A</vt:lpwstr>
  </property>
  <property fmtid="{D5CDD505-2E9C-101B-9397-08002B2CF9AE}" pid="3" name="_dlc_DocIdItemGuid">
    <vt:lpwstr>3a84e5ed-1e17-4995-9411-ad977eacb1d1</vt:lpwstr>
  </property>
  <property fmtid="{D5CDD505-2E9C-101B-9397-08002B2CF9AE}" pid="4" name="_dlc_policyId">
    <vt:lpwstr/>
  </property>
  <property fmtid="{D5CDD505-2E9C-101B-9397-08002B2CF9AE}" pid="5" name="ItemRetentionFormula">
    <vt:lpwstr/>
  </property>
</Properties>
</file>